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64" r:id="rId2"/>
    <p:sldId id="465" r:id="rId3"/>
    <p:sldId id="466" r:id="rId4"/>
    <p:sldId id="488" r:id="rId5"/>
    <p:sldId id="468" r:id="rId6"/>
    <p:sldId id="467" r:id="rId7"/>
    <p:sldId id="470" r:id="rId8"/>
    <p:sldId id="471" r:id="rId9"/>
    <p:sldId id="472" r:id="rId10"/>
    <p:sldId id="487" r:id="rId11"/>
    <p:sldId id="473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91" r:id="rId22"/>
    <p:sldId id="486" r:id="rId23"/>
    <p:sldId id="492" r:id="rId24"/>
    <p:sldId id="4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274F-CC75-4A15-B3A9-088060C8AE1E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6D70-044E-46A3-808C-F10A69D103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1000" t="2000" r="2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F4A-BED7-446D-AECE-997689D08A9A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POLYGON CLIPPING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edge of the polygon must be tested against 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edge of the clipping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window, usually a rectangle.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edges may be added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edges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discarded, retained, or divided.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Multiple polygons may result from clipping a single polygon.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486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19200" y="838200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CLIPPING:</a:t>
            </a:r>
          </a:p>
          <a:p>
            <a:endParaRPr lang="en-US" b="1" dirty="0"/>
          </a:p>
          <a:p>
            <a:r>
              <a:rPr lang="en-US" b="1" dirty="0" smtClean="0"/>
              <a:t>OUTPUT LIST</a:t>
            </a:r>
            <a:r>
              <a:rPr lang="en-US" b="1" dirty="0" smtClean="0">
                <a:sym typeface="Wingdings" pitchFamily="2" charset="2"/>
              </a:rPr>
              <a:t>(X,B,Y,Z,D,W,V,F,U,Q,H,P)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ly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81809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CLASSIFICATION OF INPUT DEVICES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Locator  Devices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Stroke Devices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Valuator Devices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Choice Devices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Pick Devices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Locator Devices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a co-ordinate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screen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When the cursor is at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desired position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screen,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button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clicked to select that co-ordinate point.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Mouse, joystick, trackballs, space balls, digitizers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 Can be used as locator devices.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88055"/>
            <a:ext cx="250507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81116"/>
            <a:ext cx="2209800" cy="210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94456"/>
            <a:ext cx="2166937" cy="185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943475"/>
            <a:ext cx="1752600" cy="183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Stroke Devices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of co-ordinate points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be selected.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Locator devices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continuous mode.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Graphical tablet or digitizer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also be used.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0"/>
            <a:ext cx="29622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35052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Valuator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give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scalar input values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 temperature and voltage levels.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Floating point numbers within any range can be given as input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of Control dials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Rotation in one direction increases the values..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Slide-potentiometers, keyboards with a set of numeric keys can also be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• Display sliders, buttons, rotating scales and menus on screen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Choice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 a picture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Selection from a list or menu of alternatives.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Either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keyboard or stand-alone “button box”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for selecting item from the menu.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selected screen position(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compared with the menu option.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Touch panels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also used.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parts of the screen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that are to be edited.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Choice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here.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If the selected point lies in the bounding rectangle of a particular object, then that’ll be selected.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If it lies in the area of 2 objects, then the squared distance from the point to the line segment both the objects are compared.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different modes are: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Request mode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Sample mode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 mode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566" y="3429000"/>
            <a:ext cx="806823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terminology: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information returned to user program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characters from a keyboard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 for a locator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manner in which device user can signal the computer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input is available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Enter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 on locator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mode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measure of the device is not returned to the program until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triggered.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790825"/>
            <a:ext cx="807720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5" y="4572000"/>
            <a:ext cx="7262812" cy="1371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SUTHERLAND HODGEMAN POLYGON CLIPPING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algorithm is based on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 and-conquer strategy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solves a series of simple and identical problems that, when combined, solve the overall problem.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simple problem is to clip a polygon against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infinite clipping edge.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process outputs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series of vertices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define the clipped polygon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Four clipping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edges, each defining one boundary of the clipping window, are used to successively to fully clip the polygon.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162800" cy="7651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8087"/>
            <a:ext cx="82296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is immediate - Measure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returned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immediately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function is called in the user program (device sample).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trigger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needed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Useful in apps where the program guides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6553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mode -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36688"/>
            <a:ext cx="8001000" cy="4897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913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7159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mode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easure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place on an event queue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multiple inputs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device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triggered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event is generated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Identifier for device placed in the event queue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Event queue process is independent of the application,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asynchronous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002213"/>
            <a:ext cx="739140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Event mode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10600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77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7921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Event mode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SUTHERLAND HODGEMAN POLYGON CLIPPING </a:t>
            </a:r>
            <a:endParaRPr lang="en-US" dirty="0"/>
          </a:p>
        </p:txBody>
      </p:sp>
      <p:pic>
        <p:nvPicPr>
          <p:cNvPr id="4" name="Content Placeholder 3" descr="po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278006" cy="4038600"/>
          </a:xfrm>
        </p:spPr>
      </p:pic>
      <p:sp>
        <p:nvSpPr>
          <p:cNvPr id="3" name="TextBox 2"/>
          <p:cNvSpPr txBox="1"/>
          <p:nvPr/>
        </p:nvSpPr>
        <p:spPr>
          <a:xfrm>
            <a:off x="1828800" y="5181600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Clipping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514933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4495800"/>
            <a:ext cx="5257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" pitchFamily="2" charset="2"/>
              </a:rPr>
              <a:t>CASE1: </a:t>
            </a:r>
            <a:r>
              <a:rPr lang="en-US" sz="2000" dirty="0" err="1" smtClean="0">
                <a:sym typeface="Wingdings" pitchFamily="2" charset="2"/>
              </a:rPr>
              <a:t>Inside</a:t>
            </a:r>
            <a:r>
              <a:rPr lang="en-US" sz="2000" dirty="0" err="1">
                <a:sym typeface="Wingdings" pitchFamily="2" charset="2"/>
              </a:rPr>
              <a:t>Inside</a:t>
            </a:r>
            <a:r>
              <a:rPr lang="en-US" sz="2000" dirty="0">
                <a:sym typeface="Wingdings" pitchFamily="2" charset="2"/>
              </a:rPr>
              <a:t>---------End</a:t>
            </a:r>
          </a:p>
          <a:p>
            <a:r>
              <a:rPr lang="en-US" sz="2000" b="1" dirty="0" smtClean="0">
                <a:sym typeface="Wingdings" pitchFamily="2" charset="2"/>
              </a:rPr>
              <a:t>CASE2: </a:t>
            </a:r>
            <a:r>
              <a:rPr lang="en-US" sz="2000" dirty="0" err="1" smtClean="0">
                <a:sym typeface="Wingdings" pitchFamily="2" charset="2"/>
              </a:rPr>
              <a:t>Inside</a:t>
            </a:r>
            <a:r>
              <a:rPr lang="en-US" sz="2000" dirty="0" err="1">
                <a:sym typeface="Wingdings" pitchFamily="2" charset="2"/>
              </a:rPr>
              <a:t>Outside</a:t>
            </a:r>
            <a:r>
              <a:rPr lang="en-US" sz="2000" dirty="0">
                <a:sym typeface="Wingdings" pitchFamily="2" charset="2"/>
              </a:rPr>
              <a:t>-</a:t>
            </a:r>
            <a:r>
              <a:rPr lang="en-US" sz="2000" dirty="0" smtClean="0">
                <a:sym typeface="Wingdings" pitchFamily="2" charset="2"/>
              </a:rPr>
              <a:t>----Intersection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CASE3: </a:t>
            </a:r>
            <a:r>
              <a:rPr lang="en-US" sz="2000" dirty="0" err="1" smtClean="0">
                <a:sym typeface="Wingdings" pitchFamily="2" charset="2"/>
              </a:rPr>
              <a:t>Outside</a:t>
            </a:r>
            <a:r>
              <a:rPr lang="en-US" sz="2000" dirty="0" err="1">
                <a:sym typeface="Wingdings" pitchFamily="2" charset="2"/>
              </a:rPr>
              <a:t>Outside</a:t>
            </a:r>
            <a:r>
              <a:rPr lang="en-US" sz="2000" dirty="0">
                <a:sym typeface="Wingdings" pitchFamily="2" charset="2"/>
              </a:rPr>
              <a:t>----Nothing</a:t>
            </a:r>
            <a:endParaRPr lang="en-US" sz="2000" dirty="0"/>
          </a:p>
          <a:p>
            <a:r>
              <a:rPr lang="en-US" sz="2000" b="1" dirty="0" smtClean="0"/>
              <a:t>CASE4: </a:t>
            </a:r>
            <a:r>
              <a:rPr lang="en-US" sz="2000" dirty="0" err="1" smtClean="0"/>
              <a:t>Outside</a:t>
            </a:r>
            <a:r>
              <a:rPr lang="en-US" sz="2000" dirty="0" err="1" smtClean="0">
                <a:sym typeface="Wingdings" pitchFamily="2" charset="2"/>
              </a:rPr>
              <a:t>Inside</a:t>
            </a:r>
            <a:r>
              <a:rPr lang="en-US" sz="2000" dirty="0" smtClean="0">
                <a:sym typeface="Wingdings" pitchFamily="2" charset="2"/>
              </a:rPr>
              <a:t>-</a:t>
            </a:r>
            <a:r>
              <a:rPr lang="en-US" sz="2000" dirty="0">
                <a:sym typeface="Wingdings" pitchFamily="2" charset="2"/>
              </a:rPr>
              <a:t>---- </a:t>
            </a:r>
            <a:r>
              <a:rPr lang="en-US" sz="2000" dirty="0" err="1">
                <a:sym typeface="Wingdings" pitchFamily="2" charset="2"/>
              </a:rPr>
              <a:t>Intersection,End</a:t>
            </a:r>
            <a:endParaRPr lang="en-US" sz="2000" dirty="0" smtClean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179"/>
            <a:ext cx="7620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7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 smtClean="0"/>
              <a:t>CASE1:	Both vertices are inside : </a:t>
            </a:r>
            <a:r>
              <a:rPr lang="en-US" dirty="0" smtClean="0"/>
              <a:t>Only the second vertex is added to the output list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CASE2:	First vertex is inside while second one is outside : </a:t>
            </a:r>
            <a:r>
              <a:rPr lang="en-US" dirty="0" smtClean="0"/>
              <a:t>Only the point of intersection of the edge with the clip boundary is added to the output list</a:t>
            </a:r>
          </a:p>
          <a:p>
            <a:pPr marL="514350" indent="-514350" fontAlgn="base">
              <a:buNone/>
            </a:pPr>
            <a:endParaRPr lang="en-US" dirty="0" smtClean="0"/>
          </a:p>
          <a:p>
            <a:pPr marL="514350" indent="-514350" fontAlgn="base">
              <a:buNone/>
            </a:pPr>
            <a:r>
              <a:rPr lang="en-US" b="1" dirty="0" smtClean="0"/>
              <a:t>CASE3:	Both vertices are outside : </a:t>
            </a:r>
            <a:r>
              <a:rPr lang="en-US" dirty="0" smtClean="0"/>
              <a:t>No vertices are added to the output list</a:t>
            </a:r>
          </a:p>
          <a:p>
            <a:pPr marL="514350" indent="-514350" fontAlgn="base">
              <a:buAutoNum type="arabicPeriod"/>
            </a:pPr>
            <a:endParaRPr lang="en-US" dirty="0" smtClean="0"/>
          </a:p>
          <a:p>
            <a:pPr marL="514350" indent="-514350" fontAlgn="base">
              <a:buNone/>
            </a:pPr>
            <a:r>
              <a:rPr lang="en-US" b="1" dirty="0" smtClean="0"/>
              <a:t>CASE4: First vertex is outside while second one is inside : </a:t>
            </a:r>
            <a:r>
              <a:rPr lang="en-US" dirty="0" smtClean="0"/>
              <a:t>Both  the point of intersection of the edge with the clip boundary and the second vertex are added to the output list</a:t>
            </a:r>
          </a:p>
          <a:p>
            <a:pPr marL="514350" indent="-514350" fontAlgn="base">
              <a:buAutoNum type="arabicPeriod" startAt="2"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CASES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</a:t>
            </a:r>
            <a:endParaRPr lang="en-US" sz="3200" dirty="0"/>
          </a:p>
        </p:txBody>
      </p:sp>
      <p:pic>
        <p:nvPicPr>
          <p:cNvPr id="4" name="Content Placeholder 3" descr="pol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977" y="1524001"/>
            <a:ext cx="7934852" cy="449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SUTHERLAND HODGEMAN POLYGON CLIPPING </a:t>
            </a:r>
            <a:endParaRPr lang="en-US" dirty="0"/>
          </a:p>
        </p:txBody>
      </p:sp>
      <p:pic>
        <p:nvPicPr>
          <p:cNvPr id="6" name="Content Placeholder 5" descr="poly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54694"/>
            <a:ext cx="5638800" cy="4745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162800" cy="52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410200"/>
            <a:ext cx="30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LIST</a:t>
            </a:r>
            <a:r>
              <a:rPr lang="en-US" b="1" dirty="0" smtClean="0">
                <a:sym typeface="Wingdings" pitchFamily="2" charset="2"/>
              </a:rPr>
              <a:t>(B,X,Y,E,Z,W,A)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" name="Content Placeholder 3" descr="homepo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6507" y="1295400"/>
            <a:ext cx="5609421" cy="4952999"/>
          </a:xfrm>
        </p:spPr>
      </p:pic>
      <p:sp>
        <p:nvSpPr>
          <p:cNvPr id="3" name="TextBox 2"/>
          <p:cNvSpPr txBox="1"/>
          <p:nvPr/>
        </p:nvSpPr>
        <p:spPr>
          <a:xfrm>
            <a:off x="4191000" y="1457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743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581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4419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4542" y="5791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419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581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27548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601</Words>
  <Application>Microsoft Office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Unicode MS</vt:lpstr>
      <vt:lpstr>Algerian</vt:lpstr>
      <vt:lpstr>Arial</vt:lpstr>
      <vt:lpstr>Calibri</vt:lpstr>
      <vt:lpstr>Times New Roman</vt:lpstr>
      <vt:lpstr>Wingdings</vt:lpstr>
      <vt:lpstr>Office Theme</vt:lpstr>
      <vt:lpstr>POLYGON CLIPPING </vt:lpstr>
      <vt:lpstr>SUTHERLAND HODGEMAN POLYGON CLIPPING </vt:lpstr>
      <vt:lpstr>SUTHERLAND HODGEMAN POLYGON CLIPPING </vt:lpstr>
      <vt:lpstr>SUTHERLAND HODGEMAN POLYGON CLIPPING </vt:lpstr>
      <vt:lpstr>SUTHERLAND HODGEMAN POLYGON CLIPPING CASES </vt:lpstr>
      <vt:lpstr>SUTHERLAND HODGEMAN POLYGON CLIPPING </vt:lpstr>
      <vt:lpstr>SUTHERLAND HODGEMAN POLYGON CLIPPING </vt:lpstr>
      <vt:lpstr>PowerPoint Presentation</vt:lpstr>
      <vt:lpstr>Home work</vt:lpstr>
      <vt:lpstr>PowerPoint Presentation</vt:lpstr>
      <vt:lpstr>PowerPoint Presentation</vt:lpstr>
      <vt:lpstr>LOGICAL CLASSIFICATION OF INPUT DEVICES</vt:lpstr>
      <vt:lpstr>Locator Devices</vt:lpstr>
      <vt:lpstr>Stroke Devices</vt:lpstr>
      <vt:lpstr>Valuator Devices:</vt:lpstr>
      <vt:lpstr>Choice Devices:</vt:lpstr>
      <vt:lpstr>Pick Devices:</vt:lpstr>
      <vt:lpstr>The different modes are:</vt:lpstr>
      <vt:lpstr>Request mode</vt:lpstr>
      <vt:lpstr> Sample mode </vt:lpstr>
      <vt:lpstr> Sample mode - Example </vt:lpstr>
      <vt:lpstr>Event mode</vt:lpstr>
      <vt:lpstr>Event mode</vt:lpstr>
      <vt:lpstr>Event mode</vt:lpstr>
    </vt:vector>
  </TitlesOfParts>
  <Company>Callidus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Kiran</dc:creator>
  <cp:lastModifiedBy>Asha</cp:lastModifiedBy>
  <cp:revision>204</cp:revision>
  <dcterms:created xsi:type="dcterms:W3CDTF">2020-07-28T06:21:21Z</dcterms:created>
  <dcterms:modified xsi:type="dcterms:W3CDTF">2020-10-14T06:04:10Z</dcterms:modified>
</cp:coreProperties>
</file>