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445" r:id="rId3"/>
    <p:sldId id="259" r:id="rId4"/>
    <p:sldId id="260" r:id="rId5"/>
    <p:sldId id="261" r:id="rId6"/>
    <p:sldId id="446" r:id="rId7"/>
    <p:sldId id="262" r:id="rId8"/>
    <p:sldId id="263" r:id="rId9"/>
    <p:sldId id="447" r:id="rId10"/>
    <p:sldId id="448" r:id="rId11"/>
    <p:sldId id="449" r:id="rId12"/>
    <p:sldId id="450" r:id="rId13"/>
    <p:sldId id="45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5AA4-43E2-49E0-A94B-8B5F5EBEE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Bezier Curves derivation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FEE19-85D5-48CD-96D8-DB3736108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3</a:t>
            </a:r>
          </a:p>
        </p:txBody>
      </p:sp>
    </p:spTree>
    <p:extLst>
      <p:ext uri="{BB962C8B-B14F-4D97-AF65-F5344CB8AC3E}">
        <p14:creationId xmlns:p14="http://schemas.microsoft.com/office/powerpoint/2010/main" val="762860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A0DB-CED9-41C7-903D-7E5DCB4C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44E50D8-25E1-478F-886A-672C286DE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791" y="2391508"/>
            <a:ext cx="10494497" cy="37982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8450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4A3F-2017-452E-93CD-E0764E5C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8B5F-BE51-4445-BAE3-2FB1B9EDC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7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0871-B6E7-4F69-B981-F0D5D07D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A1BB7-F842-443D-BE13-0C1069776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7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AE25-EC97-4E32-9675-15054CD2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6FFB-8744-41BA-AD5E-C2F10ACD6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3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Bezier Curves </a:t>
            </a:r>
            <a:r>
              <a:rPr lang="en-US" sz="4400" b="0" i="0" dirty="0" err="1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dervitation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648" y="2285999"/>
            <a:ext cx="11295528" cy="389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3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B551-63AD-4CEC-9644-F22F3820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D677CE-C6BF-442D-A23F-9AF0C17AA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048" y="2557993"/>
            <a:ext cx="4395952" cy="3317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ABD66F-B2EC-4CE3-B12C-627CDE786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57993"/>
            <a:ext cx="5744414" cy="3185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958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3E8A-5208-4092-87B8-5E9C2072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BBA2949D-4D95-4F61-B6F2-649880CBF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718265"/>
            <a:ext cx="4114800" cy="28666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97CE4F-4B45-4C65-AE1A-550B8653A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2" y="2395725"/>
            <a:ext cx="5744414" cy="3079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372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FA2C-A3A1-4841-B49A-E57F00A8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F70AE6-479C-4FED-9FE0-E76F98323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219" y="2419643"/>
            <a:ext cx="10811018" cy="37279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525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7678-2DA5-4812-8834-8C62384B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AB0790-9CF1-4BD5-84A8-17BA27A35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183" y="2489982"/>
            <a:ext cx="10747716" cy="39811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9695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49FF-A460-4887-B238-A34B7C75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A0192C6-4F5C-4D26-A980-B485C1FB2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535" y="2286000"/>
            <a:ext cx="9954063" cy="39459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563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3F87-6326-4A27-AC3C-6308DC01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35062B-485B-42EA-9AAD-BA9EFEA37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1" y="2574388"/>
            <a:ext cx="10353822" cy="3301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353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FA9B-3C72-49D5-ADD1-6F0F833F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B39308-4FD1-427E-8303-70AB93CB0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020" y="2285999"/>
            <a:ext cx="8482818" cy="3903786"/>
          </a:xfrm>
        </p:spPr>
      </p:pic>
    </p:spTree>
    <p:extLst>
      <p:ext uri="{BB962C8B-B14F-4D97-AF65-F5344CB8AC3E}">
        <p14:creationId xmlns:p14="http://schemas.microsoft.com/office/powerpoint/2010/main" val="1202807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</TotalTime>
  <Words>8</Words>
  <Application>Microsoft Office PowerPoint</Application>
  <PresentationFormat>Widescreen</PresentationFormat>
  <Paragraphs>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Bezier Curves derivation</vt:lpstr>
      <vt:lpstr>Bezier Curves dervitation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Bezier Curves derivation</dc:title>
  <dc:creator>Sai I</dc:creator>
  <cp:lastModifiedBy>Sai I</cp:lastModifiedBy>
  <cp:revision>1</cp:revision>
  <dcterms:created xsi:type="dcterms:W3CDTF">2021-09-15T16:33:20Z</dcterms:created>
  <dcterms:modified xsi:type="dcterms:W3CDTF">2021-09-15T16:43:53Z</dcterms:modified>
</cp:coreProperties>
</file>