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theme/themeOverride1.xml" ContentType="application/vnd.openxmlformats-officedocument.themeOverride+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81" r:id="rId1"/>
  </p:sldMasterIdLst>
  <p:notesMasterIdLst>
    <p:notesMasterId r:id="rId42"/>
  </p:notesMasterIdLst>
  <p:handoutMasterIdLst>
    <p:handoutMasterId r:id="rId43"/>
  </p:handoutMasterIdLst>
  <p:sldIdLst>
    <p:sldId id="294" r:id="rId2"/>
    <p:sldId id="318" r:id="rId3"/>
    <p:sldId id="276" r:id="rId4"/>
    <p:sldId id="275" r:id="rId5"/>
    <p:sldId id="319" r:id="rId6"/>
    <p:sldId id="320" r:id="rId7"/>
    <p:sldId id="308" r:id="rId8"/>
    <p:sldId id="309" r:id="rId9"/>
    <p:sldId id="310" r:id="rId10"/>
    <p:sldId id="316" r:id="rId11"/>
    <p:sldId id="313" r:id="rId12"/>
    <p:sldId id="317" r:id="rId13"/>
    <p:sldId id="314" r:id="rId14"/>
    <p:sldId id="279" r:id="rId15"/>
    <p:sldId id="280" r:id="rId16"/>
    <p:sldId id="281" r:id="rId17"/>
    <p:sldId id="284" r:id="rId18"/>
    <p:sldId id="307" r:id="rId19"/>
    <p:sldId id="324" r:id="rId20"/>
    <p:sldId id="323" r:id="rId21"/>
    <p:sldId id="325" r:id="rId22"/>
    <p:sldId id="326" r:id="rId23"/>
    <p:sldId id="277" r:id="rId24"/>
    <p:sldId id="327" r:id="rId25"/>
    <p:sldId id="278" r:id="rId26"/>
    <p:sldId id="328" r:id="rId27"/>
    <p:sldId id="329" r:id="rId28"/>
    <p:sldId id="282" r:id="rId29"/>
    <p:sldId id="283" r:id="rId30"/>
    <p:sldId id="330" r:id="rId31"/>
    <p:sldId id="285" r:id="rId32"/>
    <p:sldId id="286" r:id="rId33"/>
    <p:sldId id="287" r:id="rId34"/>
    <p:sldId id="288" r:id="rId35"/>
    <p:sldId id="289" r:id="rId36"/>
    <p:sldId id="290" r:id="rId37"/>
    <p:sldId id="291" r:id="rId38"/>
    <p:sldId id="292" r:id="rId39"/>
    <p:sldId id="293" r:id="rId40"/>
    <p:sldId id="331" r:id="rId41"/>
  </p:sldIdLst>
  <p:sldSz cx="9144000" cy="6858000" type="screen4x3"/>
  <p:notesSz cx="9931400" cy="6794500"/>
  <p:defaultTextStyle>
    <a:defPPr>
      <a:defRPr lang="en-AU"/>
    </a:defPPr>
    <a:lvl1pPr algn="l" rtl="0" eaLnBrk="0" fontAlgn="base" hangingPunct="0">
      <a:spcBef>
        <a:spcPct val="0"/>
      </a:spcBef>
      <a:spcAft>
        <a:spcPct val="0"/>
      </a:spcAft>
      <a:defRPr kern="1200">
        <a:solidFill>
          <a:schemeClr val="tx1"/>
        </a:solidFill>
        <a:latin typeface="Arial" charset="0"/>
        <a:ea typeface="ＭＳ Ｐゴシック" pitchFamily="34" charset="-128"/>
        <a:cs typeface="+mn-cs"/>
      </a:defRPr>
    </a:lvl1pPr>
    <a:lvl2pPr marL="457200" algn="l" rtl="0" eaLnBrk="0" fontAlgn="base" hangingPunct="0">
      <a:spcBef>
        <a:spcPct val="0"/>
      </a:spcBef>
      <a:spcAft>
        <a:spcPct val="0"/>
      </a:spcAft>
      <a:defRPr kern="1200">
        <a:solidFill>
          <a:schemeClr val="tx1"/>
        </a:solidFill>
        <a:latin typeface="Arial" charset="0"/>
        <a:ea typeface="ＭＳ Ｐゴシック" pitchFamily="34" charset="-128"/>
        <a:cs typeface="+mn-cs"/>
      </a:defRPr>
    </a:lvl2pPr>
    <a:lvl3pPr marL="914400" algn="l" rtl="0" eaLnBrk="0" fontAlgn="base" hangingPunct="0">
      <a:spcBef>
        <a:spcPct val="0"/>
      </a:spcBef>
      <a:spcAft>
        <a:spcPct val="0"/>
      </a:spcAft>
      <a:defRPr kern="1200">
        <a:solidFill>
          <a:schemeClr val="tx1"/>
        </a:solidFill>
        <a:latin typeface="Arial" charset="0"/>
        <a:ea typeface="ＭＳ Ｐゴシック" pitchFamily="34" charset="-128"/>
        <a:cs typeface="+mn-cs"/>
      </a:defRPr>
    </a:lvl3pPr>
    <a:lvl4pPr marL="1371600" algn="l" rtl="0" eaLnBrk="0" fontAlgn="base" hangingPunct="0">
      <a:spcBef>
        <a:spcPct val="0"/>
      </a:spcBef>
      <a:spcAft>
        <a:spcPct val="0"/>
      </a:spcAft>
      <a:defRPr kern="1200">
        <a:solidFill>
          <a:schemeClr val="tx1"/>
        </a:solidFill>
        <a:latin typeface="Arial" charset="0"/>
        <a:ea typeface="ＭＳ Ｐゴシック" pitchFamily="34" charset="-128"/>
        <a:cs typeface="+mn-cs"/>
      </a:defRPr>
    </a:lvl4pPr>
    <a:lvl5pPr marL="1828800" algn="l" rtl="0" eaLnBrk="0" fontAlgn="base" hangingPunct="0">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6" d="100"/>
          <a:sy n="86"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p:scale>
          <a:sx n="100" d="100"/>
          <a:sy n="100" d="100"/>
        </p:scale>
        <p:origin x="-1704" y="-976"/>
      </p:cViewPr>
      <p:guideLst>
        <p:guide orient="horz" pos="2140"/>
        <p:guide pos="3128"/>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303713" cy="339725"/>
          </a:xfrm>
          <a:prstGeom prst="rect">
            <a:avLst/>
          </a:prstGeom>
        </p:spPr>
        <p:txBody>
          <a:bodyPr vert="horz" lIns="91440" tIns="45720" rIns="91440" bIns="45720" rtlCol="0"/>
          <a:lstStyle>
            <a:lvl1pPr algn="l" eaLnBrk="1" hangingPunct="1">
              <a:defRPr sz="1200">
                <a:latin typeface="Arial" panose="020B0604020202020204" pitchFamily="34" charset="0"/>
              </a:defRPr>
            </a:lvl1pPr>
          </a:lstStyle>
          <a:p>
            <a:pPr>
              <a:defRPr/>
            </a:pPr>
            <a:endParaRPr lang="en-US"/>
          </a:p>
        </p:txBody>
      </p:sp>
      <p:sp>
        <p:nvSpPr>
          <p:cNvPr id="3" name="Date Placeholder 2"/>
          <p:cNvSpPr>
            <a:spLocks noGrp="1"/>
          </p:cNvSpPr>
          <p:nvPr>
            <p:ph type="dt" sz="quarter" idx="1"/>
          </p:nvPr>
        </p:nvSpPr>
        <p:spPr>
          <a:xfrm>
            <a:off x="5624513" y="0"/>
            <a:ext cx="4305300" cy="339725"/>
          </a:xfrm>
          <a:prstGeom prst="rect">
            <a:avLst/>
          </a:prstGeom>
        </p:spPr>
        <p:txBody>
          <a:bodyPr vert="horz" lIns="91440" tIns="45720" rIns="91440" bIns="45720" rtlCol="0"/>
          <a:lstStyle>
            <a:lvl1pPr algn="r" eaLnBrk="1" hangingPunct="1">
              <a:defRPr sz="1200">
                <a:latin typeface="Arial" panose="020B0604020202020204" pitchFamily="34" charset="0"/>
              </a:defRPr>
            </a:lvl1pPr>
          </a:lstStyle>
          <a:p>
            <a:pPr>
              <a:defRPr/>
            </a:pPr>
            <a:fld id="{5DC055CA-DA17-4378-8A78-11385685B2CF}" type="datetimeFigureOut">
              <a:rPr lang="en-US"/>
              <a:pPr>
                <a:defRPr/>
              </a:pPr>
              <a:t>3/5/2022</a:t>
            </a:fld>
            <a:endParaRPr lang="en-US"/>
          </a:p>
        </p:txBody>
      </p:sp>
      <p:sp>
        <p:nvSpPr>
          <p:cNvPr id="4" name="Footer Placeholder 3"/>
          <p:cNvSpPr>
            <a:spLocks noGrp="1"/>
          </p:cNvSpPr>
          <p:nvPr>
            <p:ph type="ftr" sz="quarter" idx="2"/>
          </p:nvPr>
        </p:nvSpPr>
        <p:spPr>
          <a:xfrm>
            <a:off x="0" y="6453188"/>
            <a:ext cx="4303713" cy="339725"/>
          </a:xfrm>
          <a:prstGeom prst="rect">
            <a:avLst/>
          </a:prstGeom>
        </p:spPr>
        <p:txBody>
          <a:bodyPr vert="horz" lIns="91440" tIns="45720" rIns="91440" bIns="45720" rtlCol="0" anchor="b"/>
          <a:lstStyle>
            <a:lvl1pPr algn="l" eaLnBrk="1" hangingPunct="1">
              <a:defRPr sz="1200">
                <a:latin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5624513" y="6453188"/>
            <a:ext cx="4305300" cy="339725"/>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E00CBDA4-7D20-4963-A9B6-97393C8F9BA1}" type="slidenum">
              <a:rPr lang="en-US" altLang="en-US"/>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4303713" cy="339725"/>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eaLnBrk="1" hangingPunct="1">
              <a:defRPr sz="1200">
                <a:latin typeface="Arial" pitchFamily="-107" charset="0"/>
                <a:ea typeface="+mn-ea"/>
              </a:defRPr>
            </a:lvl1pPr>
          </a:lstStyle>
          <a:p>
            <a:pPr>
              <a:defRPr/>
            </a:pPr>
            <a:endParaRPr lang="en-US"/>
          </a:p>
        </p:txBody>
      </p:sp>
      <p:sp>
        <p:nvSpPr>
          <p:cNvPr id="22531" name="Rectangle 3"/>
          <p:cNvSpPr>
            <a:spLocks noGrp="1" noChangeArrowheads="1"/>
          </p:cNvSpPr>
          <p:nvPr>
            <p:ph type="dt" idx="1"/>
          </p:nvPr>
        </p:nvSpPr>
        <p:spPr bwMode="auto">
          <a:xfrm>
            <a:off x="5626100" y="0"/>
            <a:ext cx="4303713" cy="339725"/>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eaLnBrk="1" hangingPunct="1">
              <a:defRPr sz="1200">
                <a:latin typeface="Arial" pitchFamily="-107" charset="0"/>
                <a:ea typeface="+mn-ea"/>
              </a:defRPr>
            </a:lvl1pPr>
          </a:lstStyle>
          <a:p>
            <a:pPr>
              <a:defRPr/>
            </a:pPr>
            <a:endParaRPr lang="en-US"/>
          </a:p>
        </p:txBody>
      </p:sp>
      <p:sp>
        <p:nvSpPr>
          <p:cNvPr id="6148" name="Rectangle 4"/>
          <p:cNvSpPr>
            <a:spLocks noRot="1" noChangeArrowheads="1" noTextEdit="1"/>
          </p:cNvSpPr>
          <p:nvPr>
            <p:ph type="sldImg" idx="2"/>
          </p:nvPr>
        </p:nvSpPr>
        <p:spPr bwMode="auto">
          <a:xfrm>
            <a:off x="3267075" y="509588"/>
            <a:ext cx="3397250" cy="2547937"/>
          </a:xfrm>
          <a:prstGeom prst="rect">
            <a:avLst/>
          </a:prstGeom>
          <a:noFill/>
          <a:ln w="9525">
            <a:solidFill>
              <a:srgbClr val="000000"/>
            </a:solidFill>
            <a:miter lim="800000"/>
            <a:headEnd/>
            <a:tailEnd/>
          </a:ln>
        </p:spPr>
      </p:sp>
      <p:sp>
        <p:nvSpPr>
          <p:cNvPr id="22533" name="Rectangle 5"/>
          <p:cNvSpPr>
            <a:spLocks noGrp="1" noChangeArrowheads="1"/>
          </p:cNvSpPr>
          <p:nvPr>
            <p:ph type="body" sz="quarter" idx="3"/>
          </p:nvPr>
        </p:nvSpPr>
        <p:spPr bwMode="auto">
          <a:xfrm>
            <a:off x="993775" y="3227388"/>
            <a:ext cx="7943850" cy="3057525"/>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22534" name="Rectangle 6"/>
          <p:cNvSpPr>
            <a:spLocks noGrp="1" noChangeArrowheads="1"/>
          </p:cNvSpPr>
          <p:nvPr>
            <p:ph type="ftr" sz="quarter" idx="4"/>
          </p:nvPr>
        </p:nvSpPr>
        <p:spPr bwMode="auto">
          <a:xfrm>
            <a:off x="0" y="6453188"/>
            <a:ext cx="4303713" cy="339725"/>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eaLnBrk="1" hangingPunct="1">
              <a:defRPr sz="1200">
                <a:latin typeface="Arial" pitchFamily="-107" charset="0"/>
                <a:ea typeface="+mn-ea"/>
              </a:defRPr>
            </a:lvl1pPr>
          </a:lstStyle>
          <a:p>
            <a:pPr>
              <a:defRPr/>
            </a:pPr>
            <a:endParaRPr lang="en-US"/>
          </a:p>
        </p:txBody>
      </p:sp>
      <p:sp>
        <p:nvSpPr>
          <p:cNvPr id="22535" name="Rectangle 7"/>
          <p:cNvSpPr>
            <a:spLocks noGrp="1" noChangeArrowheads="1"/>
          </p:cNvSpPr>
          <p:nvPr>
            <p:ph type="sldNum" sz="quarter" idx="5"/>
          </p:nvPr>
        </p:nvSpPr>
        <p:spPr bwMode="auto">
          <a:xfrm>
            <a:off x="5626100" y="6453188"/>
            <a:ext cx="4303713" cy="339725"/>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eaLnBrk="1" hangingPunct="1">
              <a:defRPr sz="1200"/>
            </a:lvl1pPr>
          </a:lstStyle>
          <a:p>
            <a:fld id="{9AE11DCE-03E7-4BF4-B155-F6BA16AAE11D}" type="slidenum">
              <a:rPr lang="en-AU" altLang="en-US"/>
              <a:pPr/>
              <a:t>‹#›</a:t>
            </a:fld>
            <a:endParaRPr lang="en-AU"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p:spPr>
        <p:txBody>
          <a:bodyPr/>
          <a:lstStyle/>
          <a:p>
            <a:fld id="{B7FD189A-0808-4427-97AC-FC44F2C1F50E}" type="slidenum">
              <a:rPr lang="en-AU" altLang="en-US"/>
              <a:pPr/>
              <a:t>1</a:t>
            </a:fld>
            <a:endParaRPr lang="en-AU" altLang="en-US"/>
          </a:p>
        </p:txBody>
      </p:sp>
      <p:sp>
        <p:nvSpPr>
          <p:cNvPr id="9219" name="Rectangle 2"/>
          <p:cNvSpPr>
            <a:spLocks noChangeArrowheads="1" noTextEdit="1"/>
          </p:cNvSpPr>
          <p:nvPr>
            <p:ph type="sldImg"/>
          </p:nvPr>
        </p:nvSpPr>
        <p:spPr>
          <a:solidFill>
            <a:srgbClr val="FFFFFF"/>
          </a:solidFill>
          <a:ln/>
        </p:spPr>
      </p:sp>
      <p:sp>
        <p:nvSpPr>
          <p:cNvPr id="9220" name="Rectangle 3"/>
          <p:cNvSpPr>
            <a:spLocks noChangeArrowheads="1"/>
          </p:cNvSpPr>
          <p:nvPr>
            <p:ph type="body" idx="1"/>
          </p:nvPr>
        </p:nvSpPr>
        <p:spPr>
          <a:noFill/>
          <a:ln/>
        </p:spPr>
        <p:txBody>
          <a:bodyPr/>
          <a:lstStyle/>
          <a:p>
            <a:pPr eaLnBrk="1" hangingPunct="1"/>
            <a:endParaRPr lang="en-US" altLang="en-US" smtClean="0">
              <a:ea typeface="ＭＳ Ｐゴシック" pitchFamily="34"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3C4FEFD3-F00D-4657-8249-49DD5B2CFB38}" type="slidenum">
              <a:rPr lang="en-AU" altLang="en-US"/>
              <a:pPr/>
              <a:t>15</a:t>
            </a:fld>
            <a:endParaRPr lang="en-AU" altLang="en-US"/>
          </a:p>
        </p:txBody>
      </p:sp>
      <p:sp>
        <p:nvSpPr>
          <p:cNvPr id="32771" name="Rectangle 2"/>
          <p:cNvSpPr>
            <a:spLocks noRo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pPr eaLnBrk="1" hangingPunct="1"/>
            <a:r>
              <a:rPr lang="en-US" altLang="en-US" smtClean="0">
                <a:ea typeface="ＭＳ Ｐゴシック" pitchFamily="34" charset="-128"/>
              </a:rPr>
              <a:t>An alternative authentication technique involves the use of a secret key to generate a small fixed- size block of data, known as a cryptographic checksum or MAC that is appended to the message. This technique assumes that two communicating parties, say A and B, share a common secret key </a:t>
            </a:r>
            <a:r>
              <a:rPr lang="en-US" altLang="en-US" i="1" smtClean="0">
                <a:ea typeface="ＭＳ Ｐゴシック" pitchFamily="34" charset="-128"/>
              </a:rPr>
              <a:t>K</a:t>
            </a:r>
            <a:r>
              <a:rPr lang="en-US" altLang="en-US" smtClean="0">
                <a:ea typeface="ＭＳ Ｐゴシック" pitchFamily="34" charset="-128"/>
              </a:rPr>
              <a:t>. When A has a message to send to B, it calculates the MAC as a function of the message and the key:</a:t>
            </a:r>
            <a:r>
              <a:rPr lang="en-US" altLang="en-US" i="1" smtClean="0">
                <a:ea typeface="ＭＳ Ｐゴシック" pitchFamily="34" charset="-128"/>
              </a:rPr>
              <a:t> MAC = C(K, M). </a:t>
            </a:r>
            <a:r>
              <a:rPr lang="en-US" altLang="en-US" smtClean="0">
                <a:ea typeface="ＭＳ Ｐゴシック" pitchFamily="34" charset="-128"/>
              </a:rPr>
              <a:t>The message plus MAC are transmitted to the intended recipient. The recipient performs the same calculation on the received message, using the same secret key, to generate a new MAC. The received MAC is compared to the calculated MAC (Stallings Figure 12.4a). If we assume that only the receiver and the sender know the identity of the secret key, and if the received MAC matches the calculated MAC, then the receiver is assured that the message has not been altered, is from the alleged sender, and if the message includes a sequence number then the receiver can be assured of the proper sequence because an attacker cannot successfully alter the sequence number. A MAC function is similar to encryption. One difference is that the MAC algorithm need not be reversible, as it must for decryption. In general, the MAC function is a many-to-one function.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D5E511E1-8611-4EE0-AD05-8DE2FF9C013C}" type="slidenum">
              <a:rPr lang="en-AU" altLang="en-US"/>
              <a:pPr/>
              <a:t>16</a:t>
            </a:fld>
            <a:endParaRPr lang="en-AU" altLang="en-US"/>
          </a:p>
        </p:txBody>
      </p:sp>
      <p:sp>
        <p:nvSpPr>
          <p:cNvPr id="34819" name="Rectangle 2"/>
          <p:cNvSpPr>
            <a:spLocks noRo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eaLnBrk="1" hangingPunct="1"/>
            <a:endParaRPr lang="en-US" altLang="en-US" smtClean="0">
              <a:ea typeface="ＭＳ Ｐゴシック" pitchFamily="34" charset="-128"/>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2844AD69-5047-4377-BCFF-8327F42D5037}" type="slidenum">
              <a:rPr lang="en-AU" altLang="en-US"/>
              <a:pPr/>
              <a:t>17</a:t>
            </a:fld>
            <a:endParaRPr lang="en-AU" altLang="en-US"/>
          </a:p>
        </p:txBody>
      </p:sp>
      <p:sp>
        <p:nvSpPr>
          <p:cNvPr id="36867" name="Rectangle 2"/>
          <p:cNvSpPr>
            <a:spLocks noRot="1" noChangeArrowheads="1" noTextEdit="1"/>
          </p:cNvSpPr>
          <p:nvPr>
            <p:ph type="sldImg"/>
          </p:nvPr>
        </p:nvSpPr>
        <p:spPr>
          <a:ln/>
        </p:spPr>
      </p:sp>
      <p:sp>
        <p:nvSpPr>
          <p:cNvPr id="36868" name="Rectangle 3"/>
          <p:cNvSpPr>
            <a:spLocks noGrp="1" noChangeArrowheads="1"/>
          </p:cNvSpPr>
          <p:nvPr>
            <p:ph type="body" idx="1"/>
          </p:nvPr>
        </p:nvSpPr>
        <p:spPr>
          <a:noFill/>
          <a:ln/>
        </p:spPr>
        <p:txBody>
          <a:bodyPr/>
          <a:lstStyle/>
          <a:p>
            <a:pPr eaLnBrk="1" hangingPunct="1"/>
            <a:endParaRPr lang="en-US" altLang="en-US" smtClean="0">
              <a:ea typeface="ＭＳ Ｐゴシック" pitchFamily="34" charset="-128"/>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ChangeArrowheads="1" noTextEdit="1"/>
          </p:cNvSpPr>
          <p:nvPr>
            <p:ph type="sldImg"/>
          </p:nvPr>
        </p:nvSpPr>
        <p:spPr>
          <a:ln/>
        </p:spPr>
      </p:sp>
      <p:sp>
        <p:nvSpPr>
          <p:cNvPr id="38915" name="Notes Placeholder 2"/>
          <p:cNvSpPr>
            <a:spLocks noGrp="1"/>
          </p:cNvSpPr>
          <p:nvPr>
            <p:ph type="body" idx="1"/>
          </p:nvPr>
        </p:nvSpPr>
        <p:spPr>
          <a:noFill/>
          <a:ln/>
        </p:spPr>
        <p:txBody>
          <a:bodyPr/>
          <a:lstStyle/>
          <a:p>
            <a:endParaRPr lang="en-US" altLang="en-US" smtClean="0">
              <a:ea typeface="ＭＳ Ｐゴシック" pitchFamily="34" charset="-128"/>
            </a:endParaRPr>
          </a:p>
        </p:txBody>
      </p:sp>
      <p:sp>
        <p:nvSpPr>
          <p:cNvPr id="38916" name="Slide Number Placeholder 3"/>
          <p:cNvSpPr>
            <a:spLocks noGrp="1"/>
          </p:cNvSpPr>
          <p:nvPr>
            <p:ph type="sldNum" sz="quarter" idx="5"/>
          </p:nvPr>
        </p:nvSpPr>
        <p:spPr>
          <a:noFill/>
        </p:spPr>
        <p:txBody>
          <a:bodyPr/>
          <a:lstStyle/>
          <a:p>
            <a:fld id="{9EE51521-0D63-4B6A-8807-C89197E9AC8B}" type="slidenum">
              <a:rPr lang="en-AU" altLang="en-US"/>
              <a:pPr/>
              <a:t>18</a:t>
            </a:fld>
            <a:endParaRPr lang="en-AU"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1031"/>
          <p:cNvSpPr>
            <a:spLocks noGrp="1" noChangeArrowheads="1"/>
          </p:cNvSpPr>
          <p:nvPr>
            <p:ph type="sldNum" sz="quarter" idx="5"/>
          </p:nvPr>
        </p:nvSpPr>
        <p:spPr>
          <a:noFill/>
        </p:spPr>
        <p:txBody>
          <a:bodyPr/>
          <a:lstStyle/>
          <a:p>
            <a:fld id="{A3C22022-3B92-4866-A4A5-BF03A3C8846F}" type="slidenum">
              <a:rPr lang="en-AU" altLang="en-US"/>
              <a:pPr/>
              <a:t>20</a:t>
            </a:fld>
            <a:endParaRPr lang="en-AU" altLang="en-US"/>
          </a:p>
        </p:txBody>
      </p:sp>
      <p:sp>
        <p:nvSpPr>
          <p:cNvPr id="41987" name="Rectangle 2"/>
          <p:cNvSpPr>
            <a:spLocks noRo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eaLnBrk="1" hangingPunct="1"/>
            <a:endParaRPr lang="en-US" altLang="en-US" smtClean="0">
              <a:ea typeface="ＭＳ Ｐゴシック" pitchFamily="34" charset="-128"/>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232A3446-8086-4E3A-965C-A4E447333A3E}" type="slidenum">
              <a:rPr lang="en-AU" altLang="en-US"/>
              <a:pPr/>
              <a:t>22</a:t>
            </a:fld>
            <a:endParaRPr lang="en-AU" altLang="en-US"/>
          </a:p>
        </p:txBody>
      </p:sp>
      <p:sp>
        <p:nvSpPr>
          <p:cNvPr id="45059" name="Rectangle 2"/>
          <p:cNvSpPr>
            <a:spLocks noRo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endParaRPr lang="en-AU" altLang="en-US" smtClean="0">
              <a:ea typeface="ＭＳ Ｐゴシック" pitchFamily="34" charset="-128"/>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E1785BEB-E8A6-40D8-BDFB-947F8BD04894}" type="slidenum">
              <a:rPr lang="en-AU" altLang="en-US"/>
              <a:pPr/>
              <a:t>24</a:t>
            </a:fld>
            <a:endParaRPr lang="en-AU" altLang="en-US"/>
          </a:p>
        </p:txBody>
      </p:sp>
      <p:sp>
        <p:nvSpPr>
          <p:cNvPr id="48131" name="Rectangle 2"/>
          <p:cNvSpPr>
            <a:spLocks noRo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endParaRPr lang="en-AU" altLang="en-US" smtClean="0">
              <a:ea typeface="ＭＳ Ｐゴシック" pitchFamily="34" charset="-128"/>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6E888888-6DFF-43A9-BB82-6CACB228A2E8}" type="slidenum">
              <a:rPr lang="en-AU" altLang="en-US"/>
              <a:pPr/>
              <a:t>25</a:t>
            </a:fld>
            <a:endParaRPr lang="en-AU" altLang="en-US"/>
          </a:p>
        </p:txBody>
      </p:sp>
      <p:sp>
        <p:nvSpPr>
          <p:cNvPr id="50179" name="Rectangle 2"/>
          <p:cNvSpPr>
            <a:spLocks noRo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endParaRPr lang="en-AU" altLang="en-US" smtClean="0">
              <a:ea typeface="ＭＳ Ｐゴシック" pitchFamily="34" charset="-128"/>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B4C29357-10C0-48BF-A408-6C548989229E}" type="slidenum">
              <a:rPr lang="en-AU" altLang="en-US"/>
              <a:pPr/>
              <a:t>28</a:t>
            </a:fld>
            <a:endParaRPr lang="en-AU" altLang="en-US"/>
          </a:p>
        </p:txBody>
      </p:sp>
      <p:sp>
        <p:nvSpPr>
          <p:cNvPr id="54275" name="Rectangle 2"/>
          <p:cNvSpPr>
            <a:spLocks noRo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endParaRPr lang="en-AU" altLang="en-US" smtClean="0">
              <a:ea typeface="ＭＳ Ｐゴシック" pitchFamily="34" charset="-128"/>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7DECE92D-3980-4830-8ED2-0C3B196E27D8}" type="slidenum">
              <a:rPr lang="en-AU" altLang="en-US"/>
              <a:pPr/>
              <a:t>29</a:t>
            </a:fld>
            <a:endParaRPr lang="en-AU" altLang="en-US"/>
          </a:p>
        </p:txBody>
      </p:sp>
      <p:sp>
        <p:nvSpPr>
          <p:cNvPr id="56323" name="Rectangle 2"/>
          <p:cNvSpPr>
            <a:spLocks noRo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endParaRPr lang="en-AU" altLang="en-US" smtClean="0">
              <a:ea typeface="ＭＳ Ｐゴシック" pitchFamily="34"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p:spPr>
        <p:txBody>
          <a:bodyPr/>
          <a:lstStyle/>
          <a:p>
            <a:fld id="{B36F68D5-0449-4AD9-8681-03C0C4DF3C9D}" type="slidenum">
              <a:rPr lang="en-AU" altLang="en-US"/>
              <a:pPr/>
              <a:t>3</a:t>
            </a:fld>
            <a:endParaRPr lang="en-AU" altLang="en-US"/>
          </a:p>
        </p:txBody>
      </p:sp>
      <p:sp>
        <p:nvSpPr>
          <p:cNvPr id="12291" name="Rectangle 2"/>
          <p:cNvSpPr>
            <a:spLocks noRot="1" noChangeArrowheads="1" noTextEdit="1"/>
          </p:cNvSpPr>
          <p:nvPr>
            <p:ph type="sldImg"/>
          </p:nvPr>
        </p:nvSpPr>
        <p:spPr>
          <a:ln/>
        </p:spPr>
      </p:sp>
      <p:sp>
        <p:nvSpPr>
          <p:cNvPr id="12292" name="Rectangle 3"/>
          <p:cNvSpPr>
            <a:spLocks noGrp="1" noChangeArrowheads="1"/>
          </p:cNvSpPr>
          <p:nvPr>
            <p:ph type="body" idx="1"/>
          </p:nvPr>
        </p:nvSpPr>
        <p:spPr>
          <a:noFill/>
          <a:ln/>
        </p:spPr>
        <p:txBody>
          <a:bodyPr/>
          <a:lstStyle/>
          <a:p>
            <a:pPr eaLnBrk="1" hangingPunct="1"/>
            <a:endParaRPr lang="en-AU" altLang="en-US" smtClean="0">
              <a:ea typeface="ＭＳ Ｐゴシック" pitchFamily="34" charset="-128"/>
              <a:cs typeface="Arial"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7D0731F7-40C4-4BA1-A398-FCA2AEC24423}" type="slidenum">
              <a:rPr lang="en-AU" altLang="en-US"/>
              <a:pPr/>
              <a:t>30</a:t>
            </a:fld>
            <a:endParaRPr lang="en-AU" altLang="en-US"/>
          </a:p>
        </p:txBody>
      </p:sp>
      <p:sp>
        <p:nvSpPr>
          <p:cNvPr id="58371" name="Rectangle 2"/>
          <p:cNvSpPr>
            <a:spLocks noRo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endParaRPr lang="en-AU" altLang="en-US" smtClean="0">
              <a:ea typeface="ＭＳ Ｐゴシック" pitchFamily="34" charset="-128"/>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04B76ACE-F5E2-463C-9979-EDFB34B3C55F}" type="slidenum">
              <a:rPr lang="en-AU" altLang="en-US"/>
              <a:pPr/>
              <a:t>32</a:t>
            </a:fld>
            <a:endParaRPr lang="en-AU" altLang="en-US"/>
          </a:p>
        </p:txBody>
      </p:sp>
      <p:sp>
        <p:nvSpPr>
          <p:cNvPr id="61443" name="Rectangle 2"/>
          <p:cNvSpPr>
            <a:spLocks noRo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endParaRPr lang="en-AU" altLang="en-US" smtClean="0">
              <a:ea typeface="ＭＳ Ｐゴシック" pitchFamily="34" charset="-128"/>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7802FEB0-48F6-4108-AB98-28F5A9B12DA6}" type="slidenum">
              <a:rPr lang="en-AU" altLang="en-US"/>
              <a:pPr/>
              <a:t>33</a:t>
            </a:fld>
            <a:endParaRPr lang="en-AU" altLang="en-US"/>
          </a:p>
        </p:txBody>
      </p:sp>
      <p:sp>
        <p:nvSpPr>
          <p:cNvPr id="63491" name="Rectangle 2"/>
          <p:cNvSpPr>
            <a:spLocks noRot="1"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endParaRPr lang="en-AU" altLang="en-US" smtClean="0">
              <a:ea typeface="ＭＳ Ｐゴシック" pitchFamily="34" charset="-128"/>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5F4C4D2E-E36A-4443-8F72-186F18E6E052}" type="slidenum">
              <a:rPr lang="en-AU" altLang="en-US"/>
              <a:pPr/>
              <a:t>35</a:t>
            </a:fld>
            <a:endParaRPr lang="en-AU" altLang="en-US"/>
          </a:p>
        </p:txBody>
      </p:sp>
      <p:sp>
        <p:nvSpPr>
          <p:cNvPr id="66563" name="Rectangle 2"/>
          <p:cNvSpPr>
            <a:spLocks noRo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endParaRPr lang="en-AU" altLang="en-US" smtClean="0">
              <a:ea typeface="ＭＳ Ｐゴシック" pitchFamily="34"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p:spPr>
        <p:txBody>
          <a:bodyPr/>
          <a:lstStyle/>
          <a:p>
            <a:fld id="{053E5DD3-8886-4830-9BA3-9472AFF0DFA6}" type="slidenum">
              <a:rPr lang="en-AU" altLang="en-US"/>
              <a:pPr/>
              <a:t>4</a:t>
            </a:fld>
            <a:endParaRPr lang="en-AU" altLang="en-US"/>
          </a:p>
        </p:txBody>
      </p:sp>
      <p:sp>
        <p:nvSpPr>
          <p:cNvPr id="14339" name="Rectangle 2"/>
          <p:cNvSpPr>
            <a:spLocks noRot="1" noChangeArrowheads="1" noTextEdit="1"/>
          </p:cNvSpPr>
          <p:nvPr>
            <p:ph type="sldImg"/>
          </p:nvPr>
        </p:nvSpPr>
        <p:spPr>
          <a:ln/>
        </p:spPr>
      </p:sp>
      <p:sp>
        <p:nvSpPr>
          <p:cNvPr id="14340" name="Rectangle 3"/>
          <p:cNvSpPr>
            <a:spLocks noGrp="1" noChangeArrowheads="1"/>
          </p:cNvSpPr>
          <p:nvPr>
            <p:ph type="body" idx="1"/>
          </p:nvPr>
        </p:nvSpPr>
        <p:spPr>
          <a:noFill/>
          <a:ln/>
        </p:spPr>
        <p:txBody>
          <a:bodyPr/>
          <a:lstStyle/>
          <a:p>
            <a:pPr eaLnBrk="1" hangingPunct="1"/>
            <a:endParaRPr lang="en-AU" altLang="en-US" smtClean="0">
              <a:ea typeface="ＭＳ Ｐゴシック" pitchFamily="34"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p:spPr>
        <p:txBody>
          <a:bodyPr/>
          <a:lstStyle/>
          <a:p>
            <a:fld id="{9021E774-D9C2-4F1C-B45B-FFC898CBD6B2}" type="slidenum">
              <a:rPr lang="en-AU" altLang="en-US"/>
              <a:pPr/>
              <a:t>5</a:t>
            </a:fld>
            <a:endParaRPr lang="en-AU" altLang="en-US"/>
          </a:p>
        </p:txBody>
      </p:sp>
      <p:sp>
        <p:nvSpPr>
          <p:cNvPr id="16387" name="Rectangle 2"/>
          <p:cNvSpPr>
            <a:spLocks noRot="1" noChangeArrowheads="1" noTextEdit="1"/>
          </p:cNvSpPr>
          <p:nvPr>
            <p:ph type="sldImg"/>
          </p:nvPr>
        </p:nvSpPr>
        <p:spPr>
          <a:ln/>
        </p:spPr>
      </p:sp>
      <p:sp>
        <p:nvSpPr>
          <p:cNvPr id="16388" name="Rectangle 3"/>
          <p:cNvSpPr>
            <a:spLocks noGrp="1" noChangeArrowheads="1"/>
          </p:cNvSpPr>
          <p:nvPr>
            <p:ph type="body" idx="1"/>
          </p:nvPr>
        </p:nvSpPr>
        <p:spPr>
          <a:noFill/>
          <a:ln/>
        </p:spPr>
        <p:txBody>
          <a:bodyPr/>
          <a:lstStyle/>
          <a:p>
            <a:pPr eaLnBrk="1" hangingPunct="1"/>
            <a:endParaRPr lang="en-US" altLang="en-US" smtClean="0">
              <a:ea typeface="ＭＳ Ｐゴシック" pitchFamily="34" charset="-128"/>
              <a:cs typeface="Arial"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p>
            <a:fld id="{8C7D32B2-D741-46D4-B1AA-581D352E8E4B}" type="slidenum">
              <a:rPr lang="en-AU" altLang="en-US"/>
              <a:pPr/>
              <a:t>6</a:t>
            </a:fld>
            <a:endParaRPr lang="en-AU" altLang="en-US"/>
          </a:p>
        </p:txBody>
      </p:sp>
      <p:sp>
        <p:nvSpPr>
          <p:cNvPr id="18435" name="Rectangle 1026"/>
          <p:cNvSpPr>
            <a:spLocks noRot="1" noChangeArrowheads="1" noTextEdit="1"/>
          </p:cNvSpPr>
          <p:nvPr>
            <p:ph type="sldImg"/>
          </p:nvPr>
        </p:nvSpPr>
        <p:spPr>
          <a:ln/>
        </p:spPr>
      </p:sp>
      <p:sp>
        <p:nvSpPr>
          <p:cNvPr id="18436" name="Rectangle 1027"/>
          <p:cNvSpPr>
            <a:spLocks noGrp="1" noChangeArrowheads="1"/>
          </p:cNvSpPr>
          <p:nvPr>
            <p:ph type="body" idx="1"/>
          </p:nvPr>
        </p:nvSpPr>
        <p:spPr>
          <a:noFill/>
          <a:ln/>
        </p:spPr>
        <p:txBody>
          <a:bodyPr/>
          <a:lstStyle/>
          <a:p>
            <a:pPr eaLnBrk="1" hangingPunct="1"/>
            <a:endParaRPr lang="en-US" altLang="en-US" smtClean="0">
              <a:ea typeface="ＭＳ Ｐゴシック" pitchFamily="34"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p>
            <a:fld id="{F5E5CDED-74BD-4C0F-8C48-1096FAACFBA8}" type="slidenum">
              <a:rPr lang="en-AU" altLang="en-US"/>
              <a:pPr/>
              <a:t>7</a:t>
            </a:fld>
            <a:endParaRPr lang="en-AU" altLang="en-US"/>
          </a:p>
        </p:txBody>
      </p:sp>
      <p:sp>
        <p:nvSpPr>
          <p:cNvPr id="20483" name="Rectangle 2"/>
          <p:cNvSpPr>
            <a:spLocks noRot="1" noChangeArrowheads="1" noTextEdit="1"/>
          </p:cNvSpPr>
          <p:nvPr>
            <p:ph type="sldImg"/>
          </p:nvPr>
        </p:nvSpPr>
        <p:spPr>
          <a:ln/>
        </p:spPr>
      </p:sp>
      <p:sp>
        <p:nvSpPr>
          <p:cNvPr id="20484" name="Rectangle 3"/>
          <p:cNvSpPr>
            <a:spLocks noGrp="1" noChangeArrowheads="1"/>
          </p:cNvSpPr>
          <p:nvPr>
            <p:ph type="body" idx="1"/>
          </p:nvPr>
        </p:nvSpPr>
        <p:spPr>
          <a:noFill/>
          <a:ln/>
        </p:spPr>
        <p:txBody>
          <a:bodyPr/>
          <a:lstStyle/>
          <a:p>
            <a:pPr eaLnBrk="1" hangingPunct="1"/>
            <a:endParaRPr lang="en-US" altLang="en-US" smtClean="0">
              <a:ea typeface="ＭＳ Ｐゴシック" pitchFamily="34" charset="-128"/>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ChangeArrowheads="1" noTextEdit="1"/>
          </p:cNvSpPr>
          <p:nvPr>
            <p:ph type="sldImg"/>
          </p:nvPr>
        </p:nvSpPr>
        <p:spPr>
          <a:ln/>
        </p:spPr>
      </p:sp>
      <p:sp>
        <p:nvSpPr>
          <p:cNvPr id="22531" name="Notes Placeholder 2"/>
          <p:cNvSpPr>
            <a:spLocks noGrp="1"/>
          </p:cNvSpPr>
          <p:nvPr>
            <p:ph type="body" idx="1"/>
          </p:nvPr>
        </p:nvSpPr>
        <p:spPr>
          <a:noFill/>
          <a:ln/>
        </p:spPr>
        <p:txBody>
          <a:bodyPr/>
          <a:lstStyle/>
          <a:p>
            <a:pPr eaLnBrk="1" hangingPunct="1"/>
            <a:endParaRPr lang="en-US" altLang="en-US" smtClean="0">
              <a:ea typeface="ＭＳ Ｐゴシック" pitchFamily="34" charset="-128"/>
            </a:endParaRPr>
          </a:p>
        </p:txBody>
      </p:sp>
      <p:sp>
        <p:nvSpPr>
          <p:cNvPr id="22532" name="Slide Number Placeholder 3"/>
          <p:cNvSpPr>
            <a:spLocks noGrp="1"/>
          </p:cNvSpPr>
          <p:nvPr>
            <p:ph type="sldNum" sz="quarter" idx="5"/>
          </p:nvPr>
        </p:nvSpPr>
        <p:spPr>
          <a:noFill/>
        </p:spPr>
        <p:txBody>
          <a:bodyPr/>
          <a:lstStyle/>
          <a:p>
            <a:fld id="{FF7C485B-8DE4-4E34-A38E-6C53756A990B}" type="slidenum">
              <a:rPr lang="en-AU" altLang="en-US"/>
              <a:pPr/>
              <a:t>8</a:t>
            </a:fld>
            <a:endParaRPr lang="en-AU"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p>
            <a:fld id="{A00C8BEC-5C16-4975-A0E4-CAD95A9D07C0}" type="slidenum">
              <a:rPr lang="en-AU" altLang="en-US"/>
              <a:pPr/>
              <a:t>9</a:t>
            </a:fld>
            <a:endParaRPr lang="en-AU" altLang="en-US"/>
          </a:p>
        </p:txBody>
      </p:sp>
      <p:sp>
        <p:nvSpPr>
          <p:cNvPr id="24579" name="Rectangle 2"/>
          <p:cNvSpPr>
            <a:spLocks noRot="1" noChangeArrowheads="1" noTextEdit="1"/>
          </p:cNvSpPr>
          <p:nvPr>
            <p:ph type="sldImg"/>
          </p:nvPr>
        </p:nvSpPr>
        <p:spPr>
          <a:ln/>
        </p:spPr>
      </p:sp>
      <p:sp>
        <p:nvSpPr>
          <p:cNvPr id="24580" name="Rectangle 3"/>
          <p:cNvSpPr>
            <a:spLocks noGrp="1" noChangeArrowheads="1"/>
          </p:cNvSpPr>
          <p:nvPr>
            <p:ph type="body" idx="1"/>
          </p:nvPr>
        </p:nvSpPr>
        <p:spPr>
          <a:noFill/>
          <a:ln/>
        </p:spPr>
        <p:txBody>
          <a:bodyPr/>
          <a:lstStyle/>
          <a:p>
            <a:pPr eaLnBrk="1" hangingPunct="1"/>
            <a:endParaRPr lang="en-US" altLang="en-US" smtClean="0">
              <a:ea typeface="ＭＳ Ｐゴシック" pitchFamily="34" charset="-128"/>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8951A3F6-E6F1-45BC-8C33-FFEDC0355909}" type="slidenum">
              <a:rPr lang="en-AU" altLang="en-US"/>
              <a:pPr/>
              <a:t>14</a:t>
            </a:fld>
            <a:endParaRPr lang="en-AU" altLang="en-US"/>
          </a:p>
        </p:txBody>
      </p:sp>
      <p:sp>
        <p:nvSpPr>
          <p:cNvPr id="30723" name="Rectangle 2"/>
          <p:cNvSpPr>
            <a:spLocks noRo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endParaRPr lang="en-US" altLang="en-US" smtClean="0">
              <a:ea typeface="ＭＳ Ｐゴシック" pitchFamily="34" charset="-128"/>
              <a:cs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cxnSp>
        <p:nvCxnSpPr>
          <p:cNvPr id="4" name="Straight Connector 3"/>
          <p:cNvCxnSpPr/>
          <p:nvPr/>
        </p:nvCxnSpPr>
        <p:spPr>
          <a:xfrm>
            <a:off x="685800" y="3398838"/>
            <a:ext cx="7848600" cy="158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BCD79ADE-ADC2-4247-98D3-B83DE38C8DBB}" type="slidenum">
              <a:rPr lang="en-US" altLang="en-US"/>
              <a:pPr/>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089A6A40-193E-4865-9A4F-353D391160A1}" type="slidenum">
              <a:rPr lang="en-US" altLang="en-US"/>
              <a:pPr/>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8EA8F912-B3E7-4635-A5B9-3F29FD0ED8DF}" type="slidenum">
              <a:rPr lang="en-US" altLang="en-US"/>
              <a:pPr/>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80918B36-05D1-483F-A19B-5E5457BFD4D1}" type="slidenum">
              <a:rPr lang="en-US" altLang="en-US"/>
              <a:pPr/>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bg2"/>
        </a:solidFill>
        <a:effectLst/>
      </p:bgPr>
    </p:bg>
    <p:spTree>
      <p:nvGrpSpPr>
        <p:cNvPr id="1" name=""/>
        <p:cNvGrpSpPr/>
        <p:nvPr/>
      </p:nvGrpSpPr>
      <p:grpSpPr>
        <a:xfrm>
          <a:off x="0" y="0"/>
          <a:ext cx="0" cy="0"/>
          <a:chOff x="0" y="0"/>
          <a:chExt cx="0" cy="0"/>
        </a:xfrm>
      </p:grpSpPr>
      <p:cxnSp>
        <p:nvCxnSpPr>
          <p:cNvPr id="4" name="Straight Connector 3"/>
          <p:cNvCxnSpPr/>
          <p:nvPr/>
        </p:nvCxnSpPr>
        <p:spPr>
          <a:xfrm>
            <a:off x="731838" y="4598988"/>
            <a:ext cx="7848600" cy="158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722313" y="2362200"/>
            <a:ext cx="7772400" cy="2200275"/>
          </a:xfrm>
        </p:spPr>
        <p:txBody>
          <a:bodyPr anchor="b"/>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FBC923CA-E614-46A2-82BA-049754E96954}" type="slidenum">
              <a:rPr lang="en-US" altLang="en-US"/>
              <a:pPr/>
              <a:t>‹#›</a:t>
            </a:fld>
            <a:endParaRPr lang="en-US"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8CEDDC31-AD8D-4A8D-B593-D54775449EC6}" type="slidenum">
              <a:rPr lang="en-US" altLang="en-US"/>
              <a:pPr/>
              <a:t>‹#›</a:t>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7" name="Straight Connector 6"/>
          <p:cNvCxnSpPr/>
          <p:nvPr/>
        </p:nvCxnSpPr>
        <p:spPr>
          <a:xfrm rot="5400000">
            <a:off x="2218531" y="4045744"/>
            <a:ext cx="4708525"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6"/>
          <p:cNvSpPr>
            <a:spLocks noGrp="1"/>
          </p:cNvSpPr>
          <p:nvPr>
            <p:ph type="dt" sz="half" idx="10"/>
          </p:nvPr>
        </p:nvSpPr>
        <p:spPr/>
        <p:txBody>
          <a:bodyPr/>
          <a:lstStyle>
            <a:lvl1pPr>
              <a:defRPr/>
            </a:lvl1pPr>
          </a:lstStyle>
          <a:p>
            <a:pPr>
              <a:defRPr/>
            </a:pPr>
            <a:endParaRPr lang="en-US"/>
          </a:p>
        </p:txBody>
      </p:sp>
      <p:sp>
        <p:nvSpPr>
          <p:cNvPr id="9" name="Footer Placeholder 7"/>
          <p:cNvSpPr>
            <a:spLocks noGrp="1"/>
          </p:cNvSpPr>
          <p:nvPr>
            <p:ph type="ftr" sz="quarter" idx="11"/>
          </p:nvPr>
        </p:nvSpPr>
        <p:spPr/>
        <p:txBody>
          <a:bodyPr/>
          <a:lstStyle>
            <a:lvl1pPr>
              <a:defRPr/>
            </a:lvl1pPr>
          </a:lstStyle>
          <a:p>
            <a:pPr>
              <a:defRPr/>
            </a:pPr>
            <a:endParaRPr lang="en-US"/>
          </a:p>
        </p:txBody>
      </p:sp>
      <p:sp>
        <p:nvSpPr>
          <p:cNvPr id="10" name="Slide Number Placeholder 8"/>
          <p:cNvSpPr>
            <a:spLocks noGrp="1"/>
          </p:cNvSpPr>
          <p:nvPr>
            <p:ph type="sldNum" sz="quarter" idx="12"/>
          </p:nvPr>
        </p:nvSpPr>
        <p:spPr/>
        <p:txBody>
          <a:bodyPr/>
          <a:lstStyle>
            <a:lvl1pPr>
              <a:defRPr/>
            </a:lvl1pPr>
          </a:lstStyle>
          <a:p>
            <a:fld id="{13A05FBF-0524-46E6-8294-1759E35CFE05}" type="slidenum">
              <a:rPr lang="en-US" altLang="en-US"/>
              <a:pPr/>
              <a:t>‹#›</a:t>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fld id="{D7E1C569-9133-41BD-A972-AB2657757FE1}" type="slidenum">
              <a:rPr lang="en-US" altLang="en-US"/>
              <a:pPr/>
              <a:t>‹#›</a:t>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fld id="{0CD672E8-3B26-4ABD-A55D-C9FC98D7DB55}" type="slidenum">
              <a:rPr lang="en-US" altLang="en-US"/>
              <a:pPr/>
              <a:t>‹#›</a:t>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cxnSp>
        <p:nvCxnSpPr>
          <p:cNvPr id="5" name="Straight Connector 4"/>
          <p:cNvCxnSpPr/>
          <p:nvPr/>
        </p:nvCxnSpPr>
        <p:spPr>
          <a:xfrm rot="5400000">
            <a:off x="-13494" y="3580607"/>
            <a:ext cx="5578475"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Date Placeholder 4"/>
          <p:cNvSpPr>
            <a:spLocks noGrp="1"/>
          </p:cNvSpPr>
          <p:nvPr>
            <p:ph type="dt" sz="half" idx="10"/>
          </p:nvPr>
        </p:nvSpPr>
        <p:spPr/>
        <p:txBody>
          <a:bodyPr/>
          <a:lstStyle>
            <a:lvl1pPr>
              <a:defRPr/>
            </a:lvl1pPr>
          </a:lstStyle>
          <a:p>
            <a:pPr>
              <a:defRPr/>
            </a:pPr>
            <a:endParaRPr lang="en-US"/>
          </a:p>
        </p:txBody>
      </p:sp>
      <p:sp>
        <p:nvSpPr>
          <p:cNvPr id="7" name="Footer Placeholder 5"/>
          <p:cNvSpPr>
            <a:spLocks noGrp="1"/>
          </p:cNvSpPr>
          <p:nvPr>
            <p:ph type="ftr" sz="quarter" idx="11"/>
          </p:nvPr>
        </p:nvSpPr>
        <p:spPr/>
        <p:txBody>
          <a:bodyPr/>
          <a:lstStyle>
            <a:lvl1pPr>
              <a:defRPr/>
            </a:lvl1pPr>
          </a:lstStyle>
          <a:p>
            <a:pPr>
              <a:defRPr/>
            </a:pPr>
            <a:endParaRPr lang="en-US"/>
          </a:p>
        </p:txBody>
      </p:sp>
      <p:sp>
        <p:nvSpPr>
          <p:cNvPr id="8" name="Slide Number Placeholder 6"/>
          <p:cNvSpPr>
            <a:spLocks noGrp="1"/>
          </p:cNvSpPr>
          <p:nvPr>
            <p:ph type="sldNum" sz="quarter" idx="12"/>
          </p:nvPr>
        </p:nvSpPr>
        <p:spPr/>
        <p:txBody>
          <a:bodyPr/>
          <a:lstStyle>
            <a:lvl1pPr>
              <a:defRPr/>
            </a:lvl1pPr>
          </a:lstStyle>
          <a:p>
            <a:fld id="{60029C23-CD68-4135-A411-B8D4753C1C9F}" type="slidenum">
              <a:rPr lang="en-US" altLang="en-US"/>
              <a:pPr/>
              <a:t>‹#›</a:t>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880DA63A-E2E0-4A57-9680-746F1C4D344A}" type="slidenum">
              <a:rPr lang="en-US" altLang="en-US"/>
              <a:pPr/>
              <a:t>‹#›</a:t>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p:cNvSpPr/>
          <p:nvPr/>
        </p:nvSpPr>
        <p:spPr>
          <a:xfrm>
            <a:off x="0" y="220663"/>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1028" name="Text Placeholder 2"/>
          <p:cNvSpPr>
            <a:spLocks noGrp="1"/>
          </p:cNvSpPr>
          <p:nvPr>
            <p:ph type="body" idx="1"/>
          </p:nvPr>
        </p:nvSpPr>
        <p:spPr bwMode="auto">
          <a:xfrm>
            <a:off x="457200" y="1600200"/>
            <a:ext cx="8229600" cy="487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7" name="Rectangle 6"/>
          <p:cNvSpPr/>
          <p:nvPr/>
        </p:nvSpPr>
        <p:spPr>
          <a:xfrm>
            <a:off x="0" y="0"/>
            <a:ext cx="9144000" cy="3651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4" name="Date Placeholder 3"/>
          <p:cNvSpPr>
            <a:spLocks noGrp="1"/>
          </p:cNvSpPr>
          <p:nvPr>
            <p:ph type="dt" sz="half" idx="2"/>
          </p:nvPr>
        </p:nvSpPr>
        <p:spPr>
          <a:xfrm>
            <a:off x="457200" y="19050"/>
            <a:ext cx="2895600" cy="328613"/>
          </a:xfrm>
          <a:prstGeom prst="rect">
            <a:avLst/>
          </a:prstGeom>
        </p:spPr>
        <p:txBody>
          <a:bodyPr vert="horz" lIns="91440" tIns="45720" rIns="91440" bIns="45720" rtlCol="0" anchor="ctr"/>
          <a:lstStyle>
            <a:lvl1pPr algn="l" eaLnBrk="1" hangingPunct="1">
              <a:defRPr sz="1200">
                <a:solidFill>
                  <a:srgbClr val="FFFFFF"/>
                </a:solidFill>
                <a:latin typeface="Arial" panose="020B0604020202020204" pitchFamily="34" charset="0"/>
              </a:defRPr>
            </a:lvl1pPr>
          </a:lstStyle>
          <a:p>
            <a:pPr>
              <a:defRPr/>
            </a:pPr>
            <a:endParaRPr lang="en-US"/>
          </a:p>
        </p:txBody>
      </p:sp>
      <p:sp>
        <p:nvSpPr>
          <p:cNvPr id="5" name="Footer Placeholder 4"/>
          <p:cNvSpPr>
            <a:spLocks noGrp="1"/>
          </p:cNvSpPr>
          <p:nvPr>
            <p:ph type="ftr" sz="quarter" idx="3"/>
          </p:nvPr>
        </p:nvSpPr>
        <p:spPr>
          <a:xfrm>
            <a:off x="3429000" y="19050"/>
            <a:ext cx="4114800" cy="328613"/>
          </a:xfrm>
          <a:prstGeom prst="rect">
            <a:avLst/>
          </a:prstGeom>
        </p:spPr>
        <p:txBody>
          <a:bodyPr vert="horz" lIns="91440" tIns="45720" rIns="91440" bIns="45720" rtlCol="0" anchor="ctr"/>
          <a:lstStyle>
            <a:lvl1pPr algn="ctr" eaLnBrk="1" hangingPunct="1">
              <a:defRPr sz="1200">
                <a:solidFill>
                  <a:srgbClr val="FFFFFF"/>
                </a:solidFill>
                <a:latin typeface="Arial" panose="020B0604020202020204" pitchFamily="34" charset="0"/>
              </a:defRPr>
            </a:lvl1pPr>
          </a:lstStyle>
          <a:p>
            <a:pPr>
              <a:defRPr/>
            </a:pPr>
            <a:endParaRPr lang="en-US"/>
          </a:p>
        </p:txBody>
      </p:sp>
      <p:sp>
        <p:nvSpPr>
          <p:cNvPr id="6" name="Slide Number Placeholder 5"/>
          <p:cNvSpPr>
            <a:spLocks noGrp="1"/>
          </p:cNvSpPr>
          <p:nvPr>
            <p:ph type="sldNum" sz="quarter" idx="4"/>
          </p:nvPr>
        </p:nvSpPr>
        <p:spPr>
          <a:xfrm>
            <a:off x="7620000" y="19050"/>
            <a:ext cx="1066800" cy="328613"/>
          </a:xfrm>
          <a:prstGeom prst="rect">
            <a:avLst/>
          </a:prstGeom>
        </p:spPr>
        <p:txBody>
          <a:bodyPr vert="horz" wrap="square" lIns="91440" tIns="45720" rIns="91440" bIns="45720" numCol="1" anchor="ctr" anchorCtr="0" compatLnSpc="1">
            <a:prstTxWarp prst="textNoShape">
              <a:avLst/>
            </a:prstTxWarp>
          </a:bodyPr>
          <a:lstStyle>
            <a:lvl1pPr eaLnBrk="1" hangingPunct="1">
              <a:defRPr sz="1400" b="1">
                <a:solidFill>
                  <a:srgbClr val="FFFFFF"/>
                </a:solidFill>
              </a:defRPr>
            </a:lvl1pPr>
          </a:lstStyle>
          <a:p>
            <a:fld id="{4B3A6D0B-193D-4DB6-A7B4-99C40077BA64}"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984" r:id="rId1"/>
    <p:sldLayoutId id="2147483977" r:id="rId2"/>
    <p:sldLayoutId id="2147483985" r:id="rId3"/>
    <p:sldLayoutId id="2147483978" r:id="rId4"/>
    <p:sldLayoutId id="2147483986" r:id="rId5"/>
    <p:sldLayoutId id="2147483979" r:id="rId6"/>
    <p:sldLayoutId id="2147483980" r:id="rId7"/>
    <p:sldLayoutId id="2147483987" r:id="rId8"/>
    <p:sldLayoutId id="2147483981" r:id="rId9"/>
    <p:sldLayoutId id="2147483982" r:id="rId10"/>
    <p:sldLayoutId id="2147483983" r:id="rId11"/>
  </p:sldLayoutIdLst>
  <p:hf hdr="0" ftr="0" dt="0"/>
  <p:txStyles>
    <p:titleStyle>
      <a:lvl1pPr algn="l" rtl="0" eaLnBrk="0" fontAlgn="base" hangingPunct="0">
        <a:spcBef>
          <a:spcPct val="0"/>
        </a:spcBef>
        <a:spcAft>
          <a:spcPct val="0"/>
        </a:spcAft>
        <a:defRPr sz="4000" kern="1200" spc="-1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pitchFamily="34" charset="0"/>
        </a:defRPr>
      </a:lvl2pPr>
      <a:lvl3pPr algn="l" rtl="0" eaLnBrk="0" fontAlgn="base" hangingPunct="0">
        <a:spcBef>
          <a:spcPct val="0"/>
        </a:spcBef>
        <a:spcAft>
          <a:spcPct val="0"/>
        </a:spcAft>
        <a:defRPr sz="4000">
          <a:solidFill>
            <a:schemeClr val="tx2"/>
          </a:solidFill>
          <a:latin typeface="Arial" pitchFamily="34" charset="0"/>
        </a:defRPr>
      </a:lvl3pPr>
      <a:lvl4pPr algn="l" rtl="0" eaLnBrk="0" fontAlgn="base" hangingPunct="0">
        <a:spcBef>
          <a:spcPct val="0"/>
        </a:spcBef>
        <a:spcAft>
          <a:spcPct val="0"/>
        </a:spcAft>
        <a:defRPr sz="4000">
          <a:solidFill>
            <a:schemeClr val="tx2"/>
          </a:solidFill>
          <a:latin typeface="Arial" pitchFamily="34" charset="0"/>
        </a:defRPr>
      </a:lvl4pPr>
      <a:lvl5pPr algn="l" rtl="0" eaLnBrk="0" fontAlgn="base" hangingPunct="0">
        <a:spcBef>
          <a:spcPct val="0"/>
        </a:spcBef>
        <a:spcAft>
          <a:spcPct val="0"/>
        </a:spcAft>
        <a:defRPr sz="4000">
          <a:solidFill>
            <a:schemeClr val="tx2"/>
          </a:solidFill>
          <a:latin typeface="Arial" pitchFamily="34" charset="0"/>
        </a:defRPr>
      </a:lvl5pPr>
      <a:lvl6pPr marL="457200" algn="l" rtl="0" fontAlgn="base">
        <a:spcBef>
          <a:spcPct val="0"/>
        </a:spcBef>
        <a:spcAft>
          <a:spcPct val="0"/>
        </a:spcAft>
        <a:defRPr sz="4000">
          <a:solidFill>
            <a:schemeClr val="tx2"/>
          </a:solidFill>
          <a:latin typeface="Arial" pitchFamily="34" charset="0"/>
        </a:defRPr>
      </a:lvl6pPr>
      <a:lvl7pPr marL="914400" algn="l" rtl="0" fontAlgn="base">
        <a:spcBef>
          <a:spcPct val="0"/>
        </a:spcBef>
        <a:spcAft>
          <a:spcPct val="0"/>
        </a:spcAft>
        <a:defRPr sz="4000">
          <a:solidFill>
            <a:schemeClr val="tx2"/>
          </a:solidFill>
          <a:latin typeface="Arial" pitchFamily="34" charset="0"/>
        </a:defRPr>
      </a:lvl7pPr>
      <a:lvl8pPr marL="1371600" algn="l" rtl="0" fontAlgn="base">
        <a:spcBef>
          <a:spcPct val="0"/>
        </a:spcBef>
        <a:spcAft>
          <a:spcPct val="0"/>
        </a:spcAft>
        <a:defRPr sz="4000">
          <a:solidFill>
            <a:schemeClr val="tx2"/>
          </a:solidFill>
          <a:latin typeface="Arial" pitchFamily="34" charset="0"/>
        </a:defRPr>
      </a:lvl8pPr>
      <a:lvl9pPr marL="1828800" algn="l" rtl="0" fontAlgn="base">
        <a:spcBef>
          <a:spcPct val="0"/>
        </a:spcBef>
        <a:spcAft>
          <a:spcPct val="0"/>
        </a:spcAft>
        <a:defRPr sz="4000">
          <a:solidFill>
            <a:schemeClr val="tx2"/>
          </a:solidFill>
          <a:latin typeface="Arial" pitchFamily="34" charset="0"/>
        </a:defRPr>
      </a:lvl9pPr>
    </p:titleStyle>
    <p:bodyStyle>
      <a:lvl1pPr marL="182563" indent="-182563" algn="l" rtl="0" eaLnBrk="0" fontAlgn="base" hangingPunct="0">
        <a:spcBef>
          <a:spcPct val="20000"/>
        </a:spcBef>
        <a:spcAft>
          <a:spcPct val="0"/>
        </a:spcAft>
        <a:buClr>
          <a:schemeClr val="accent1"/>
        </a:buClr>
        <a:buSzPct val="85000"/>
        <a:buFont typeface="Arial" charset="0"/>
        <a:buChar char="•"/>
        <a:defRPr sz="2400" kern="1200">
          <a:solidFill>
            <a:schemeClr val="tx1"/>
          </a:solidFill>
          <a:latin typeface="+mn-lt"/>
          <a:ea typeface="+mn-ea"/>
          <a:cs typeface="+mn-cs"/>
        </a:defRPr>
      </a:lvl1pPr>
      <a:lvl2pPr marL="457200" indent="-182563" algn="l" rtl="0" eaLnBrk="0" fontAlgn="base" hangingPunct="0">
        <a:spcBef>
          <a:spcPct val="20000"/>
        </a:spcBef>
        <a:spcAft>
          <a:spcPct val="0"/>
        </a:spcAft>
        <a:buClr>
          <a:schemeClr val="accent1"/>
        </a:buClr>
        <a:buSzPct val="85000"/>
        <a:buFont typeface="Arial" charset="0"/>
        <a:buChar char="•"/>
        <a:defRPr sz="2000" kern="1200">
          <a:solidFill>
            <a:schemeClr val="tx1"/>
          </a:solidFill>
          <a:latin typeface="+mn-lt"/>
          <a:ea typeface="+mn-ea"/>
          <a:cs typeface="+mn-cs"/>
        </a:defRPr>
      </a:lvl2pPr>
      <a:lvl3pPr marL="730250" indent="-182563" algn="l" rtl="0" eaLnBrk="0" fontAlgn="base" hangingPunct="0">
        <a:spcBef>
          <a:spcPct val="20000"/>
        </a:spcBef>
        <a:spcAft>
          <a:spcPct val="0"/>
        </a:spcAft>
        <a:buClr>
          <a:schemeClr val="accent1"/>
        </a:buClr>
        <a:buSzPct val="90000"/>
        <a:buFont typeface="Arial" charset="0"/>
        <a:buChar char="•"/>
        <a:defRPr kern="1200">
          <a:solidFill>
            <a:schemeClr val="tx1"/>
          </a:solidFill>
          <a:latin typeface="+mn-lt"/>
          <a:ea typeface="+mn-ea"/>
          <a:cs typeface="+mn-cs"/>
        </a:defRPr>
      </a:lvl3pPr>
      <a:lvl4pPr marL="1004888" indent="-182563" algn="l" rtl="0" eaLnBrk="0" fontAlgn="base" hangingPunct="0">
        <a:spcBef>
          <a:spcPct val="20000"/>
        </a:spcBef>
        <a:spcAft>
          <a:spcPct val="0"/>
        </a:spcAft>
        <a:buClr>
          <a:schemeClr val="accent1"/>
        </a:buClr>
        <a:buFont typeface="Arial" charset="0"/>
        <a:buChar char="•"/>
        <a:defRPr sz="1600" kern="1200">
          <a:solidFill>
            <a:schemeClr val="tx1"/>
          </a:solidFill>
          <a:latin typeface="+mn-lt"/>
          <a:ea typeface="+mn-ea"/>
          <a:cs typeface="+mn-cs"/>
        </a:defRPr>
      </a:lvl4pPr>
      <a:lvl5pPr marL="1187450" indent="-136525" algn="l" rtl="0" eaLnBrk="0" fontAlgn="base" hangingPunct="0">
        <a:spcBef>
          <a:spcPct val="20000"/>
        </a:spcBef>
        <a:spcAft>
          <a:spcPct val="0"/>
        </a:spcAft>
        <a:buClr>
          <a:schemeClr val="accent1"/>
        </a:buClr>
        <a:buSzPct val="100000"/>
        <a:buFont typeface="Arial" charset="0"/>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1026"/>
          <p:cNvSpPr>
            <a:spLocks noGrp="1" noChangeArrowheads="1"/>
          </p:cNvSpPr>
          <p:nvPr>
            <p:ph type="ctrTitle"/>
          </p:nvPr>
        </p:nvSpPr>
        <p:spPr>
          <a:xfrm>
            <a:off x="838200" y="2205038"/>
            <a:ext cx="7848600" cy="1017587"/>
          </a:xfrm>
        </p:spPr>
        <p:txBody>
          <a:bodyPr/>
          <a:lstStyle/>
          <a:p>
            <a:pPr algn="ctr" eaLnBrk="1" fontAlgn="auto" hangingPunct="1">
              <a:spcAft>
                <a:spcPts val="0"/>
              </a:spcAft>
              <a:defRPr/>
            </a:pPr>
            <a:r>
              <a:rPr lang="en-AU" altLang="en-US" sz="3200" b="1" dirty="0">
                <a:solidFill>
                  <a:schemeClr val="tx1"/>
                </a:solidFill>
                <a:latin typeface="Times New Roman" panose="02020603050405020304" pitchFamily="18" charset="0"/>
                <a:ea typeface="ＭＳ Ｐゴシック" pitchFamily="34" charset="-128"/>
                <a:cs typeface="Times New Roman" panose="02020603050405020304" pitchFamily="18" charset="0"/>
              </a:rPr>
              <a:t>Unit-IV</a:t>
            </a:r>
          </a:p>
        </p:txBody>
      </p:sp>
      <p:sp>
        <p:nvSpPr>
          <p:cNvPr id="8195" name="Rectangle 1"/>
          <p:cNvSpPr>
            <a:spLocks noChangeArrowheads="1"/>
          </p:cNvSpPr>
          <p:nvPr/>
        </p:nvSpPr>
        <p:spPr bwMode="auto">
          <a:xfrm>
            <a:off x="1258888" y="3644900"/>
            <a:ext cx="6913562" cy="1077913"/>
          </a:xfrm>
          <a:prstGeom prst="rect">
            <a:avLst/>
          </a:prstGeom>
          <a:noFill/>
          <a:ln w="9525">
            <a:noFill/>
            <a:miter lim="800000"/>
            <a:headEnd/>
            <a:tailEnd/>
          </a:ln>
        </p:spPr>
        <p:txBody>
          <a:bodyPr>
            <a:spAutoFit/>
          </a:bodyPr>
          <a:lstStyle/>
          <a:p>
            <a:pPr algn="ctr" eaLnBrk="1" hangingPunct="1"/>
            <a:r>
              <a:rPr lang="en-US" altLang="en-US" sz="3200" b="1">
                <a:latin typeface="Times New Roman" pitchFamily="18" charset="0"/>
                <a:cs typeface="Times New Roman" pitchFamily="18" charset="0"/>
              </a:rPr>
              <a:t/>
            </a:r>
            <a:br>
              <a:rPr lang="en-US" altLang="en-US" sz="3200" b="1">
                <a:latin typeface="Times New Roman" pitchFamily="18" charset="0"/>
                <a:cs typeface="Times New Roman" pitchFamily="18" charset="0"/>
              </a:rPr>
            </a:br>
            <a:r>
              <a:rPr lang="en-US" altLang="en-US" sz="3200" b="1">
                <a:latin typeface="Times New Roman" pitchFamily="18" charset="0"/>
                <a:cs typeface="Times New Roman" pitchFamily="18" charset="0"/>
              </a:rPr>
              <a:t>MESSAGE AUTHENTICATION</a:t>
            </a:r>
            <a:endParaRPr lang="en-US" altLang="en-US" sz="320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Content Placeholder 2"/>
          <p:cNvSpPr>
            <a:spLocks noGrp="1"/>
          </p:cNvSpPr>
          <p:nvPr>
            <p:ph idx="1"/>
          </p:nvPr>
        </p:nvSpPr>
        <p:spPr>
          <a:xfrm>
            <a:off x="423863" y="4154488"/>
            <a:ext cx="8229600" cy="2227262"/>
          </a:xfrm>
        </p:spPr>
        <p:txBody>
          <a:bodyPr/>
          <a:lstStyle/>
          <a:p>
            <a:r>
              <a:rPr lang="en-US" altLang="en-US" smtClean="0">
                <a:latin typeface="Times New Roman" pitchFamily="18" charset="0"/>
                <a:cs typeface="Times New Roman" pitchFamily="18" charset="0"/>
              </a:rPr>
              <a:t>The message plus concatenated hash code is encrypted using symmetric encryption. Since only A and B share the secret key, the message must have come from A and has not been altered.</a:t>
            </a:r>
          </a:p>
          <a:p>
            <a:endParaRPr lang="en-US" altLang="en-US" smtClean="0">
              <a:latin typeface="Times New Roman" pitchFamily="18" charset="0"/>
              <a:cs typeface="Times New Roman" pitchFamily="18" charset="0"/>
            </a:endParaRPr>
          </a:p>
          <a:p>
            <a:r>
              <a:rPr lang="en-US" altLang="en-US" smtClean="0">
                <a:latin typeface="Times New Roman" pitchFamily="18" charset="0"/>
                <a:cs typeface="Times New Roman" pitchFamily="18" charset="0"/>
              </a:rPr>
              <a:t>The hash code provides the structure or redundancy required to achieve authentication.</a:t>
            </a:r>
          </a:p>
          <a:p>
            <a:endParaRPr lang="en-US" altLang="en-US" smtClean="0"/>
          </a:p>
        </p:txBody>
      </p:sp>
      <p:pic>
        <p:nvPicPr>
          <p:cNvPr id="25603" name="Picture 4"/>
          <p:cNvPicPr>
            <a:picLocks noChangeAspect="1" noChangeArrowheads="1"/>
          </p:cNvPicPr>
          <p:nvPr/>
        </p:nvPicPr>
        <p:blipFill>
          <a:blip r:embed="rId2"/>
          <a:srcRect/>
          <a:stretch>
            <a:fillRect/>
          </a:stretch>
        </p:blipFill>
        <p:spPr bwMode="auto">
          <a:xfrm>
            <a:off x="323850" y="1484313"/>
            <a:ext cx="8429625" cy="2606675"/>
          </a:xfrm>
          <a:prstGeom prst="rect">
            <a:avLst/>
          </a:prstGeom>
          <a:noFill/>
          <a:ln w="9525">
            <a:noFill/>
            <a:miter lim="800000"/>
            <a:headEnd/>
            <a:tailEnd/>
          </a:ln>
        </p:spPr>
      </p:pic>
      <p:sp>
        <p:nvSpPr>
          <p:cNvPr id="25604" name="TextBox 4"/>
          <p:cNvSpPr txBox="1">
            <a:spLocks noChangeArrowheads="1"/>
          </p:cNvSpPr>
          <p:nvPr/>
        </p:nvSpPr>
        <p:spPr bwMode="auto">
          <a:xfrm>
            <a:off x="3962400" y="549275"/>
            <a:ext cx="1152525" cy="830263"/>
          </a:xfrm>
          <a:prstGeom prst="rect">
            <a:avLst/>
          </a:prstGeom>
          <a:noFill/>
          <a:ln w="9525">
            <a:noFill/>
            <a:miter lim="800000"/>
            <a:headEnd/>
            <a:tailEnd/>
          </a:ln>
        </p:spPr>
        <p:txBody>
          <a:bodyPr>
            <a:spAutoFit/>
          </a:bodyPr>
          <a:lstStyle/>
          <a:p>
            <a:pPr eaLnBrk="1" hangingPunct="1"/>
            <a:r>
              <a:rPr lang="en-US" altLang="en-US" sz="4800"/>
              <a:t>A</a:t>
            </a:r>
          </a:p>
        </p:txBody>
      </p:sp>
      <p:sp>
        <p:nvSpPr>
          <p:cNvPr id="25605" name="Slide Number Placeholder 1"/>
          <p:cNvSpPr>
            <a:spLocks noGrp="1"/>
          </p:cNvSpPr>
          <p:nvPr>
            <p:ph type="sldNum" sz="quarter" idx="12"/>
          </p:nvPr>
        </p:nvSpPr>
        <p:spPr bwMode="auto">
          <a:noFill/>
          <a:ln>
            <a:miter lim="800000"/>
            <a:headEnd/>
            <a:tailEnd/>
          </a:ln>
        </p:spPr>
        <p:txBody>
          <a:bodyPr/>
          <a:lstStyle/>
          <a:p>
            <a:fld id="{1C022678-7420-4F10-A375-A62F5061155E}" type="slidenum">
              <a:rPr lang="en-US" altLang="en-US"/>
              <a:pPr/>
              <a:t>10</a:t>
            </a:fld>
            <a:endParaRPr lang="en-US"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Content Placeholder 2"/>
          <p:cNvSpPr>
            <a:spLocks noGrp="1"/>
          </p:cNvSpPr>
          <p:nvPr>
            <p:ph idx="1"/>
          </p:nvPr>
        </p:nvSpPr>
        <p:spPr>
          <a:xfrm>
            <a:off x="179388" y="4149725"/>
            <a:ext cx="8640762" cy="2374900"/>
          </a:xfrm>
        </p:spPr>
        <p:txBody>
          <a:bodyPr/>
          <a:lstStyle/>
          <a:p>
            <a:endParaRPr lang="en-US" altLang="en-US" smtClean="0">
              <a:latin typeface="Times New Roman" pitchFamily="18" charset="0"/>
              <a:cs typeface="Times New Roman" pitchFamily="18" charset="0"/>
            </a:endParaRPr>
          </a:p>
          <a:p>
            <a:r>
              <a:rPr lang="en-US" altLang="en-US" smtClean="0">
                <a:latin typeface="Times New Roman" pitchFamily="18" charset="0"/>
                <a:cs typeface="Times New Roman" pitchFamily="18" charset="0"/>
              </a:rPr>
              <a:t>Only the hash code is encrypted, using symmetric encryption. This reduces the processing burden for those applications not requiring confidentiality.</a:t>
            </a:r>
          </a:p>
        </p:txBody>
      </p:sp>
      <p:pic>
        <p:nvPicPr>
          <p:cNvPr id="26627" name="Picture 3"/>
          <p:cNvPicPr>
            <a:picLocks noChangeAspect="1" noChangeArrowheads="1"/>
          </p:cNvPicPr>
          <p:nvPr/>
        </p:nvPicPr>
        <p:blipFill>
          <a:blip r:embed="rId2"/>
          <a:srcRect/>
          <a:stretch>
            <a:fillRect/>
          </a:stretch>
        </p:blipFill>
        <p:spPr bwMode="auto">
          <a:xfrm>
            <a:off x="250825" y="1916113"/>
            <a:ext cx="8281988" cy="2165350"/>
          </a:xfrm>
          <a:prstGeom prst="rect">
            <a:avLst/>
          </a:prstGeom>
          <a:noFill/>
          <a:ln w="9525">
            <a:noFill/>
            <a:miter lim="800000"/>
            <a:headEnd/>
            <a:tailEnd/>
          </a:ln>
        </p:spPr>
      </p:pic>
      <p:sp>
        <p:nvSpPr>
          <p:cNvPr id="26628" name="TextBox 3"/>
          <p:cNvSpPr txBox="1">
            <a:spLocks noChangeArrowheads="1"/>
          </p:cNvSpPr>
          <p:nvPr/>
        </p:nvSpPr>
        <p:spPr bwMode="auto">
          <a:xfrm>
            <a:off x="3962400" y="549275"/>
            <a:ext cx="1152525" cy="830263"/>
          </a:xfrm>
          <a:prstGeom prst="rect">
            <a:avLst/>
          </a:prstGeom>
          <a:noFill/>
          <a:ln w="9525">
            <a:noFill/>
            <a:miter lim="800000"/>
            <a:headEnd/>
            <a:tailEnd/>
          </a:ln>
        </p:spPr>
        <p:txBody>
          <a:bodyPr>
            <a:spAutoFit/>
          </a:bodyPr>
          <a:lstStyle/>
          <a:p>
            <a:pPr eaLnBrk="1" hangingPunct="1"/>
            <a:r>
              <a:rPr lang="en-US" altLang="en-US" sz="4800"/>
              <a:t>B</a:t>
            </a:r>
          </a:p>
        </p:txBody>
      </p:sp>
      <p:sp>
        <p:nvSpPr>
          <p:cNvPr id="26629" name="Slide Number Placeholder 1"/>
          <p:cNvSpPr>
            <a:spLocks noGrp="1"/>
          </p:cNvSpPr>
          <p:nvPr>
            <p:ph type="sldNum" sz="quarter" idx="12"/>
          </p:nvPr>
        </p:nvSpPr>
        <p:spPr bwMode="auto">
          <a:noFill/>
          <a:ln>
            <a:miter lim="800000"/>
            <a:headEnd/>
            <a:tailEnd/>
          </a:ln>
        </p:spPr>
        <p:txBody>
          <a:bodyPr/>
          <a:lstStyle/>
          <a:p>
            <a:fld id="{F8FF10C4-354D-487A-893C-174B25621A43}" type="slidenum">
              <a:rPr lang="en-US" altLang="en-US"/>
              <a:pPr/>
              <a:t>11</a:t>
            </a:fld>
            <a:endParaRPr lang="en-US"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p:cNvPicPr>
            <a:picLocks noGrp="1" noChangeAspect="1" noChangeArrowheads="1"/>
          </p:cNvPicPr>
          <p:nvPr>
            <p:ph idx="1"/>
          </p:nvPr>
        </p:nvPicPr>
        <p:blipFill>
          <a:blip r:embed="rId2"/>
          <a:srcRect/>
          <a:stretch>
            <a:fillRect/>
          </a:stretch>
        </p:blipFill>
        <p:spPr>
          <a:xfrm>
            <a:off x="611188" y="1268413"/>
            <a:ext cx="8137525" cy="1873250"/>
          </a:xfrm>
          <a:noFill/>
        </p:spPr>
      </p:pic>
      <p:sp>
        <p:nvSpPr>
          <p:cNvPr id="27651" name="TextBox 4"/>
          <p:cNvSpPr txBox="1">
            <a:spLocks noChangeArrowheads="1"/>
          </p:cNvSpPr>
          <p:nvPr/>
        </p:nvSpPr>
        <p:spPr bwMode="auto">
          <a:xfrm>
            <a:off x="3962400" y="549275"/>
            <a:ext cx="1152525" cy="830263"/>
          </a:xfrm>
          <a:prstGeom prst="rect">
            <a:avLst/>
          </a:prstGeom>
          <a:noFill/>
          <a:ln w="9525">
            <a:noFill/>
            <a:miter lim="800000"/>
            <a:headEnd/>
            <a:tailEnd/>
          </a:ln>
        </p:spPr>
        <p:txBody>
          <a:bodyPr>
            <a:spAutoFit/>
          </a:bodyPr>
          <a:lstStyle/>
          <a:p>
            <a:pPr eaLnBrk="1" hangingPunct="1"/>
            <a:r>
              <a:rPr lang="en-US" altLang="en-US" sz="4800"/>
              <a:t>C</a:t>
            </a:r>
          </a:p>
        </p:txBody>
      </p:sp>
      <p:sp>
        <p:nvSpPr>
          <p:cNvPr id="27652" name="TextBox 5"/>
          <p:cNvSpPr txBox="1">
            <a:spLocks noChangeArrowheads="1"/>
          </p:cNvSpPr>
          <p:nvPr/>
        </p:nvSpPr>
        <p:spPr bwMode="auto">
          <a:xfrm>
            <a:off x="182563" y="2924175"/>
            <a:ext cx="8712200" cy="3786188"/>
          </a:xfrm>
          <a:prstGeom prst="rect">
            <a:avLst/>
          </a:prstGeom>
          <a:noFill/>
          <a:ln w="9525">
            <a:noFill/>
            <a:miter lim="800000"/>
            <a:headEnd/>
            <a:tailEnd/>
          </a:ln>
        </p:spPr>
        <p:txBody>
          <a:bodyPr>
            <a:spAutoFit/>
          </a:bodyPr>
          <a:lstStyle/>
          <a:p>
            <a:pPr marL="342900" indent="-342900" eaLnBrk="1" hangingPunct="1">
              <a:buFont typeface="Arial" charset="0"/>
              <a:buChar char="•"/>
            </a:pPr>
            <a:r>
              <a:rPr lang="en-US" altLang="en-US" sz="2000">
                <a:latin typeface="Times New Roman" pitchFamily="18" charset="0"/>
                <a:cs typeface="Times New Roman" pitchFamily="18" charset="0"/>
              </a:rPr>
              <a:t>Shows the use of a hash function but no encryption for message authentication.</a:t>
            </a:r>
          </a:p>
          <a:p>
            <a:pPr marL="342900" indent="-342900" eaLnBrk="1" hangingPunct="1">
              <a:buFont typeface="Arial" charset="0"/>
              <a:buChar char="•"/>
            </a:pPr>
            <a:endParaRPr lang="en-US" altLang="en-US" sz="2000">
              <a:latin typeface="Times New Roman" pitchFamily="18" charset="0"/>
              <a:cs typeface="Times New Roman" pitchFamily="18" charset="0"/>
            </a:endParaRPr>
          </a:p>
          <a:p>
            <a:pPr marL="342900" indent="-342900" eaLnBrk="1" hangingPunct="1">
              <a:buFont typeface="Arial" charset="0"/>
              <a:buChar char="•"/>
            </a:pPr>
            <a:r>
              <a:rPr lang="en-US" altLang="en-US" sz="2000">
                <a:latin typeface="Times New Roman" pitchFamily="18" charset="0"/>
                <a:cs typeface="Times New Roman" pitchFamily="18" charset="0"/>
              </a:rPr>
              <a:t>The technique assumes that the two communicating parties share a common secret value S.</a:t>
            </a:r>
          </a:p>
          <a:p>
            <a:pPr marL="342900" indent="-342900" eaLnBrk="1" hangingPunct="1">
              <a:buFont typeface="Arial" charset="0"/>
              <a:buChar char="•"/>
            </a:pPr>
            <a:endParaRPr lang="en-US" altLang="en-US" sz="2000">
              <a:latin typeface="Times New Roman" pitchFamily="18" charset="0"/>
              <a:cs typeface="Times New Roman" pitchFamily="18" charset="0"/>
            </a:endParaRPr>
          </a:p>
          <a:p>
            <a:pPr marL="342900" indent="-342900" eaLnBrk="1" hangingPunct="1">
              <a:buFont typeface="Arial" charset="0"/>
              <a:buChar char="•"/>
            </a:pPr>
            <a:r>
              <a:rPr lang="en-US" altLang="en-US" sz="2000">
                <a:latin typeface="Times New Roman" pitchFamily="18" charset="0"/>
                <a:cs typeface="Times New Roman" pitchFamily="18" charset="0"/>
              </a:rPr>
              <a:t>A computes the hash value over the concatenation of M and S and appends the resulting hash value to M.</a:t>
            </a:r>
          </a:p>
          <a:p>
            <a:pPr marL="342900" indent="-342900" eaLnBrk="1" hangingPunct="1">
              <a:buFont typeface="Arial" charset="0"/>
              <a:buChar char="•"/>
            </a:pPr>
            <a:endParaRPr lang="en-US" altLang="en-US" sz="2000">
              <a:latin typeface="Times New Roman" pitchFamily="18" charset="0"/>
              <a:cs typeface="Times New Roman" pitchFamily="18" charset="0"/>
            </a:endParaRPr>
          </a:p>
          <a:p>
            <a:pPr marL="342900" indent="-342900" eaLnBrk="1" hangingPunct="1">
              <a:buFont typeface="Arial" charset="0"/>
              <a:buChar char="•"/>
            </a:pPr>
            <a:r>
              <a:rPr lang="en-US" altLang="en-US" sz="2000">
                <a:latin typeface="Times New Roman" pitchFamily="18" charset="0"/>
                <a:cs typeface="Times New Roman" pitchFamily="18" charset="0"/>
              </a:rPr>
              <a:t>Because B possesses S, it can re-compute the hash value to verify.</a:t>
            </a:r>
          </a:p>
          <a:p>
            <a:pPr marL="342900" indent="-342900" eaLnBrk="1" hangingPunct="1">
              <a:buFont typeface="Arial" charset="0"/>
              <a:buChar char="•"/>
            </a:pPr>
            <a:endParaRPr lang="en-US" altLang="en-US" sz="2000">
              <a:latin typeface="Times New Roman" pitchFamily="18" charset="0"/>
              <a:cs typeface="Times New Roman" pitchFamily="18" charset="0"/>
            </a:endParaRPr>
          </a:p>
          <a:p>
            <a:pPr marL="342900" indent="-342900" eaLnBrk="1" hangingPunct="1">
              <a:buFont typeface="Arial" charset="0"/>
              <a:buChar char="•"/>
            </a:pPr>
            <a:r>
              <a:rPr lang="en-US" altLang="en-US" sz="2000">
                <a:latin typeface="Times New Roman" pitchFamily="18" charset="0"/>
                <a:cs typeface="Times New Roman" pitchFamily="18" charset="0"/>
              </a:rPr>
              <a:t>Because the secret value itself is not sent, an opponent cannot modify an intercepted message and cannot generate a false message.</a:t>
            </a:r>
            <a:endParaRPr lang="en-US" altLang="en-US" sz="2200">
              <a:cs typeface="Times New Roman" pitchFamily="18" charset="0"/>
            </a:endParaRPr>
          </a:p>
        </p:txBody>
      </p:sp>
      <p:sp>
        <p:nvSpPr>
          <p:cNvPr id="27653" name="Slide Number Placeholder 1"/>
          <p:cNvSpPr>
            <a:spLocks noGrp="1"/>
          </p:cNvSpPr>
          <p:nvPr>
            <p:ph type="sldNum" sz="quarter" idx="12"/>
          </p:nvPr>
        </p:nvSpPr>
        <p:spPr bwMode="auto">
          <a:noFill/>
          <a:ln>
            <a:miter lim="800000"/>
            <a:headEnd/>
            <a:tailEnd/>
          </a:ln>
        </p:spPr>
        <p:txBody>
          <a:bodyPr/>
          <a:lstStyle/>
          <a:p>
            <a:fld id="{ECCCA371-BD0D-442F-92ED-9B79C5FE4005}" type="slidenum">
              <a:rPr lang="en-US" altLang="en-US"/>
              <a:pPr/>
              <a:t>12</a:t>
            </a:fld>
            <a:endParaRPr lang="en-US"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Content Placeholder 2"/>
          <p:cNvSpPr>
            <a:spLocks noGrp="1"/>
          </p:cNvSpPr>
          <p:nvPr>
            <p:ph idx="1"/>
          </p:nvPr>
        </p:nvSpPr>
        <p:spPr>
          <a:xfrm>
            <a:off x="250825" y="3860800"/>
            <a:ext cx="8642350" cy="2616200"/>
          </a:xfrm>
        </p:spPr>
        <p:txBody>
          <a:bodyPr/>
          <a:lstStyle/>
          <a:p>
            <a:pPr>
              <a:buFont typeface="Arial" panose="020B0604020202020204" pitchFamily="34" charset="0"/>
              <a:buChar char="•"/>
              <a:defRPr/>
            </a:pPr>
            <a:endParaRPr lang="en-US" altLang="en-US" dirty="0">
              <a:latin typeface="Times New Roman" pitchFamily="18" charset="0"/>
              <a:cs typeface="Times New Roman" pitchFamily="18" charset="0"/>
            </a:endParaRPr>
          </a:p>
          <a:p>
            <a:pPr marL="0" indent="0">
              <a:buFont typeface="Arial" panose="020B0604020202020204" pitchFamily="34" charset="0"/>
              <a:buNone/>
              <a:defRPr/>
            </a:pPr>
            <a:endParaRPr lang="en-US" altLang="en-US" dirty="0">
              <a:latin typeface="Times New Roman" pitchFamily="18" charset="0"/>
              <a:cs typeface="Times New Roman" pitchFamily="18" charset="0"/>
            </a:endParaRPr>
          </a:p>
          <a:p>
            <a:pPr>
              <a:buFont typeface="Arial" panose="020B0604020202020204" pitchFamily="34" charset="0"/>
              <a:buChar char="•"/>
              <a:defRPr/>
            </a:pPr>
            <a:r>
              <a:rPr lang="en-US" altLang="en-US" dirty="0">
                <a:latin typeface="Times New Roman" pitchFamily="18" charset="0"/>
                <a:cs typeface="Times New Roman" pitchFamily="18" charset="0"/>
              </a:rPr>
              <a:t>Confidentiality can be added to the approach of (c) by encrypting the entire message plus the hash code. </a:t>
            </a:r>
          </a:p>
          <a:p>
            <a:pPr>
              <a:buFont typeface="Arial" panose="020B0604020202020204" pitchFamily="34" charset="0"/>
              <a:buChar char="•"/>
              <a:defRPr/>
            </a:pPr>
            <a:endParaRPr lang="en-US" altLang="en-US" dirty="0"/>
          </a:p>
        </p:txBody>
      </p:sp>
      <p:sp>
        <p:nvSpPr>
          <p:cNvPr id="28675" name="TextBox 2"/>
          <p:cNvSpPr txBox="1">
            <a:spLocks noChangeArrowheads="1"/>
          </p:cNvSpPr>
          <p:nvPr/>
        </p:nvSpPr>
        <p:spPr bwMode="auto">
          <a:xfrm>
            <a:off x="3962400" y="549275"/>
            <a:ext cx="1152525" cy="830263"/>
          </a:xfrm>
          <a:prstGeom prst="rect">
            <a:avLst/>
          </a:prstGeom>
          <a:noFill/>
          <a:ln w="9525">
            <a:noFill/>
            <a:miter lim="800000"/>
            <a:headEnd/>
            <a:tailEnd/>
          </a:ln>
        </p:spPr>
        <p:txBody>
          <a:bodyPr>
            <a:spAutoFit/>
          </a:bodyPr>
          <a:lstStyle/>
          <a:p>
            <a:pPr eaLnBrk="1" hangingPunct="1"/>
            <a:r>
              <a:rPr lang="en-US" altLang="en-US" sz="4800"/>
              <a:t>D</a:t>
            </a:r>
          </a:p>
        </p:txBody>
      </p:sp>
      <p:pic>
        <p:nvPicPr>
          <p:cNvPr id="28676" name="Picture 3"/>
          <p:cNvPicPr>
            <a:picLocks noChangeAspect="1" noChangeArrowheads="1"/>
          </p:cNvPicPr>
          <p:nvPr/>
        </p:nvPicPr>
        <p:blipFill>
          <a:blip r:embed="rId2"/>
          <a:srcRect/>
          <a:stretch>
            <a:fillRect/>
          </a:stretch>
        </p:blipFill>
        <p:spPr bwMode="auto">
          <a:xfrm>
            <a:off x="390525" y="1484313"/>
            <a:ext cx="8362950" cy="2559050"/>
          </a:xfrm>
          <a:prstGeom prst="rect">
            <a:avLst/>
          </a:prstGeom>
          <a:noFill/>
          <a:ln w="9525">
            <a:noFill/>
            <a:miter lim="800000"/>
            <a:headEnd/>
            <a:tailEnd/>
          </a:ln>
        </p:spPr>
      </p:pic>
      <p:sp>
        <p:nvSpPr>
          <p:cNvPr id="28677" name="Slide Number Placeholder 1"/>
          <p:cNvSpPr>
            <a:spLocks noGrp="1"/>
          </p:cNvSpPr>
          <p:nvPr>
            <p:ph type="sldNum" sz="quarter" idx="12"/>
          </p:nvPr>
        </p:nvSpPr>
        <p:spPr bwMode="auto">
          <a:noFill/>
          <a:ln>
            <a:miter lim="800000"/>
            <a:headEnd/>
            <a:tailEnd/>
          </a:ln>
        </p:spPr>
        <p:txBody>
          <a:bodyPr/>
          <a:lstStyle/>
          <a:p>
            <a:fld id="{5966542E-83B1-4115-B2E9-FF1ACA62347E}" type="slidenum">
              <a:rPr lang="en-US" altLang="en-US"/>
              <a:pPr/>
              <a:t>13</a:t>
            </a:fld>
            <a:endParaRPr lang="en-US"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179388" y="533400"/>
            <a:ext cx="8507412" cy="592138"/>
          </a:xfrm>
        </p:spPr>
        <p:txBody>
          <a:bodyPr/>
          <a:lstStyle/>
          <a:p>
            <a:pPr eaLnBrk="1" fontAlgn="auto" hangingPunct="1">
              <a:spcAft>
                <a:spcPts val="0"/>
              </a:spcAft>
              <a:defRPr/>
            </a:pPr>
            <a:r>
              <a:rPr lang="en-US" altLang="en-US" sz="2400" b="1" dirty="0">
                <a:solidFill>
                  <a:srgbClr val="FF0000"/>
                </a:solidFill>
                <a:latin typeface="Times New Roman" panose="02020603050405020304" pitchFamily="18" charset="0"/>
                <a:ea typeface="ＭＳ Ｐゴシック" pitchFamily="34" charset="-128"/>
                <a:cs typeface="Times New Roman" panose="02020603050405020304" pitchFamily="18" charset="0"/>
              </a:rPr>
              <a:t>MESSAGE AUTHENTICATION CODE (MAC)</a:t>
            </a:r>
            <a:endParaRPr lang="en-AU" altLang="en-US" sz="2400" b="1" dirty="0">
              <a:solidFill>
                <a:srgbClr val="FF0000"/>
              </a:solidFill>
              <a:latin typeface="Times New Roman" panose="02020603050405020304" pitchFamily="18" charset="0"/>
              <a:ea typeface="ＭＳ Ｐゴシック" pitchFamily="34" charset="-128"/>
              <a:cs typeface="Times New Roman" panose="02020603050405020304" pitchFamily="18" charset="0"/>
            </a:endParaRPr>
          </a:p>
        </p:txBody>
      </p:sp>
      <p:sp>
        <p:nvSpPr>
          <p:cNvPr id="29699" name="Rectangle 3"/>
          <p:cNvSpPr>
            <a:spLocks noGrp="1"/>
          </p:cNvSpPr>
          <p:nvPr>
            <p:ph idx="1"/>
          </p:nvPr>
        </p:nvSpPr>
        <p:spPr>
          <a:xfrm>
            <a:off x="323850" y="1268413"/>
            <a:ext cx="8496300" cy="4876800"/>
          </a:xfrm>
        </p:spPr>
        <p:txBody>
          <a:bodyPr/>
          <a:lstStyle/>
          <a:p>
            <a:pPr eaLnBrk="1" hangingPunct="1">
              <a:lnSpc>
                <a:spcPct val="90000"/>
              </a:lnSpc>
            </a:pPr>
            <a:r>
              <a:rPr lang="en-AU" altLang="en-US" smtClean="0">
                <a:latin typeface="Times New Roman" pitchFamily="18" charset="0"/>
                <a:cs typeface="Times New Roman" pitchFamily="18" charset="0"/>
              </a:rPr>
              <a:t>Generated by an algorithm that creates a small fixed-sized block</a:t>
            </a:r>
          </a:p>
          <a:p>
            <a:pPr eaLnBrk="1" hangingPunct="1">
              <a:lnSpc>
                <a:spcPct val="90000"/>
              </a:lnSpc>
            </a:pPr>
            <a:endParaRPr lang="en-AU" altLang="en-US" smtClean="0">
              <a:latin typeface="Times New Roman" pitchFamily="18" charset="0"/>
              <a:cs typeface="Times New Roman" pitchFamily="18" charset="0"/>
            </a:endParaRPr>
          </a:p>
          <a:p>
            <a:pPr marL="182563" lvl="1" eaLnBrk="1" hangingPunct="1">
              <a:lnSpc>
                <a:spcPct val="90000"/>
              </a:lnSpc>
            </a:pPr>
            <a:r>
              <a:rPr lang="en-AU" altLang="en-US" sz="2400" smtClean="0">
                <a:latin typeface="Times New Roman" pitchFamily="18" charset="0"/>
                <a:cs typeface="Times New Roman" pitchFamily="18" charset="0"/>
              </a:rPr>
              <a:t>Depending on both message and some key</a:t>
            </a:r>
          </a:p>
          <a:p>
            <a:pPr marL="182563" lvl="1" eaLnBrk="1" hangingPunct="1">
              <a:lnSpc>
                <a:spcPct val="90000"/>
              </a:lnSpc>
            </a:pPr>
            <a:endParaRPr lang="en-US" altLang="en-US" sz="2400" smtClean="0">
              <a:latin typeface="Times New Roman" pitchFamily="18" charset="0"/>
              <a:cs typeface="Times New Roman" pitchFamily="18" charset="0"/>
            </a:endParaRPr>
          </a:p>
          <a:p>
            <a:pPr marL="182563" lvl="1" eaLnBrk="1" hangingPunct="1">
              <a:lnSpc>
                <a:spcPct val="90000"/>
              </a:lnSpc>
            </a:pPr>
            <a:r>
              <a:rPr lang="en-US" altLang="en-US" sz="2400" smtClean="0">
                <a:latin typeface="Times New Roman" pitchFamily="18" charset="0"/>
                <a:cs typeface="Times New Roman" pitchFamily="18" charset="0"/>
              </a:rPr>
              <a:t>Like encryption though need not be reversible</a:t>
            </a:r>
            <a:endParaRPr lang="en-AU" altLang="en-US" sz="2400" smtClean="0">
              <a:latin typeface="Times New Roman" pitchFamily="18" charset="0"/>
              <a:cs typeface="Times New Roman" pitchFamily="18" charset="0"/>
            </a:endParaRPr>
          </a:p>
          <a:p>
            <a:pPr eaLnBrk="1" hangingPunct="1">
              <a:lnSpc>
                <a:spcPct val="90000"/>
              </a:lnSpc>
            </a:pPr>
            <a:endParaRPr lang="en-US" altLang="en-US" smtClean="0">
              <a:latin typeface="Times New Roman" pitchFamily="18" charset="0"/>
              <a:cs typeface="Times New Roman" pitchFamily="18" charset="0"/>
            </a:endParaRPr>
          </a:p>
          <a:p>
            <a:pPr eaLnBrk="1" hangingPunct="1">
              <a:lnSpc>
                <a:spcPct val="90000"/>
              </a:lnSpc>
            </a:pPr>
            <a:r>
              <a:rPr lang="en-US" altLang="en-US" smtClean="0">
                <a:latin typeface="Times New Roman" pitchFamily="18" charset="0"/>
                <a:cs typeface="Times New Roman" pitchFamily="18" charset="0"/>
              </a:rPr>
              <a:t>Appended to message as a signature</a:t>
            </a:r>
          </a:p>
          <a:p>
            <a:pPr eaLnBrk="1" hangingPunct="1">
              <a:lnSpc>
                <a:spcPct val="90000"/>
              </a:lnSpc>
            </a:pPr>
            <a:endParaRPr lang="en-US" altLang="en-US" smtClean="0">
              <a:latin typeface="Times New Roman" pitchFamily="18" charset="0"/>
              <a:cs typeface="Times New Roman" pitchFamily="18" charset="0"/>
            </a:endParaRPr>
          </a:p>
          <a:p>
            <a:pPr eaLnBrk="1" hangingPunct="1">
              <a:lnSpc>
                <a:spcPct val="90000"/>
              </a:lnSpc>
            </a:pPr>
            <a:r>
              <a:rPr lang="en-US" altLang="en-US" smtClean="0">
                <a:latin typeface="Times New Roman" pitchFamily="18" charset="0"/>
                <a:cs typeface="Times New Roman" pitchFamily="18" charset="0"/>
              </a:rPr>
              <a:t>Receiver performs same computation on message and checks it matches the MAC</a:t>
            </a:r>
          </a:p>
          <a:p>
            <a:pPr eaLnBrk="1" hangingPunct="1">
              <a:lnSpc>
                <a:spcPct val="90000"/>
              </a:lnSpc>
            </a:pPr>
            <a:endParaRPr lang="en-US" altLang="en-US" smtClean="0">
              <a:latin typeface="Times New Roman" pitchFamily="18" charset="0"/>
              <a:cs typeface="Times New Roman" pitchFamily="18" charset="0"/>
            </a:endParaRPr>
          </a:p>
          <a:p>
            <a:pPr eaLnBrk="1" hangingPunct="1">
              <a:lnSpc>
                <a:spcPct val="90000"/>
              </a:lnSpc>
            </a:pPr>
            <a:r>
              <a:rPr lang="en-US" altLang="en-US" smtClean="0">
                <a:latin typeface="Times New Roman" pitchFamily="18" charset="0"/>
                <a:cs typeface="Times New Roman" pitchFamily="18" charset="0"/>
              </a:rPr>
              <a:t>Provides assurance that message is unaltered and comes from sender</a:t>
            </a:r>
            <a:endParaRPr lang="en-AU" altLang="en-US" smtClean="0">
              <a:latin typeface="Times New Roman" pitchFamily="18" charset="0"/>
              <a:cs typeface="Times New Roman" pitchFamily="18" charset="0"/>
            </a:endParaRPr>
          </a:p>
        </p:txBody>
      </p:sp>
      <p:sp>
        <p:nvSpPr>
          <p:cNvPr id="29700" name="Slide Number Placeholder 1"/>
          <p:cNvSpPr>
            <a:spLocks noGrp="1"/>
          </p:cNvSpPr>
          <p:nvPr>
            <p:ph type="sldNum" sz="quarter" idx="12"/>
          </p:nvPr>
        </p:nvSpPr>
        <p:spPr bwMode="auto">
          <a:noFill/>
          <a:ln>
            <a:miter lim="800000"/>
            <a:headEnd/>
            <a:tailEnd/>
          </a:ln>
        </p:spPr>
        <p:txBody>
          <a:bodyPr/>
          <a:lstStyle/>
          <a:p>
            <a:fld id="{9319157D-935A-4C64-8179-228209FF1A5D}" type="slidenum">
              <a:rPr lang="en-US" altLang="en-US"/>
              <a:pPr/>
              <a:t>14</a:t>
            </a:fld>
            <a:endParaRPr lang="en-US"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179388" y="476250"/>
            <a:ext cx="8229600" cy="735013"/>
          </a:xfrm>
        </p:spPr>
        <p:txBody>
          <a:bodyPr/>
          <a:lstStyle/>
          <a:p>
            <a:pPr eaLnBrk="1" fontAlgn="auto" hangingPunct="1">
              <a:spcAft>
                <a:spcPts val="0"/>
              </a:spcAft>
              <a:defRPr/>
            </a:pPr>
            <a:r>
              <a:rPr lang="en-US" altLang="en-US" sz="3200" b="1" dirty="0">
                <a:solidFill>
                  <a:srgbClr val="FF0000"/>
                </a:solidFill>
                <a:latin typeface="Times New Roman" panose="02020603050405020304" pitchFamily="18" charset="0"/>
                <a:ea typeface="ＭＳ Ｐゴシック" pitchFamily="34" charset="-128"/>
                <a:cs typeface="Times New Roman" panose="02020603050405020304" pitchFamily="18" charset="0"/>
              </a:rPr>
              <a:t>Message Authentication Code…</a:t>
            </a:r>
            <a:endParaRPr lang="en-AU" altLang="en-US" sz="3200" b="1" dirty="0">
              <a:solidFill>
                <a:srgbClr val="FF0000"/>
              </a:solidFill>
              <a:latin typeface="Times New Roman" panose="02020603050405020304" pitchFamily="18" charset="0"/>
              <a:ea typeface="ＭＳ Ｐゴシック" pitchFamily="34" charset="-128"/>
              <a:cs typeface="Times New Roman" panose="02020603050405020304" pitchFamily="18" charset="0"/>
            </a:endParaRPr>
          </a:p>
        </p:txBody>
      </p:sp>
      <p:pic>
        <p:nvPicPr>
          <p:cNvPr id="31747" name="Picture 3"/>
          <p:cNvPicPr>
            <a:picLocks noChangeAspect="1"/>
          </p:cNvPicPr>
          <p:nvPr/>
        </p:nvPicPr>
        <p:blipFill>
          <a:blip r:embed="rId3"/>
          <a:srcRect/>
          <a:stretch>
            <a:fillRect/>
          </a:stretch>
        </p:blipFill>
        <p:spPr bwMode="auto">
          <a:xfrm>
            <a:off x="896938" y="3740150"/>
            <a:ext cx="7340600" cy="1816100"/>
          </a:xfrm>
          <a:prstGeom prst="rect">
            <a:avLst/>
          </a:prstGeom>
          <a:noFill/>
          <a:ln w="9525">
            <a:noFill/>
            <a:miter lim="800000"/>
            <a:headEnd/>
            <a:tailEnd/>
          </a:ln>
        </p:spPr>
      </p:pic>
      <p:sp>
        <p:nvSpPr>
          <p:cNvPr id="5" name="Rectangle 3"/>
          <p:cNvSpPr txBox="1">
            <a:spLocks noChangeArrowheads="1"/>
          </p:cNvSpPr>
          <p:nvPr/>
        </p:nvSpPr>
        <p:spPr bwMode="black">
          <a:xfrm>
            <a:off x="430213" y="1341438"/>
            <a:ext cx="8382000" cy="2438400"/>
          </a:xfrm>
          <a:prstGeom prst="rect">
            <a:avLst/>
          </a:prstGeom>
          <a:noFill/>
          <a:ln w="9525">
            <a:noFill/>
            <a:miter lim="800000"/>
            <a:headEnd/>
            <a:tailEnd/>
          </a:ln>
          <a:effectLst/>
        </p:spPr>
        <p:txBody>
          <a:bodyPr/>
          <a:lstStyle/>
          <a:p>
            <a:pPr marL="182563" indent="-182563" eaLnBrk="1" hangingPunct="1">
              <a:lnSpc>
                <a:spcPct val="90000"/>
              </a:lnSpc>
              <a:spcBef>
                <a:spcPct val="20000"/>
              </a:spcBef>
              <a:buClr>
                <a:schemeClr val="accent1"/>
              </a:buClr>
              <a:buSzPct val="85000"/>
              <a:buFont typeface="Arial" pitchFamily="34" charset="0"/>
              <a:buChar char="•"/>
              <a:defRPr/>
            </a:pPr>
            <a:r>
              <a:rPr lang="en-US" sz="2800" dirty="0">
                <a:latin typeface="Times New Roman" panose="02020603050405020304" pitchFamily="18" charset="0"/>
                <a:ea typeface="+mn-ea"/>
                <a:cs typeface="Times New Roman" panose="02020603050405020304" pitchFamily="18" charset="0"/>
              </a:rPr>
              <a:t>A small fixed-sized block of data</a:t>
            </a:r>
          </a:p>
          <a:p>
            <a:pPr marL="182563" lvl="1" indent="-182563" eaLnBrk="1" hangingPunct="1">
              <a:lnSpc>
                <a:spcPct val="90000"/>
              </a:lnSpc>
              <a:spcBef>
                <a:spcPct val="20000"/>
              </a:spcBef>
              <a:buClr>
                <a:schemeClr val="accent1"/>
              </a:buClr>
              <a:buSzPct val="85000"/>
              <a:buFont typeface="Arial" pitchFamily="34" charset="0"/>
              <a:buChar char="•"/>
              <a:defRPr/>
            </a:pPr>
            <a:r>
              <a:rPr lang="en-US" sz="2800" dirty="0">
                <a:latin typeface="Times New Roman" panose="02020603050405020304" pitchFamily="18" charset="0"/>
                <a:ea typeface="+mn-ea"/>
                <a:cs typeface="Times New Roman" panose="02020603050405020304" pitchFamily="18" charset="0"/>
              </a:rPr>
              <a:t>Generated from message + secret key</a:t>
            </a:r>
          </a:p>
          <a:p>
            <a:pPr marL="182563" lvl="1" indent="-182563" eaLnBrk="1" hangingPunct="1">
              <a:lnSpc>
                <a:spcPct val="90000"/>
              </a:lnSpc>
              <a:spcBef>
                <a:spcPct val="20000"/>
              </a:spcBef>
              <a:buClr>
                <a:schemeClr val="accent1"/>
              </a:buClr>
              <a:buSzPct val="85000"/>
              <a:buFont typeface="Arial" pitchFamily="34" charset="0"/>
              <a:buChar char="•"/>
              <a:defRPr/>
            </a:pPr>
            <a:r>
              <a:rPr lang="en-US" sz="2800" dirty="0">
                <a:latin typeface="Times New Roman" panose="02020603050405020304" pitchFamily="18" charset="0"/>
                <a:ea typeface="+mn-ea"/>
                <a:cs typeface="Times New Roman" panose="02020603050405020304" pitchFamily="18" charset="0"/>
              </a:rPr>
              <a:t>MAC = C(K,M)</a:t>
            </a:r>
          </a:p>
          <a:p>
            <a:pPr marL="182563" lvl="1" indent="-182563" eaLnBrk="1" hangingPunct="1">
              <a:lnSpc>
                <a:spcPct val="90000"/>
              </a:lnSpc>
              <a:spcBef>
                <a:spcPct val="20000"/>
              </a:spcBef>
              <a:buClr>
                <a:schemeClr val="accent1"/>
              </a:buClr>
              <a:buSzPct val="85000"/>
              <a:buFont typeface="Arial" pitchFamily="34" charset="0"/>
              <a:buChar char="•"/>
              <a:defRPr/>
            </a:pPr>
            <a:r>
              <a:rPr lang="en-US" sz="2800" dirty="0">
                <a:latin typeface="Times New Roman" panose="02020603050405020304" pitchFamily="18" charset="0"/>
                <a:ea typeface="+mn-ea"/>
                <a:cs typeface="Times New Roman" panose="02020603050405020304" pitchFamily="18" charset="0"/>
              </a:rPr>
              <a:t>Appended to message when sent</a:t>
            </a:r>
          </a:p>
        </p:txBody>
      </p:sp>
      <p:sp>
        <p:nvSpPr>
          <p:cNvPr id="31749" name="Slide Number Placeholder 1"/>
          <p:cNvSpPr>
            <a:spLocks noGrp="1"/>
          </p:cNvSpPr>
          <p:nvPr>
            <p:ph type="sldNum" sz="quarter" idx="12"/>
          </p:nvPr>
        </p:nvSpPr>
        <p:spPr bwMode="auto">
          <a:noFill/>
          <a:ln>
            <a:miter lim="800000"/>
            <a:headEnd/>
            <a:tailEnd/>
          </a:ln>
        </p:spPr>
        <p:txBody>
          <a:bodyPr/>
          <a:lstStyle/>
          <a:p>
            <a:fld id="{2F88A472-EC82-4A6B-8469-A98AA0CDF046}" type="slidenum">
              <a:rPr lang="en-US" altLang="en-US"/>
              <a:pPr/>
              <a:t>15</a:t>
            </a:fld>
            <a:endParaRPr lang="en-US"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179388" y="404813"/>
            <a:ext cx="8229600" cy="990600"/>
          </a:xfrm>
        </p:spPr>
        <p:txBody>
          <a:bodyPr/>
          <a:lstStyle/>
          <a:p>
            <a:pPr eaLnBrk="1" fontAlgn="auto" hangingPunct="1">
              <a:spcAft>
                <a:spcPts val="0"/>
              </a:spcAft>
              <a:defRPr/>
            </a:pPr>
            <a:r>
              <a:rPr lang="en-US" altLang="en-US" sz="2800" b="1" dirty="0">
                <a:solidFill>
                  <a:srgbClr val="FF0000"/>
                </a:solidFill>
                <a:latin typeface="Times New Roman" panose="02020603050405020304" pitchFamily="18" charset="0"/>
                <a:ea typeface="ＭＳ Ｐゴシック" pitchFamily="34" charset="-128"/>
                <a:cs typeface="Times New Roman" panose="02020603050405020304" pitchFamily="18" charset="0"/>
              </a:rPr>
              <a:t>MESSAGE AUTHENTICATION CODES</a:t>
            </a:r>
            <a:endParaRPr lang="en-AU" altLang="en-US" sz="2800" b="1" dirty="0">
              <a:solidFill>
                <a:srgbClr val="FF0000"/>
              </a:solidFill>
              <a:latin typeface="Times New Roman" panose="02020603050405020304" pitchFamily="18" charset="0"/>
              <a:ea typeface="ＭＳ Ｐゴシック" pitchFamily="34" charset="-128"/>
              <a:cs typeface="Times New Roman" panose="02020603050405020304" pitchFamily="18" charset="0"/>
            </a:endParaRPr>
          </a:p>
        </p:txBody>
      </p:sp>
      <p:sp>
        <p:nvSpPr>
          <p:cNvPr id="21507" name="Rectangle 3"/>
          <p:cNvSpPr>
            <a:spLocks noGrp="1" noChangeArrowheads="1"/>
          </p:cNvSpPr>
          <p:nvPr>
            <p:ph idx="1"/>
          </p:nvPr>
        </p:nvSpPr>
        <p:spPr>
          <a:xfrm>
            <a:off x="457200" y="1412875"/>
            <a:ext cx="8229600" cy="5064125"/>
          </a:xfrm>
        </p:spPr>
        <p:txBody>
          <a:bodyPr/>
          <a:lstStyle/>
          <a:p>
            <a:pPr eaLnBrk="1" hangingPunct="1">
              <a:lnSpc>
                <a:spcPct val="90000"/>
              </a:lnSpc>
              <a:buFont typeface="Arial" panose="020B0604020202020204" pitchFamily="34" charset="0"/>
              <a:buChar char="•"/>
              <a:defRPr/>
            </a:pPr>
            <a:r>
              <a:rPr lang="en-US" altLang="en-US" sz="2800" dirty="0">
                <a:latin typeface="Times New Roman" pitchFamily="18" charset="0"/>
                <a:ea typeface="ＭＳ Ｐゴシック" pitchFamily="34" charset="-128"/>
                <a:cs typeface="Times New Roman" pitchFamily="18" charset="0"/>
              </a:rPr>
              <a:t>As shown the MAC provides authentication</a:t>
            </a:r>
          </a:p>
          <a:p>
            <a:pPr eaLnBrk="1" hangingPunct="1">
              <a:lnSpc>
                <a:spcPct val="90000"/>
              </a:lnSpc>
              <a:buFont typeface="Arial" panose="020B0604020202020204" pitchFamily="34" charset="0"/>
              <a:buChar char="•"/>
              <a:defRPr/>
            </a:pPr>
            <a:endParaRPr lang="en-US" altLang="en-US" sz="2800" dirty="0">
              <a:latin typeface="Times New Roman" pitchFamily="18" charset="0"/>
              <a:ea typeface="ＭＳ Ｐゴシック" pitchFamily="34" charset="-128"/>
              <a:cs typeface="Times New Roman" pitchFamily="18" charset="0"/>
            </a:endParaRPr>
          </a:p>
          <a:p>
            <a:pPr eaLnBrk="1" hangingPunct="1">
              <a:lnSpc>
                <a:spcPct val="90000"/>
              </a:lnSpc>
              <a:buFont typeface="Arial" panose="020B0604020202020204" pitchFamily="34" charset="0"/>
              <a:buChar char="•"/>
              <a:defRPr/>
            </a:pPr>
            <a:r>
              <a:rPr lang="en-US" altLang="en-US" sz="2800" dirty="0">
                <a:latin typeface="Times New Roman" pitchFamily="18" charset="0"/>
                <a:ea typeface="ＭＳ Ｐゴシック" pitchFamily="34" charset="-128"/>
                <a:cs typeface="Times New Roman" pitchFamily="18" charset="0"/>
              </a:rPr>
              <a:t>Why use a MAC?</a:t>
            </a:r>
          </a:p>
          <a:p>
            <a:pPr lvl="1" eaLnBrk="1" hangingPunct="1">
              <a:lnSpc>
                <a:spcPct val="90000"/>
              </a:lnSpc>
              <a:buFont typeface="Arial" panose="020B0604020202020204" pitchFamily="34" charset="0"/>
              <a:buChar char="•"/>
              <a:defRPr/>
            </a:pPr>
            <a:r>
              <a:rPr lang="en-US" altLang="en-US" sz="2400" dirty="0">
                <a:latin typeface="Times New Roman" pitchFamily="18" charset="0"/>
                <a:ea typeface="ＭＳ Ｐゴシック" pitchFamily="34" charset="-128"/>
                <a:cs typeface="Times New Roman" pitchFamily="18" charset="0"/>
              </a:rPr>
              <a:t>sometimes only authentication is needed</a:t>
            </a:r>
          </a:p>
          <a:p>
            <a:pPr lvl="1" eaLnBrk="1" hangingPunct="1">
              <a:lnSpc>
                <a:spcPct val="90000"/>
              </a:lnSpc>
              <a:buFont typeface="Arial" panose="020B0604020202020204" pitchFamily="34" charset="0"/>
              <a:buChar char="•"/>
              <a:defRPr/>
            </a:pPr>
            <a:r>
              <a:rPr lang="en-US" altLang="en-US" sz="2400" dirty="0">
                <a:latin typeface="Times New Roman" pitchFamily="18" charset="0"/>
                <a:ea typeface="ＭＳ Ｐゴシック" pitchFamily="34" charset="-128"/>
                <a:cs typeface="Times New Roman" pitchFamily="18" charset="0"/>
              </a:rPr>
              <a:t>sometimes need authentication to persist longer than the encryption (</a:t>
            </a:r>
            <a:r>
              <a:rPr lang="en-US" altLang="en-US" sz="2400" dirty="0" err="1">
                <a:latin typeface="Times New Roman" pitchFamily="18" charset="0"/>
                <a:ea typeface="ＭＳ Ｐゴシック" pitchFamily="34" charset="-128"/>
                <a:cs typeface="Times New Roman" pitchFamily="18" charset="0"/>
              </a:rPr>
              <a:t>eg</a:t>
            </a:r>
            <a:r>
              <a:rPr lang="en-US" altLang="en-US" sz="2400" dirty="0">
                <a:latin typeface="Times New Roman" pitchFamily="18" charset="0"/>
                <a:ea typeface="ＭＳ Ｐゴシック" pitchFamily="34" charset="-128"/>
                <a:cs typeface="Times New Roman" pitchFamily="18" charset="0"/>
              </a:rPr>
              <a:t>. archival use)</a:t>
            </a:r>
          </a:p>
          <a:p>
            <a:pPr marL="0" indent="0" eaLnBrk="1" hangingPunct="1">
              <a:lnSpc>
                <a:spcPct val="90000"/>
              </a:lnSpc>
              <a:buFont typeface="Arial" panose="020B0604020202020204" pitchFamily="34" charset="0"/>
              <a:buNone/>
              <a:defRPr/>
            </a:pPr>
            <a:endParaRPr lang="en-US" altLang="en-US" sz="2800" dirty="0">
              <a:latin typeface="Times New Roman" pitchFamily="18" charset="0"/>
              <a:ea typeface="ＭＳ Ｐゴシック" pitchFamily="34" charset="-128"/>
              <a:cs typeface="Times New Roman" pitchFamily="18" charset="0"/>
            </a:endParaRPr>
          </a:p>
          <a:p>
            <a:pPr eaLnBrk="1" hangingPunct="1">
              <a:lnSpc>
                <a:spcPct val="90000"/>
              </a:lnSpc>
              <a:buFont typeface="Arial" panose="020B0604020202020204" pitchFamily="34" charset="0"/>
              <a:buChar char="•"/>
              <a:defRPr/>
            </a:pPr>
            <a:r>
              <a:rPr lang="en-US" altLang="en-US" sz="2800" dirty="0">
                <a:latin typeface="Times New Roman" pitchFamily="18" charset="0"/>
                <a:ea typeface="ＭＳ Ｐゴシック" pitchFamily="34" charset="-128"/>
                <a:cs typeface="Times New Roman" pitchFamily="18" charset="0"/>
              </a:rPr>
              <a:t>Can also use encryption for secrecy</a:t>
            </a:r>
          </a:p>
          <a:p>
            <a:pPr lvl="1" eaLnBrk="1" hangingPunct="1">
              <a:lnSpc>
                <a:spcPct val="90000"/>
              </a:lnSpc>
              <a:buFont typeface="Arial" panose="020B0604020202020204" pitchFamily="34" charset="0"/>
              <a:buChar char="•"/>
              <a:defRPr/>
            </a:pPr>
            <a:r>
              <a:rPr lang="en-US" altLang="en-US" sz="2400" dirty="0">
                <a:latin typeface="Times New Roman" pitchFamily="18" charset="0"/>
                <a:ea typeface="ＭＳ Ｐゴシック" pitchFamily="34" charset="-128"/>
                <a:cs typeface="Times New Roman" pitchFamily="18" charset="0"/>
              </a:rPr>
              <a:t>generally use separate keys for each</a:t>
            </a:r>
          </a:p>
          <a:p>
            <a:pPr lvl="1" eaLnBrk="1" hangingPunct="1">
              <a:lnSpc>
                <a:spcPct val="90000"/>
              </a:lnSpc>
              <a:buFont typeface="Arial" panose="020B0604020202020204" pitchFamily="34" charset="0"/>
              <a:buChar char="•"/>
              <a:defRPr/>
            </a:pPr>
            <a:r>
              <a:rPr lang="en-US" altLang="en-US" sz="2400" dirty="0">
                <a:latin typeface="Times New Roman" pitchFamily="18" charset="0"/>
                <a:ea typeface="ＭＳ Ｐゴシック" pitchFamily="34" charset="-128"/>
                <a:cs typeface="Times New Roman" pitchFamily="18" charset="0"/>
              </a:rPr>
              <a:t>can compute MAC either before or after encryption</a:t>
            </a:r>
          </a:p>
          <a:p>
            <a:pPr lvl="1" eaLnBrk="1" hangingPunct="1">
              <a:lnSpc>
                <a:spcPct val="90000"/>
              </a:lnSpc>
              <a:buFont typeface="Arial" panose="020B0604020202020204" pitchFamily="34" charset="0"/>
              <a:buChar char="•"/>
              <a:defRPr/>
            </a:pPr>
            <a:r>
              <a:rPr lang="en-US" altLang="en-US" sz="2400" dirty="0">
                <a:latin typeface="Times New Roman" pitchFamily="18" charset="0"/>
                <a:ea typeface="ＭＳ Ｐゴシック" pitchFamily="34" charset="-128"/>
                <a:cs typeface="Times New Roman" pitchFamily="18" charset="0"/>
              </a:rPr>
              <a:t>is generally regarded as better done before</a:t>
            </a:r>
          </a:p>
          <a:p>
            <a:pPr eaLnBrk="1" hangingPunct="1">
              <a:lnSpc>
                <a:spcPct val="90000"/>
              </a:lnSpc>
              <a:buFont typeface="Arial" panose="020B0604020202020204" pitchFamily="34" charset="0"/>
              <a:buChar char="•"/>
              <a:defRPr/>
            </a:pPr>
            <a:endParaRPr lang="en-US" altLang="en-US" sz="2800" dirty="0">
              <a:latin typeface="Times New Roman" pitchFamily="18" charset="0"/>
              <a:ea typeface="ＭＳ Ｐゴシック" pitchFamily="34" charset="-128"/>
              <a:cs typeface="Times New Roman" pitchFamily="18" charset="0"/>
            </a:endParaRPr>
          </a:p>
        </p:txBody>
      </p:sp>
      <p:sp>
        <p:nvSpPr>
          <p:cNvPr id="33796" name="Slide Number Placeholder 1"/>
          <p:cNvSpPr>
            <a:spLocks noGrp="1"/>
          </p:cNvSpPr>
          <p:nvPr>
            <p:ph type="sldNum" sz="quarter" idx="12"/>
          </p:nvPr>
        </p:nvSpPr>
        <p:spPr bwMode="auto">
          <a:noFill/>
          <a:ln>
            <a:miter lim="800000"/>
            <a:headEnd/>
            <a:tailEnd/>
          </a:ln>
        </p:spPr>
        <p:txBody>
          <a:bodyPr/>
          <a:lstStyle/>
          <a:p>
            <a:fld id="{A7C74EE7-E559-4BCD-A69F-896F41C42755}" type="slidenum">
              <a:rPr lang="en-US" altLang="en-US"/>
              <a:pPr/>
              <a:t>16</a:t>
            </a:fld>
            <a:endParaRPr lang="en-US"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fontAlgn="auto" hangingPunct="1">
              <a:spcAft>
                <a:spcPts val="0"/>
              </a:spcAft>
              <a:defRPr/>
            </a:pPr>
            <a:r>
              <a:rPr lang="en-US" altLang="en-US" sz="2800" b="1" dirty="0">
                <a:solidFill>
                  <a:srgbClr val="FF0000"/>
                </a:solidFill>
                <a:latin typeface="Times New Roman" panose="02020603050405020304" pitchFamily="18" charset="0"/>
                <a:ea typeface="ＭＳ Ｐゴシック" pitchFamily="34" charset="-128"/>
                <a:cs typeface="Times New Roman" panose="02020603050405020304" pitchFamily="18" charset="0"/>
              </a:rPr>
              <a:t>MAC PROPERTIES</a:t>
            </a:r>
            <a:endParaRPr lang="en-AU" altLang="en-US" sz="2800" b="1" dirty="0">
              <a:solidFill>
                <a:srgbClr val="FF0000"/>
              </a:solidFill>
              <a:latin typeface="Times New Roman" panose="02020603050405020304" pitchFamily="18" charset="0"/>
              <a:ea typeface="ＭＳ Ｐゴシック" pitchFamily="34" charset="-128"/>
              <a:cs typeface="Times New Roman" panose="02020603050405020304" pitchFamily="18" charset="0"/>
            </a:endParaRPr>
          </a:p>
        </p:txBody>
      </p:sp>
      <p:sp>
        <p:nvSpPr>
          <p:cNvPr id="35843" name="Rectangle 3"/>
          <p:cNvSpPr>
            <a:spLocks noGrp="1"/>
          </p:cNvSpPr>
          <p:nvPr>
            <p:ph idx="1"/>
          </p:nvPr>
        </p:nvSpPr>
        <p:spPr/>
        <p:txBody>
          <a:bodyPr/>
          <a:lstStyle/>
          <a:p>
            <a:pPr eaLnBrk="1" hangingPunct="1"/>
            <a:r>
              <a:rPr lang="en-US" altLang="en-US" sz="2800" smtClean="0">
                <a:latin typeface="Times New Roman" pitchFamily="18" charset="0"/>
                <a:ea typeface="ＭＳ Ｐゴシック" pitchFamily="34" charset="-128"/>
                <a:cs typeface="Times New Roman" pitchFamily="18" charset="0"/>
              </a:rPr>
              <a:t>A MAC is a cryptographic checksum</a:t>
            </a:r>
          </a:p>
          <a:p>
            <a:pPr lvl="1" eaLnBrk="1" hangingPunct="1">
              <a:buFont typeface="Wingdings" pitchFamily="2" charset="2"/>
              <a:buNone/>
            </a:pPr>
            <a:r>
              <a:rPr lang="en-US" altLang="en-US" sz="2400" smtClean="0">
                <a:latin typeface="Times New Roman" pitchFamily="18" charset="0"/>
                <a:ea typeface="ＭＳ Ｐゴシック" pitchFamily="34" charset="-128"/>
                <a:cs typeface="Times New Roman" pitchFamily="18" charset="0"/>
              </a:rPr>
              <a:t>	MAC = C</a:t>
            </a:r>
            <a:r>
              <a:rPr lang="en-US" altLang="en-US" sz="2400" baseline="-25000" smtClean="0">
                <a:latin typeface="Times New Roman" pitchFamily="18" charset="0"/>
                <a:ea typeface="ＭＳ Ｐゴシック" pitchFamily="34" charset="-128"/>
                <a:cs typeface="Times New Roman" pitchFamily="18" charset="0"/>
              </a:rPr>
              <a:t>K</a:t>
            </a:r>
            <a:r>
              <a:rPr lang="en-US" altLang="en-US" sz="2400" smtClean="0">
                <a:latin typeface="Times New Roman" pitchFamily="18" charset="0"/>
                <a:ea typeface="ＭＳ Ｐゴシック" pitchFamily="34" charset="-128"/>
                <a:cs typeface="Times New Roman" pitchFamily="18" charset="0"/>
              </a:rPr>
              <a:t>(M)</a:t>
            </a:r>
          </a:p>
          <a:p>
            <a:pPr lvl="1" eaLnBrk="1" hangingPunct="1"/>
            <a:r>
              <a:rPr lang="en-US" altLang="en-US" sz="2400" smtClean="0">
                <a:latin typeface="Times New Roman" pitchFamily="18" charset="0"/>
                <a:ea typeface="ＭＳ Ｐゴシック" pitchFamily="34" charset="-128"/>
                <a:cs typeface="Times New Roman" pitchFamily="18" charset="0"/>
              </a:rPr>
              <a:t>condenses a variable-length message M</a:t>
            </a:r>
          </a:p>
          <a:p>
            <a:pPr lvl="1" eaLnBrk="1" hangingPunct="1"/>
            <a:r>
              <a:rPr lang="en-US" altLang="en-US" sz="2400" smtClean="0">
                <a:latin typeface="Times New Roman" pitchFamily="18" charset="0"/>
                <a:ea typeface="ＭＳ Ｐゴシック" pitchFamily="34" charset="-128"/>
                <a:cs typeface="Times New Roman" pitchFamily="18" charset="0"/>
              </a:rPr>
              <a:t>using a secret key K</a:t>
            </a:r>
          </a:p>
          <a:p>
            <a:pPr lvl="1" eaLnBrk="1" hangingPunct="1"/>
            <a:r>
              <a:rPr lang="en-US" altLang="en-US" sz="2400" smtClean="0">
                <a:latin typeface="Times New Roman" pitchFamily="18" charset="0"/>
                <a:ea typeface="ＭＳ Ｐゴシック" pitchFamily="34" charset="-128"/>
                <a:cs typeface="Times New Roman" pitchFamily="18" charset="0"/>
              </a:rPr>
              <a:t>to a fixed-sized authenticator</a:t>
            </a:r>
          </a:p>
          <a:p>
            <a:pPr eaLnBrk="1" hangingPunct="1"/>
            <a:endParaRPr lang="en-US" altLang="en-US" sz="2800" smtClean="0">
              <a:latin typeface="Times New Roman" pitchFamily="18" charset="0"/>
              <a:ea typeface="ＭＳ Ｐゴシック" pitchFamily="34" charset="-128"/>
              <a:cs typeface="Times New Roman" pitchFamily="18" charset="0"/>
            </a:endParaRPr>
          </a:p>
          <a:p>
            <a:pPr eaLnBrk="1" hangingPunct="1"/>
            <a:r>
              <a:rPr lang="en-US" altLang="en-US" sz="2800" smtClean="0">
                <a:latin typeface="Times New Roman" pitchFamily="18" charset="0"/>
                <a:ea typeface="ＭＳ Ｐゴシック" pitchFamily="34" charset="-128"/>
                <a:cs typeface="Times New Roman" pitchFamily="18" charset="0"/>
              </a:rPr>
              <a:t>Is a many-to-one function</a:t>
            </a:r>
          </a:p>
          <a:p>
            <a:pPr lvl="1" eaLnBrk="1" hangingPunct="1"/>
            <a:r>
              <a:rPr lang="en-US" altLang="en-US" sz="2400" smtClean="0">
                <a:latin typeface="Times New Roman" pitchFamily="18" charset="0"/>
                <a:ea typeface="ＭＳ Ｐゴシック" pitchFamily="34" charset="-128"/>
                <a:cs typeface="Times New Roman" pitchFamily="18" charset="0"/>
              </a:rPr>
              <a:t>potentially many messages have same MAC</a:t>
            </a:r>
          </a:p>
          <a:p>
            <a:pPr lvl="1" eaLnBrk="1" hangingPunct="1"/>
            <a:r>
              <a:rPr lang="en-US" altLang="en-US" sz="2400" smtClean="0">
                <a:latin typeface="Times New Roman" pitchFamily="18" charset="0"/>
                <a:ea typeface="ＭＳ Ｐゴシック" pitchFamily="34" charset="-128"/>
                <a:cs typeface="Times New Roman" pitchFamily="18" charset="0"/>
              </a:rPr>
              <a:t>but finding these needs to be very difficult</a:t>
            </a:r>
            <a:endParaRPr lang="en-AU" altLang="en-US" sz="2400" smtClean="0">
              <a:latin typeface="Times New Roman" pitchFamily="18" charset="0"/>
              <a:ea typeface="ＭＳ Ｐゴシック" pitchFamily="34" charset="-128"/>
              <a:cs typeface="Times New Roman" pitchFamily="18" charset="0"/>
            </a:endParaRPr>
          </a:p>
        </p:txBody>
      </p:sp>
      <p:sp>
        <p:nvSpPr>
          <p:cNvPr id="35844" name="Slide Number Placeholder 1"/>
          <p:cNvSpPr>
            <a:spLocks noGrp="1"/>
          </p:cNvSpPr>
          <p:nvPr>
            <p:ph type="sldNum" sz="quarter" idx="12"/>
          </p:nvPr>
        </p:nvSpPr>
        <p:spPr bwMode="auto">
          <a:noFill/>
          <a:ln>
            <a:miter lim="800000"/>
            <a:headEnd/>
            <a:tailEnd/>
          </a:ln>
        </p:spPr>
        <p:txBody>
          <a:bodyPr/>
          <a:lstStyle/>
          <a:p>
            <a:fld id="{1C849D4C-323B-479B-97D2-F6DE0008B16E}" type="slidenum">
              <a:rPr lang="en-US" altLang="en-US"/>
              <a:pPr/>
              <a:t>17</a:t>
            </a:fld>
            <a:endParaRPr lang="en-US"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288" y="765175"/>
            <a:ext cx="8229600" cy="663575"/>
          </a:xfrm>
        </p:spPr>
        <p:txBody>
          <a:bodyPr>
            <a:noAutofit/>
          </a:bodyPr>
          <a:lstStyle/>
          <a:p>
            <a:pPr eaLnBrk="1" fontAlgn="auto" hangingPunct="1">
              <a:spcAft>
                <a:spcPts val="0"/>
              </a:spcAft>
              <a:defRPr/>
            </a:pPr>
            <a:r>
              <a:rPr lang="en-US" sz="2800" b="1" dirty="0">
                <a:solidFill>
                  <a:srgbClr val="FF0000"/>
                </a:solidFill>
                <a:latin typeface="Times New Roman" panose="02020603050405020304" pitchFamily="18" charset="0"/>
                <a:ea typeface="ＭＳ Ｐゴシック" pitchFamily="34" charset="-128"/>
                <a:cs typeface="Times New Roman" panose="02020603050405020304" pitchFamily="18" charset="0"/>
              </a:rPr>
              <a:t>HMAC</a:t>
            </a:r>
            <a:br>
              <a:rPr lang="en-US" sz="2800" b="1" dirty="0">
                <a:solidFill>
                  <a:srgbClr val="FF0000"/>
                </a:solidFill>
                <a:latin typeface="Times New Roman" panose="02020603050405020304" pitchFamily="18" charset="0"/>
                <a:ea typeface="ＭＳ Ｐゴシック" pitchFamily="34" charset="-128"/>
                <a:cs typeface="Times New Roman" panose="02020603050405020304" pitchFamily="18" charset="0"/>
              </a:rPr>
            </a:br>
            <a:r>
              <a:rPr lang="en-US" sz="2800" b="1" dirty="0" err="1">
                <a:solidFill>
                  <a:srgbClr val="FF0000"/>
                </a:solidFill>
                <a:latin typeface="Times New Roman" panose="02020603050405020304" pitchFamily="18" charset="0"/>
                <a:ea typeface="ＭＳ Ｐゴシック" pitchFamily="34" charset="-128"/>
                <a:cs typeface="Times New Roman" panose="02020603050405020304" pitchFamily="18" charset="0"/>
              </a:rPr>
              <a:t>HMAC</a:t>
            </a:r>
            <a:r>
              <a:rPr lang="en-US" sz="2800" b="1" dirty="0">
                <a:solidFill>
                  <a:srgbClr val="FF0000"/>
                </a:solidFill>
                <a:latin typeface="Times New Roman" panose="02020603050405020304" pitchFamily="18" charset="0"/>
                <a:ea typeface="ＭＳ Ｐゴシック" pitchFamily="34" charset="-128"/>
                <a:cs typeface="Times New Roman" panose="02020603050405020304" pitchFamily="18" charset="0"/>
              </a:rPr>
              <a:t> DESIGN OBJECTIVES</a:t>
            </a:r>
          </a:p>
        </p:txBody>
      </p:sp>
      <p:sp>
        <p:nvSpPr>
          <p:cNvPr id="37891" name="Content Placeholder 2"/>
          <p:cNvSpPr>
            <a:spLocks noGrp="1"/>
          </p:cNvSpPr>
          <p:nvPr>
            <p:ph idx="1"/>
          </p:nvPr>
        </p:nvSpPr>
        <p:spPr>
          <a:xfrm>
            <a:off x="304800" y="1676400"/>
            <a:ext cx="8534400" cy="4876800"/>
          </a:xfrm>
        </p:spPr>
        <p:txBody>
          <a:bodyPr/>
          <a:lstStyle/>
          <a:p>
            <a:pPr eaLnBrk="1" hangingPunct="1">
              <a:buFont typeface="Wingdings" pitchFamily="2" charset="2"/>
              <a:buChar char="Ø"/>
            </a:pPr>
            <a:r>
              <a:rPr lang="en-US" altLang="en-US" smtClean="0">
                <a:latin typeface="Times New Roman" pitchFamily="18" charset="0"/>
                <a:ea typeface="ＭＳ Ｐゴシック" pitchFamily="34" charset="-128"/>
                <a:cs typeface="Times New Roman" pitchFamily="18" charset="0"/>
              </a:rPr>
              <a:t>Use, without modifications, hash functions</a:t>
            </a:r>
          </a:p>
          <a:p>
            <a:pPr eaLnBrk="1" hangingPunct="1">
              <a:buFont typeface="Wingdings" pitchFamily="2" charset="2"/>
              <a:buChar char="Ø"/>
            </a:pPr>
            <a:endParaRPr lang="en-US" altLang="en-US" smtClean="0">
              <a:latin typeface="Times New Roman" pitchFamily="18" charset="0"/>
              <a:ea typeface="ＭＳ Ｐゴシック" pitchFamily="34" charset="-128"/>
              <a:cs typeface="Times New Roman" pitchFamily="18" charset="0"/>
            </a:endParaRPr>
          </a:p>
          <a:p>
            <a:pPr eaLnBrk="1" hangingPunct="1">
              <a:buFont typeface="Wingdings" pitchFamily="2" charset="2"/>
              <a:buChar char="Ø"/>
            </a:pPr>
            <a:r>
              <a:rPr lang="en-US" altLang="en-US" smtClean="0">
                <a:latin typeface="Times New Roman" pitchFamily="18" charset="0"/>
                <a:ea typeface="ＭＳ Ｐゴシック" pitchFamily="34" charset="-128"/>
                <a:cs typeface="Times New Roman" pitchFamily="18" charset="0"/>
              </a:rPr>
              <a:t>Allow for easy re-placeability of embedded hash function</a:t>
            </a:r>
          </a:p>
          <a:p>
            <a:pPr eaLnBrk="1" hangingPunct="1">
              <a:buFont typeface="Wingdings" pitchFamily="2" charset="2"/>
              <a:buChar char="Ø"/>
            </a:pPr>
            <a:endParaRPr lang="en-US" altLang="en-US" smtClean="0">
              <a:latin typeface="Times New Roman" pitchFamily="18" charset="0"/>
              <a:ea typeface="ＭＳ Ｐゴシック" pitchFamily="34" charset="-128"/>
              <a:cs typeface="Times New Roman" pitchFamily="18" charset="0"/>
            </a:endParaRPr>
          </a:p>
          <a:p>
            <a:pPr eaLnBrk="1" hangingPunct="1">
              <a:buFont typeface="Wingdings" pitchFamily="2" charset="2"/>
              <a:buChar char="Ø"/>
            </a:pPr>
            <a:r>
              <a:rPr lang="en-US" altLang="en-US" smtClean="0">
                <a:latin typeface="Times New Roman" pitchFamily="18" charset="0"/>
                <a:ea typeface="ＭＳ Ｐゴシック" pitchFamily="34" charset="-128"/>
                <a:cs typeface="Times New Roman" pitchFamily="18" charset="0"/>
              </a:rPr>
              <a:t>Preserve original performance of hash function without significant degradation</a:t>
            </a:r>
          </a:p>
          <a:p>
            <a:pPr eaLnBrk="1" hangingPunct="1">
              <a:buFont typeface="Wingdings" pitchFamily="2" charset="2"/>
              <a:buChar char="Ø"/>
            </a:pPr>
            <a:endParaRPr lang="en-US" altLang="en-US" smtClean="0">
              <a:latin typeface="Times New Roman" pitchFamily="18" charset="0"/>
              <a:ea typeface="ＭＳ Ｐゴシック" pitchFamily="34" charset="-128"/>
              <a:cs typeface="Times New Roman" pitchFamily="18" charset="0"/>
            </a:endParaRPr>
          </a:p>
          <a:p>
            <a:pPr eaLnBrk="1" hangingPunct="1">
              <a:buFont typeface="Wingdings" pitchFamily="2" charset="2"/>
              <a:buChar char="Ø"/>
            </a:pPr>
            <a:r>
              <a:rPr lang="en-US" altLang="en-US" smtClean="0">
                <a:latin typeface="Times New Roman" pitchFamily="18" charset="0"/>
                <a:ea typeface="ＭＳ Ｐゴシック" pitchFamily="34" charset="-128"/>
                <a:cs typeface="Times New Roman" pitchFamily="18" charset="0"/>
              </a:rPr>
              <a:t>Use and handle keys in a simple way.</a:t>
            </a:r>
          </a:p>
          <a:p>
            <a:pPr eaLnBrk="1" hangingPunct="1">
              <a:buFont typeface="Wingdings" pitchFamily="2" charset="2"/>
              <a:buChar char="Ø"/>
            </a:pPr>
            <a:endParaRPr lang="en-US" altLang="en-US" smtClean="0">
              <a:latin typeface="Times New Roman" pitchFamily="18" charset="0"/>
              <a:ea typeface="ＭＳ Ｐゴシック" pitchFamily="34" charset="-128"/>
              <a:cs typeface="Times New Roman" pitchFamily="18" charset="0"/>
            </a:endParaRPr>
          </a:p>
          <a:p>
            <a:pPr eaLnBrk="1" hangingPunct="1">
              <a:buFont typeface="Wingdings" pitchFamily="2" charset="2"/>
              <a:buChar char="Ø"/>
            </a:pPr>
            <a:r>
              <a:rPr lang="en-US" altLang="en-US" smtClean="0">
                <a:latin typeface="Times New Roman" pitchFamily="18" charset="0"/>
                <a:ea typeface="ＭＳ Ｐゴシック" pitchFamily="34" charset="-128"/>
                <a:cs typeface="Times New Roman" pitchFamily="18" charset="0"/>
              </a:rPr>
              <a:t>Have well understood cryptographic analysis of authentication mechanism strength</a:t>
            </a:r>
          </a:p>
        </p:txBody>
      </p:sp>
      <p:sp>
        <p:nvSpPr>
          <p:cNvPr id="37892" name="Slide Number Placeholder 2"/>
          <p:cNvSpPr>
            <a:spLocks noGrp="1"/>
          </p:cNvSpPr>
          <p:nvPr>
            <p:ph type="sldNum" sz="quarter" idx="12"/>
          </p:nvPr>
        </p:nvSpPr>
        <p:spPr bwMode="auto">
          <a:noFill/>
          <a:ln>
            <a:miter lim="800000"/>
            <a:headEnd/>
            <a:tailEnd/>
          </a:ln>
        </p:spPr>
        <p:txBody>
          <a:bodyPr/>
          <a:lstStyle/>
          <a:p>
            <a:fld id="{857AB428-D76D-4AEB-9393-2695C7107D9C}" type="slidenum">
              <a:rPr lang="en-US" altLang="en-US"/>
              <a:pPr/>
              <a:t>18</a:t>
            </a:fld>
            <a:endParaRPr lang="en-US"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Content Placeholder 2"/>
          <p:cNvSpPr>
            <a:spLocks noGrp="1"/>
          </p:cNvSpPr>
          <p:nvPr>
            <p:ph idx="1"/>
          </p:nvPr>
        </p:nvSpPr>
        <p:spPr>
          <a:xfrm>
            <a:off x="179388" y="549275"/>
            <a:ext cx="8856662" cy="6048375"/>
          </a:xfrm>
        </p:spPr>
        <p:txBody>
          <a:bodyPr/>
          <a:lstStyle/>
          <a:p>
            <a:pPr eaLnBrk="1" hangingPunct="1"/>
            <a:r>
              <a:rPr lang="en-US" altLang="en-US" sz="2200" smtClean="0">
                <a:latin typeface="Times New Roman" pitchFamily="18" charset="0"/>
                <a:cs typeface="Times New Roman" pitchFamily="18" charset="0"/>
              </a:rPr>
              <a:t>HMAC should execute in approximately the same time as the embedded hash function for long messages.</a:t>
            </a:r>
          </a:p>
          <a:p>
            <a:pPr eaLnBrk="1" hangingPunct="1"/>
            <a:endParaRPr lang="en-US" altLang="en-US" sz="2200" smtClean="0">
              <a:latin typeface="Times New Roman" pitchFamily="18" charset="0"/>
              <a:cs typeface="Times New Roman" pitchFamily="18" charset="0"/>
            </a:endParaRPr>
          </a:p>
          <a:p>
            <a:pPr eaLnBrk="1" hangingPunct="1"/>
            <a:r>
              <a:rPr lang="en-US" altLang="en-US" sz="2200" smtClean="0">
                <a:latin typeface="Times New Roman" pitchFamily="18" charset="0"/>
                <a:cs typeface="Times New Roman" pitchFamily="18" charset="0"/>
              </a:rPr>
              <a:t>HMAC adds three executions of the hash compression function.</a:t>
            </a:r>
          </a:p>
          <a:p>
            <a:pPr eaLnBrk="1" hangingPunct="1"/>
            <a:endParaRPr lang="en-AU" altLang="en-US" sz="2200" smtClean="0">
              <a:latin typeface="Times New Roman" pitchFamily="18" charset="0"/>
              <a:cs typeface="Times New Roman" pitchFamily="18" charset="0"/>
            </a:endParaRPr>
          </a:p>
          <a:p>
            <a:pPr eaLnBrk="1" hangingPunct="1"/>
            <a:r>
              <a:rPr lang="en-US" altLang="en-US" sz="2200" smtClean="0">
                <a:latin typeface="Times New Roman" pitchFamily="18" charset="0"/>
                <a:cs typeface="Times New Roman" pitchFamily="18" charset="0"/>
              </a:rPr>
              <a:t>With this implementation, only one additional instance of the compression function is added to the processing normally produced by the hash function.</a:t>
            </a:r>
          </a:p>
          <a:p>
            <a:pPr eaLnBrk="1" hangingPunct="1"/>
            <a:endParaRPr lang="en-US" altLang="en-US" sz="2200" smtClean="0">
              <a:latin typeface="Times New Roman" pitchFamily="18" charset="0"/>
              <a:cs typeface="Times New Roman" pitchFamily="18" charset="0"/>
            </a:endParaRPr>
          </a:p>
          <a:p>
            <a:pPr eaLnBrk="1" hangingPunct="1"/>
            <a:r>
              <a:rPr lang="en-US" altLang="en-US" sz="2200" smtClean="0">
                <a:latin typeface="Times New Roman" pitchFamily="18" charset="0"/>
                <a:cs typeface="Times New Roman" pitchFamily="18" charset="0"/>
              </a:rPr>
              <a:t>This is especially worthwhile if most of the messages for which a MAC is computed are short.</a:t>
            </a:r>
          </a:p>
          <a:p>
            <a:endParaRPr lang="en-US" altLang="en-US" sz="2200" smtClean="0">
              <a:latin typeface="Times New Roman" pitchFamily="18" charset="0"/>
              <a:cs typeface="Times New Roman" pitchFamily="18" charset="0"/>
            </a:endParaRPr>
          </a:p>
          <a:p>
            <a:endParaRPr lang="en-US" altLang="en-US" sz="2200" smtClean="0"/>
          </a:p>
        </p:txBody>
      </p:sp>
      <p:sp>
        <p:nvSpPr>
          <p:cNvPr id="39939" name="Slide Number Placeholder 3"/>
          <p:cNvSpPr>
            <a:spLocks noGrp="1"/>
          </p:cNvSpPr>
          <p:nvPr>
            <p:ph type="sldNum" sz="quarter" idx="12"/>
          </p:nvPr>
        </p:nvSpPr>
        <p:spPr bwMode="auto">
          <a:noFill/>
          <a:ln>
            <a:miter lim="800000"/>
            <a:headEnd/>
            <a:tailEnd/>
          </a:ln>
        </p:spPr>
        <p:txBody>
          <a:bodyPr/>
          <a:lstStyle/>
          <a:p>
            <a:fld id="{C210D6DF-C437-40EF-948F-ADB9AE7845B4}" type="slidenum">
              <a:rPr lang="en-US" altLang="en-US"/>
              <a:pPr/>
              <a:t>19</a:t>
            </a:fld>
            <a:endParaRPr lang="en-US"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663575"/>
          </a:xfrm>
        </p:spPr>
        <p:txBody>
          <a:bodyPr>
            <a:normAutofit fontScale="90000"/>
          </a:bodyPr>
          <a:lstStyle/>
          <a:p>
            <a:pPr>
              <a:defRPr/>
            </a:pPr>
            <a:r>
              <a:rPr lang="en-US" b="1" dirty="0">
                <a:solidFill>
                  <a:srgbClr val="FF0000"/>
                </a:solidFill>
                <a:latin typeface="Times New Roman" panose="02020603050405020304" pitchFamily="18" charset="0"/>
                <a:cs typeface="Times New Roman" panose="02020603050405020304" pitchFamily="18" charset="0"/>
              </a:rPr>
              <a:t>CONTENT</a:t>
            </a:r>
          </a:p>
        </p:txBody>
      </p:sp>
      <p:sp>
        <p:nvSpPr>
          <p:cNvPr id="10243" name="Content Placeholder 2"/>
          <p:cNvSpPr>
            <a:spLocks noGrp="1"/>
          </p:cNvSpPr>
          <p:nvPr>
            <p:ph idx="1"/>
          </p:nvPr>
        </p:nvSpPr>
        <p:spPr/>
        <p:txBody>
          <a:bodyPr/>
          <a:lstStyle/>
          <a:p>
            <a:pPr marL="0" indent="0">
              <a:buFont typeface="Arial" charset="0"/>
              <a:buNone/>
            </a:pPr>
            <a:r>
              <a:rPr lang="en-US" altLang="en-US" b="1" smtClean="0">
                <a:latin typeface="Times New Roman" pitchFamily="18" charset="0"/>
                <a:cs typeface="Times New Roman" pitchFamily="18" charset="0"/>
              </a:rPr>
              <a:t>MESSAGE SECURITY REQUIREMENTS</a:t>
            </a:r>
            <a:endParaRPr lang="en-US" altLang="en-US" smtClean="0">
              <a:latin typeface="Times New Roman" pitchFamily="18" charset="0"/>
              <a:cs typeface="Times New Roman" pitchFamily="18" charset="0"/>
            </a:endParaRPr>
          </a:p>
          <a:p>
            <a:pPr marL="0" indent="0">
              <a:buFont typeface="Arial" charset="0"/>
              <a:buNone/>
            </a:pPr>
            <a:r>
              <a:rPr lang="en-AU" altLang="en-US" b="1" smtClean="0">
                <a:latin typeface="Times New Roman" pitchFamily="18" charset="0"/>
                <a:cs typeface="Times New Roman" pitchFamily="18" charset="0"/>
              </a:rPr>
              <a:t>MESSAGE AUTHENTICATION</a:t>
            </a:r>
            <a:endParaRPr lang="en-US" altLang="en-US" smtClean="0">
              <a:latin typeface="Times New Roman" pitchFamily="18" charset="0"/>
              <a:cs typeface="Times New Roman" pitchFamily="18" charset="0"/>
            </a:endParaRPr>
          </a:p>
          <a:p>
            <a:pPr marL="0" indent="0">
              <a:buFont typeface="Arial" charset="0"/>
              <a:buNone/>
            </a:pPr>
            <a:r>
              <a:rPr lang="en-US" altLang="en-US" b="1" smtClean="0">
                <a:latin typeface="Times New Roman" pitchFamily="18" charset="0"/>
                <a:cs typeface="Times New Roman" pitchFamily="18" charset="0"/>
              </a:rPr>
              <a:t>MESSAGE ENCRYPTION</a:t>
            </a:r>
            <a:endParaRPr lang="en-US" altLang="en-US" smtClean="0">
              <a:latin typeface="Times New Roman" pitchFamily="18" charset="0"/>
              <a:cs typeface="Times New Roman" pitchFamily="18" charset="0"/>
            </a:endParaRPr>
          </a:p>
          <a:p>
            <a:pPr marL="0" indent="0">
              <a:buFont typeface="Arial" charset="0"/>
              <a:buNone/>
            </a:pPr>
            <a:r>
              <a:rPr lang="en-US" altLang="en-US" b="1" smtClean="0">
                <a:latin typeface="Times New Roman" pitchFamily="18" charset="0"/>
                <a:cs typeface="Times New Roman" pitchFamily="18" charset="0"/>
              </a:rPr>
              <a:t>HASH FUNCTIONS</a:t>
            </a:r>
            <a:endParaRPr lang="en-US" altLang="en-US" smtClean="0">
              <a:latin typeface="Times New Roman" pitchFamily="18" charset="0"/>
              <a:cs typeface="Times New Roman" pitchFamily="18" charset="0"/>
            </a:endParaRPr>
          </a:p>
          <a:p>
            <a:pPr marL="0" indent="0">
              <a:buFont typeface="Arial" charset="0"/>
              <a:buNone/>
            </a:pPr>
            <a:r>
              <a:rPr lang="en-US" altLang="en-US" b="1" smtClean="0">
                <a:latin typeface="Times New Roman" pitchFamily="18" charset="0"/>
                <a:cs typeface="Times New Roman" pitchFamily="18" charset="0"/>
              </a:rPr>
              <a:t>MESSAGE AUTHENTICATION CODE (MAC)</a:t>
            </a:r>
            <a:endParaRPr lang="en-US" altLang="en-US" smtClean="0">
              <a:latin typeface="Times New Roman" pitchFamily="18" charset="0"/>
              <a:cs typeface="Times New Roman" pitchFamily="18" charset="0"/>
            </a:endParaRPr>
          </a:p>
          <a:p>
            <a:pPr marL="0" indent="0">
              <a:buFont typeface="Arial" charset="0"/>
              <a:buNone/>
            </a:pPr>
            <a:r>
              <a:rPr lang="en-US" altLang="en-US" b="1" smtClean="0">
                <a:latin typeface="Times New Roman" pitchFamily="18" charset="0"/>
                <a:cs typeface="Times New Roman" pitchFamily="18" charset="0"/>
              </a:rPr>
              <a:t>HMAC</a:t>
            </a:r>
          </a:p>
          <a:p>
            <a:pPr marL="0" indent="0">
              <a:buFont typeface="Arial" charset="0"/>
              <a:buNone/>
            </a:pPr>
            <a:r>
              <a:rPr lang="en-US" altLang="en-US" b="1" smtClean="0">
                <a:latin typeface="Times New Roman" pitchFamily="18" charset="0"/>
                <a:cs typeface="Times New Roman" pitchFamily="18" charset="0"/>
              </a:rPr>
              <a:t>DIGITAL SIGNATURE</a:t>
            </a:r>
          </a:p>
          <a:p>
            <a:pPr marL="0" indent="0">
              <a:buFont typeface="Arial" charset="0"/>
              <a:buNone/>
            </a:pPr>
            <a:r>
              <a:rPr lang="en-US" altLang="en-US" b="1" smtClean="0">
                <a:latin typeface="Times New Roman" pitchFamily="18" charset="0"/>
                <a:cs typeface="Times New Roman" pitchFamily="18" charset="0"/>
              </a:rPr>
              <a:t>AUTHETICATION PROTOCOLS</a:t>
            </a:r>
          </a:p>
          <a:p>
            <a:pPr marL="0" indent="0">
              <a:buFont typeface="Arial" charset="0"/>
              <a:buNone/>
            </a:pPr>
            <a:r>
              <a:rPr lang="en-US" altLang="en-US" b="1" smtClean="0">
                <a:latin typeface="Times New Roman" pitchFamily="18" charset="0"/>
                <a:cs typeface="Times New Roman" pitchFamily="18" charset="0"/>
              </a:rPr>
              <a:t>KERBEROS</a:t>
            </a:r>
          </a:p>
          <a:p>
            <a:pPr marL="0" indent="0">
              <a:buFont typeface="Arial" charset="0"/>
              <a:buNone/>
            </a:pPr>
            <a:r>
              <a:rPr lang="en-US" altLang="en-US" b="1" smtClean="0">
                <a:latin typeface="Times New Roman" pitchFamily="18" charset="0"/>
                <a:cs typeface="Times New Roman" pitchFamily="18" charset="0"/>
              </a:rPr>
              <a:t>X.509 AUTHENTICATION SERVICE</a:t>
            </a:r>
          </a:p>
          <a:p>
            <a:pPr marL="0" indent="0">
              <a:buFont typeface="Arial" charset="0"/>
              <a:buNone/>
            </a:pPr>
            <a:endParaRPr lang="en-US" altLang="en-US" smtClean="0">
              <a:latin typeface="Times New Roman" pitchFamily="18" charset="0"/>
              <a:cs typeface="Times New Roman" pitchFamily="18" charset="0"/>
            </a:endParaRPr>
          </a:p>
          <a:p>
            <a:pPr marL="0" indent="0">
              <a:buFont typeface="Arial" charset="0"/>
              <a:buNone/>
            </a:pPr>
            <a:endParaRPr lang="en-US" altLang="en-US" smtClean="0">
              <a:latin typeface="Times New Roman" pitchFamily="18" charset="0"/>
              <a:cs typeface="Times New Roman" pitchFamily="18" charset="0"/>
            </a:endParaRPr>
          </a:p>
        </p:txBody>
      </p:sp>
      <p:sp>
        <p:nvSpPr>
          <p:cNvPr id="10244" name="Slide Number Placeholder 3"/>
          <p:cNvSpPr>
            <a:spLocks noGrp="1"/>
          </p:cNvSpPr>
          <p:nvPr>
            <p:ph type="sldNum" sz="quarter" idx="12"/>
          </p:nvPr>
        </p:nvSpPr>
        <p:spPr bwMode="auto">
          <a:noFill/>
          <a:ln>
            <a:miter lim="800000"/>
            <a:headEnd/>
            <a:tailEnd/>
          </a:ln>
        </p:spPr>
        <p:txBody>
          <a:bodyPr/>
          <a:lstStyle/>
          <a:p>
            <a:fld id="{916F182B-296E-429B-AA77-220637A3C6AC}" type="slidenum">
              <a:rPr lang="en-US" altLang="en-US"/>
              <a:pPr/>
              <a:t>2</a:t>
            </a:fld>
            <a:endParaRPr lang="en-US"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pPr eaLnBrk="1" hangingPunct="1">
              <a:defRPr/>
            </a:pPr>
            <a:r>
              <a:rPr lang="en-US" altLang="en-US" sz="2800" b="1" dirty="0">
                <a:solidFill>
                  <a:srgbClr val="FF0000"/>
                </a:solidFill>
                <a:latin typeface="Times New Roman" panose="02020603050405020304" pitchFamily="18" charset="0"/>
                <a:ea typeface="ＭＳ Ｐゴシック" pitchFamily="34" charset="-128"/>
                <a:cs typeface="Times New Roman" panose="02020603050405020304" pitchFamily="18" charset="0"/>
              </a:rPr>
              <a:t>HMAC SECURITY</a:t>
            </a:r>
            <a:endParaRPr lang="en-AU" altLang="en-US" sz="2800" b="1" dirty="0">
              <a:solidFill>
                <a:srgbClr val="FF0000"/>
              </a:solidFill>
              <a:latin typeface="Times New Roman" panose="02020603050405020304" pitchFamily="18" charset="0"/>
              <a:ea typeface="ＭＳ Ｐゴシック" pitchFamily="34" charset="-128"/>
              <a:cs typeface="Times New Roman" panose="02020603050405020304" pitchFamily="18" charset="0"/>
            </a:endParaRPr>
          </a:p>
        </p:txBody>
      </p:sp>
      <p:sp>
        <p:nvSpPr>
          <p:cNvPr id="40963" name="Rectangle 3"/>
          <p:cNvSpPr>
            <a:spLocks noGrp="1"/>
          </p:cNvSpPr>
          <p:nvPr>
            <p:ph type="body" idx="1"/>
          </p:nvPr>
        </p:nvSpPr>
        <p:spPr>
          <a:xfrm>
            <a:off x="457200" y="1484313"/>
            <a:ext cx="8229600" cy="4992687"/>
          </a:xfrm>
        </p:spPr>
        <p:txBody>
          <a:bodyPr/>
          <a:lstStyle/>
          <a:p>
            <a:pPr eaLnBrk="1" hangingPunct="1">
              <a:lnSpc>
                <a:spcPct val="90000"/>
              </a:lnSpc>
            </a:pPr>
            <a:r>
              <a:rPr lang="en-US" altLang="en-US" smtClean="0">
                <a:latin typeface="Times New Roman" pitchFamily="18" charset="0"/>
                <a:ea typeface="ＭＳ Ｐゴシック" pitchFamily="34" charset="-128"/>
                <a:cs typeface="Times New Roman" pitchFamily="18" charset="0"/>
              </a:rPr>
              <a:t>Proved </a:t>
            </a:r>
            <a:r>
              <a:rPr lang="en-AU" altLang="en-US" smtClean="0">
                <a:latin typeface="Times New Roman" pitchFamily="18" charset="0"/>
                <a:ea typeface="ＭＳ Ｐゴシック" pitchFamily="34" charset="-128"/>
                <a:cs typeface="Times New Roman" pitchFamily="18" charset="0"/>
              </a:rPr>
              <a:t>security of HMAC relates to that of the underlying hash algorithm</a:t>
            </a:r>
          </a:p>
          <a:p>
            <a:pPr eaLnBrk="1" hangingPunct="1">
              <a:lnSpc>
                <a:spcPct val="90000"/>
              </a:lnSpc>
            </a:pPr>
            <a:endParaRPr lang="en-US" altLang="en-US" smtClean="0">
              <a:latin typeface="Times New Roman" pitchFamily="18" charset="0"/>
              <a:ea typeface="ＭＳ Ｐゴシック" pitchFamily="34" charset="-128"/>
              <a:cs typeface="Times New Roman" pitchFamily="18" charset="0"/>
            </a:endParaRPr>
          </a:p>
          <a:p>
            <a:pPr eaLnBrk="1" hangingPunct="1">
              <a:lnSpc>
                <a:spcPct val="90000"/>
              </a:lnSpc>
            </a:pPr>
            <a:r>
              <a:rPr lang="en-US" altLang="en-US" smtClean="0">
                <a:latin typeface="Times New Roman" pitchFamily="18" charset="0"/>
                <a:ea typeface="ＭＳ Ｐゴシック" pitchFamily="34" charset="-128"/>
                <a:cs typeface="Times New Roman" pitchFamily="18" charset="0"/>
              </a:rPr>
              <a:t>Attacking HMAC requires either:</a:t>
            </a:r>
          </a:p>
          <a:p>
            <a:pPr lvl="1" eaLnBrk="1" hangingPunct="1">
              <a:lnSpc>
                <a:spcPct val="90000"/>
              </a:lnSpc>
            </a:pPr>
            <a:r>
              <a:rPr lang="en-US" altLang="en-US" smtClean="0">
                <a:latin typeface="Times New Roman" pitchFamily="18" charset="0"/>
                <a:ea typeface="ＭＳ Ｐゴシック" pitchFamily="34" charset="-128"/>
                <a:cs typeface="Times New Roman" pitchFamily="18" charset="0"/>
              </a:rPr>
              <a:t>Brute force attack on key used</a:t>
            </a:r>
          </a:p>
          <a:p>
            <a:pPr lvl="1" eaLnBrk="1" hangingPunct="1">
              <a:lnSpc>
                <a:spcPct val="90000"/>
              </a:lnSpc>
            </a:pPr>
            <a:r>
              <a:rPr lang="en-US" altLang="en-US" smtClean="0">
                <a:latin typeface="Times New Roman" pitchFamily="18" charset="0"/>
                <a:ea typeface="ＭＳ Ｐゴシック" pitchFamily="34" charset="-128"/>
                <a:cs typeface="Times New Roman" pitchFamily="18" charset="0"/>
              </a:rPr>
              <a:t>Birthday attack (but since keyed would need to observe a very large number of messages)</a:t>
            </a:r>
          </a:p>
          <a:p>
            <a:pPr eaLnBrk="1" hangingPunct="1">
              <a:lnSpc>
                <a:spcPct val="90000"/>
              </a:lnSpc>
            </a:pPr>
            <a:endParaRPr lang="en-US" altLang="en-US" smtClean="0">
              <a:latin typeface="Times New Roman" pitchFamily="18" charset="0"/>
              <a:ea typeface="ＭＳ Ｐゴシック" pitchFamily="34" charset="-128"/>
              <a:cs typeface="Times New Roman" pitchFamily="18" charset="0"/>
            </a:endParaRPr>
          </a:p>
          <a:p>
            <a:pPr eaLnBrk="1" hangingPunct="1">
              <a:lnSpc>
                <a:spcPct val="90000"/>
              </a:lnSpc>
            </a:pPr>
            <a:r>
              <a:rPr lang="en-US" altLang="en-US" smtClean="0">
                <a:latin typeface="Times New Roman" pitchFamily="18" charset="0"/>
                <a:ea typeface="ＭＳ Ｐゴシック" pitchFamily="34" charset="-128"/>
                <a:cs typeface="Times New Roman" pitchFamily="18" charset="0"/>
              </a:rPr>
              <a:t>Choose hash function used based on speed verses security constraints</a:t>
            </a:r>
            <a:endParaRPr lang="en-AU" altLang="en-US" smtClean="0">
              <a:latin typeface="Times New Roman" pitchFamily="18" charset="0"/>
              <a:ea typeface="ＭＳ Ｐゴシック" pitchFamily="34" charset="-128"/>
              <a:cs typeface="Times New Roman" pitchFamily="18" charset="0"/>
            </a:endParaRPr>
          </a:p>
          <a:p>
            <a:pPr eaLnBrk="1" hangingPunct="1">
              <a:lnSpc>
                <a:spcPct val="90000"/>
              </a:lnSpc>
            </a:pPr>
            <a:endParaRPr lang="en-AU" altLang="en-US" smtClean="0">
              <a:latin typeface="Times New Roman" pitchFamily="18" charset="0"/>
              <a:ea typeface="ＭＳ Ｐゴシック" pitchFamily="34" charset="-128"/>
              <a:cs typeface="Times New Roman" pitchFamily="18" charset="0"/>
            </a:endParaRPr>
          </a:p>
        </p:txBody>
      </p:sp>
      <p:sp>
        <p:nvSpPr>
          <p:cNvPr id="40964" name="Slide Number Placeholder 1"/>
          <p:cNvSpPr>
            <a:spLocks noGrp="1" noChangeArrowheads="1"/>
          </p:cNvSpPr>
          <p:nvPr>
            <p:ph type="sldNum" sz="quarter" idx="12"/>
          </p:nvPr>
        </p:nvSpPr>
        <p:spPr bwMode="auto">
          <a:noFill/>
          <a:ln>
            <a:miter lim="800000"/>
            <a:headEnd/>
            <a:tailEnd/>
          </a:ln>
        </p:spPr>
        <p:txBody>
          <a:bodyPr/>
          <a:lstStyle/>
          <a:p>
            <a:fld id="{B843DE97-0AA7-4648-A53F-C36C2827EE6E}" type="slidenum">
              <a:rPr lang="en-US" altLang="en-US"/>
              <a:pPr/>
              <a:t>20</a:t>
            </a:fld>
            <a:endParaRPr lang="en-US"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a:defRPr/>
            </a:pPr>
            <a:r>
              <a:rPr lang="en-AU" altLang="en-US" sz="2800" b="1" dirty="0">
                <a:solidFill>
                  <a:srgbClr val="FF0000"/>
                </a:solidFill>
                <a:latin typeface="Times New Roman" panose="02020603050405020304" pitchFamily="18" charset="0"/>
                <a:cs typeface="Times New Roman" panose="02020603050405020304" pitchFamily="18" charset="0"/>
              </a:rPr>
              <a:t>AUTHENTICATION APPLICATIONS</a:t>
            </a:r>
          </a:p>
        </p:txBody>
      </p:sp>
      <p:sp>
        <p:nvSpPr>
          <p:cNvPr id="43011" name="Rectangle 3"/>
          <p:cNvSpPr>
            <a:spLocks noGrp="1"/>
          </p:cNvSpPr>
          <p:nvPr>
            <p:ph type="body" idx="1"/>
          </p:nvPr>
        </p:nvSpPr>
        <p:spPr/>
        <p:txBody>
          <a:bodyPr/>
          <a:lstStyle/>
          <a:p>
            <a:r>
              <a:rPr lang="en-US" altLang="en-US" smtClean="0">
                <a:latin typeface="Times New Roman" pitchFamily="18" charset="0"/>
                <a:cs typeface="Times New Roman" pitchFamily="18" charset="0"/>
              </a:rPr>
              <a:t>will consider authentication functions</a:t>
            </a:r>
          </a:p>
          <a:p>
            <a:r>
              <a:rPr lang="en-US" altLang="en-US" smtClean="0">
                <a:latin typeface="Times New Roman" pitchFamily="18" charset="0"/>
                <a:cs typeface="Times New Roman" pitchFamily="18" charset="0"/>
              </a:rPr>
              <a:t>developed to support application-level authentication &amp; digital signatures</a:t>
            </a:r>
          </a:p>
          <a:p>
            <a:r>
              <a:rPr lang="en-US" altLang="en-US" smtClean="0">
                <a:latin typeface="Times New Roman" pitchFamily="18" charset="0"/>
                <a:cs typeface="Times New Roman" pitchFamily="18" charset="0"/>
              </a:rPr>
              <a:t>will consider Kerberos – a private-key authentication service</a:t>
            </a:r>
          </a:p>
          <a:p>
            <a:r>
              <a:rPr lang="en-US" altLang="en-US" smtClean="0">
                <a:latin typeface="Times New Roman" pitchFamily="18" charset="0"/>
                <a:cs typeface="Times New Roman" pitchFamily="18" charset="0"/>
              </a:rPr>
              <a:t>then X.509 directory authentication service</a:t>
            </a:r>
            <a:endParaRPr lang="en-AU" altLang="en-US" smtClean="0">
              <a:latin typeface="Times New Roman" pitchFamily="18" charset="0"/>
              <a:cs typeface="Times New Roman" pitchFamily="18" charset="0"/>
            </a:endParaRPr>
          </a:p>
        </p:txBody>
      </p:sp>
      <p:sp>
        <p:nvSpPr>
          <p:cNvPr id="43012" name="Slide Number Placeholder 1"/>
          <p:cNvSpPr>
            <a:spLocks noGrp="1" noChangeArrowheads="1"/>
          </p:cNvSpPr>
          <p:nvPr>
            <p:ph type="sldNum" sz="quarter" idx="12"/>
          </p:nvPr>
        </p:nvSpPr>
        <p:spPr bwMode="auto">
          <a:noFill/>
          <a:ln>
            <a:miter lim="800000"/>
            <a:headEnd/>
            <a:tailEnd/>
          </a:ln>
        </p:spPr>
        <p:txBody>
          <a:bodyPr/>
          <a:lstStyle/>
          <a:p>
            <a:fld id="{FED35FE4-5593-4F1A-91C4-F9AFC096A4FE}" type="slidenum">
              <a:rPr lang="en-US" altLang="en-US"/>
              <a:pPr/>
              <a:t>21</a:t>
            </a:fld>
            <a:endParaRPr lang="en-US"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a:defRPr/>
            </a:pPr>
            <a:r>
              <a:rPr lang="en-AU" altLang="en-US" sz="2800" b="1" dirty="0">
                <a:solidFill>
                  <a:srgbClr val="FF0000"/>
                </a:solidFill>
                <a:latin typeface="Times New Roman" panose="02020603050405020304" pitchFamily="18" charset="0"/>
                <a:cs typeface="Times New Roman" panose="02020603050405020304" pitchFamily="18" charset="0"/>
              </a:rPr>
              <a:t>KERBEROS</a:t>
            </a:r>
          </a:p>
        </p:txBody>
      </p:sp>
      <p:sp>
        <p:nvSpPr>
          <p:cNvPr id="44035" name="Rectangle 3"/>
          <p:cNvSpPr>
            <a:spLocks noGrp="1"/>
          </p:cNvSpPr>
          <p:nvPr>
            <p:ph type="body" idx="1"/>
          </p:nvPr>
        </p:nvSpPr>
        <p:spPr/>
        <p:txBody>
          <a:bodyPr/>
          <a:lstStyle/>
          <a:p>
            <a:r>
              <a:rPr lang="en-AU" altLang="en-US" smtClean="0">
                <a:latin typeface="Times New Roman" pitchFamily="18" charset="0"/>
                <a:cs typeface="Times New Roman" pitchFamily="18" charset="0"/>
              </a:rPr>
              <a:t>trusted key server system from MIT </a:t>
            </a:r>
          </a:p>
          <a:p>
            <a:r>
              <a:rPr lang="en-AU" altLang="en-US" smtClean="0">
                <a:latin typeface="Times New Roman" pitchFamily="18" charset="0"/>
                <a:cs typeface="Times New Roman" pitchFamily="18" charset="0"/>
              </a:rPr>
              <a:t>provides centralised private-key third-party authentication in a distributed network</a:t>
            </a:r>
          </a:p>
          <a:p>
            <a:pPr lvl="1"/>
            <a:r>
              <a:rPr lang="en-AU" altLang="en-US" smtClean="0">
                <a:latin typeface="Times New Roman" pitchFamily="18" charset="0"/>
                <a:cs typeface="Times New Roman" pitchFamily="18" charset="0"/>
              </a:rPr>
              <a:t>allows users access to services distributed through network</a:t>
            </a:r>
          </a:p>
          <a:p>
            <a:pPr lvl="1"/>
            <a:r>
              <a:rPr lang="en-AU" altLang="en-US" smtClean="0">
                <a:latin typeface="Times New Roman" pitchFamily="18" charset="0"/>
                <a:cs typeface="Times New Roman" pitchFamily="18" charset="0"/>
              </a:rPr>
              <a:t>without needing to trust all workstations</a:t>
            </a:r>
          </a:p>
          <a:p>
            <a:pPr lvl="1"/>
            <a:r>
              <a:rPr lang="en-AU" altLang="en-US" smtClean="0">
                <a:latin typeface="Times New Roman" pitchFamily="18" charset="0"/>
                <a:cs typeface="Times New Roman" pitchFamily="18" charset="0"/>
              </a:rPr>
              <a:t>rather all trust a central authentication server</a:t>
            </a:r>
          </a:p>
          <a:p>
            <a:r>
              <a:rPr lang="en-AU" altLang="en-US" smtClean="0">
                <a:latin typeface="Times New Roman" pitchFamily="18" charset="0"/>
                <a:cs typeface="Times New Roman" pitchFamily="18" charset="0"/>
              </a:rPr>
              <a:t>two versions in use: 4 &amp; 5</a:t>
            </a:r>
          </a:p>
        </p:txBody>
      </p:sp>
      <p:sp>
        <p:nvSpPr>
          <p:cNvPr id="44036" name="Slide Number Placeholder 1"/>
          <p:cNvSpPr>
            <a:spLocks noGrp="1" noChangeArrowheads="1"/>
          </p:cNvSpPr>
          <p:nvPr>
            <p:ph type="sldNum" sz="quarter" idx="12"/>
          </p:nvPr>
        </p:nvSpPr>
        <p:spPr bwMode="auto">
          <a:noFill/>
          <a:ln>
            <a:miter lim="800000"/>
            <a:headEnd/>
            <a:tailEnd/>
          </a:ln>
        </p:spPr>
        <p:txBody>
          <a:bodyPr/>
          <a:lstStyle/>
          <a:p>
            <a:fld id="{E812E45B-297A-45C4-A8D4-B0F8A3810780}" type="slidenum">
              <a:rPr lang="en-US" altLang="en-US"/>
              <a:pPr/>
              <a:t>22</a:t>
            </a:fld>
            <a:endParaRPr lang="en-US"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457200" y="393700"/>
            <a:ext cx="8229600" cy="990600"/>
          </a:xfrm>
        </p:spPr>
        <p:txBody>
          <a:bodyPr/>
          <a:lstStyle/>
          <a:p>
            <a:pPr>
              <a:defRPr/>
            </a:pPr>
            <a:r>
              <a:rPr lang="en-AU" altLang="en-US" sz="2800" b="1" dirty="0">
                <a:solidFill>
                  <a:srgbClr val="FF0000"/>
                </a:solidFill>
                <a:latin typeface="Times New Roman" panose="02020603050405020304" pitchFamily="18" charset="0"/>
                <a:cs typeface="Times New Roman" panose="02020603050405020304" pitchFamily="18" charset="0"/>
              </a:rPr>
              <a:t>KERBEROS REQUIREMENTS</a:t>
            </a:r>
          </a:p>
        </p:txBody>
      </p:sp>
      <p:sp>
        <p:nvSpPr>
          <p:cNvPr id="46083" name="Rectangle 3"/>
          <p:cNvSpPr>
            <a:spLocks noGrp="1"/>
          </p:cNvSpPr>
          <p:nvPr>
            <p:ph type="body" idx="1"/>
          </p:nvPr>
        </p:nvSpPr>
        <p:spPr/>
        <p:txBody>
          <a:bodyPr/>
          <a:lstStyle/>
          <a:p>
            <a:r>
              <a:rPr lang="en-US" altLang="en-US" smtClean="0">
                <a:latin typeface="Times New Roman" pitchFamily="18" charset="0"/>
                <a:cs typeface="Times New Roman" pitchFamily="18" charset="0"/>
              </a:rPr>
              <a:t>first published report identified its requirements as:</a:t>
            </a:r>
          </a:p>
          <a:p>
            <a:pPr lvl="1"/>
            <a:r>
              <a:rPr lang="en-US" altLang="en-US" smtClean="0">
                <a:latin typeface="Times New Roman" pitchFamily="18" charset="0"/>
                <a:cs typeface="Times New Roman" pitchFamily="18" charset="0"/>
              </a:rPr>
              <a:t>security</a:t>
            </a:r>
          </a:p>
          <a:p>
            <a:pPr lvl="1"/>
            <a:r>
              <a:rPr lang="en-US" altLang="en-US" smtClean="0">
                <a:latin typeface="Times New Roman" pitchFamily="18" charset="0"/>
                <a:cs typeface="Times New Roman" pitchFamily="18" charset="0"/>
              </a:rPr>
              <a:t>reliability</a:t>
            </a:r>
          </a:p>
          <a:p>
            <a:pPr lvl="1"/>
            <a:r>
              <a:rPr lang="en-US" altLang="en-US" smtClean="0">
                <a:latin typeface="Times New Roman" pitchFamily="18" charset="0"/>
                <a:cs typeface="Times New Roman" pitchFamily="18" charset="0"/>
              </a:rPr>
              <a:t>transparency</a:t>
            </a:r>
          </a:p>
          <a:p>
            <a:pPr lvl="1"/>
            <a:r>
              <a:rPr lang="en-US" altLang="en-US" smtClean="0">
                <a:latin typeface="Times New Roman" pitchFamily="18" charset="0"/>
                <a:cs typeface="Times New Roman" pitchFamily="18" charset="0"/>
              </a:rPr>
              <a:t>scalability</a:t>
            </a:r>
          </a:p>
          <a:p>
            <a:r>
              <a:rPr lang="en-US" altLang="en-US" smtClean="0">
                <a:latin typeface="Times New Roman" pitchFamily="18" charset="0"/>
                <a:cs typeface="Times New Roman" pitchFamily="18" charset="0"/>
              </a:rPr>
              <a:t>implemented using an authentication protocol based on Needham-Schroeder</a:t>
            </a:r>
            <a:endParaRPr lang="en-AU" altLang="en-US" smtClean="0">
              <a:latin typeface="Times New Roman" pitchFamily="18" charset="0"/>
              <a:cs typeface="Times New Roman" pitchFamily="18" charset="0"/>
            </a:endParaRPr>
          </a:p>
        </p:txBody>
      </p:sp>
      <p:sp>
        <p:nvSpPr>
          <p:cNvPr id="46084" name="Slide Number Placeholder 1"/>
          <p:cNvSpPr>
            <a:spLocks noGrp="1" noChangeArrowheads="1"/>
          </p:cNvSpPr>
          <p:nvPr>
            <p:ph type="sldNum" sz="quarter" idx="12"/>
          </p:nvPr>
        </p:nvSpPr>
        <p:spPr bwMode="auto">
          <a:noFill/>
          <a:ln>
            <a:miter lim="800000"/>
            <a:headEnd/>
            <a:tailEnd/>
          </a:ln>
        </p:spPr>
        <p:txBody>
          <a:bodyPr/>
          <a:lstStyle/>
          <a:p>
            <a:fld id="{2810A241-B5D1-408B-B20D-A6C893C34FFD}" type="slidenum">
              <a:rPr lang="en-US" altLang="en-US"/>
              <a:pPr/>
              <a:t>23</a:t>
            </a:fld>
            <a:endParaRPr lang="en-US"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457200" y="476250"/>
            <a:ext cx="8229600" cy="990600"/>
          </a:xfrm>
        </p:spPr>
        <p:txBody>
          <a:bodyPr/>
          <a:lstStyle/>
          <a:p>
            <a:pPr>
              <a:defRPr/>
            </a:pPr>
            <a:r>
              <a:rPr lang="en-AU" altLang="en-US" sz="2800" b="1" dirty="0">
                <a:solidFill>
                  <a:srgbClr val="FF0000"/>
                </a:solidFill>
                <a:latin typeface="Times New Roman" panose="02020603050405020304" pitchFamily="18" charset="0"/>
                <a:cs typeface="Times New Roman" panose="02020603050405020304" pitchFamily="18" charset="0"/>
              </a:rPr>
              <a:t>KERBEROS 4 OVERVIEW</a:t>
            </a:r>
          </a:p>
        </p:txBody>
      </p:sp>
      <p:sp>
        <p:nvSpPr>
          <p:cNvPr id="47107" name="Rectangle 3"/>
          <p:cNvSpPr>
            <a:spLocks noGrp="1"/>
          </p:cNvSpPr>
          <p:nvPr>
            <p:ph type="body" idx="1"/>
          </p:nvPr>
        </p:nvSpPr>
        <p:spPr/>
        <p:txBody>
          <a:bodyPr/>
          <a:lstStyle/>
          <a:p>
            <a:r>
              <a:rPr lang="en-AU" altLang="en-US" smtClean="0">
                <a:latin typeface="Times New Roman" pitchFamily="18" charset="0"/>
                <a:cs typeface="Times New Roman" pitchFamily="18" charset="0"/>
              </a:rPr>
              <a:t>a basic third-party authentication scheme</a:t>
            </a:r>
          </a:p>
          <a:p>
            <a:r>
              <a:rPr lang="en-AU" altLang="en-US" smtClean="0">
                <a:latin typeface="Times New Roman" pitchFamily="18" charset="0"/>
                <a:cs typeface="Times New Roman" pitchFamily="18" charset="0"/>
              </a:rPr>
              <a:t>have an Authentication Server (AS) </a:t>
            </a:r>
          </a:p>
          <a:p>
            <a:pPr lvl="1"/>
            <a:r>
              <a:rPr lang="en-AU" altLang="en-US" smtClean="0">
                <a:latin typeface="Times New Roman" pitchFamily="18" charset="0"/>
                <a:cs typeface="Times New Roman" pitchFamily="18" charset="0"/>
              </a:rPr>
              <a:t>users initially negotiate with AS to identify self </a:t>
            </a:r>
          </a:p>
          <a:p>
            <a:pPr lvl="1"/>
            <a:r>
              <a:rPr lang="en-AU" altLang="en-US" smtClean="0">
                <a:latin typeface="Times New Roman" pitchFamily="18" charset="0"/>
                <a:cs typeface="Times New Roman" pitchFamily="18" charset="0"/>
              </a:rPr>
              <a:t>AS provides a non-corruptible authentication credential (ticket granting ticket TGT) </a:t>
            </a:r>
          </a:p>
          <a:p>
            <a:r>
              <a:rPr lang="en-US" altLang="en-US" smtClean="0">
                <a:latin typeface="Times New Roman" pitchFamily="18" charset="0"/>
                <a:cs typeface="Times New Roman" pitchFamily="18" charset="0"/>
              </a:rPr>
              <a:t>have a Ticket Granting server (TGS)</a:t>
            </a:r>
            <a:endParaRPr lang="en-AU" altLang="en-US" smtClean="0">
              <a:latin typeface="Times New Roman" pitchFamily="18" charset="0"/>
              <a:cs typeface="Times New Roman" pitchFamily="18" charset="0"/>
            </a:endParaRPr>
          </a:p>
          <a:p>
            <a:pPr lvl="1"/>
            <a:r>
              <a:rPr lang="en-AU" altLang="en-US" smtClean="0">
                <a:latin typeface="Times New Roman" pitchFamily="18" charset="0"/>
                <a:cs typeface="Times New Roman" pitchFamily="18" charset="0"/>
              </a:rPr>
              <a:t>users subsequently request access to other services from TGS on basis of users TGT</a:t>
            </a:r>
          </a:p>
        </p:txBody>
      </p:sp>
      <p:sp>
        <p:nvSpPr>
          <p:cNvPr id="47108" name="Slide Number Placeholder 1"/>
          <p:cNvSpPr>
            <a:spLocks noGrp="1" noChangeArrowheads="1"/>
          </p:cNvSpPr>
          <p:nvPr>
            <p:ph type="sldNum" sz="quarter" idx="12"/>
          </p:nvPr>
        </p:nvSpPr>
        <p:spPr bwMode="auto">
          <a:noFill/>
          <a:ln>
            <a:miter lim="800000"/>
            <a:headEnd/>
            <a:tailEnd/>
          </a:ln>
        </p:spPr>
        <p:txBody>
          <a:bodyPr/>
          <a:lstStyle/>
          <a:p>
            <a:fld id="{98A2B40A-9ADE-4FF8-8ABC-BE96D235C9EB}" type="slidenum">
              <a:rPr lang="en-US" altLang="en-US"/>
              <a:pPr/>
              <a:t>24</a:t>
            </a:fld>
            <a:endParaRPr lang="en-US"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468313" y="0"/>
            <a:ext cx="8229600" cy="1143000"/>
          </a:xfrm>
        </p:spPr>
        <p:txBody>
          <a:bodyPr/>
          <a:lstStyle/>
          <a:p>
            <a:pPr>
              <a:defRPr/>
            </a:pPr>
            <a:r>
              <a:rPr lang="en-AU" altLang="en-US" sz="2800" b="1" dirty="0">
                <a:solidFill>
                  <a:srgbClr val="FF0000"/>
                </a:solidFill>
                <a:latin typeface="Times New Roman" panose="02020603050405020304" pitchFamily="18" charset="0"/>
                <a:cs typeface="Times New Roman" panose="02020603050405020304" pitchFamily="18" charset="0"/>
              </a:rPr>
              <a:t>KERBEROS 4 OVERVIEW</a:t>
            </a:r>
          </a:p>
        </p:txBody>
      </p:sp>
      <p:pic>
        <p:nvPicPr>
          <p:cNvPr id="49155" name="Picture 3"/>
          <p:cNvPicPr>
            <a:picLocks noChangeAspect="1" noChangeArrowheads="1"/>
          </p:cNvPicPr>
          <p:nvPr>
            <p:ph type="body" idx="1"/>
          </p:nvPr>
        </p:nvPicPr>
        <p:blipFill>
          <a:blip r:embed="rId3"/>
          <a:srcRect/>
          <a:stretch>
            <a:fillRect/>
          </a:stretch>
        </p:blipFill>
        <p:spPr>
          <a:xfrm>
            <a:off x="457200" y="1268413"/>
            <a:ext cx="8229600" cy="5400675"/>
          </a:xfrm>
        </p:spPr>
      </p:pic>
      <p:sp>
        <p:nvSpPr>
          <p:cNvPr id="49156" name="Slide Number Placeholder 1"/>
          <p:cNvSpPr>
            <a:spLocks noGrp="1" noChangeArrowheads="1"/>
          </p:cNvSpPr>
          <p:nvPr>
            <p:ph type="sldNum" sz="quarter" idx="12"/>
          </p:nvPr>
        </p:nvSpPr>
        <p:spPr bwMode="auto">
          <a:noFill/>
          <a:ln>
            <a:miter lim="800000"/>
            <a:headEnd/>
            <a:tailEnd/>
          </a:ln>
        </p:spPr>
        <p:txBody>
          <a:bodyPr/>
          <a:lstStyle/>
          <a:p>
            <a:fld id="{98987088-B529-45D8-A75E-933D230483FF}" type="slidenum">
              <a:rPr lang="en-US" altLang="en-US"/>
              <a:pPr/>
              <a:t>25</a:t>
            </a:fld>
            <a:endParaRPr lang="en-US"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a:defRPr/>
            </a:pPr>
            <a:r>
              <a:rPr lang="en-AU" altLang="en-US" sz="2800" b="1" dirty="0">
                <a:solidFill>
                  <a:srgbClr val="FF0000"/>
                </a:solidFill>
                <a:latin typeface="Times New Roman" panose="02020603050405020304" pitchFamily="18" charset="0"/>
                <a:cs typeface="Times New Roman" panose="02020603050405020304" pitchFamily="18" charset="0"/>
              </a:rPr>
              <a:t>KERBEROS REALMS</a:t>
            </a:r>
          </a:p>
        </p:txBody>
      </p:sp>
      <p:sp>
        <p:nvSpPr>
          <p:cNvPr id="51203" name="Rectangle 3"/>
          <p:cNvSpPr>
            <a:spLocks noGrp="1"/>
          </p:cNvSpPr>
          <p:nvPr>
            <p:ph type="body" idx="1"/>
          </p:nvPr>
        </p:nvSpPr>
        <p:spPr/>
        <p:txBody>
          <a:bodyPr/>
          <a:lstStyle/>
          <a:p>
            <a:r>
              <a:rPr lang="en-US" altLang="en-US" smtClean="0">
                <a:latin typeface="Times New Roman" pitchFamily="18" charset="0"/>
                <a:cs typeface="Times New Roman" pitchFamily="18" charset="0"/>
              </a:rPr>
              <a:t>a Kerberos environment consists of:</a:t>
            </a:r>
          </a:p>
          <a:p>
            <a:pPr lvl="1"/>
            <a:r>
              <a:rPr lang="en-US" altLang="en-US" smtClean="0">
                <a:latin typeface="Times New Roman" pitchFamily="18" charset="0"/>
                <a:cs typeface="Times New Roman" pitchFamily="18" charset="0"/>
              </a:rPr>
              <a:t>a Kerberos server</a:t>
            </a:r>
          </a:p>
          <a:p>
            <a:pPr lvl="1"/>
            <a:r>
              <a:rPr lang="en-US" altLang="en-US" smtClean="0">
                <a:latin typeface="Times New Roman" pitchFamily="18" charset="0"/>
                <a:cs typeface="Times New Roman" pitchFamily="18" charset="0"/>
              </a:rPr>
              <a:t>a number of clients, all registered with server</a:t>
            </a:r>
          </a:p>
          <a:p>
            <a:pPr lvl="1"/>
            <a:r>
              <a:rPr lang="en-US" altLang="en-US" smtClean="0">
                <a:latin typeface="Times New Roman" pitchFamily="18" charset="0"/>
                <a:cs typeface="Times New Roman" pitchFamily="18" charset="0"/>
              </a:rPr>
              <a:t>application servers, sharing keys with server</a:t>
            </a:r>
          </a:p>
          <a:p>
            <a:r>
              <a:rPr lang="en-US" altLang="en-US" smtClean="0">
                <a:latin typeface="Times New Roman" pitchFamily="18" charset="0"/>
                <a:cs typeface="Times New Roman" pitchFamily="18" charset="0"/>
              </a:rPr>
              <a:t>this is termed a realm</a:t>
            </a:r>
          </a:p>
          <a:p>
            <a:pPr lvl="1"/>
            <a:r>
              <a:rPr lang="en-US" altLang="en-US" smtClean="0">
                <a:latin typeface="Times New Roman" pitchFamily="18" charset="0"/>
                <a:cs typeface="Times New Roman" pitchFamily="18" charset="0"/>
              </a:rPr>
              <a:t>typically a single administrative domain</a:t>
            </a:r>
          </a:p>
          <a:p>
            <a:r>
              <a:rPr lang="en-US" altLang="en-US" smtClean="0">
                <a:latin typeface="Times New Roman" pitchFamily="18" charset="0"/>
                <a:cs typeface="Times New Roman" pitchFamily="18" charset="0"/>
              </a:rPr>
              <a:t>if have multiple realms, their Kerberos servers must share keys and trust </a:t>
            </a:r>
            <a:endParaRPr lang="en-AU" altLang="en-US" smtClean="0">
              <a:latin typeface="Times New Roman" pitchFamily="18" charset="0"/>
              <a:cs typeface="Times New Roman" pitchFamily="18" charset="0"/>
            </a:endParaRPr>
          </a:p>
        </p:txBody>
      </p:sp>
      <p:sp>
        <p:nvSpPr>
          <p:cNvPr id="51204" name="Slide Number Placeholder 1"/>
          <p:cNvSpPr>
            <a:spLocks noGrp="1" noChangeArrowheads="1"/>
          </p:cNvSpPr>
          <p:nvPr>
            <p:ph type="sldNum" sz="quarter" idx="12"/>
          </p:nvPr>
        </p:nvSpPr>
        <p:spPr bwMode="auto">
          <a:noFill/>
          <a:ln>
            <a:miter lim="800000"/>
            <a:headEnd/>
            <a:tailEnd/>
          </a:ln>
        </p:spPr>
        <p:txBody>
          <a:bodyPr/>
          <a:lstStyle/>
          <a:p>
            <a:fld id="{0AD4EE38-8197-4F06-BE92-E274821BF56C}" type="slidenum">
              <a:rPr lang="en-US" altLang="en-US"/>
              <a:pPr/>
              <a:t>26</a:t>
            </a:fld>
            <a:endParaRPr lang="en-US"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a:defRPr/>
            </a:pPr>
            <a:r>
              <a:rPr lang="en-AU" altLang="en-US" sz="2800" b="1" dirty="0">
                <a:solidFill>
                  <a:srgbClr val="FF0000"/>
                </a:solidFill>
                <a:latin typeface="Times New Roman" panose="02020603050405020304" pitchFamily="18" charset="0"/>
                <a:cs typeface="Times New Roman" panose="02020603050405020304" pitchFamily="18" charset="0"/>
              </a:rPr>
              <a:t>KERBEROS VERSION 5</a:t>
            </a:r>
          </a:p>
        </p:txBody>
      </p:sp>
      <p:sp>
        <p:nvSpPr>
          <p:cNvPr id="52227" name="Rectangle 3"/>
          <p:cNvSpPr>
            <a:spLocks noGrp="1"/>
          </p:cNvSpPr>
          <p:nvPr>
            <p:ph type="body" idx="1"/>
          </p:nvPr>
        </p:nvSpPr>
        <p:spPr/>
        <p:txBody>
          <a:bodyPr/>
          <a:lstStyle/>
          <a:p>
            <a:r>
              <a:rPr lang="en-US" altLang="en-US" smtClean="0">
                <a:latin typeface="Times New Roman" pitchFamily="18" charset="0"/>
                <a:cs typeface="Times New Roman" pitchFamily="18" charset="0"/>
              </a:rPr>
              <a:t>developed in mid 1990’s</a:t>
            </a:r>
          </a:p>
          <a:p>
            <a:r>
              <a:rPr lang="en-US" altLang="en-US" smtClean="0">
                <a:latin typeface="Times New Roman" pitchFamily="18" charset="0"/>
                <a:cs typeface="Times New Roman" pitchFamily="18" charset="0"/>
              </a:rPr>
              <a:t>provides improvements over v4</a:t>
            </a:r>
          </a:p>
          <a:p>
            <a:pPr lvl="1"/>
            <a:r>
              <a:rPr lang="en-US" altLang="en-US" smtClean="0">
                <a:latin typeface="Times New Roman" pitchFamily="18" charset="0"/>
                <a:cs typeface="Times New Roman" pitchFamily="18" charset="0"/>
              </a:rPr>
              <a:t>addresses environmental shortcomings</a:t>
            </a:r>
          </a:p>
          <a:p>
            <a:pPr lvl="2"/>
            <a:r>
              <a:rPr lang="en-US" altLang="en-US" smtClean="0">
                <a:latin typeface="Times New Roman" pitchFamily="18" charset="0"/>
                <a:cs typeface="Times New Roman" pitchFamily="18" charset="0"/>
              </a:rPr>
              <a:t>encryption alg, network protocol, byte order, ticket lifetime, authentication forwarding, interrealm auth</a:t>
            </a:r>
          </a:p>
          <a:p>
            <a:pPr lvl="1"/>
            <a:r>
              <a:rPr lang="en-US" altLang="en-US" smtClean="0">
                <a:latin typeface="Times New Roman" pitchFamily="18" charset="0"/>
                <a:cs typeface="Times New Roman" pitchFamily="18" charset="0"/>
              </a:rPr>
              <a:t>and technical deficiencies</a:t>
            </a:r>
          </a:p>
          <a:p>
            <a:pPr lvl="2"/>
            <a:r>
              <a:rPr lang="en-US" altLang="en-US" smtClean="0">
                <a:latin typeface="Times New Roman" pitchFamily="18" charset="0"/>
                <a:cs typeface="Times New Roman" pitchFamily="18" charset="0"/>
              </a:rPr>
              <a:t>double encryption, non-std mode of use, session keys, password attacks</a:t>
            </a:r>
          </a:p>
          <a:p>
            <a:r>
              <a:rPr lang="en-US" altLang="en-US" smtClean="0">
                <a:latin typeface="Times New Roman" pitchFamily="18" charset="0"/>
                <a:cs typeface="Times New Roman" pitchFamily="18" charset="0"/>
              </a:rPr>
              <a:t>specified as Internet standard RFC 1510</a:t>
            </a:r>
            <a:endParaRPr lang="en-AU" altLang="en-US" smtClean="0">
              <a:latin typeface="Times New Roman" pitchFamily="18" charset="0"/>
              <a:cs typeface="Times New Roman" pitchFamily="18" charset="0"/>
            </a:endParaRPr>
          </a:p>
        </p:txBody>
      </p:sp>
      <p:sp>
        <p:nvSpPr>
          <p:cNvPr id="52228" name="Slide Number Placeholder 1"/>
          <p:cNvSpPr>
            <a:spLocks noGrp="1" noChangeArrowheads="1"/>
          </p:cNvSpPr>
          <p:nvPr>
            <p:ph type="sldNum" sz="quarter" idx="12"/>
          </p:nvPr>
        </p:nvSpPr>
        <p:spPr bwMode="auto">
          <a:noFill/>
          <a:ln>
            <a:miter lim="800000"/>
            <a:headEnd/>
            <a:tailEnd/>
          </a:ln>
        </p:spPr>
        <p:txBody>
          <a:bodyPr/>
          <a:lstStyle/>
          <a:p>
            <a:fld id="{92C3ED98-253C-492C-B5FA-B341BBA996CC}" type="slidenum">
              <a:rPr lang="en-US" altLang="en-US"/>
              <a:pPr/>
              <a:t>27</a:t>
            </a:fld>
            <a:endParaRPr lang="en-US"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a:defRPr/>
            </a:pPr>
            <a:r>
              <a:rPr lang="en-AU" altLang="en-US" sz="2800" b="1" dirty="0">
                <a:solidFill>
                  <a:srgbClr val="FF0000"/>
                </a:solidFill>
                <a:latin typeface="Times New Roman" panose="02020603050405020304" pitchFamily="18" charset="0"/>
                <a:cs typeface="Times New Roman" panose="02020603050405020304" pitchFamily="18" charset="0"/>
              </a:rPr>
              <a:t>X.509 AUTHENTICATION SERVICE </a:t>
            </a:r>
          </a:p>
        </p:txBody>
      </p:sp>
      <p:sp>
        <p:nvSpPr>
          <p:cNvPr id="53251" name="Rectangle 3"/>
          <p:cNvSpPr>
            <a:spLocks noGrp="1"/>
          </p:cNvSpPr>
          <p:nvPr>
            <p:ph type="body" idx="1"/>
          </p:nvPr>
        </p:nvSpPr>
        <p:spPr/>
        <p:txBody>
          <a:bodyPr/>
          <a:lstStyle/>
          <a:p>
            <a:r>
              <a:rPr lang="en-AU" altLang="en-US" sz="2800" smtClean="0">
                <a:latin typeface="Times New Roman" pitchFamily="18" charset="0"/>
                <a:cs typeface="Times New Roman" pitchFamily="18" charset="0"/>
              </a:rPr>
              <a:t>part of CCITT X.500 directory service standards</a:t>
            </a:r>
          </a:p>
          <a:p>
            <a:pPr lvl="1"/>
            <a:r>
              <a:rPr lang="en-US" altLang="en-US" sz="2400" smtClean="0">
                <a:latin typeface="Times New Roman" pitchFamily="18" charset="0"/>
                <a:cs typeface="Times New Roman" pitchFamily="18" charset="0"/>
              </a:rPr>
              <a:t>distributed servers maintaining some info database</a:t>
            </a:r>
            <a:endParaRPr lang="en-AU" altLang="en-US" sz="2400" smtClean="0">
              <a:latin typeface="Times New Roman" pitchFamily="18" charset="0"/>
              <a:cs typeface="Times New Roman" pitchFamily="18" charset="0"/>
            </a:endParaRPr>
          </a:p>
          <a:p>
            <a:r>
              <a:rPr lang="en-AU" altLang="en-US" sz="2800" smtClean="0">
                <a:latin typeface="Times New Roman" pitchFamily="18" charset="0"/>
                <a:cs typeface="Times New Roman" pitchFamily="18" charset="0"/>
              </a:rPr>
              <a:t>defines framework for authentication services </a:t>
            </a:r>
          </a:p>
          <a:p>
            <a:pPr lvl="1"/>
            <a:r>
              <a:rPr lang="en-AU" altLang="en-US" sz="2400" smtClean="0">
                <a:latin typeface="Times New Roman" pitchFamily="18" charset="0"/>
                <a:cs typeface="Times New Roman" pitchFamily="18" charset="0"/>
              </a:rPr>
              <a:t>directory may store public-key certificates</a:t>
            </a:r>
          </a:p>
          <a:p>
            <a:pPr lvl="1"/>
            <a:r>
              <a:rPr lang="en-AU" altLang="en-US" sz="2400" smtClean="0">
                <a:latin typeface="Times New Roman" pitchFamily="18" charset="0"/>
                <a:cs typeface="Times New Roman" pitchFamily="18" charset="0"/>
              </a:rPr>
              <a:t>with public key of user</a:t>
            </a:r>
          </a:p>
          <a:p>
            <a:pPr lvl="1"/>
            <a:r>
              <a:rPr lang="en-AU" altLang="en-US" sz="2400" smtClean="0">
                <a:latin typeface="Times New Roman" pitchFamily="18" charset="0"/>
                <a:cs typeface="Times New Roman" pitchFamily="18" charset="0"/>
              </a:rPr>
              <a:t>signed by certification authority </a:t>
            </a:r>
          </a:p>
          <a:p>
            <a:r>
              <a:rPr lang="en-AU" altLang="en-US" sz="2800" smtClean="0">
                <a:latin typeface="Times New Roman" pitchFamily="18" charset="0"/>
                <a:cs typeface="Times New Roman" pitchFamily="18" charset="0"/>
              </a:rPr>
              <a:t>also defines authentication protocols </a:t>
            </a:r>
          </a:p>
          <a:p>
            <a:r>
              <a:rPr lang="en-AU" altLang="en-US" sz="2800" smtClean="0">
                <a:latin typeface="Times New Roman" pitchFamily="18" charset="0"/>
                <a:cs typeface="Times New Roman" pitchFamily="18" charset="0"/>
              </a:rPr>
              <a:t>uses public-key crypto &amp; digital signatures </a:t>
            </a:r>
          </a:p>
          <a:p>
            <a:pPr lvl="1"/>
            <a:r>
              <a:rPr lang="en-AU" altLang="en-US" sz="2400" smtClean="0">
                <a:latin typeface="Times New Roman" pitchFamily="18" charset="0"/>
                <a:cs typeface="Times New Roman" pitchFamily="18" charset="0"/>
              </a:rPr>
              <a:t>algorithms not standardised, but RSA recommended </a:t>
            </a:r>
          </a:p>
        </p:txBody>
      </p:sp>
      <p:sp>
        <p:nvSpPr>
          <p:cNvPr id="53252" name="Slide Number Placeholder 1"/>
          <p:cNvSpPr>
            <a:spLocks noGrp="1" noChangeArrowheads="1"/>
          </p:cNvSpPr>
          <p:nvPr>
            <p:ph type="sldNum" sz="quarter" idx="12"/>
          </p:nvPr>
        </p:nvSpPr>
        <p:spPr bwMode="auto">
          <a:noFill/>
          <a:ln>
            <a:miter lim="800000"/>
            <a:headEnd/>
            <a:tailEnd/>
          </a:ln>
        </p:spPr>
        <p:txBody>
          <a:bodyPr/>
          <a:lstStyle/>
          <a:p>
            <a:fld id="{C13FF591-DBAB-4954-9CCA-3FD355F5FD09}" type="slidenum">
              <a:rPr lang="en-US" altLang="en-US"/>
              <a:pPr/>
              <a:t>28</a:t>
            </a:fld>
            <a:endParaRPr lang="en-US"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a:defRPr/>
            </a:pPr>
            <a:r>
              <a:rPr lang="en-AU" altLang="en-US" sz="2800" b="1" dirty="0">
                <a:solidFill>
                  <a:srgbClr val="FF0000"/>
                </a:solidFill>
                <a:latin typeface="Times New Roman" panose="02020603050405020304" pitchFamily="18" charset="0"/>
                <a:cs typeface="Times New Roman" panose="02020603050405020304" pitchFamily="18" charset="0"/>
              </a:rPr>
              <a:t>X.509 Certificates</a:t>
            </a:r>
          </a:p>
        </p:txBody>
      </p:sp>
      <p:sp>
        <p:nvSpPr>
          <p:cNvPr id="55299" name="Rectangle 3"/>
          <p:cNvSpPr>
            <a:spLocks noGrp="1"/>
          </p:cNvSpPr>
          <p:nvPr>
            <p:ph type="body" idx="1"/>
          </p:nvPr>
        </p:nvSpPr>
        <p:spPr/>
        <p:txBody>
          <a:bodyPr/>
          <a:lstStyle/>
          <a:p>
            <a:pPr>
              <a:lnSpc>
                <a:spcPct val="90000"/>
              </a:lnSpc>
            </a:pPr>
            <a:r>
              <a:rPr lang="en-AU" altLang="en-US" smtClean="0">
                <a:latin typeface="Times New Roman" pitchFamily="18" charset="0"/>
                <a:cs typeface="Times New Roman" pitchFamily="18" charset="0"/>
              </a:rPr>
              <a:t>issued by a Certification Authority (CA), containing: </a:t>
            </a:r>
          </a:p>
          <a:p>
            <a:pPr lvl="1">
              <a:lnSpc>
                <a:spcPct val="90000"/>
              </a:lnSpc>
            </a:pPr>
            <a:r>
              <a:rPr lang="en-AU" altLang="en-US" smtClean="0">
                <a:latin typeface="Times New Roman" pitchFamily="18" charset="0"/>
                <a:cs typeface="Times New Roman" pitchFamily="18" charset="0"/>
              </a:rPr>
              <a:t>version (1, 2, or 3) </a:t>
            </a:r>
          </a:p>
          <a:p>
            <a:pPr lvl="1">
              <a:lnSpc>
                <a:spcPct val="90000"/>
              </a:lnSpc>
            </a:pPr>
            <a:r>
              <a:rPr lang="en-AU" altLang="en-US" smtClean="0">
                <a:latin typeface="Times New Roman" pitchFamily="18" charset="0"/>
                <a:cs typeface="Times New Roman" pitchFamily="18" charset="0"/>
              </a:rPr>
              <a:t>serial number (unique within CA) identifying certificate </a:t>
            </a:r>
          </a:p>
          <a:p>
            <a:pPr lvl="1">
              <a:lnSpc>
                <a:spcPct val="90000"/>
              </a:lnSpc>
            </a:pPr>
            <a:r>
              <a:rPr lang="en-AU" altLang="en-US" smtClean="0">
                <a:latin typeface="Times New Roman" pitchFamily="18" charset="0"/>
                <a:cs typeface="Times New Roman" pitchFamily="18" charset="0"/>
              </a:rPr>
              <a:t>signature algorithm identifier </a:t>
            </a:r>
          </a:p>
          <a:p>
            <a:pPr lvl="1">
              <a:lnSpc>
                <a:spcPct val="90000"/>
              </a:lnSpc>
            </a:pPr>
            <a:r>
              <a:rPr lang="en-AU" altLang="en-US" smtClean="0">
                <a:latin typeface="Times New Roman" pitchFamily="18" charset="0"/>
                <a:cs typeface="Times New Roman" pitchFamily="18" charset="0"/>
              </a:rPr>
              <a:t>issuer X.500 name (CA) </a:t>
            </a:r>
          </a:p>
          <a:p>
            <a:pPr lvl="1">
              <a:lnSpc>
                <a:spcPct val="90000"/>
              </a:lnSpc>
            </a:pPr>
            <a:r>
              <a:rPr lang="en-AU" altLang="en-US" smtClean="0">
                <a:latin typeface="Times New Roman" pitchFamily="18" charset="0"/>
                <a:cs typeface="Times New Roman" pitchFamily="18" charset="0"/>
              </a:rPr>
              <a:t>period of validity (from - to dates) </a:t>
            </a:r>
          </a:p>
          <a:p>
            <a:pPr lvl="1">
              <a:lnSpc>
                <a:spcPct val="90000"/>
              </a:lnSpc>
            </a:pPr>
            <a:r>
              <a:rPr lang="en-AU" altLang="en-US" smtClean="0">
                <a:latin typeface="Times New Roman" pitchFamily="18" charset="0"/>
                <a:cs typeface="Times New Roman" pitchFamily="18" charset="0"/>
              </a:rPr>
              <a:t>subject X.500 name (name of owner) </a:t>
            </a:r>
          </a:p>
          <a:p>
            <a:pPr lvl="1">
              <a:lnSpc>
                <a:spcPct val="90000"/>
              </a:lnSpc>
            </a:pPr>
            <a:r>
              <a:rPr lang="en-AU" altLang="en-US" smtClean="0">
                <a:latin typeface="Times New Roman" pitchFamily="18" charset="0"/>
                <a:cs typeface="Times New Roman" pitchFamily="18" charset="0"/>
              </a:rPr>
              <a:t>subject public-key info (algorithm, parameters, key) </a:t>
            </a:r>
          </a:p>
          <a:p>
            <a:pPr lvl="1">
              <a:lnSpc>
                <a:spcPct val="90000"/>
              </a:lnSpc>
            </a:pPr>
            <a:r>
              <a:rPr lang="en-AU" altLang="en-US" smtClean="0">
                <a:latin typeface="Times New Roman" pitchFamily="18" charset="0"/>
                <a:cs typeface="Times New Roman" pitchFamily="18" charset="0"/>
              </a:rPr>
              <a:t>issuer unique identifier (v2+) </a:t>
            </a:r>
          </a:p>
          <a:p>
            <a:pPr lvl="1">
              <a:lnSpc>
                <a:spcPct val="90000"/>
              </a:lnSpc>
            </a:pPr>
            <a:r>
              <a:rPr lang="en-AU" altLang="en-US" smtClean="0">
                <a:latin typeface="Times New Roman" pitchFamily="18" charset="0"/>
                <a:cs typeface="Times New Roman" pitchFamily="18" charset="0"/>
              </a:rPr>
              <a:t>subject unique identifier (v2+) </a:t>
            </a:r>
          </a:p>
          <a:p>
            <a:pPr lvl="1">
              <a:lnSpc>
                <a:spcPct val="90000"/>
              </a:lnSpc>
            </a:pPr>
            <a:r>
              <a:rPr lang="en-AU" altLang="en-US" smtClean="0">
                <a:latin typeface="Times New Roman" pitchFamily="18" charset="0"/>
                <a:cs typeface="Times New Roman" pitchFamily="18" charset="0"/>
              </a:rPr>
              <a:t>extension fields (v3) </a:t>
            </a:r>
          </a:p>
          <a:p>
            <a:pPr lvl="1">
              <a:lnSpc>
                <a:spcPct val="90000"/>
              </a:lnSpc>
            </a:pPr>
            <a:r>
              <a:rPr lang="en-AU" altLang="en-US" smtClean="0">
                <a:latin typeface="Times New Roman" pitchFamily="18" charset="0"/>
                <a:cs typeface="Times New Roman" pitchFamily="18" charset="0"/>
              </a:rPr>
              <a:t>signature (of hash of all fields in certificate) </a:t>
            </a:r>
          </a:p>
          <a:p>
            <a:pPr>
              <a:lnSpc>
                <a:spcPct val="90000"/>
              </a:lnSpc>
            </a:pPr>
            <a:r>
              <a:rPr lang="en-US" altLang="en-US" smtClean="0">
                <a:latin typeface="Times New Roman" pitchFamily="18" charset="0"/>
                <a:cs typeface="Times New Roman" pitchFamily="18" charset="0"/>
              </a:rPr>
              <a:t>notation CA&lt;&lt;A&gt;&gt; denotes certificate for A signed by CA</a:t>
            </a:r>
            <a:endParaRPr lang="en-AU" altLang="en-US" smtClean="0">
              <a:latin typeface="Times New Roman" pitchFamily="18" charset="0"/>
              <a:cs typeface="Times New Roman" pitchFamily="18" charset="0"/>
            </a:endParaRPr>
          </a:p>
        </p:txBody>
      </p:sp>
      <p:sp>
        <p:nvSpPr>
          <p:cNvPr id="55300" name="Slide Number Placeholder 1"/>
          <p:cNvSpPr>
            <a:spLocks noGrp="1" noChangeArrowheads="1"/>
          </p:cNvSpPr>
          <p:nvPr>
            <p:ph type="sldNum" sz="quarter" idx="12"/>
          </p:nvPr>
        </p:nvSpPr>
        <p:spPr bwMode="auto">
          <a:noFill/>
          <a:ln>
            <a:miter lim="800000"/>
            <a:headEnd/>
            <a:tailEnd/>
          </a:ln>
        </p:spPr>
        <p:txBody>
          <a:bodyPr/>
          <a:lstStyle/>
          <a:p>
            <a:fld id="{DF1641DC-321C-42DB-9BB0-AE0BACB93603}" type="slidenum">
              <a:rPr lang="en-US" altLang="en-US"/>
              <a:pPr/>
              <a:t>29</a:t>
            </a:fld>
            <a:endParaRPr lang="en-US"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0" y="304800"/>
            <a:ext cx="9144000" cy="676275"/>
          </a:xfrm>
        </p:spPr>
        <p:txBody>
          <a:bodyPr/>
          <a:lstStyle/>
          <a:p>
            <a:pPr eaLnBrk="1" fontAlgn="auto" hangingPunct="1">
              <a:spcAft>
                <a:spcPts val="0"/>
              </a:spcAft>
              <a:defRPr/>
            </a:pPr>
            <a:r>
              <a:rPr lang="en-US" altLang="en-US" sz="2400" b="1" dirty="0">
                <a:solidFill>
                  <a:srgbClr val="FF0000"/>
                </a:solidFill>
                <a:latin typeface="Times New Roman" panose="02020603050405020304" pitchFamily="18" charset="0"/>
                <a:ea typeface="ＭＳ Ｐゴシック" pitchFamily="34" charset="-128"/>
                <a:cs typeface="Times New Roman" panose="02020603050405020304" pitchFamily="18" charset="0"/>
              </a:rPr>
              <a:t>MESSAGE SECURITY REQUIREMENTS</a:t>
            </a:r>
            <a:endParaRPr lang="en-AU" altLang="en-US" sz="2400" b="1" dirty="0">
              <a:solidFill>
                <a:srgbClr val="FF0000"/>
              </a:solidFill>
              <a:latin typeface="Times New Roman" panose="02020603050405020304" pitchFamily="18" charset="0"/>
              <a:ea typeface="ＭＳ Ｐゴシック" pitchFamily="34" charset="-128"/>
              <a:cs typeface="Times New Roman" panose="02020603050405020304" pitchFamily="18" charset="0"/>
            </a:endParaRPr>
          </a:p>
        </p:txBody>
      </p:sp>
      <p:sp>
        <p:nvSpPr>
          <p:cNvPr id="8195" name="Rectangle 3"/>
          <p:cNvSpPr>
            <a:spLocks noGrp="1" noChangeArrowheads="1"/>
          </p:cNvSpPr>
          <p:nvPr>
            <p:ph idx="1"/>
          </p:nvPr>
        </p:nvSpPr>
        <p:spPr>
          <a:xfrm>
            <a:off x="250825" y="1052513"/>
            <a:ext cx="8642350" cy="4876800"/>
          </a:xfrm>
        </p:spPr>
        <p:txBody>
          <a:bodyPr/>
          <a:lstStyle/>
          <a:p>
            <a:pPr eaLnBrk="1" hangingPunct="1">
              <a:buFont typeface="Arial" panose="020B0604020202020204" pitchFamily="34" charset="0"/>
              <a:buChar char="•"/>
              <a:defRPr/>
            </a:pPr>
            <a:r>
              <a:rPr lang="en-US" sz="2300" dirty="0">
                <a:latin typeface="Times New Roman" panose="02020603050405020304" pitchFamily="18" charset="0"/>
                <a:cs typeface="Times New Roman" panose="02020603050405020304" pitchFamily="18" charset="0"/>
              </a:rPr>
              <a:t>In communications from a computer to computer, the following attacks could be identified:</a:t>
            </a:r>
          </a:p>
          <a:p>
            <a:pPr marL="0" indent="0" eaLnBrk="1" hangingPunct="1">
              <a:buFont typeface="Arial" panose="020B0604020202020204" pitchFamily="34" charset="0"/>
              <a:buNone/>
              <a:defRPr/>
            </a:pPr>
            <a:endParaRPr lang="en-US" sz="2300" dirty="0">
              <a:latin typeface="Times New Roman" panose="02020603050405020304" pitchFamily="18" charset="0"/>
              <a:cs typeface="Times New Roman" panose="02020603050405020304" pitchFamily="18" charset="0"/>
            </a:endParaRPr>
          </a:p>
          <a:p>
            <a:pPr eaLnBrk="1" hangingPunct="1">
              <a:buFont typeface="Arial" panose="020B0604020202020204" pitchFamily="34" charset="0"/>
              <a:buChar char="•"/>
              <a:defRPr/>
            </a:pPr>
            <a:r>
              <a:rPr lang="en-US" sz="2300" b="1" dirty="0">
                <a:latin typeface="Times New Roman" panose="02020603050405020304" pitchFamily="18" charset="0"/>
                <a:cs typeface="Times New Roman" panose="02020603050405020304" pitchFamily="18" charset="0"/>
              </a:rPr>
              <a:t>Disclosure: </a:t>
            </a:r>
            <a:r>
              <a:rPr lang="en-US" sz="2300" dirty="0">
                <a:latin typeface="Times New Roman" panose="02020603050405020304" pitchFamily="18" charset="0"/>
                <a:cs typeface="Times New Roman" panose="02020603050405020304" pitchFamily="18" charset="0"/>
              </a:rPr>
              <a:t>Release of message contents</a:t>
            </a:r>
          </a:p>
          <a:p>
            <a:pPr eaLnBrk="1" hangingPunct="1">
              <a:buFont typeface="Arial" panose="020B0604020202020204" pitchFamily="34" charset="0"/>
              <a:buChar char="•"/>
              <a:defRPr/>
            </a:pPr>
            <a:r>
              <a:rPr lang="en-US" sz="2300" b="1" dirty="0">
                <a:latin typeface="Times New Roman" panose="02020603050405020304" pitchFamily="18" charset="0"/>
                <a:cs typeface="Times New Roman" panose="02020603050405020304" pitchFamily="18" charset="0"/>
              </a:rPr>
              <a:t>Traffic analysis: </a:t>
            </a:r>
            <a:r>
              <a:rPr lang="en-US" sz="2300" dirty="0">
                <a:latin typeface="Times New Roman" panose="02020603050405020304" pitchFamily="18" charset="0"/>
                <a:cs typeface="Times New Roman" panose="02020603050405020304" pitchFamily="18" charset="0"/>
              </a:rPr>
              <a:t>Discovery of the pattern of traffic between parties</a:t>
            </a:r>
          </a:p>
          <a:p>
            <a:pPr eaLnBrk="1" hangingPunct="1">
              <a:buFont typeface="Arial" panose="020B0604020202020204" pitchFamily="34" charset="0"/>
              <a:buChar char="•"/>
              <a:defRPr/>
            </a:pPr>
            <a:r>
              <a:rPr lang="en-US" sz="2300" b="1" dirty="0">
                <a:latin typeface="Times New Roman" panose="02020603050405020304" pitchFamily="18" charset="0"/>
                <a:cs typeface="Times New Roman" panose="02020603050405020304" pitchFamily="18" charset="0"/>
              </a:rPr>
              <a:t>Masquerade:</a:t>
            </a:r>
            <a:r>
              <a:rPr lang="en-US" sz="2300" dirty="0">
                <a:latin typeface="Times New Roman" panose="02020603050405020304" pitchFamily="18" charset="0"/>
                <a:cs typeface="Times New Roman" panose="02020603050405020304" pitchFamily="18" charset="0"/>
              </a:rPr>
              <a:t> Insertion of messages into the network from a fraudulent source</a:t>
            </a:r>
          </a:p>
          <a:p>
            <a:pPr eaLnBrk="1" hangingPunct="1">
              <a:buFont typeface="Arial" panose="020B0604020202020204" pitchFamily="34" charset="0"/>
              <a:buChar char="•"/>
              <a:defRPr/>
            </a:pPr>
            <a:r>
              <a:rPr lang="en-US" sz="2300" b="1" dirty="0">
                <a:latin typeface="Times New Roman" panose="02020603050405020304" pitchFamily="18" charset="0"/>
                <a:cs typeface="Times New Roman" panose="02020603050405020304" pitchFamily="18" charset="0"/>
              </a:rPr>
              <a:t>Content modification:</a:t>
            </a:r>
            <a:r>
              <a:rPr lang="en-US" sz="2300" dirty="0">
                <a:latin typeface="Times New Roman" panose="02020603050405020304" pitchFamily="18" charset="0"/>
                <a:cs typeface="Times New Roman" panose="02020603050405020304" pitchFamily="18" charset="0"/>
              </a:rPr>
              <a:t> Modification of the contents of a message</a:t>
            </a:r>
          </a:p>
          <a:p>
            <a:pPr eaLnBrk="1" hangingPunct="1">
              <a:buFont typeface="Arial" panose="020B0604020202020204" pitchFamily="34" charset="0"/>
              <a:buChar char="•"/>
              <a:defRPr/>
            </a:pPr>
            <a:r>
              <a:rPr lang="en-US" sz="2300" b="1" dirty="0">
                <a:latin typeface="Times New Roman" panose="02020603050405020304" pitchFamily="18" charset="0"/>
                <a:cs typeface="Times New Roman" panose="02020603050405020304" pitchFamily="18" charset="0"/>
              </a:rPr>
              <a:t>Sequence modification:</a:t>
            </a:r>
            <a:r>
              <a:rPr lang="en-US" sz="2300" dirty="0">
                <a:latin typeface="Times New Roman" panose="02020603050405020304" pitchFamily="18" charset="0"/>
                <a:cs typeface="Times New Roman" panose="02020603050405020304" pitchFamily="18" charset="0"/>
              </a:rPr>
              <a:t>  Modification to a sequence of messages between parties</a:t>
            </a:r>
          </a:p>
          <a:p>
            <a:pPr eaLnBrk="1" hangingPunct="1">
              <a:buFont typeface="Arial" panose="020B0604020202020204" pitchFamily="34" charset="0"/>
              <a:buChar char="•"/>
              <a:defRPr/>
            </a:pPr>
            <a:r>
              <a:rPr lang="en-US" sz="2300" b="1" dirty="0">
                <a:latin typeface="Times New Roman" panose="02020603050405020304" pitchFamily="18" charset="0"/>
                <a:cs typeface="Times New Roman" panose="02020603050405020304" pitchFamily="18" charset="0"/>
              </a:rPr>
              <a:t>Timing modification: </a:t>
            </a:r>
            <a:r>
              <a:rPr lang="en-US" sz="2300" dirty="0">
                <a:latin typeface="Times New Roman" panose="02020603050405020304" pitchFamily="18" charset="0"/>
                <a:cs typeface="Times New Roman" panose="02020603050405020304" pitchFamily="18" charset="0"/>
              </a:rPr>
              <a:t>Delay or replay of messages</a:t>
            </a:r>
          </a:p>
          <a:p>
            <a:pPr eaLnBrk="1" hangingPunct="1">
              <a:buFont typeface="Arial" panose="020B0604020202020204" pitchFamily="34" charset="0"/>
              <a:buChar char="•"/>
              <a:defRPr/>
            </a:pPr>
            <a:r>
              <a:rPr lang="en-US" sz="2300" b="1" dirty="0">
                <a:latin typeface="Times New Roman" panose="02020603050405020304" pitchFamily="18" charset="0"/>
                <a:cs typeface="Times New Roman" panose="02020603050405020304" pitchFamily="18" charset="0"/>
              </a:rPr>
              <a:t>Source repudiation:</a:t>
            </a:r>
            <a:r>
              <a:rPr lang="en-US" sz="2300" dirty="0">
                <a:latin typeface="Times New Roman" panose="02020603050405020304" pitchFamily="18" charset="0"/>
                <a:cs typeface="Times New Roman" panose="02020603050405020304" pitchFamily="18" charset="0"/>
              </a:rPr>
              <a:t> Denial of transmission of message by source</a:t>
            </a:r>
          </a:p>
          <a:p>
            <a:pPr eaLnBrk="1" hangingPunct="1">
              <a:buFont typeface="Arial" panose="020B0604020202020204" pitchFamily="34" charset="0"/>
              <a:buChar char="•"/>
              <a:defRPr/>
            </a:pPr>
            <a:r>
              <a:rPr lang="en-US" sz="2300" b="1" dirty="0">
                <a:latin typeface="Times New Roman" panose="02020603050405020304" pitchFamily="18" charset="0"/>
                <a:cs typeface="Times New Roman" panose="02020603050405020304" pitchFamily="18" charset="0"/>
              </a:rPr>
              <a:t>Destination repudiation:</a:t>
            </a:r>
            <a:r>
              <a:rPr lang="en-US" sz="2300" dirty="0">
                <a:latin typeface="Times New Roman" panose="02020603050405020304" pitchFamily="18" charset="0"/>
                <a:cs typeface="Times New Roman" panose="02020603050405020304" pitchFamily="18" charset="0"/>
              </a:rPr>
              <a:t> Denial of receipt of message by destination</a:t>
            </a:r>
          </a:p>
          <a:p>
            <a:pPr eaLnBrk="1" hangingPunct="1">
              <a:lnSpc>
                <a:spcPct val="90000"/>
              </a:lnSpc>
              <a:buFont typeface="Arial" panose="020B0604020202020204" pitchFamily="34" charset="0"/>
              <a:buChar char="•"/>
              <a:defRPr/>
            </a:pPr>
            <a:endParaRPr lang="en-AU" altLang="en-US" sz="2300" dirty="0">
              <a:latin typeface="Times New Roman" panose="02020603050405020304" pitchFamily="18" charset="0"/>
              <a:ea typeface="ＭＳ Ｐゴシック" pitchFamily="34" charset="-128"/>
              <a:cs typeface="Times New Roman" panose="02020603050405020304" pitchFamily="18" charset="0"/>
            </a:endParaRPr>
          </a:p>
        </p:txBody>
      </p:sp>
      <p:sp>
        <p:nvSpPr>
          <p:cNvPr id="11268" name="Slide Number Placeholder 1"/>
          <p:cNvSpPr>
            <a:spLocks noGrp="1"/>
          </p:cNvSpPr>
          <p:nvPr>
            <p:ph type="sldNum" sz="quarter" idx="12"/>
          </p:nvPr>
        </p:nvSpPr>
        <p:spPr bwMode="auto">
          <a:noFill/>
          <a:ln>
            <a:miter lim="800000"/>
            <a:headEnd/>
            <a:tailEnd/>
          </a:ln>
        </p:spPr>
        <p:txBody>
          <a:bodyPr/>
          <a:lstStyle/>
          <a:p>
            <a:fld id="{1E980EC9-167F-4CC7-92F9-003A3DD245A3}" type="slidenum">
              <a:rPr lang="en-US" altLang="en-US"/>
              <a:pPr/>
              <a:t>3</a:t>
            </a:fld>
            <a:endParaRPr lang="en-US" alt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a:defRPr/>
            </a:pPr>
            <a:r>
              <a:rPr lang="en-AU" altLang="en-US" sz="2800" b="1" dirty="0">
                <a:solidFill>
                  <a:srgbClr val="FF0000"/>
                </a:solidFill>
                <a:latin typeface="Times New Roman" panose="02020603050405020304" pitchFamily="18" charset="0"/>
                <a:cs typeface="Times New Roman" panose="02020603050405020304" pitchFamily="18" charset="0"/>
              </a:rPr>
              <a:t>X.509 CERTIFICATES</a:t>
            </a:r>
          </a:p>
        </p:txBody>
      </p:sp>
      <p:pic>
        <p:nvPicPr>
          <p:cNvPr id="57347" name="Picture 3"/>
          <p:cNvPicPr>
            <a:picLocks noChangeAspect="1" noChangeArrowheads="1"/>
          </p:cNvPicPr>
          <p:nvPr>
            <p:ph type="body" idx="1"/>
          </p:nvPr>
        </p:nvPicPr>
        <p:blipFill>
          <a:blip r:embed="rId3"/>
          <a:srcRect/>
          <a:stretch>
            <a:fillRect/>
          </a:stretch>
        </p:blipFill>
        <p:spPr/>
      </p:pic>
      <p:sp>
        <p:nvSpPr>
          <p:cNvPr id="57348" name="Slide Number Placeholder 1"/>
          <p:cNvSpPr>
            <a:spLocks noGrp="1" noChangeArrowheads="1"/>
          </p:cNvSpPr>
          <p:nvPr>
            <p:ph type="sldNum" sz="quarter" idx="12"/>
          </p:nvPr>
        </p:nvSpPr>
        <p:spPr bwMode="auto">
          <a:noFill/>
          <a:ln>
            <a:miter lim="800000"/>
            <a:headEnd/>
            <a:tailEnd/>
          </a:ln>
        </p:spPr>
        <p:txBody>
          <a:bodyPr/>
          <a:lstStyle/>
          <a:p>
            <a:fld id="{CDF7806F-C0F6-4F02-9895-494EBD5BFB59}" type="slidenum">
              <a:rPr lang="en-US" altLang="en-US"/>
              <a:pPr/>
              <a:t>30</a:t>
            </a:fld>
            <a:endParaRPr lang="en-US"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a:defRPr/>
            </a:pPr>
            <a:r>
              <a:rPr lang="en-US" altLang="en-US" sz="2800" b="1" dirty="0">
                <a:solidFill>
                  <a:srgbClr val="FF0000"/>
                </a:solidFill>
                <a:latin typeface="Times New Roman" panose="02020603050405020304" pitchFamily="18" charset="0"/>
                <a:cs typeface="Times New Roman" panose="02020603050405020304" pitchFamily="18" charset="0"/>
              </a:rPr>
              <a:t>OBTAINING A </a:t>
            </a:r>
            <a:r>
              <a:rPr lang="en-AU" altLang="en-US" sz="2800" b="1" dirty="0">
                <a:solidFill>
                  <a:srgbClr val="FF0000"/>
                </a:solidFill>
                <a:latin typeface="Times New Roman" panose="02020603050405020304" pitchFamily="18" charset="0"/>
                <a:cs typeface="Times New Roman" panose="02020603050405020304" pitchFamily="18" charset="0"/>
              </a:rPr>
              <a:t>CERTIFICATE </a:t>
            </a:r>
          </a:p>
        </p:txBody>
      </p:sp>
      <p:sp>
        <p:nvSpPr>
          <p:cNvPr id="59395" name="Rectangle 3"/>
          <p:cNvSpPr>
            <a:spLocks noGrp="1"/>
          </p:cNvSpPr>
          <p:nvPr>
            <p:ph type="body" idx="1"/>
          </p:nvPr>
        </p:nvSpPr>
        <p:spPr/>
        <p:txBody>
          <a:bodyPr/>
          <a:lstStyle/>
          <a:p>
            <a:r>
              <a:rPr lang="en-AU" altLang="en-US" smtClean="0">
                <a:latin typeface="Times New Roman" pitchFamily="18" charset="0"/>
                <a:cs typeface="Times New Roman" pitchFamily="18" charset="0"/>
              </a:rPr>
              <a:t>any user with access to CA can get any certificate from it </a:t>
            </a:r>
          </a:p>
          <a:p>
            <a:r>
              <a:rPr lang="en-AU" altLang="en-US" smtClean="0">
                <a:latin typeface="Times New Roman" pitchFamily="18" charset="0"/>
                <a:cs typeface="Times New Roman" pitchFamily="18" charset="0"/>
              </a:rPr>
              <a:t>only the CA can modify a certificate </a:t>
            </a:r>
          </a:p>
          <a:p>
            <a:r>
              <a:rPr lang="en-AU" altLang="en-US" smtClean="0">
                <a:latin typeface="Times New Roman" pitchFamily="18" charset="0"/>
                <a:cs typeface="Times New Roman" pitchFamily="18" charset="0"/>
              </a:rPr>
              <a:t>because cannot be forged, certificates can be placed in a public directory </a:t>
            </a:r>
          </a:p>
        </p:txBody>
      </p:sp>
      <p:sp>
        <p:nvSpPr>
          <p:cNvPr id="59396" name="Slide Number Placeholder 1"/>
          <p:cNvSpPr>
            <a:spLocks noGrp="1" noChangeArrowheads="1"/>
          </p:cNvSpPr>
          <p:nvPr>
            <p:ph type="sldNum" sz="quarter" idx="12"/>
          </p:nvPr>
        </p:nvSpPr>
        <p:spPr bwMode="auto">
          <a:noFill/>
          <a:ln>
            <a:miter lim="800000"/>
            <a:headEnd/>
            <a:tailEnd/>
          </a:ln>
        </p:spPr>
        <p:txBody>
          <a:bodyPr/>
          <a:lstStyle/>
          <a:p>
            <a:fld id="{33325235-C277-485A-A30F-453A81B2DC6E}" type="slidenum">
              <a:rPr lang="en-US" altLang="en-US"/>
              <a:pPr/>
              <a:t>31</a:t>
            </a:fld>
            <a:endParaRPr lang="en-US"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a:defRPr/>
            </a:pPr>
            <a:r>
              <a:rPr lang="en-AU" altLang="en-US" sz="2800" b="1" dirty="0">
                <a:solidFill>
                  <a:srgbClr val="FF0000"/>
                </a:solidFill>
                <a:latin typeface="Times New Roman" panose="02020603050405020304" pitchFamily="18" charset="0"/>
                <a:cs typeface="Times New Roman" panose="02020603050405020304" pitchFamily="18" charset="0"/>
              </a:rPr>
              <a:t>CA HIERARCHY </a:t>
            </a:r>
          </a:p>
        </p:txBody>
      </p:sp>
      <p:sp>
        <p:nvSpPr>
          <p:cNvPr id="60419" name="Rectangle 3"/>
          <p:cNvSpPr>
            <a:spLocks noGrp="1"/>
          </p:cNvSpPr>
          <p:nvPr>
            <p:ph type="body" idx="1"/>
          </p:nvPr>
        </p:nvSpPr>
        <p:spPr/>
        <p:txBody>
          <a:bodyPr/>
          <a:lstStyle/>
          <a:p>
            <a:pPr>
              <a:lnSpc>
                <a:spcPct val="90000"/>
              </a:lnSpc>
            </a:pPr>
            <a:r>
              <a:rPr lang="en-AU" altLang="en-US" sz="2800" smtClean="0">
                <a:latin typeface="Times New Roman" pitchFamily="18" charset="0"/>
                <a:cs typeface="Times New Roman" pitchFamily="18" charset="0"/>
              </a:rPr>
              <a:t>if both users share a common CA then they are assumed to know its public key </a:t>
            </a:r>
          </a:p>
          <a:p>
            <a:pPr>
              <a:lnSpc>
                <a:spcPct val="90000"/>
              </a:lnSpc>
            </a:pPr>
            <a:r>
              <a:rPr lang="en-AU" altLang="en-US" sz="2800" smtClean="0">
                <a:latin typeface="Times New Roman" pitchFamily="18" charset="0"/>
                <a:cs typeface="Times New Roman" pitchFamily="18" charset="0"/>
              </a:rPr>
              <a:t>otherwise CA's must form a hierarchy </a:t>
            </a:r>
          </a:p>
          <a:p>
            <a:pPr>
              <a:lnSpc>
                <a:spcPct val="90000"/>
              </a:lnSpc>
            </a:pPr>
            <a:r>
              <a:rPr lang="en-AU" altLang="en-US" sz="2800" smtClean="0">
                <a:latin typeface="Times New Roman" pitchFamily="18" charset="0"/>
                <a:cs typeface="Times New Roman" pitchFamily="18" charset="0"/>
              </a:rPr>
              <a:t>use certificates linking members of hierarchy to validate other CA's </a:t>
            </a:r>
          </a:p>
          <a:p>
            <a:pPr lvl="1">
              <a:lnSpc>
                <a:spcPct val="90000"/>
              </a:lnSpc>
            </a:pPr>
            <a:r>
              <a:rPr lang="en-AU" altLang="en-US" sz="2400" smtClean="0">
                <a:latin typeface="Times New Roman" pitchFamily="18" charset="0"/>
                <a:cs typeface="Times New Roman" pitchFamily="18" charset="0"/>
              </a:rPr>
              <a:t>each CA has certificates for clients (forward) and parent (backward) </a:t>
            </a:r>
          </a:p>
          <a:p>
            <a:pPr>
              <a:lnSpc>
                <a:spcPct val="90000"/>
              </a:lnSpc>
            </a:pPr>
            <a:r>
              <a:rPr lang="en-AU" altLang="en-US" sz="2800" smtClean="0">
                <a:latin typeface="Times New Roman" pitchFamily="18" charset="0"/>
                <a:cs typeface="Times New Roman" pitchFamily="18" charset="0"/>
              </a:rPr>
              <a:t>each client trusts parents certificates </a:t>
            </a:r>
          </a:p>
          <a:p>
            <a:pPr>
              <a:lnSpc>
                <a:spcPct val="90000"/>
              </a:lnSpc>
            </a:pPr>
            <a:r>
              <a:rPr lang="en-AU" altLang="en-US" sz="2800" smtClean="0">
                <a:latin typeface="Times New Roman" pitchFamily="18" charset="0"/>
                <a:cs typeface="Times New Roman" pitchFamily="18" charset="0"/>
              </a:rPr>
              <a:t>enable verification of any certificate from one CA by users of all other CAs in hierarchy </a:t>
            </a:r>
          </a:p>
        </p:txBody>
      </p:sp>
      <p:sp>
        <p:nvSpPr>
          <p:cNvPr id="60420" name="Slide Number Placeholder 1"/>
          <p:cNvSpPr>
            <a:spLocks noGrp="1" noChangeArrowheads="1"/>
          </p:cNvSpPr>
          <p:nvPr>
            <p:ph type="sldNum" sz="quarter" idx="12"/>
          </p:nvPr>
        </p:nvSpPr>
        <p:spPr bwMode="auto">
          <a:noFill/>
          <a:ln>
            <a:miter lim="800000"/>
            <a:headEnd/>
            <a:tailEnd/>
          </a:ln>
        </p:spPr>
        <p:txBody>
          <a:bodyPr/>
          <a:lstStyle/>
          <a:p>
            <a:fld id="{75C9511B-65D7-4EDF-ACFD-9E88CA7C1352}" type="slidenum">
              <a:rPr lang="en-US" altLang="en-US"/>
              <a:pPr/>
              <a:t>32</a:t>
            </a:fld>
            <a:endParaRPr lang="en-US"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a:defRPr/>
            </a:pPr>
            <a:r>
              <a:rPr lang="en-AU" altLang="en-US" sz="2800" b="1" dirty="0">
                <a:solidFill>
                  <a:srgbClr val="FF0000"/>
                </a:solidFill>
                <a:latin typeface="Times New Roman" panose="02020603050405020304" pitchFamily="18" charset="0"/>
                <a:cs typeface="Times New Roman" panose="02020603050405020304" pitchFamily="18" charset="0"/>
              </a:rPr>
              <a:t>CA HIERARCHY USE</a:t>
            </a:r>
          </a:p>
        </p:txBody>
      </p:sp>
      <p:pic>
        <p:nvPicPr>
          <p:cNvPr id="62467" name="Picture 3"/>
          <p:cNvPicPr>
            <a:picLocks noChangeAspect="1" noChangeArrowheads="1"/>
          </p:cNvPicPr>
          <p:nvPr>
            <p:ph type="body" idx="1"/>
          </p:nvPr>
        </p:nvPicPr>
        <p:blipFill>
          <a:blip r:embed="rId3"/>
          <a:srcRect/>
          <a:stretch>
            <a:fillRect/>
          </a:stretch>
        </p:blipFill>
        <p:spPr>
          <a:xfrm>
            <a:off x="1331913" y="1600200"/>
            <a:ext cx="6264275" cy="4525963"/>
          </a:xfrm>
        </p:spPr>
      </p:pic>
      <p:sp>
        <p:nvSpPr>
          <p:cNvPr id="62468" name="Slide Number Placeholder 1"/>
          <p:cNvSpPr>
            <a:spLocks noGrp="1" noChangeArrowheads="1"/>
          </p:cNvSpPr>
          <p:nvPr>
            <p:ph type="sldNum" sz="quarter" idx="12"/>
          </p:nvPr>
        </p:nvSpPr>
        <p:spPr bwMode="auto">
          <a:noFill/>
          <a:ln>
            <a:miter lim="800000"/>
            <a:headEnd/>
            <a:tailEnd/>
          </a:ln>
        </p:spPr>
        <p:txBody>
          <a:bodyPr/>
          <a:lstStyle/>
          <a:p>
            <a:fld id="{DE3745C9-B2F0-4805-84C2-DEF66F0F30B0}" type="slidenum">
              <a:rPr lang="en-US" altLang="en-US"/>
              <a:pPr/>
              <a:t>33</a:t>
            </a:fld>
            <a:endParaRPr lang="en-US"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a:defRPr/>
            </a:pPr>
            <a:r>
              <a:rPr lang="en-AU" altLang="en-US" sz="2800" b="1" dirty="0">
                <a:solidFill>
                  <a:srgbClr val="FF0000"/>
                </a:solidFill>
                <a:latin typeface="Times New Roman" panose="02020603050405020304" pitchFamily="18" charset="0"/>
                <a:cs typeface="Times New Roman" panose="02020603050405020304" pitchFamily="18" charset="0"/>
              </a:rPr>
              <a:t>CERTIFICATE REVOCATION</a:t>
            </a:r>
          </a:p>
        </p:txBody>
      </p:sp>
      <p:sp>
        <p:nvSpPr>
          <p:cNvPr id="64515" name="Rectangle 3"/>
          <p:cNvSpPr>
            <a:spLocks noGrp="1"/>
          </p:cNvSpPr>
          <p:nvPr>
            <p:ph type="body" idx="1"/>
          </p:nvPr>
        </p:nvSpPr>
        <p:spPr/>
        <p:txBody>
          <a:bodyPr/>
          <a:lstStyle/>
          <a:p>
            <a:pPr marL="609600" indent="-609600"/>
            <a:r>
              <a:rPr lang="en-US" altLang="en-US" smtClean="0">
                <a:latin typeface="Times New Roman" pitchFamily="18" charset="0"/>
                <a:cs typeface="Times New Roman" pitchFamily="18" charset="0"/>
              </a:rPr>
              <a:t>certificates have a period of validity</a:t>
            </a:r>
          </a:p>
          <a:p>
            <a:pPr marL="609600" indent="-609600"/>
            <a:r>
              <a:rPr lang="en-US" altLang="en-US" smtClean="0">
                <a:latin typeface="Times New Roman" pitchFamily="18" charset="0"/>
                <a:cs typeface="Times New Roman" pitchFamily="18" charset="0"/>
              </a:rPr>
              <a:t>may need to revoke before expiry, eg:</a:t>
            </a:r>
          </a:p>
          <a:p>
            <a:pPr marL="990600" lvl="1" indent="-533400">
              <a:buFontTx/>
              <a:buAutoNum type="arabicPeriod"/>
            </a:pPr>
            <a:r>
              <a:rPr lang="en-AU" altLang="en-US" smtClean="0">
                <a:latin typeface="Times New Roman" pitchFamily="18" charset="0"/>
                <a:cs typeface="Times New Roman" pitchFamily="18" charset="0"/>
              </a:rPr>
              <a:t>user's private key is compromised</a:t>
            </a:r>
          </a:p>
          <a:p>
            <a:pPr marL="990600" lvl="1" indent="-533400">
              <a:buFontTx/>
              <a:buAutoNum type="arabicPeriod"/>
            </a:pPr>
            <a:r>
              <a:rPr lang="en-AU" altLang="en-US" smtClean="0">
                <a:latin typeface="Times New Roman" pitchFamily="18" charset="0"/>
                <a:cs typeface="Times New Roman" pitchFamily="18" charset="0"/>
              </a:rPr>
              <a:t>user is no longer certified by this CA</a:t>
            </a:r>
          </a:p>
          <a:p>
            <a:pPr marL="990600" lvl="1" indent="-533400">
              <a:buFontTx/>
              <a:buAutoNum type="arabicPeriod"/>
            </a:pPr>
            <a:r>
              <a:rPr lang="en-AU" altLang="en-US" smtClean="0">
                <a:latin typeface="Times New Roman" pitchFamily="18" charset="0"/>
                <a:cs typeface="Times New Roman" pitchFamily="18" charset="0"/>
              </a:rPr>
              <a:t>CA's certificate is compromised</a:t>
            </a:r>
          </a:p>
          <a:p>
            <a:pPr marL="609600" indent="-609600"/>
            <a:r>
              <a:rPr lang="en-US" altLang="en-US" smtClean="0">
                <a:latin typeface="Times New Roman" pitchFamily="18" charset="0"/>
                <a:cs typeface="Times New Roman" pitchFamily="18" charset="0"/>
              </a:rPr>
              <a:t>CA’s maintain list of revoked certificates</a:t>
            </a:r>
          </a:p>
          <a:p>
            <a:pPr marL="990600" lvl="1" indent="-533400"/>
            <a:r>
              <a:rPr lang="en-US" altLang="en-US" smtClean="0">
                <a:latin typeface="Times New Roman" pitchFamily="18" charset="0"/>
                <a:cs typeface="Times New Roman" pitchFamily="18" charset="0"/>
              </a:rPr>
              <a:t>the Certificate Revocation List (CRL)</a:t>
            </a:r>
          </a:p>
          <a:p>
            <a:pPr marL="609600" indent="-609600"/>
            <a:r>
              <a:rPr lang="en-US" altLang="en-US" smtClean="0">
                <a:latin typeface="Times New Roman" pitchFamily="18" charset="0"/>
                <a:cs typeface="Times New Roman" pitchFamily="18" charset="0"/>
              </a:rPr>
              <a:t>users should check certs with CA’s CRL</a:t>
            </a:r>
            <a:endParaRPr lang="en-AU" altLang="en-US" smtClean="0">
              <a:latin typeface="Times New Roman" pitchFamily="18" charset="0"/>
              <a:cs typeface="Times New Roman" pitchFamily="18" charset="0"/>
            </a:endParaRPr>
          </a:p>
          <a:p>
            <a:pPr marL="990600" lvl="1" indent="-533400"/>
            <a:endParaRPr lang="en-AU" altLang="en-US" smtClean="0"/>
          </a:p>
        </p:txBody>
      </p:sp>
      <p:sp>
        <p:nvSpPr>
          <p:cNvPr id="64516" name="Slide Number Placeholder 1"/>
          <p:cNvSpPr>
            <a:spLocks noGrp="1" noChangeArrowheads="1"/>
          </p:cNvSpPr>
          <p:nvPr>
            <p:ph type="sldNum" sz="quarter" idx="12"/>
          </p:nvPr>
        </p:nvSpPr>
        <p:spPr bwMode="auto">
          <a:noFill/>
          <a:ln>
            <a:miter lim="800000"/>
            <a:headEnd/>
            <a:tailEnd/>
          </a:ln>
        </p:spPr>
        <p:txBody>
          <a:bodyPr/>
          <a:lstStyle/>
          <a:p>
            <a:fld id="{1C061F21-17C9-4773-AA43-FF4D85FCD02B}" type="slidenum">
              <a:rPr lang="en-US" altLang="en-US"/>
              <a:pPr/>
              <a:t>34</a:t>
            </a:fld>
            <a:endParaRPr lang="en-US"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a:defRPr/>
            </a:pPr>
            <a:r>
              <a:rPr lang="en-AU" altLang="en-US" sz="2800" b="1" dirty="0">
                <a:solidFill>
                  <a:srgbClr val="FF0000"/>
                </a:solidFill>
                <a:latin typeface="Times New Roman" panose="02020603050405020304" pitchFamily="18" charset="0"/>
                <a:cs typeface="Times New Roman" panose="02020603050405020304" pitchFamily="18" charset="0"/>
              </a:rPr>
              <a:t>AUTHENTICATION PROCEDURES</a:t>
            </a:r>
          </a:p>
        </p:txBody>
      </p:sp>
      <p:sp>
        <p:nvSpPr>
          <p:cNvPr id="65539" name="Rectangle 3"/>
          <p:cNvSpPr>
            <a:spLocks noGrp="1"/>
          </p:cNvSpPr>
          <p:nvPr>
            <p:ph type="body" idx="1"/>
          </p:nvPr>
        </p:nvSpPr>
        <p:spPr/>
        <p:txBody>
          <a:bodyPr/>
          <a:lstStyle/>
          <a:p>
            <a:r>
              <a:rPr lang="en-AU" altLang="en-US" smtClean="0">
                <a:latin typeface="Times New Roman" pitchFamily="18" charset="0"/>
                <a:cs typeface="Times New Roman" pitchFamily="18" charset="0"/>
              </a:rPr>
              <a:t>X.509 includes three alternative authentication procedures: </a:t>
            </a:r>
          </a:p>
          <a:p>
            <a:r>
              <a:rPr lang="en-AU" altLang="en-US" smtClean="0">
                <a:latin typeface="Times New Roman" pitchFamily="18" charset="0"/>
                <a:cs typeface="Times New Roman" pitchFamily="18" charset="0"/>
              </a:rPr>
              <a:t>One-Way Authentication </a:t>
            </a:r>
          </a:p>
          <a:p>
            <a:r>
              <a:rPr lang="en-AU" altLang="en-US" smtClean="0">
                <a:latin typeface="Times New Roman" pitchFamily="18" charset="0"/>
                <a:cs typeface="Times New Roman" pitchFamily="18" charset="0"/>
              </a:rPr>
              <a:t>Two-Way Authentication </a:t>
            </a:r>
          </a:p>
          <a:p>
            <a:r>
              <a:rPr lang="en-AU" altLang="en-US" smtClean="0">
                <a:latin typeface="Times New Roman" pitchFamily="18" charset="0"/>
                <a:cs typeface="Times New Roman" pitchFamily="18" charset="0"/>
              </a:rPr>
              <a:t>Three-Way Authentication </a:t>
            </a:r>
          </a:p>
          <a:p>
            <a:r>
              <a:rPr lang="en-US" altLang="en-US" smtClean="0">
                <a:latin typeface="Times New Roman" pitchFamily="18" charset="0"/>
                <a:cs typeface="Times New Roman" pitchFamily="18" charset="0"/>
              </a:rPr>
              <a:t>all use public-key signatures</a:t>
            </a:r>
            <a:endParaRPr lang="en-AU" altLang="en-US" smtClean="0">
              <a:latin typeface="Times New Roman" pitchFamily="18" charset="0"/>
              <a:cs typeface="Times New Roman" pitchFamily="18" charset="0"/>
            </a:endParaRPr>
          </a:p>
        </p:txBody>
      </p:sp>
      <p:sp>
        <p:nvSpPr>
          <p:cNvPr id="65540" name="Slide Number Placeholder 1"/>
          <p:cNvSpPr>
            <a:spLocks noGrp="1" noChangeArrowheads="1"/>
          </p:cNvSpPr>
          <p:nvPr>
            <p:ph type="sldNum" sz="quarter" idx="12"/>
          </p:nvPr>
        </p:nvSpPr>
        <p:spPr bwMode="auto">
          <a:noFill/>
          <a:ln>
            <a:miter lim="800000"/>
            <a:headEnd/>
            <a:tailEnd/>
          </a:ln>
        </p:spPr>
        <p:txBody>
          <a:bodyPr/>
          <a:lstStyle/>
          <a:p>
            <a:fld id="{95DBDDF1-3979-41DC-8B97-C1EEC10ABD0C}" type="slidenum">
              <a:rPr lang="en-US" altLang="en-US"/>
              <a:pPr/>
              <a:t>35</a:t>
            </a:fld>
            <a:endParaRPr lang="en-US"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a:defRPr/>
            </a:pPr>
            <a:r>
              <a:rPr lang="en-AU" altLang="en-US" sz="2800" b="1" dirty="0">
                <a:solidFill>
                  <a:srgbClr val="FF0000"/>
                </a:solidFill>
                <a:latin typeface="Times New Roman" panose="02020603050405020304" pitchFamily="18" charset="0"/>
                <a:cs typeface="Times New Roman" panose="02020603050405020304" pitchFamily="18" charset="0"/>
              </a:rPr>
              <a:t>ONE-WAY AUTHENTICATION</a:t>
            </a:r>
          </a:p>
        </p:txBody>
      </p:sp>
      <p:sp>
        <p:nvSpPr>
          <p:cNvPr id="67587" name="Rectangle 3"/>
          <p:cNvSpPr>
            <a:spLocks noGrp="1"/>
          </p:cNvSpPr>
          <p:nvPr>
            <p:ph type="body" idx="1"/>
          </p:nvPr>
        </p:nvSpPr>
        <p:spPr/>
        <p:txBody>
          <a:bodyPr/>
          <a:lstStyle/>
          <a:p>
            <a:r>
              <a:rPr lang="en-AU" altLang="en-US" smtClean="0">
                <a:latin typeface="Times New Roman" pitchFamily="18" charset="0"/>
                <a:cs typeface="Times New Roman" pitchFamily="18" charset="0"/>
              </a:rPr>
              <a:t>1 message ( A-&gt;B) used to establish </a:t>
            </a:r>
          </a:p>
          <a:p>
            <a:pPr lvl="1"/>
            <a:r>
              <a:rPr lang="en-AU" altLang="en-US" smtClean="0">
                <a:latin typeface="Times New Roman" pitchFamily="18" charset="0"/>
                <a:cs typeface="Times New Roman" pitchFamily="18" charset="0"/>
              </a:rPr>
              <a:t>the identity of A and that message is from A </a:t>
            </a:r>
          </a:p>
          <a:p>
            <a:pPr lvl="1"/>
            <a:r>
              <a:rPr lang="en-AU" altLang="en-US" smtClean="0">
                <a:latin typeface="Times New Roman" pitchFamily="18" charset="0"/>
                <a:cs typeface="Times New Roman" pitchFamily="18" charset="0"/>
              </a:rPr>
              <a:t>message was intended for B </a:t>
            </a:r>
          </a:p>
          <a:p>
            <a:pPr lvl="1"/>
            <a:r>
              <a:rPr lang="en-AU" altLang="en-US" smtClean="0">
                <a:latin typeface="Times New Roman" pitchFamily="18" charset="0"/>
                <a:cs typeface="Times New Roman" pitchFamily="18" charset="0"/>
              </a:rPr>
              <a:t>integrity &amp; originality of message </a:t>
            </a:r>
          </a:p>
          <a:p>
            <a:r>
              <a:rPr lang="en-AU" altLang="en-US" smtClean="0">
                <a:latin typeface="Times New Roman" pitchFamily="18" charset="0"/>
                <a:cs typeface="Times New Roman" pitchFamily="18" charset="0"/>
              </a:rPr>
              <a:t>message must include timestamp, nonce, B's identity and is signed by A </a:t>
            </a:r>
          </a:p>
        </p:txBody>
      </p:sp>
      <p:sp>
        <p:nvSpPr>
          <p:cNvPr id="67588" name="Slide Number Placeholder 1"/>
          <p:cNvSpPr>
            <a:spLocks noGrp="1" noChangeArrowheads="1"/>
          </p:cNvSpPr>
          <p:nvPr>
            <p:ph type="sldNum" sz="quarter" idx="12"/>
          </p:nvPr>
        </p:nvSpPr>
        <p:spPr bwMode="auto">
          <a:noFill/>
          <a:ln>
            <a:miter lim="800000"/>
            <a:headEnd/>
            <a:tailEnd/>
          </a:ln>
        </p:spPr>
        <p:txBody>
          <a:bodyPr/>
          <a:lstStyle/>
          <a:p>
            <a:fld id="{18DB246E-60F8-4E82-915A-7F85E155E0C0}" type="slidenum">
              <a:rPr lang="en-US" altLang="en-US"/>
              <a:pPr/>
              <a:t>36</a:t>
            </a:fld>
            <a:endParaRPr lang="en-US"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a:defRPr/>
            </a:pPr>
            <a:r>
              <a:rPr lang="en-AU" altLang="en-US" sz="2800" b="1" dirty="0">
                <a:solidFill>
                  <a:srgbClr val="FF0000"/>
                </a:solidFill>
                <a:latin typeface="Times New Roman" panose="02020603050405020304" pitchFamily="18" charset="0"/>
                <a:cs typeface="Times New Roman" panose="02020603050405020304" pitchFamily="18" charset="0"/>
              </a:rPr>
              <a:t>TWO-WAY AUTHENTICATION</a:t>
            </a:r>
          </a:p>
        </p:txBody>
      </p:sp>
      <p:sp>
        <p:nvSpPr>
          <p:cNvPr id="68611" name="Rectangle 3"/>
          <p:cNvSpPr>
            <a:spLocks noGrp="1"/>
          </p:cNvSpPr>
          <p:nvPr>
            <p:ph type="body" idx="1"/>
          </p:nvPr>
        </p:nvSpPr>
        <p:spPr/>
        <p:txBody>
          <a:bodyPr/>
          <a:lstStyle/>
          <a:p>
            <a:r>
              <a:rPr lang="en-AU" altLang="en-US" smtClean="0">
                <a:latin typeface="Times New Roman" pitchFamily="18" charset="0"/>
                <a:cs typeface="Times New Roman" pitchFamily="18" charset="0"/>
              </a:rPr>
              <a:t>2 messages (A-&gt;B, B-&gt;A) which also establishes in addition:</a:t>
            </a:r>
          </a:p>
          <a:p>
            <a:pPr lvl="1"/>
            <a:r>
              <a:rPr lang="en-AU" altLang="en-US" smtClean="0">
                <a:latin typeface="Times New Roman" pitchFamily="18" charset="0"/>
                <a:cs typeface="Times New Roman" pitchFamily="18" charset="0"/>
              </a:rPr>
              <a:t>the identity of B and that reply is from B </a:t>
            </a:r>
          </a:p>
          <a:p>
            <a:pPr lvl="1"/>
            <a:r>
              <a:rPr lang="en-AU" altLang="en-US" smtClean="0">
                <a:latin typeface="Times New Roman" pitchFamily="18" charset="0"/>
                <a:cs typeface="Times New Roman" pitchFamily="18" charset="0"/>
              </a:rPr>
              <a:t>that reply is intended for A </a:t>
            </a:r>
          </a:p>
          <a:p>
            <a:pPr lvl="1"/>
            <a:r>
              <a:rPr lang="en-AU" altLang="en-US" smtClean="0">
                <a:latin typeface="Times New Roman" pitchFamily="18" charset="0"/>
                <a:cs typeface="Times New Roman" pitchFamily="18" charset="0"/>
              </a:rPr>
              <a:t>integrity &amp; originality of reply </a:t>
            </a:r>
          </a:p>
          <a:p>
            <a:r>
              <a:rPr lang="en-AU" altLang="en-US" smtClean="0">
                <a:latin typeface="Times New Roman" pitchFamily="18" charset="0"/>
                <a:cs typeface="Times New Roman" pitchFamily="18" charset="0"/>
              </a:rPr>
              <a:t>reply includes original nonce from A, also timestamp and nonce from B</a:t>
            </a:r>
          </a:p>
        </p:txBody>
      </p:sp>
      <p:sp>
        <p:nvSpPr>
          <p:cNvPr id="68612" name="Slide Number Placeholder 1"/>
          <p:cNvSpPr>
            <a:spLocks noGrp="1" noChangeArrowheads="1"/>
          </p:cNvSpPr>
          <p:nvPr>
            <p:ph type="sldNum" sz="quarter" idx="12"/>
          </p:nvPr>
        </p:nvSpPr>
        <p:spPr bwMode="auto">
          <a:noFill/>
          <a:ln>
            <a:miter lim="800000"/>
            <a:headEnd/>
            <a:tailEnd/>
          </a:ln>
        </p:spPr>
        <p:txBody>
          <a:bodyPr/>
          <a:lstStyle/>
          <a:p>
            <a:fld id="{59D1D488-6695-43CC-AB7C-FE66422CED67}" type="slidenum">
              <a:rPr lang="en-US" altLang="en-US"/>
              <a:pPr/>
              <a:t>37</a:t>
            </a:fld>
            <a:endParaRPr lang="en-US"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a:defRPr/>
            </a:pPr>
            <a:r>
              <a:rPr lang="en-AU" altLang="en-US" sz="2800" b="1" dirty="0">
                <a:solidFill>
                  <a:srgbClr val="FF0000"/>
                </a:solidFill>
                <a:latin typeface="Times New Roman" panose="02020603050405020304" pitchFamily="18" charset="0"/>
                <a:cs typeface="Times New Roman" panose="02020603050405020304" pitchFamily="18" charset="0"/>
              </a:rPr>
              <a:t>THREE-WAY AUTHENTICATION</a:t>
            </a:r>
          </a:p>
        </p:txBody>
      </p:sp>
      <p:sp>
        <p:nvSpPr>
          <p:cNvPr id="69635" name="Rectangle 3"/>
          <p:cNvSpPr>
            <a:spLocks noGrp="1"/>
          </p:cNvSpPr>
          <p:nvPr>
            <p:ph type="body" idx="1"/>
          </p:nvPr>
        </p:nvSpPr>
        <p:spPr/>
        <p:txBody>
          <a:bodyPr/>
          <a:lstStyle/>
          <a:p>
            <a:r>
              <a:rPr lang="en-AU" altLang="en-US" smtClean="0">
                <a:latin typeface="Times New Roman" pitchFamily="18" charset="0"/>
                <a:cs typeface="Times New Roman" pitchFamily="18" charset="0"/>
              </a:rPr>
              <a:t>3 messages (A-&gt;B, B-&gt;A, A-&gt;B) which enables above authentication without synchronized clocks </a:t>
            </a:r>
          </a:p>
          <a:p>
            <a:r>
              <a:rPr lang="en-AU" altLang="en-US" smtClean="0">
                <a:latin typeface="Times New Roman" pitchFamily="18" charset="0"/>
                <a:cs typeface="Times New Roman" pitchFamily="18" charset="0"/>
              </a:rPr>
              <a:t>has reply from A back to B containing signed copy of nonce from B </a:t>
            </a:r>
          </a:p>
          <a:p>
            <a:r>
              <a:rPr lang="en-AU" altLang="en-US" smtClean="0">
                <a:latin typeface="Times New Roman" pitchFamily="18" charset="0"/>
                <a:cs typeface="Times New Roman" pitchFamily="18" charset="0"/>
              </a:rPr>
              <a:t>means that timestamps need not be checked or relied upon </a:t>
            </a:r>
          </a:p>
        </p:txBody>
      </p:sp>
      <p:sp>
        <p:nvSpPr>
          <p:cNvPr id="69636" name="Slide Number Placeholder 1"/>
          <p:cNvSpPr>
            <a:spLocks noGrp="1" noChangeArrowheads="1"/>
          </p:cNvSpPr>
          <p:nvPr>
            <p:ph type="sldNum" sz="quarter" idx="12"/>
          </p:nvPr>
        </p:nvSpPr>
        <p:spPr bwMode="auto">
          <a:noFill/>
          <a:ln>
            <a:miter lim="800000"/>
            <a:headEnd/>
            <a:tailEnd/>
          </a:ln>
        </p:spPr>
        <p:txBody>
          <a:bodyPr/>
          <a:lstStyle/>
          <a:p>
            <a:fld id="{AEA9D03A-6502-4120-ABE3-28044CA458B1}" type="slidenum">
              <a:rPr lang="en-US" altLang="en-US"/>
              <a:pPr/>
              <a:t>38</a:t>
            </a:fld>
            <a:endParaRPr lang="en-US"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pPr>
              <a:defRPr/>
            </a:pPr>
            <a:r>
              <a:rPr lang="en-US" altLang="en-US" sz="2800" b="1" dirty="0">
                <a:solidFill>
                  <a:srgbClr val="FF0000"/>
                </a:solidFill>
                <a:latin typeface="Times New Roman" panose="02020603050405020304" pitchFamily="18" charset="0"/>
                <a:cs typeface="Times New Roman" panose="02020603050405020304" pitchFamily="18" charset="0"/>
              </a:rPr>
              <a:t>X.509 Version 3</a:t>
            </a:r>
            <a:endParaRPr lang="en-AU" altLang="en-US" sz="2800" b="1" dirty="0">
              <a:solidFill>
                <a:srgbClr val="FF0000"/>
              </a:solidFill>
              <a:latin typeface="Times New Roman" panose="02020603050405020304" pitchFamily="18" charset="0"/>
              <a:cs typeface="Times New Roman" panose="02020603050405020304" pitchFamily="18" charset="0"/>
            </a:endParaRPr>
          </a:p>
        </p:txBody>
      </p:sp>
      <p:sp>
        <p:nvSpPr>
          <p:cNvPr id="70659" name="Rectangle 3"/>
          <p:cNvSpPr>
            <a:spLocks noGrp="1"/>
          </p:cNvSpPr>
          <p:nvPr>
            <p:ph type="body" idx="1"/>
          </p:nvPr>
        </p:nvSpPr>
        <p:spPr/>
        <p:txBody>
          <a:bodyPr/>
          <a:lstStyle/>
          <a:p>
            <a:pPr>
              <a:lnSpc>
                <a:spcPct val="90000"/>
              </a:lnSpc>
            </a:pPr>
            <a:r>
              <a:rPr lang="en-AU" altLang="en-US" smtClean="0">
                <a:latin typeface="Times New Roman" pitchFamily="18" charset="0"/>
                <a:cs typeface="Times New Roman" pitchFamily="18" charset="0"/>
              </a:rPr>
              <a:t>has been recognised that additional information is needed in a certificate </a:t>
            </a:r>
          </a:p>
          <a:p>
            <a:pPr lvl="1">
              <a:lnSpc>
                <a:spcPct val="90000"/>
              </a:lnSpc>
            </a:pPr>
            <a:r>
              <a:rPr lang="en-AU" altLang="en-US" smtClean="0">
                <a:latin typeface="Times New Roman" pitchFamily="18" charset="0"/>
                <a:cs typeface="Times New Roman" pitchFamily="18" charset="0"/>
              </a:rPr>
              <a:t>email/URL, policy details, usage constraints</a:t>
            </a:r>
          </a:p>
          <a:p>
            <a:pPr>
              <a:lnSpc>
                <a:spcPct val="90000"/>
              </a:lnSpc>
            </a:pPr>
            <a:r>
              <a:rPr lang="en-AU" altLang="en-US" smtClean="0">
                <a:latin typeface="Times New Roman" pitchFamily="18" charset="0"/>
                <a:cs typeface="Times New Roman" pitchFamily="18" charset="0"/>
              </a:rPr>
              <a:t>rather than explicitly naming new fields defined a general extension method</a:t>
            </a:r>
          </a:p>
          <a:p>
            <a:pPr>
              <a:lnSpc>
                <a:spcPct val="90000"/>
              </a:lnSpc>
            </a:pPr>
            <a:r>
              <a:rPr lang="en-US" altLang="en-US" smtClean="0">
                <a:latin typeface="Times New Roman" pitchFamily="18" charset="0"/>
                <a:cs typeface="Times New Roman" pitchFamily="18" charset="0"/>
              </a:rPr>
              <a:t>extensions consist of:</a:t>
            </a:r>
          </a:p>
          <a:p>
            <a:pPr lvl="1">
              <a:lnSpc>
                <a:spcPct val="90000"/>
              </a:lnSpc>
            </a:pPr>
            <a:r>
              <a:rPr lang="en-US" altLang="en-US" smtClean="0">
                <a:latin typeface="Times New Roman" pitchFamily="18" charset="0"/>
                <a:cs typeface="Times New Roman" pitchFamily="18" charset="0"/>
              </a:rPr>
              <a:t>extension identifier</a:t>
            </a:r>
          </a:p>
          <a:p>
            <a:pPr lvl="1">
              <a:lnSpc>
                <a:spcPct val="90000"/>
              </a:lnSpc>
            </a:pPr>
            <a:r>
              <a:rPr lang="en-US" altLang="en-US" smtClean="0">
                <a:latin typeface="Times New Roman" pitchFamily="18" charset="0"/>
                <a:cs typeface="Times New Roman" pitchFamily="18" charset="0"/>
              </a:rPr>
              <a:t>criticality indicator</a:t>
            </a:r>
          </a:p>
          <a:p>
            <a:pPr lvl="1">
              <a:lnSpc>
                <a:spcPct val="90000"/>
              </a:lnSpc>
            </a:pPr>
            <a:r>
              <a:rPr lang="en-US" altLang="en-US" smtClean="0">
                <a:latin typeface="Times New Roman" pitchFamily="18" charset="0"/>
                <a:cs typeface="Times New Roman" pitchFamily="18" charset="0"/>
              </a:rPr>
              <a:t>extension value</a:t>
            </a:r>
            <a:endParaRPr lang="en-AU" altLang="en-US" smtClean="0">
              <a:latin typeface="Times New Roman" pitchFamily="18" charset="0"/>
              <a:cs typeface="Times New Roman" pitchFamily="18" charset="0"/>
            </a:endParaRPr>
          </a:p>
        </p:txBody>
      </p:sp>
      <p:sp>
        <p:nvSpPr>
          <p:cNvPr id="70660" name="Slide Number Placeholder 1"/>
          <p:cNvSpPr>
            <a:spLocks noGrp="1" noChangeArrowheads="1"/>
          </p:cNvSpPr>
          <p:nvPr>
            <p:ph type="sldNum" sz="quarter" idx="12"/>
          </p:nvPr>
        </p:nvSpPr>
        <p:spPr bwMode="auto">
          <a:noFill/>
          <a:ln>
            <a:miter lim="800000"/>
            <a:headEnd/>
            <a:tailEnd/>
          </a:ln>
        </p:spPr>
        <p:txBody>
          <a:bodyPr/>
          <a:lstStyle/>
          <a:p>
            <a:fld id="{D2D0C412-8215-416F-862D-CF15DF94EAA4}" type="slidenum">
              <a:rPr lang="en-US" altLang="en-US"/>
              <a:pPr/>
              <a:t>39</a:t>
            </a:fld>
            <a:endParaRPr lang="en-US"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fontAlgn="auto" hangingPunct="1">
              <a:spcAft>
                <a:spcPts val="0"/>
              </a:spcAft>
              <a:defRPr/>
            </a:pPr>
            <a:r>
              <a:rPr lang="en-AU" sz="2800" b="1" dirty="0">
                <a:solidFill>
                  <a:srgbClr val="FF0000"/>
                </a:solidFill>
                <a:latin typeface="Times New Roman" panose="02020603050405020304" pitchFamily="18" charset="0"/>
                <a:ea typeface="ＭＳ Ｐゴシック" pitchFamily="34" charset="-128"/>
                <a:cs typeface="Times New Roman" panose="02020603050405020304" pitchFamily="18" charset="0"/>
              </a:rPr>
              <a:t>MESSAGE AUTHENTICATION</a:t>
            </a:r>
          </a:p>
        </p:txBody>
      </p:sp>
      <p:sp>
        <p:nvSpPr>
          <p:cNvPr id="13315" name="Rectangle 3"/>
          <p:cNvSpPr>
            <a:spLocks noGrp="1"/>
          </p:cNvSpPr>
          <p:nvPr>
            <p:ph idx="1"/>
          </p:nvPr>
        </p:nvSpPr>
        <p:spPr/>
        <p:txBody>
          <a:bodyPr/>
          <a:lstStyle/>
          <a:p>
            <a:pPr eaLnBrk="1" hangingPunct="1">
              <a:lnSpc>
                <a:spcPct val="90000"/>
              </a:lnSpc>
            </a:pPr>
            <a:r>
              <a:rPr lang="en-AU" altLang="en-US" sz="2800" smtClean="0">
                <a:latin typeface="Times New Roman" pitchFamily="18" charset="0"/>
                <a:ea typeface="ＭＳ Ｐゴシック" pitchFamily="34" charset="-128"/>
                <a:cs typeface="Times New Roman" pitchFamily="18" charset="0"/>
              </a:rPr>
              <a:t>Message authentication is concerned with: </a:t>
            </a:r>
          </a:p>
          <a:p>
            <a:pPr lvl="1" eaLnBrk="1" hangingPunct="1">
              <a:lnSpc>
                <a:spcPct val="90000"/>
              </a:lnSpc>
            </a:pPr>
            <a:r>
              <a:rPr lang="en-AU" altLang="en-US" sz="2800" smtClean="0">
                <a:latin typeface="Times New Roman" pitchFamily="18" charset="0"/>
                <a:ea typeface="ＭＳ Ｐゴシック" pitchFamily="34" charset="-128"/>
                <a:cs typeface="Times New Roman" pitchFamily="18" charset="0"/>
              </a:rPr>
              <a:t>Protecting the integrity of a message </a:t>
            </a:r>
          </a:p>
          <a:p>
            <a:pPr lvl="1" eaLnBrk="1" hangingPunct="1">
              <a:lnSpc>
                <a:spcPct val="90000"/>
              </a:lnSpc>
            </a:pPr>
            <a:r>
              <a:rPr lang="en-AU" altLang="en-US" sz="2800" smtClean="0">
                <a:latin typeface="Times New Roman" pitchFamily="18" charset="0"/>
                <a:ea typeface="ＭＳ Ｐゴシック" pitchFamily="34" charset="-128"/>
                <a:cs typeface="Times New Roman" pitchFamily="18" charset="0"/>
              </a:rPr>
              <a:t>Validating identity of originator </a:t>
            </a:r>
          </a:p>
          <a:p>
            <a:pPr lvl="1" eaLnBrk="1" hangingPunct="1">
              <a:lnSpc>
                <a:spcPct val="90000"/>
              </a:lnSpc>
            </a:pPr>
            <a:r>
              <a:rPr lang="en-AU" altLang="en-US" sz="2800" smtClean="0">
                <a:latin typeface="Times New Roman" pitchFamily="18" charset="0"/>
                <a:ea typeface="ＭＳ Ｐゴシック" pitchFamily="34" charset="-128"/>
                <a:cs typeface="Times New Roman" pitchFamily="18" charset="0"/>
              </a:rPr>
              <a:t>Non-repudiation of origin (dispute resolution)</a:t>
            </a:r>
          </a:p>
          <a:p>
            <a:pPr eaLnBrk="1" hangingPunct="1">
              <a:lnSpc>
                <a:spcPct val="90000"/>
              </a:lnSpc>
            </a:pPr>
            <a:endParaRPr lang="en-US" altLang="en-US" sz="2800" smtClean="0">
              <a:latin typeface="Times New Roman" pitchFamily="18" charset="0"/>
              <a:ea typeface="ＭＳ Ｐゴシック" pitchFamily="34" charset="-128"/>
              <a:cs typeface="Times New Roman" pitchFamily="18" charset="0"/>
            </a:endParaRPr>
          </a:p>
          <a:p>
            <a:pPr eaLnBrk="1" hangingPunct="1">
              <a:lnSpc>
                <a:spcPct val="90000"/>
              </a:lnSpc>
            </a:pPr>
            <a:r>
              <a:rPr lang="en-US" altLang="en-US" sz="2800" smtClean="0">
                <a:latin typeface="Times New Roman" pitchFamily="18" charset="0"/>
                <a:ea typeface="ＭＳ Ｐゴシック" pitchFamily="34" charset="-128"/>
                <a:cs typeface="Times New Roman" pitchFamily="18" charset="0"/>
              </a:rPr>
              <a:t>Will consider the security requirements</a:t>
            </a:r>
          </a:p>
          <a:p>
            <a:pPr eaLnBrk="1" hangingPunct="1">
              <a:lnSpc>
                <a:spcPct val="90000"/>
              </a:lnSpc>
            </a:pPr>
            <a:r>
              <a:rPr lang="en-US" altLang="en-US" sz="2800" smtClean="0">
                <a:latin typeface="Times New Roman" pitchFamily="18" charset="0"/>
                <a:ea typeface="ＭＳ Ｐゴシック" pitchFamily="34" charset="-128"/>
                <a:cs typeface="Times New Roman" pitchFamily="18" charset="0"/>
              </a:rPr>
              <a:t>Three alternative functions used:</a:t>
            </a:r>
          </a:p>
          <a:p>
            <a:pPr lvl="1" eaLnBrk="1" hangingPunct="1">
              <a:lnSpc>
                <a:spcPct val="90000"/>
              </a:lnSpc>
            </a:pPr>
            <a:r>
              <a:rPr lang="en-US" altLang="en-US" sz="2800" b="1" smtClean="0">
                <a:latin typeface="Times New Roman" pitchFamily="18" charset="0"/>
                <a:ea typeface="ＭＳ Ｐゴシック" pitchFamily="34" charset="-128"/>
                <a:cs typeface="Times New Roman" pitchFamily="18" charset="0"/>
              </a:rPr>
              <a:t>Message encryption</a:t>
            </a:r>
          </a:p>
          <a:p>
            <a:pPr lvl="1" eaLnBrk="1" hangingPunct="1">
              <a:lnSpc>
                <a:spcPct val="90000"/>
              </a:lnSpc>
            </a:pPr>
            <a:r>
              <a:rPr lang="en-US" altLang="en-US" sz="2800" b="1" smtClean="0">
                <a:latin typeface="Times New Roman" pitchFamily="18" charset="0"/>
                <a:ea typeface="ＭＳ Ｐゴシック" pitchFamily="34" charset="-128"/>
                <a:cs typeface="Times New Roman" pitchFamily="18" charset="0"/>
              </a:rPr>
              <a:t>Hash functions</a:t>
            </a:r>
            <a:endParaRPr lang="en-AU" altLang="en-US" sz="2800" b="1" smtClean="0">
              <a:latin typeface="Times New Roman" pitchFamily="18" charset="0"/>
              <a:ea typeface="ＭＳ Ｐゴシック" pitchFamily="34" charset="-128"/>
              <a:cs typeface="Times New Roman" pitchFamily="18" charset="0"/>
            </a:endParaRPr>
          </a:p>
          <a:p>
            <a:pPr lvl="1" eaLnBrk="1" hangingPunct="1">
              <a:lnSpc>
                <a:spcPct val="90000"/>
              </a:lnSpc>
            </a:pPr>
            <a:r>
              <a:rPr lang="en-US" altLang="en-US" sz="2800" b="1" smtClean="0">
                <a:latin typeface="Times New Roman" pitchFamily="18" charset="0"/>
                <a:ea typeface="ＭＳ Ｐゴシック" pitchFamily="34" charset="-128"/>
                <a:cs typeface="Times New Roman" pitchFamily="18" charset="0"/>
              </a:rPr>
              <a:t>Message Authentication Code (MAC)</a:t>
            </a:r>
          </a:p>
          <a:p>
            <a:pPr eaLnBrk="1" hangingPunct="1">
              <a:lnSpc>
                <a:spcPct val="90000"/>
              </a:lnSpc>
            </a:pPr>
            <a:endParaRPr lang="en-AU" altLang="en-US" sz="2800" smtClean="0">
              <a:latin typeface="Times New Roman" pitchFamily="18" charset="0"/>
              <a:ea typeface="ＭＳ Ｐゴシック" pitchFamily="34" charset="-128"/>
              <a:cs typeface="Times New Roman" pitchFamily="18" charset="0"/>
            </a:endParaRPr>
          </a:p>
        </p:txBody>
      </p:sp>
      <p:sp>
        <p:nvSpPr>
          <p:cNvPr id="13316" name="Slide Number Placeholder 1"/>
          <p:cNvSpPr>
            <a:spLocks noGrp="1"/>
          </p:cNvSpPr>
          <p:nvPr>
            <p:ph type="sldNum" sz="quarter" idx="12"/>
          </p:nvPr>
        </p:nvSpPr>
        <p:spPr bwMode="auto">
          <a:noFill/>
          <a:ln>
            <a:miter lim="800000"/>
            <a:headEnd/>
            <a:tailEnd/>
          </a:ln>
        </p:spPr>
        <p:txBody>
          <a:bodyPr/>
          <a:lstStyle/>
          <a:p>
            <a:fld id="{D51A8284-99A8-4110-8EF8-2D4A159F09BD}" type="slidenum">
              <a:rPr lang="en-US" altLang="en-US"/>
              <a:pPr/>
              <a:t>4</a:t>
            </a:fld>
            <a:endParaRPr lang="en-US" alt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a:defRPr/>
            </a:pPr>
            <a:r>
              <a:rPr lang="en-AU" altLang="en-US" sz="2800" b="1" dirty="0">
                <a:solidFill>
                  <a:srgbClr val="FF0000"/>
                </a:solidFill>
                <a:latin typeface="Times New Roman" panose="02020603050405020304" pitchFamily="18" charset="0"/>
                <a:cs typeface="Times New Roman" panose="02020603050405020304" pitchFamily="18" charset="0"/>
              </a:rPr>
              <a:t>CERTIFICATE EXTENSIONS</a:t>
            </a:r>
          </a:p>
        </p:txBody>
      </p:sp>
      <p:sp>
        <p:nvSpPr>
          <p:cNvPr id="71683" name="Rectangle 3"/>
          <p:cNvSpPr>
            <a:spLocks noGrp="1"/>
          </p:cNvSpPr>
          <p:nvPr>
            <p:ph type="body" idx="1"/>
          </p:nvPr>
        </p:nvSpPr>
        <p:spPr/>
        <p:txBody>
          <a:bodyPr/>
          <a:lstStyle/>
          <a:p>
            <a:pPr>
              <a:lnSpc>
                <a:spcPct val="90000"/>
              </a:lnSpc>
            </a:pPr>
            <a:r>
              <a:rPr lang="en-US" altLang="en-US" smtClean="0">
                <a:latin typeface="Times New Roman" pitchFamily="18" charset="0"/>
                <a:cs typeface="Times New Roman" pitchFamily="18" charset="0"/>
              </a:rPr>
              <a:t>key and policy information</a:t>
            </a:r>
          </a:p>
          <a:p>
            <a:pPr lvl="1">
              <a:lnSpc>
                <a:spcPct val="90000"/>
              </a:lnSpc>
            </a:pPr>
            <a:r>
              <a:rPr lang="en-US" altLang="en-US" smtClean="0">
                <a:latin typeface="Times New Roman" pitchFamily="18" charset="0"/>
                <a:cs typeface="Times New Roman" pitchFamily="18" charset="0"/>
              </a:rPr>
              <a:t>convey info about subject &amp; issuer keys, plus indicators of certificate policy</a:t>
            </a:r>
          </a:p>
          <a:p>
            <a:pPr>
              <a:lnSpc>
                <a:spcPct val="90000"/>
              </a:lnSpc>
            </a:pPr>
            <a:r>
              <a:rPr lang="en-US" altLang="en-US" smtClean="0">
                <a:latin typeface="Times New Roman" pitchFamily="18" charset="0"/>
                <a:cs typeface="Times New Roman" pitchFamily="18" charset="0"/>
              </a:rPr>
              <a:t>certificate subject and issuer attributes</a:t>
            </a:r>
          </a:p>
          <a:p>
            <a:pPr lvl="1">
              <a:lnSpc>
                <a:spcPct val="90000"/>
              </a:lnSpc>
            </a:pPr>
            <a:r>
              <a:rPr lang="en-US" altLang="en-US" smtClean="0">
                <a:latin typeface="Times New Roman" pitchFamily="18" charset="0"/>
                <a:cs typeface="Times New Roman" pitchFamily="18" charset="0"/>
              </a:rPr>
              <a:t>support alternative names, in alternative formats for certificate subject and/or issuer</a:t>
            </a:r>
          </a:p>
          <a:p>
            <a:pPr>
              <a:lnSpc>
                <a:spcPct val="90000"/>
              </a:lnSpc>
            </a:pPr>
            <a:r>
              <a:rPr lang="en-US" altLang="en-US" smtClean="0">
                <a:latin typeface="Times New Roman" pitchFamily="18" charset="0"/>
                <a:cs typeface="Times New Roman" pitchFamily="18" charset="0"/>
              </a:rPr>
              <a:t>certificate path constraints</a:t>
            </a:r>
          </a:p>
          <a:p>
            <a:pPr lvl="1">
              <a:lnSpc>
                <a:spcPct val="90000"/>
              </a:lnSpc>
            </a:pPr>
            <a:r>
              <a:rPr lang="en-US" altLang="en-US" smtClean="0">
                <a:latin typeface="Times New Roman" pitchFamily="18" charset="0"/>
                <a:cs typeface="Times New Roman" pitchFamily="18" charset="0"/>
              </a:rPr>
              <a:t>allow constraints on use of certificates by other CA’s</a:t>
            </a:r>
            <a:endParaRPr lang="en-AU" altLang="en-US" smtClean="0">
              <a:latin typeface="Times New Roman" pitchFamily="18" charset="0"/>
              <a:cs typeface="Times New Roman" pitchFamily="18" charset="0"/>
            </a:endParaRPr>
          </a:p>
        </p:txBody>
      </p:sp>
      <p:sp>
        <p:nvSpPr>
          <p:cNvPr id="71684" name="Slide Number Placeholder 1"/>
          <p:cNvSpPr>
            <a:spLocks noGrp="1" noChangeArrowheads="1"/>
          </p:cNvSpPr>
          <p:nvPr>
            <p:ph type="sldNum" sz="quarter" idx="12"/>
          </p:nvPr>
        </p:nvSpPr>
        <p:spPr bwMode="auto">
          <a:noFill/>
          <a:ln>
            <a:miter lim="800000"/>
            <a:headEnd/>
            <a:tailEnd/>
          </a:ln>
        </p:spPr>
        <p:txBody>
          <a:bodyPr/>
          <a:lstStyle/>
          <a:p>
            <a:fld id="{60FFA9CE-B08C-4A27-9C48-F3E9D978EF06}" type="slidenum">
              <a:rPr lang="en-US" altLang="en-US"/>
              <a:pPr/>
              <a:t>40</a:t>
            </a:fld>
            <a:endParaRPr lang="en-US"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228600" y="333375"/>
            <a:ext cx="8686800" cy="806450"/>
          </a:xfrm>
        </p:spPr>
        <p:txBody>
          <a:bodyPr>
            <a:normAutofit fontScale="90000"/>
          </a:bodyPr>
          <a:lstStyle/>
          <a:p>
            <a:pPr eaLnBrk="1" fontAlgn="auto" hangingPunct="1">
              <a:spcAft>
                <a:spcPts val="0"/>
              </a:spcAft>
              <a:defRPr/>
            </a:pPr>
            <a:r>
              <a:rPr lang="en-US" altLang="en-US" sz="2400" b="1" cap="all" dirty="0">
                <a:solidFill>
                  <a:srgbClr val="FF0000"/>
                </a:solidFill>
                <a:latin typeface="Times New Roman" panose="02020603050405020304" pitchFamily="18" charset="0"/>
                <a:ea typeface="ＭＳ Ｐゴシック" pitchFamily="34" charset="-128"/>
                <a:cs typeface="Times New Roman" panose="02020603050405020304" pitchFamily="18" charset="0"/>
              </a:rPr>
              <a:t>Message Encryption </a:t>
            </a:r>
            <a:br>
              <a:rPr lang="en-US" altLang="en-US" sz="2400" b="1" cap="all" dirty="0">
                <a:solidFill>
                  <a:srgbClr val="FF0000"/>
                </a:solidFill>
                <a:latin typeface="Times New Roman" panose="02020603050405020304" pitchFamily="18" charset="0"/>
                <a:ea typeface="ＭＳ Ｐゴシック" pitchFamily="34" charset="-128"/>
                <a:cs typeface="Times New Roman" panose="02020603050405020304" pitchFamily="18" charset="0"/>
              </a:rPr>
            </a:br>
            <a:r>
              <a:rPr lang="en-US" altLang="en-US" sz="2400" b="1" cap="all" dirty="0">
                <a:solidFill>
                  <a:srgbClr val="FF0000"/>
                </a:solidFill>
                <a:latin typeface="Times New Roman" panose="02020603050405020304" pitchFamily="18" charset="0"/>
                <a:ea typeface="ＭＳ Ｐゴシック" pitchFamily="34" charset="-128"/>
                <a:cs typeface="Times New Roman" panose="02020603050405020304" pitchFamily="18" charset="0"/>
              </a:rPr>
              <a:t>Symmetric Message Encryption</a:t>
            </a:r>
            <a:endParaRPr lang="en-AU" altLang="en-US" sz="2400" b="1" cap="all" dirty="0">
              <a:solidFill>
                <a:srgbClr val="FF0000"/>
              </a:solidFill>
              <a:latin typeface="Times New Roman" panose="02020603050405020304" pitchFamily="18" charset="0"/>
              <a:ea typeface="ＭＳ Ｐゴシック" pitchFamily="34" charset="-128"/>
              <a:cs typeface="Times New Roman" panose="02020603050405020304" pitchFamily="18" charset="0"/>
            </a:endParaRPr>
          </a:p>
        </p:txBody>
      </p:sp>
      <p:sp>
        <p:nvSpPr>
          <p:cNvPr id="15363" name="Rectangle 3"/>
          <p:cNvSpPr>
            <a:spLocks noGrp="1"/>
          </p:cNvSpPr>
          <p:nvPr>
            <p:ph idx="1"/>
          </p:nvPr>
        </p:nvSpPr>
        <p:spPr>
          <a:xfrm>
            <a:off x="457200" y="1206500"/>
            <a:ext cx="8382000" cy="3302000"/>
          </a:xfrm>
        </p:spPr>
        <p:txBody>
          <a:bodyPr/>
          <a:lstStyle/>
          <a:p>
            <a:pPr eaLnBrk="1" hangingPunct="1"/>
            <a:r>
              <a:rPr lang="en-US" altLang="en-US" smtClean="0">
                <a:latin typeface="Times New Roman" pitchFamily="18" charset="0"/>
                <a:cs typeface="Times New Roman" pitchFamily="18" charset="0"/>
              </a:rPr>
              <a:t>Encryption can also provides authentication</a:t>
            </a:r>
          </a:p>
          <a:p>
            <a:pPr eaLnBrk="1" hangingPunct="1"/>
            <a:r>
              <a:rPr lang="en-US" altLang="en-US" smtClean="0">
                <a:latin typeface="Times New Roman" pitchFamily="18" charset="0"/>
                <a:cs typeface="Times New Roman" pitchFamily="18" charset="0"/>
              </a:rPr>
              <a:t>If symmetric encryption is used then:</a:t>
            </a:r>
          </a:p>
          <a:p>
            <a:pPr marL="182563" lvl="1" eaLnBrk="1" hangingPunct="1"/>
            <a:r>
              <a:rPr lang="en-US" altLang="en-US" sz="2400" smtClean="0">
                <a:latin typeface="Times New Roman" pitchFamily="18" charset="0"/>
                <a:cs typeface="Times New Roman" pitchFamily="18" charset="0"/>
              </a:rPr>
              <a:t>Receiver know sender must have created it</a:t>
            </a:r>
          </a:p>
          <a:p>
            <a:pPr marL="182563" lvl="1" eaLnBrk="1" hangingPunct="1"/>
            <a:r>
              <a:rPr lang="en-US" altLang="en-US" sz="2400" smtClean="0">
                <a:latin typeface="Times New Roman" pitchFamily="18" charset="0"/>
                <a:cs typeface="Times New Roman" pitchFamily="18" charset="0"/>
              </a:rPr>
              <a:t>Since only sender and receiver now key used</a:t>
            </a:r>
          </a:p>
          <a:p>
            <a:pPr marL="182563" lvl="1" eaLnBrk="1" hangingPunct="1"/>
            <a:r>
              <a:rPr lang="en-US" altLang="en-US" sz="2400" smtClean="0">
                <a:latin typeface="Times New Roman" pitchFamily="18" charset="0"/>
                <a:cs typeface="Times New Roman" pitchFamily="18" charset="0"/>
              </a:rPr>
              <a:t>If message has </a:t>
            </a:r>
            <a:r>
              <a:rPr lang="en-AU" altLang="en-US" sz="2400" smtClean="0">
                <a:latin typeface="Times New Roman" pitchFamily="18" charset="0"/>
                <a:cs typeface="Times New Roman" pitchFamily="18" charset="0"/>
              </a:rPr>
              <a:t>suitable structure, redundancy or a checksum to detect any changes</a:t>
            </a:r>
          </a:p>
        </p:txBody>
      </p:sp>
      <p:pic>
        <p:nvPicPr>
          <p:cNvPr id="15364" name="Picture 3"/>
          <p:cNvPicPr>
            <a:picLocks noChangeAspect="1"/>
          </p:cNvPicPr>
          <p:nvPr/>
        </p:nvPicPr>
        <p:blipFill>
          <a:blip r:embed="rId3"/>
          <a:srcRect/>
          <a:stretch>
            <a:fillRect/>
          </a:stretch>
        </p:blipFill>
        <p:spPr bwMode="auto">
          <a:xfrm>
            <a:off x="971550" y="4292600"/>
            <a:ext cx="6858000" cy="1955800"/>
          </a:xfrm>
          <a:prstGeom prst="rect">
            <a:avLst/>
          </a:prstGeom>
          <a:noFill/>
          <a:ln w="9525">
            <a:noFill/>
            <a:miter lim="800000"/>
            <a:headEnd/>
            <a:tailEnd/>
          </a:ln>
        </p:spPr>
      </p:pic>
      <p:sp>
        <p:nvSpPr>
          <p:cNvPr id="15365" name="Slide Number Placeholder 1"/>
          <p:cNvSpPr>
            <a:spLocks noGrp="1"/>
          </p:cNvSpPr>
          <p:nvPr>
            <p:ph type="sldNum" sz="quarter" idx="12"/>
          </p:nvPr>
        </p:nvSpPr>
        <p:spPr bwMode="auto">
          <a:noFill/>
          <a:ln>
            <a:miter lim="800000"/>
            <a:headEnd/>
            <a:tailEnd/>
          </a:ln>
        </p:spPr>
        <p:txBody>
          <a:bodyPr/>
          <a:lstStyle/>
          <a:p>
            <a:fld id="{11CB5ED8-9AEA-42EB-8131-2C426970EE1D}" type="slidenum">
              <a:rPr lang="en-US" altLang="en-US"/>
              <a:pPr/>
              <a:t>5</a:t>
            </a:fld>
            <a:endParaRPr lang="en-US"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107950" y="404813"/>
            <a:ext cx="8686800" cy="503237"/>
          </a:xfrm>
        </p:spPr>
        <p:txBody>
          <a:bodyPr>
            <a:noAutofit/>
          </a:bodyPr>
          <a:lstStyle/>
          <a:p>
            <a:pPr eaLnBrk="1" fontAlgn="auto" hangingPunct="1">
              <a:spcAft>
                <a:spcPts val="0"/>
              </a:spcAft>
              <a:defRPr/>
            </a:pPr>
            <a:r>
              <a:rPr lang="en-US" altLang="en-US" sz="2400" b="1" dirty="0">
                <a:solidFill>
                  <a:srgbClr val="FF0000"/>
                </a:solidFill>
                <a:latin typeface="Times New Roman" panose="02020603050405020304" pitchFamily="18" charset="0"/>
                <a:ea typeface="ＭＳ Ｐゴシック" pitchFamily="34" charset="-128"/>
                <a:cs typeface="Times New Roman" panose="02020603050405020304" pitchFamily="18" charset="0"/>
              </a:rPr>
              <a:t>PUBLIC-KEY MESSAGE ENCRYPTION</a:t>
            </a:r>
            <a:endParaRPr lang="en-AU" altLang="en-US" sz="2400" b="1" dirty="0">
              <a:solidFill>
                <a:srgbClr val="FF0000"/>
              </a:solidFill>
              <a:latin typeface="Times New Roman" panose="02020603050405020304" pitchFamily="18" charset="0"/>
              <a:ea typeface="ＭＳ Ｐゴシック" pitchFamily="34" charset="-128"/>
              <a:cs typeface="Times New Roman" panose="02020603050405020304" pitchFamily="18" charset="0"/>
            </a:endParaRPr>
          </a:p>
        </p:txBody>
      </p:sp>
      <p:sp>
        <p:nvSpPr>
          <p:cNvPr id="10243" name="Rectangle 3"/>
          <p:cNvSpPr>
            <a:spLocks noGrp="1" noChangeArrowheads="1"/>
          </p:cNvSpPr>
          <p:nvPr>
            <p:ph idx="1"/>
          </p:nvPr>
        </p:nvSpPr>
        <p:spPr>
          <a:xfrm>
            <a:off x="250825" y="908050"/>
            <a:ext cx="8435975" cy="4249738"/>
          </a:xfrm>
        </p:spPr>
        <p:txBody>
          <a:bodyPr/>
          <a:lstStyle/>
          <a:p>
            <a:pPr eaLnBrk="1" hangingPunct="1">
              <a:lnSpc>
                <a:spcPct val="90000"/>
              </a:lnSpc>
              <a:buFont typeface="Arial" panose="020B0604020202020204" pitchFamily="34" charset="0"/>
              <a:buChar char="•"/>
              <a:defRPr/>
            </a:pPr>
            <a:r>
              <a:rPr lang="en-US" altLang="en-US" dirty="0">
                <a:latin typeface="Times New Roman" panose="02020603050405020304" pitchFamily="18" charset="0"/>
                <a:cs typeface="Times New Roman" panose="02020603050405020304" pitchFamily="18" charset="0"/>
              </a:rPr>
              <a:t>If public-key encryption is used:</a:t>
            </a:r>
          </a:p>
          <a:p>
            <a:pPr marL="182563" lvl="2" eaLnBrk="1" hangingPunct="1">
              <a:lnSpc>
                <a:spcPct val="90000"/>
              </a:lnSpc>
              <a:buSzPct val="85000"/>
              <a:buFont typeface="Arial" panose="020B0604020202020204" pitchFamily="34" charset="0"/>
              <a:buChar char="•"/>
              <a:defRPr/>
            </a:pPr>
            <a:r>
              <a:rPr lang="en-US" altLang="en-US" sz="2400" dirty="0">
                <a:latin typeface="Times New Roman" panose="02020603050405020304" pitchFamily="18" charset="0"/>
                <a:cs typeface="Times New Roman" panose="02020603050405020304" pitchFamily="18" charset="0"/>
              </a:rPr>
              <a:t>Anyone potentially knows public-key</a:t>
            </a:r>
          </a:p>
          <a:p>
            <a:pPr marL="0" lvl="1" indent="0" eaLnBrk="1" hangingPunct="1">
              <a:lnSpc>
                <a:spcPct val="90000"/>
              </a:lnSpc>
              <a:buFont typeface="Arial" panose="020B0604020202020204" pitchFamily="34" charset="0"/>
              <a:buNone/>
              <a:defRPr/>
            </a:pPr>
            <a:endParaRPr lang="en-US" altLang="en-US" sz="2400" dirty="0">
              <a:latin typeface="Times New Roman" panose="02020603050405020304" pitchFamily="18" charset="0"/>
              <a:cs typeface="Times New Roman" panose="02020603050405020304" pitchFamily="18" charset="0"/>
            </a:endParaRPr>
          </a:p>
          <a:p>
            <a:pPr marL="0" lvl="1" indent="0" eaLnBrk="1" hangingPunct="1">
              <a:lnSpc>
                <a:spcPct val="90000"/>
              </a:lnSpc>
              <a:buFont typeface="Arial" panose="020B0604020202020204" pitchFamily="34" charset="0"/>
              <a:buNone/>
              <a:defRPr/>
            </a:pPr>
            <a:r>
              <a:rPr lang="en-US" altLang="en-US" sz="2400" dirty="0">
                <a:latin typeface="Times New Roman" panose="02020603050405020304" pitchFamily="18" charset="0"/>
                <a:cs typeface="Times New Roman" panose="02020603050405020304" pitchFamily="18" charset="0"/>
              </a:rPr>
              <a:t>However if </a:t>
            </a:r>
          </a:p>
          <a:p>
            <a:pPr marL="182563" lvl="2" eaLnBrk="1" hangingPunct="1">
              <a:lnSpc>
                <a:spcPct val="90000"/>
              </a:lnSpc>
              <a:buSzPct val="85000"/>
              <a:buFont typeface="Arial" panose="020B0604020202020204" pitchFamily="34" charset="0"/>
              <a:buChar char="•"/>
              <a:defRPr/>
            </a:pPr>
            <a:r>
              <a:rPr lang="en-US" altLang="en-US" sz="2400" dirty="0">
                <a:latin typeface="Times New Roman" panose="02020603050405020304" pitchFamily="18" charset="0"/>
                <a:cs typeface="Times New Roman" panose="02020603050405020304" pitchFamily="18" charset="0"/>
              </a:rPr>
              <a:t>Sender signs message using their private-key</a:t>
            </a:r>
          </a:p>
          <a:p>
            <a:pPr marL="182563" lvl="2" eaLnBrk="1" hangingPunct="1">
              <a:lnSpc>
                <a:spcPct val="90000"/>
              </a:lnSpc>
              <a:buSzPct val="85000"/>
              <a:buFont typeface="Arial" panose="020B0604020202020204" pitchFamily="34" charset="0"/>
              <a:buChar char="•"/>
              <a:defRPr/>
            </a:pPr>
            <a:r>
              <a:rPr lang="en-US" altLang="en-US" sz="2400" dirty="0">
                <a:latin typeface="Times New Roman" panose="02020603050405020304" pitchFamily="18" charset="0"/>
                <a:cs typeface="Times New Roman" panose="02020603050405020304" pitchFamily="18" charset="0"/>
              </a:rPr>
              <a:t>Then encrypts with recipients public key</a:t>
            </a:r>
          </a:p>
          <a:p>
            <a:pPr marL="182563" lvl="2" eaLnBrk="1" hangingPunct="1">
              <a:lnSpc>
                <a:spcPct val="90000"/>
              </a:lnSpc>
              <a:buSzPct val="85000"/>
              <a:buFont typeface="Arial" panose="020B0604020202020204" pitchFamily="34" charset="0"/>
              <a:buChar char="•"/>
              <a:defRPr/>
            </a:pPr>
            <a:r>
              <a:rPr lang="en-US" altLang="en-US" sz="2400" dirty="0">
                <a:latin typeface="Times New Roman" panose="02020603050405020304" pitchFamily="18" charset="0"/>
                <a:cs typeface="Times New Roman" panose="02020603050405020304" pitchFamily="18" charset="0"/>
              </a:rPr>
              <a:t>Have both secrecy and authentication</a:t>
            </a:r>
          </a:p>
          <a:p>
            <a:pPr marL="182563" lvl="1" eaLnBrk="1" hangingPunct="1">
              <a:lnSpc>
                <a:spcPct val="90000"/>
              </a:lnSpc>
              <a:buFont typeface="Arial" panose="020B0604020202020204" pitchFamily="34" charset="0"/>
              <a:buChar char="•"/>
              <a:defRPr/>
            </a:pPr>
            <a:r>
              <a:rPr lang="en-US" altLang="en-US" sz="2400" dirty="0">
                <a:latin typeface="Times New Roman" panose="02020603050405020304" pitchFamily="18" charset="0"/>
                <a:cs typeface="Times New Roman" panose="02020603050405020304" pitchFamily="18" charset="0"/>
              </a:rPr>
              <a:t>Again need to recognize corrupted messages</a:t>
            </a:r>
          </a:p>
          <a:p>
            <a:pPr marL="182563" lvl="1" eaLnBrk="1" hangingPunct="1">
              <a:lnSpc>
                <a:spcPct val="90000"/>
              </a:lnSpc>
              <a:buFont typeface="Arial" panose="020B0604020202020204" pitchFamily="34" charset="0"/>
              <a:buChar char="•"/>
              <a:defRPr/>
            </a:pPr>
            <a:r>
              <a:rPr lang="en-US" altLang="en-US" sz="2400" dirty="0">
                <a:latin typeface="Times New Roman" panose="02020603050405020304" pitchFamily="18" charset="0"/>
                <a:cs typeface="Times New Roman" panose="02020603050405020304" pitchFamily="18" charset="0"/>
              </a:rPr>
              <a:t>But at cost of two public-key uses on message</a:t>
            </a:r>
            <a:endParaRPr lang="en-AU" altLang="en-US" sz="2400" dirty="0">
              <a:latin typeface="Times New Roman" panose="02020603050405020304" pitchFamily="18" charset="0"/>
              <a:cs typeface="Times New Roman" panose="02020603050405020304" pitchFamily="18" charset="0"/>
            </a:endParaRPr>
          </a:p>
        </p:txBody>
      </p:sp>
      <p:pic>
        <p:nvPicPr>
          <p:cNvPr id="17412" name="Picture 3"/>
          <p:cNvPicPr>
            <a:picLocks noChangeAspect="1"/>
          </p:cNvPicPr>
          <p:nvPr/>
        </p:nvPicPr>
        <p:blipFill>
          <a:blip r:embed="rId3"/>
          <a:srcRect/>
          <a:stretch>
            <a:fillRect/>
          </a:stretch>
        </p:blipFill>
        <p:spPr bwMode="auto">
          <a:xfrm>
            <a:off x="1219200" y="5232400"/>
            <a:ext cx="6718300" cy="1625600"/>
          </a:xfrm>
          <a:prstGeom prst="rect">
            <a:avLst/>
          </a:prstGeom>
          <a:noFill/>
          <a:ln w="9525">
            <a:noFill/>
            <a:miter lim="800000"/>
            <a:headEnd/>
            <a:tailEnd/>
          </a:ln>
        </p:spPr>
      </p:pic>
      <p:sp>
        <p:nvSpPr>
          <p:cNvPr id="17413" name="Slide Number Placeholder 1"/>
          <p:cNvSpPr>
            <a:spLocks noGrp="1"/>
          </p:cNvSpPr>
          <p:nvPr>
            <p:ph type="sldNum" sz="quarter" idx="12"/>
          </p:nvPr>
        </p:nvSpPr>
        <p:spPr bwMode="auto">
          <a:noFill/>
          <a:ln>
            <a:miter lim="800000"/>
            <a:headEnd/>
            <a:tailEnd/>
          </a:ln>
        </p:spPr>
        <p:txBody>
          <a:bodyPr/>
          <a:lstStyle/>
          <a:p>
            <a:fld id="{63A0A9A9-5F92-4DE4-A65B-A9C2192CF92B}" type="slidenum">
              <a:rPr lang="en-US" altLang="en-US"/>
              <a:pPr/>
              <a:t>6</a:t>
            </a:fld>
            <a:endParaRPr lang="en-US"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457200" y="533400"/>
            <a:ext cx="8229600" cy="447675"/>
          </a:xfrm>
        </p:spPr>
        <p:txBody>
          <a:bodyPr>
            <a:noAutofit/>
          </a:bodyPr>
          <a:lstStyle/>
          <a:p>
            <a:pPr eaLnBrk="1" fontAlgn="auto" hangingPunct="1">
              <a:spcAft>
                <a:spcPts val="0"/>
              </a:spcAft>
              <a:defRPr/>
            </a:pPr>
            <a:r>
              <a:rPr lang="en-US" altLang="en-US" sz="2400" b="1" dirty="0">
                <a:solidFill>
                  <a:srgbClr val="FF0000"/>
                </a:solidFill>
                <a:latin typeface="Times New Roman" panose="02020603050405020304" pitchFamily="18" charset="0"/>
                <a:ea typeface="ＭＳ Ｐゴシック" pitchFamily="34" charset="-128"/>
                <a:cs typeface="Times New Roman" panose="02020603050405020304" pitchFamily="18" charset="0"/>
              </a:rPr>
              <a:t>HASH FUNCTIONS</a:t>
            </a:r>
            <a:endParaRPr lang="en-AU" altLang="en-US" sz="2400" b="1" dirty="0">
              <a:solidFill>
                <a:srgbClr val="FF0000"/>
              </a:solidFill>
              <a:latin typeface="Times New Roman" panose="02020603050405020304" pitchFamily="18" charset="0"/>
              <a:ea typeface="ＭＳ Ｐゴシック" pitchFamily="34" charset="-128"/>
              <a:cs typeface="Times New Roman" panose="02020603050405020304" pitchFamily="18" charset="0"/>
            </a:endParaRPr>
          </a:p>
        </p:txBody>
      </p:sp>
      <p:sp>
        <p:nvSpPr>
          <p:cNvPr id="19459" name="Rectangle 3"/>
          <p:cNvSpPr>
            <a:spLocks noGrp="1"/>
          </p:cNvSpPr>
          <p:nvPr>
            <p:ph type="body" idx="1"/>
          </p:nvPr>
        </p:nvSpPr>
        <p:spPr>
          <a:xfrm>
            <a:off x="304800" y="1557338"/>
            <a:ext cx="8610600" cy="4995862"/>
          </a:xfrm>
        </p:spPr>
        <p:txBody>
          <a:bodyPr/>
          <a:lstStyle/>
          <a:p>
            <a:pPr eaLnBrk="1" hangingPunct="1">
              <a:buFont typeface="Wingdings" pitchFamily="2" charset="2"/>
              <a:buChar char="Ø"/>
            </a:pPr>
            <a:r>
              <a:rPr lang="en-AU" altLang="en-US" sz="2800" smtClean="0">
                <a:latin typeface="Times New Roman" pitchFamily="18" charset="0"/>
                <a:ea typeface="ＭＳ Ｐゴシック" pitchFamily="34" charset="-128"/>
                <a:cs typeface="Times New Roman" pitchFamily="18" charset="0"/>
              </a:rPr>
              <a:t>Condenses arbitrary message to fixed size</a:t>
            </a:r>
          </a:p>
          <a:p>
            <a:pPr lvl="1" eaLnBrk="1" hangingPunct="1">
              <a:buFont typeface="Wingdings" pitchFamily="2" charset="2"/>
              <a:buNone/>
            </a:pPr>
            <a:r>
              <a:rPr lang="en-US" altLang="en-US" sz="2400" smtClean="0">
                <a:latin typeface="Times New Roman" pitchFamily="18" charset="0"/>
                <a:ea typeface="ＭＳ Ｐゴシック" pitchFamily="34" charset="-128"/>
                <a:cs typeface="Times New Roman" pitchFamily="18" charset="0"/>
              </a:rPr>
              <a:t>h = H(M)</a:t>
            </a:r>
            <a:r>
              <a:rPr lang="en-AU" altLang="en-US" sz="2400" smtClean="0">
                <a:latin typeface="Times New Roman" pitchFamily="18" charset="0"/>
                <a:ea typeface="ＭＳ Ｐゴシック" pitchFamily="34" charset="-128"/>
                <a:cs typeface="Times New Roman" pitchFamily="18" charset="0"/>
              </a:rPr>
              <a:t> </a:t>
            </a:r>
          </a:p>
          <a:p>
            <a:pPr eaLnBrk="1" hangingPunct="1">
              <a:buFont typeface="Wingdings" pitchFamily="2" charset="2"/>
              <a:buChar char="Ø"/>
            </a:pPr>
            <a:r>
              <a:rPr lang="en-AU" altLang="en-US" sz="2800" smtClean="0">
                <a:latin typeface="Times New Roman" pitchFamily="18" charset="0"/>
                <a:ea typeface="ＭＳ Ｐゴシック" pitchFamily="34" charset="-128"/>
                <a:cs typeface="Times New Roman" pitchFamily="18" charset="0"/>
              </a:rPr>
              <a:t>Usually assume hash function is public</a:t>
            </a:r>
          </a:p>
          <a:p>
            <a:pPr eaLnBrk="1" hangingPunct="1">
              <a:buFont typeface="Wingdings" pitchFamily="2" charset="2"/>
              <a:buChar char="Ø"/>
            </a:pPr>
            <a:r>
              <a:rPr lang="en-US" altLang="en-US" sz="2800" smtClean="0">
                <a:latin typeface="Times New Roman" pitchFamily="18" charset="0"/>
                <a:ea typeface="ＭＳ Ｐゴシック" pitchFamily="34" charset="-128"/>
                <a:cs typeface="Times New Roman" pitchFamily="18" charset="0"/>
              </a:rPr>
              <a:t>Hash used to detect changes to message</a:t>
            </a:r>
          </a:p>
          <a:p>
            <a:pPr eaLnBrk="1" hangingPunct="1">
              <a:buFont typeface="Wingdings" pitchFamily="2" charset="2"/>
              <a:buChar char="Ø"/>
            </a:pPr>
            <a:r>
              <a:rPr lang="en-US" altLang="en-US" sz="2800" smtClean="0">
                <a:latin typeface="Times New Roman" pitchFamily="18" charset="0"/>
                <a:ea typeface="ＭＳ Ｐゴシック" pitchFamily="34" charset="-128"/>
                <a:cs typeface="Times New Roman" pitchFamily="18" charset="0"/>
              </a:rPr>
              <a:t>Want a cryptographic hash function</a:t>
            </a:r>
          </a:p>
          <a:p>
            <a:pPr lvl="1" eaLnBrk="1" hangingPunct="1">
              <a:buFont typeface="Wingdings" pitchFamily="2" charset="2"/>
              <a:buChar char="l"/>
            </a:pPr>
            <a:r>
              <a:rPr lang="en-US" altLang="en-US" sz="2400" smtClean="0">
                <a:latin typeface="Times New Roman" pitchFamily="18" charset="0"/>
                <a:cs typeface="Times New Roman" pitchFamily="18" charset="0"/>
              </a:rPr>
              <a:t>Computationally infeasible to find data mapping to specific hash (one-way property)</a:t>
            </a:r>
          </a:p>
          <a:p>
            <a:pPr lvl="1" eaLnBrk="1" hangingPunct="1">
              <a:buFont typeface="Wingdings" pitchFamily="2" charset="2"/>
              <a:buChar char="l"/>
            </a:pPr>
            <a:endParaRPr lang="en-US" altLang="en-US" sz="2400" smtClean="0">
              <a:latin typeface="Times New Roman" pitchFamily="18" charset="0"/>
              <a:cs typeface="Times New Roman" pitchFamily="18" charset="0"/>
            </a:endParaRPr>
          </a:p>
          <a:p>
            <a:pPr lvl="1" eaLnBrk="1" hangingPunct="1">
              <a:buFont typeface="Wingdings" pitchFamily="2" charset="2"/>
              <a:buChar char="l"/>
            </a:pPr>
            <a:r>
              <a:rPr lang="en-US" altLang="en-US" sz="2400" smtClean="0">
                <a:latin typeface="Times New Roman" pitchFamily="18" charset="0"/>
                <a:cs typeface="Times New Roman" pitchFamily="18" charset="0"/>
              </a:rPr>
              <a:t>Computationally infeasible to find two data to same hash (collision-free property)</a:t>
            </a:r>
          </a:p>
        </p:txBody>
      </p:sp>
      <p:sp>
        <p:nvSpPr>
          <p:cNvPr id="19460" name="Slide Number Placeholder 1"/>
          <p:cNvSpPr>
            <a:spLocks noGrp="1"/>
          </p:cNvSpPr>
          <p:nvPr>
            <p:ph type="sldNum" sz="quarter" idx="12"/>
          </p:nvPr>
        </p:nvSpPr>
        <p:spPr bwMode="auto">
          <a:noFill/>
          <a:ln>
            <a:miter lim="800000"/>
            <a:headEnd/>
            <a:tailEnd/>
          </a:ln>
        </p:spPr>
        <p:txBody>
          <a:bodyPr/>
          <a:lstStyle/>
          <a:p>
            <a:fld id="{736CBAA9-243A-4261-9F1F-038C28D5C45B}" type="slidenum">
              <a:rPr lang="en-US" altLang="en-US"/>
              <a:pPr/>
              <a:t>7</a:t>
            </a:fld>
            <a:endParaRPr lang="en-US"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0825" y="549275"/>
            <a:ext cx="8229600" cy="735013"/>
          </a:xfrm>
        </p:spPr>
        <p:txBody>
          <a:bodyPr/>
          <a:lstStyle/>
          <a:p>
            <a:pPr eaLnBrk="1" fontAlgn="auto" hangingPunct="1">
              <a:spcAft>
                <a:spcPts val="0"/>
              </a:spcAft>
              <a:defRPr/>
            </a:pPr>
            <a:r>
              <a:rPr lang="en-US" sz="2400" b="1" dirty="0">
                <a:solidFill>
                  <a:srgbClr val="FF0000"/>
                </a:solidFill>
                <a:latin typeface="Times New Roman" panose="02020603050405020304" pitchFamily="18" charset="0"/>
                <a:ea typeface="ＭＳ Ｐゴシック" pitchFamily="34" charset="-128"/>
                <a:cs typeface="Times New Roman" panose="02020603050405020304" pitchFamily="18" charset="0"/>
              </a:rPr>
              <a:t>3.4.1 CRYPTOGRAPHIC HASH FUNCTION</a:t>
            </a:r>
          </a:p>
        </p:txBody>
      </p:sp>
      <p:pic>
        <p:nvPicPr>
          <p:cNvPr id="21507" name="Picture 3"/>
          <p:cNvPicPr>
            <a:picLocks noChangeAspect="1"/>
          </p:cNvPicPr>
          <p:nvPr/>
        </p:nvPicPr>
        <p:blipFill>
          <a:blip r:embed="rId3"/>
          <a:srcRect/>
          <a:stretch>
            <a:fillRect/>
          </a:stretch>
        </p:blipFill>
        <p:spPr bwMode="auto">
          <a:xfrm>
            <a:off x="323850" y="1400175"/>
            <a:ext cx="3490913" cy="4914900"/>
          </a:xfrm>
          <a:prstGeom prst="rect">
            <a:avLst/>
          </a:prstGeom>
          <a:noFill/>
          <a:ln w="9525">
            <a:noFill/>
            <a:miter lim="800000"/>
            <a:headEnd/>
            <a:tailEnd/>
          </a:ln>
        </p:spPr>
      </p:pic>
      <p:sp>
        <p:nvSpPr>
          <p:cNvPr id="21508" name="TextBox 2"/>
          <p:cNvSpPr txBox="1">
            <a:spLocks noChangeArrowheads="1"/>
          </p:cNvSpPr>
          <p:nvPr/>
        </p:nvSpPr>
        <p:spPr bwMode="auto">
          <a:xfrm>
            <a:off x="3995738" y="1400175"/>
            <a:ext cx="4679950" cy="4832350"/>
          </a:xfrm>
          <a:prstGeom prst="rect">
            <a:avLst/>
          </a:prstGeom>
          <a:noFill/>
          <a:ln w="9525">
            <a:noFill/>
            <a:miter lim="800000"/>
            <a:headEnd/>
            <a:tailEnd/>
          </a:ln>
        </p:spPr>
        <p:txBody>
          <a:bodyPr>
            <a:spAutoFit/>
          </a:bodyPr>
          <a:lstStyle/>
          <a:p>
            <a:pPr marL="342900" indent="-342900" eaLnBrk="1" hangingPunct="1">
              <a:buFont typeface="Arial" charset="0"/>
              <a:buChar char="•"/>
            </a:pPr>
            <a:r>
              <a:rPr lang="en-US" altLang="en-US" sz="2200">
                <a:latin typeface="Times New Roman" pitchFamily="18" charset="0"/>
                <a:cs typeface="Times New Roman" pitchFamily="18" charset="0"/>
              </a:rPr>
              <a:t>Figure depicts the general operation of a cryptographic hash function.</a:t>
            </a:r>
          </a:p>
          <a:p>
            <a:pPr marL="342900" indent="-342900" eaLnBrk="1" hangingPunct="1">
              <a:buFont typeface="Arial" charset="0"/>
              <a:buChar char="•"/>
            </a:pPr>
            <a:endParaRPr lang="en-US" altLang="en-US" sz="2200">
              <a:latin typeface="Times New Roman" pitchFamily="18" charset="0"/>
              <a:cs typeface="Times New Roman" pitchFamily="18" charset="0"/>
            </a:endParaRPr>
          </a:p>
          <a:p>
            <a:pPr marL="342900" indent="-342900" eaLnBrk="1" hangingPunct="1">
              <a:buFont typeface="Arial" charset="0"/>
              <a:buChar char="•"/>
            </a:pPr>
            <a:r>
              <a:rPr lang="en-US" altLang="en-US" sz="2200">
                <a:latin typeface="Times New Roman" pitchFamily="18" charset="0"/>
                <a:cs typeface="Times New Roman" pitchFamily="18" charset="0"/>
              </a:rPr>
              <a:t>The input is padded out to an integer multiple of some fixed length (e.g., 1024 bits) and the padding includes the value of the length of the original message in bits.</a:t>
            </a:r>
          </a:p>
          <a:p>
            <a:pPr marL="342900" indent="-342900" eaLnBrk="1" hangingPunct="1">
              <a:buFont typeface="Arial" charset="0"/>
              <a:buChar char="•"/>
            </a:pPr>
            <a:endParaRPr lang="en-US" altLang="en-US" sz="2200">
              <a:latin typeface="Times New Roman" pitchFamily="18" charset="0"/>
              <a:cs typeface="Times New Roman" pitchFamily="18" charset="0"/>
            </a:endParaRPr>
          </a:p>
          <a:p>
            <a:pPr marL="342900" indent="-342900" eaLnBrk="1" hangingPunct="1">
              <a:buFont typeface="Arial" charset="0"/>
              <a:buChar char="•"/>
            </a:pPr>
            <a:r>
              <a:rPr lang="en-US" altLang="en-US" sz="2200">
                <a:latin typeface="Times New Roman" pitchFamily="18" charset="0"/>
                <a:cs typeface="Times New Roman" pitchFamily="18" charset="0"/>
              </a:rPr>
              <a:t>The length field is a security measure to increase the difficulty for an attacker to produce an alternative message with the same hash value. </a:t>
            </a:r>
          </a:p>
          <a:p>
            <a:pPr marL="342900" indent="-342900" eaLnBrk="1" hangingPunct="1">
              <a:buFont typeface="Arial" charset="0"/>
              <a:buChar char="•"/>
            </a:pPr>
            <a:endParaRPr lang="en-US" altLang="en-US" sz="2200">
              <a:latin typeface="Times New Roman" pitchFamily="18" charset="0"/>
              <a:cs typeface="Times New Roman" pitchFamily="18" charset="0"/>
            </a:endParaRPr>
          </a:p>
        </p:txBody>
      </p:sp>
      <p:sp>
        <p:nvSpPr>
          <p:cNvPr id="21509" name="Slide Number Placeholder 2"/>
          <p:cNvSpPr>
            <a:spLocks noGrp="1"/>
          </p:cNvSpPr>
          <p:nvPr>
            <p:ph type="sldNum" sz="quarter" idx="12"/>
          </p:nvPr>
        </p:nvSpPr>
        <p:spPr bwMode="auto">
          <a:noFill/>
          <a:ln>
            <a:miter lim="800000"/>
            <a:headEnd/>
            <a:tailEnd/>
          </a:ln>
        </p:spPr>
        <p:txBody>
          <a:bodyPr/>
          <a:lstStyle/>
          <a:p>
            <a:fld id="{B999B00F-0165-4700-8650-D4B59B72D677}" type="slidenum">
              <a:rPr lang="en-US" altLang="en-US"/>
              <a:pPr/>
              <a:t>8</a:t>
            </a:fld>
            <a:endParaRPr lang="en-US"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0825" y="549275"/>
            <a:ext cx="8421688" cy="461963"/>
          </a:xfrm>
          <a:prstGeom prst="rect">
            <a:avLst/>
          </a:prstGeom>
        </p:spPr>
        <p:txBody>
          <a:bodyPr>
            <a:spAutoFit/>
          </a:bodyPr>
          <a:lstStyle/>
          <a:p>
            <a:pPr eaLnBrk="1" fontAlgn="auto" hangingPunct="1">
              <a:spcAft>
                <a:spcPts val="0"/>
              </a:spcAft>
              <a:defRPr/>
            </a:pPr>
            <a:r>
              <a:rPr lang="en-US" altLang="en-US" sz="2400" b="1" spc="-100" dirty="0">
                <a:solidFill>
                  <a:srgbClr val="FF0000"/>
                </a:solidFill>
                <a:latin typeface="Times New Roman" panose="02020603050405020304" pitchFamily="18" charset="0"/>
                <a:cs typeface="Times New Roman" panose="02020603050405020304" pitchFamily="18" charset="0"/>
              </a:rPr>
              <a:t>HASH FUNCTIONS &amp; MESSAGE AUTHENTICATION</a:t>
            </a:r>
            <a:endParaRPr lang="en-US" sz="2400" b="1" spc="-100" dirty="0">
              <a:solidFill>
                <a:srgbClr val="FF0000"/>
              </a:solidFill>
              <a:latin typeface="Times New Roman" panose="02020603050405020304" pitchFamily="18" charset="0"/>
              <a:cs typeface="Times New Roman" panose="02020603050405020304" pitchFamily="18" charset="0"/>
            </a:endParaRPr>
          </a:p>
        </p:txBody>
      </p:sp>
      <p:sp>
        <p:nvSpPr>
          <p:cNvPr id="23555" name="TextBox 2"/>
          <p:cNvSpPr txBox="1">
            <a:spLocks noChangeArrowheads="1"/>
          </p:cNvSpPr>
          <p:nvPr/>
        </p:nvSpPr>
        <p:spPr bwMode="auto">
          <a:xfrm>
            <a:off x="357188" y="1268413"/>
            <a:ext cx="8535987" cy="2678112"/>
          </a:xfrm>
          <a:prstGeom prst="rect">
            <a:avLst/>
          </a:prstGeom>
          <a:noFill/>
          <a:ln w="9525">
            <a:noFill/>
            <a:miter lim="800000"/>
            <a:headEnd/>
            <a:tailEnd/>
          </a:ln>
        </p:spPr>
        <p:txBody>
          <a:bodyPr>
            <a:spAutoFit/>
          </a:bodyPr>
          <a:lstStyle/>
          <a:p>
            <a:pPr marL="342900" indent="-342900" eaLnBrk="1" hangingPunct="1">
              <a:buFont typeface="Arial" charset="0"/>
              <a:buChar char="•"/>
            </a:pPr>
            <a:r>
              <a:rPr lang="en-US" altLang="en-US" sz="2400">
                <a:latin typeface="Times New Roman" pitchFamily="18" charset="0"/>
                <a:cs typeface="Times New Roman" pitchFamily="18" charset="0"/>
              </a:rPr>
              <a:t>Message authentication is a mechanism or service used to verify the integrity of a message, by assuring that the data received are exactly as sent.</a:t>
            </a:r>
          </a:p>
          <a:p>
            <a:pPr marL="342900" indent="-342900" eaLnBrk="1" hangingPunct="1">
              <a:buFont typeface="Arial" charset="0"/>
              <a:buChar char="•"/>
            </a:pPr>
            <a:endParaRPr lang="en-US" altLang="en-US" sz="2400">
              <a:latin typeface="Times New Roman" pitchFamily="18" charset="0"/>
              <a:cs typeface="Times New Roman" pitchFamily="18" charset="0"/>
            </a:endParaRPr>
          </a:p>
          <a:p>
            <a:pPr marL="342900" indent="-342900" eaLnBrk="1" hangingPunct="1">
              <a:buFont typeface="Arial" charset="0"/>
              <a:buChar char="•"/>
            </a:pPr>
            <a:r>
              <a:rPr lang="en-US" altLang="en-US" sz="2400">
                <a:latin typeface="Times New Roman" pitchFamily="18" charset="0"/>
                <a:cs typeface="Times New Roman" pitchFamily="18" charset="0"/>
              </a:rPr>
              <a:t>Figure A, B, C and D illustrates a variety of ways in which a hash code can be used to provide message authentication, as follows:   </a:t>
            </a:r>
          </a:p>
          <a:p>
            <a:pPr marL="342900" indent="-342900" eaLnBrk="1" hangingPunct="1">
              <a:buFont typeface="Arial" charset="0"/>
              <a:buChar char="•"/>
            </a:pPr>
            <a:endParaRPr lang="en-US" altLang="en-US" sz="2400">
              <a:cs typeface="Times New Roman" pitchFamily="18" charset="0"/>
            </a:endParaRPr>
          </a:p>
        </p:txBody>
      </p:sp>
      <p:sp>
        <p:nvSpPr>
          <p:cNvPr id="23556" name="Slide Number Placeholder 2"/>
          <p:cNvSpPr>
            <a:spLocks noGrp="1"/>
          </p:cNvSpPr>
          <p:nvPr>
            <p:ph type="sldNum" sz="quarter" idx="12"/>
          </p:nvPr>
        </p:nvSpPr>
        <p:spPr bwMode="auto">
          <a:noFill/>
          <a:ln>
            <a:miter lim="800000"/>
            <a:headEnd/>
            <a:tailEnd/>
          </a:ln>
        </p:spPr>
        <p:txBody>
          <a:bodyPr/>
          <a:lstStyle/>
          <a:p>
            <a:fld id="{C0989A2B-E7CE-4001-AB62-42505AD00C1D}" type="slidenum">
              <a:rPr lang="en-US" altLang="en-US"/>
              <a:pPr/>
              <a:t>9</a:t>
            </a:fld>
            <a:endParaRPr lang="en-US" alt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Clarity</Template>
  <TotalTime>1995</TotalTime>
  <Words>2088</Words>
  <Application>Microsoft Office PowerPoint</Application>
  <PresentationFormat>On-screen Show (4:3)</PresentationFormat>
  <Paragraphs>343</Paragraphs>
  <Slides>40</Slides>
  <Notes>23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40</vt:i4>
      </vt:variant>
    </vt:vector>
  </HeadingPairs>
  <TitlesOfParts>
    <vt:vector size="45" baseType="lpstr">
      <vt:lpstr>Arial</vt:lpstr>
      <vt:lpstr>ＭＳ Ｐゴシック</vt:lpstr>
      <vt:lpstr>Times New Roman</vt:lpstr>
      <vt:lpstr>Wingdings</vt:lpstr>
      <vt:lpstr>Clarity</vt:lpstr>
      <vt:lpstr>Unit-IV</vt:lpstr>
      <vt:lpstr>CONTENT</vt:lpstr>
      <vt:lpstr>MESSAGE SECURITY REQUIREMENTS</vt:lpstr>
      <vt:lpstr>MESSAGE AUTHENTICATION</vt:lpstr>
      <vt:lpstr>Message Encryption  Symmetric Message Encryption</vt:lpstr>
      <vt:lpstr>PUBLIC-KEY MESSAGE ENCRYPTION</vt:lpstr>
      <vt:lpstr>HASH FUNCTIONS</vt:lpstr>
      <vt:lpstr>3.4.1 CRYPTOGRAPHIC HASH FUNCTION</vt:lpstr>
      <vt:lpstr>Slide 9</vt:lpstr>
      <vt:lpstr>Slide 10</vt:lpstr>
      <vt:lpstr>Slide 11</vt:lpstr>
      <vt:lpstr>Slide 12</vt:lpstr>
      <vt:lpstr>Slide 13</vt:lpstr>
      <vt:lpstr>MESSAGE AUTHENTICATION CODE (MAC)</vt:lpstr>
      <vt:lpstr>Message Authentication Code…</vt:lpstr>
      <vt:lpstr>MESSAGE AUTHENTICATION CODES</vt:lpstr>
      <vt:lpstr>MAC PROPERTIES</vt:lpstr>
      <vt:lpstr>HMAC HMAC DESIGN OBJECTIVES</vt:lpstr>
      <vt:lpstr>Slide 19</vt:lpstr>
      <vt:lpstr>HMAC SECURITY</vt:lpstr>
      <vt:lpstr>AUTHENTICATION APPLICATIONS</vt:lpstr>
      <vt:lpstr>KERBEROS</vt:lpstr>
      <vt:lpstr>KERBEROS REQUIREMENTS</vt:lpstr>
      <vt:lpstr>KERBEROS 4 OVERVIEW</vt:lpstr>
      <vt:lpstr>KERBEROS 4 OVERVIEW</vt:lpstr>
      <vt:lpstr>KERBEROS REALMS</vt:lpstr>
      <vt:lpstr>KERBEROS VERSION 5</vt:lpstr>
      <vt:lpstr>X.509 AUTHENTICATION SERVICE </vt:lpstr>
      <vt:lpstr>X.509 Certificates</vt:lpstr>
      <vt:lpstr>X.509 CERTIFICATES</vt:lpstr>
      <vt:lpstr>OBTAINING A CERTIFICATE </vt:lpstr>
      <vt:lpstr>CA HIERARCHY </vt:lpstr>
      <vt:lpstr>CA HIERARCHY USE</vt:lpstr>
      <vt:lpstr>CERTIFICATE REVOCATION</vt:lpstr>
      <vt:lpstr>AUTHENTICATION PROCEDURES</vt:lpstr>
      <vt:lpstr>ONE-WAY AUTHENTICATION</vt:lpstr>
      <vt:lpstr>TWO-WAY AUTHENTICATION</vt:lpstr>
      <vt:lpstr>THREE-WAY AUTHENTICATION</vt:lpstr>
      <vt:lpstr>X.509 Version 3</vt:lpstr>
      <vt:lpstr>CERTIFICATE EXTENSIONS</vt:lpstr>
    </vt:vector>
  </TitlesOfParts>
  <Company>School of Eng &amp; IT, UNSW@ADFA</Company>
  <LinksUpToDate>false</LinksUpToDate>
  <SharedDoc>false</SharedDoc>
  <HyperlinkBase/>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William Stallings, Cryptography and Network Security 5/e</dc:title>
  <dc:subject>Lecture Overheads - Ch 12</dc:subject>
  <dc:creator>Dr Lawrie Brown</dc:creator>
  <cp:lastModifiedBy>online</cp:lastModifiedBy>
  <cp:revision>62</cp:revision>
  <cp:lastPrinted>2015-08-27T09:01:10Z</cp:lastPrinted>
  <dcterms:created xsi:type="dcterms:W3CDTF">2009-09-02T04:40:46Z</dcterms:created>
  <dcterms:modified xsi:type="dcterms:W3CDTF">2022-03-05T08:35:56Z</dcterms:modified>
</cp:coreProperties>
</file>