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1" r:id="rId2"/>
    <p:sldId id="290" r:id="rId3"/>
    <p:sldId id="277" r:id="rId4"/>
    <p:sldId id="291" r:id="rId5"/>
    <p:sldId id="279" r:id="rId6"/>
    <p:sldId id="281" r:id="rId7"/>
    <p:sldId id="282" r:id="rId8"/>
    <p:sldId id="283" r:id="rId9"/>
    <p:sldId id="284" r:id="rId10"/>
    <p:sldId id="285" r:id="rId11"/>
    <p:sldId id="28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590" autoAdjust="0"/>
  </p:normalViewPr>
  <p:slideViewPr>
    <p:cSldViewPr>
      <p:cViewPr varScale="1">
        <p:scale>
          <a:sx n="90" d="100"/>
          <a:sy n="90" d="100"/>
        </p:scale>
        <p:origin x="117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765-4EEE-40D6-8764-C358A9B0EA2D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0CD3-6E5F-40AF-B983-BCBC5BE7EFA8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355-2878-40EF-BB47-0AEFF38312E9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43EF-B253-4651-964D-5C22C18A1755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5E2-DE6E-4EB6-8DFA-DC17E6D6B29D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9DA3-207B-4128-A780-0899C9C276AD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A7BD-A364-4835-B5C3-69F4869872EB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191-5CCA-41B9-93A5-50C4E62DD0DE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D50-3CC8-4828-A0F7-4352819C0BDB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0AC0-521A-4761-B605-21BC84785148}" type="datetime3">
              <a:rPr lang="en-US" sz="1600" b="1" smtClean="0"/>
              <a:pPr/>
              <a:t>31 October 2021</a:t>
            </a:fld>
            <a:endParaRPr lang="en-US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z="1600" smtClean="0"/>
              <a:pPr/>
              <a:t>1</a:t>
            </a:fld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295400" y="1905000"/>
            <a:ext cx="65188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FAST Application using Microsoft Cognitive Services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62000" y="3048000"/>
            <a:ext cx="64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Project Supervisor: Dr. Albert J. Mayan, M.E., Ph.D.,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Name of the Student: Mr. HARIHARAN B P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Register Number: 39110373</a:t>
            </a: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"/>
            <a:ext cx="8686800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2093-AB03-4944-BBF7-9D1F3BE620B7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Conclusion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State the Conclusion of your Project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Relate your Conclusion with your Objective.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Describe the Future Research that you have Not Achieved or Beyond the scope.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4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6E4-D5C8-425D-96E7-CA40EBBFE28F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References</a:t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736847"/>
              </p:ext>
            </p:extLst>
          </p:nvPr>
        </p:nvGraphicFramePr>
        <p:xfrm>
          <a:off x="519953" y="1371600"/>
          <a:ext cx="8153400" cy="4953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4062">
                <a:tc>
                  <a:txBody>
                    <a:bodyPr/>
                    <a:lstStyle/>
                    <a:p>
                      <a:r>
                        <a:rPr lang="en-US" dirty="0"/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J </a:t>
                      </a:r>
                      <a:r>
                        <a:rPr lang="en-IN" sz="1800" dirty="0" err="1"/>
                        <a:t>Tang,Xia</a:t>
                      </a:r>
                      <a:r>
                        <a:rPr lang="en-IN" sz="1800" dirty="0"/>
                        <a:t> </a:t>
                      </a:r>
                      <a:r>
                        <a:rPr lang="en-IN" sz="1800" dirty="0" err="1"/>
                        <a:t>Hu,Huiji</a:t>
                      </a:r>
                      <a:r>
                        <a:rPr lang="en-IN" sz="1800" dirty="0"/>
                        <a:t> </a:t>
                      </a:r>
                      <a:r>
                        <a:rPr lang="en-IN" sz="1800" dirty="0" err="1"/>
                        <a:t>Gao,Huan</a:t>
                      </a:r>
                      <a:r>
                        <a:rPr lang="en-IN" sz="1800" dirty="0"/>
                        <a:t> Liu,” Unsupervised Feature Selection for Multi-View Data in Social </a:t>
                      </a:r>
                      <a:r>
                        <a:rPr lang="en-IN" sz="1800" dirty="0" err="1"/>
                        <a:t>Media”,Proceedings</a:t>
                      </a:r>
                      <a:r>
                        <a:rPr lang="en-IN" sz="1800" dirty="0"/>
                        <a:t> of the ACM international conference on Information and Knowledge management (2015),pp.1673-1678.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085">
                <a:tc>
                  <a:txBody>
                    <a:bodyPr/>
                    <a:lstStyle/>
                    <a:p>
                      <a:r>
                        <a:rPr lang="en-US" dirty="0"/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/>
                        <a:t>Haytham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Elzhazel</a:t>
                      </a:r>
                      <a:r>
                        <a:rPr lang="en-US" sz="1800" dirty="0"/>
                        <a:t>  and  Alex </a:t>
                      </a:r>
                      <a:r>
                        <a:rPr lang="en-US" sz="1800" dirty="0" err="1"/>
                        <a:t>Auseem</a:t>
                      </a:r>
                      <a:r>
                        <a:rPr lang="en-US" sz="1800" dirty="0"/>
                        <a:t>, “Unsupervised Feature Selection with ensemble learning “, Machine Learning ,Springer (2013).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874">
                <a:tc>
                  <a:txBody>
                    <a:bodyPr/>
                    <a:lstStyle/>
                    <a:p>
                      <a:r>
                        <a:rPr lang="en-US" dirty="0"/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/>
                        <a:t>Mohak</a:t>
                      </a:r>
                      <a:r>
                        <a:rPr lang="en-US" sz="1800" dirty="0"/>
                        <a:t> Shah, Mario </a:t>
                      </a:r>
                      <a:r>
                        <a:rPr lang="en-US" sz="1800" dirty="0" err="1"/>
                        <a:t>Marchand</a:t>
                      </a:r>
                      <a:r>
                        <a:rPr lang="en-US" sz="1800" dirty="0"/>
                        <a:t>, and Jacques </a:t>
                      </a:r>
                      <a:r>
                        <a:rPr lang="en-US" sz="1800" dirty="0" err="1"/>
                        <a:t>Corbeil</a:t>
                      </a:r>
                      <a:r>
                        <a:rPr lang="en-US" sz="1800" dirty="0"/>
                        <a:t>, ” Feature Selection with Conjunctions of Decision Stumps and Learning “, IEEE TRANSACTIONS ON PATTERN ANALYSIS AND MACHINE INTELLIGENCE, VOL. 34, NO. 1,(2012)  pp.174-186.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980">
                <a:tc>
                  <a:txBody>
                    <a:bodyPr/>
                    <a:lstStyle/>
                    <a:p>
                      <a:r>
                        <a:rPr lang="en-US" dirty="0"/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/>
                        <a:t>Qingzheng</a:t>
                      </a:r>
                      <a:r>
                        <a:rPr lang="en-US" sz="1800" dirty="0"/>
                        <a:t> XU, Lei WANG, </a:t>
                      </a:r>
                      <a:r>
                        <a:rPr lang="en-US" sz="1800" dirty="0" err="1"/>
                        <a:t>Baomin</a:t>
                      </a:r>
                      <a:r>
                        <a:rPr lang="en-US" sz="1800" dirty="0"/>
                        <a:t> HE, Na WANG,” Modified Opposition-Based Differential Evolution for Function Optimization”, Journal of Computational Information Systems 7:5 (2011) pp.1582-1591.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19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Course Certificate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Objectives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System Architecture / Ideation Map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Module Implementation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Application Snapshots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Results and Discussions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Conclusion &amp; Future work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EAB-41BE-44C5-8B3C-E8577D7CCC37}" type="datetime3">
              <a:rPr lang="en-US" smtClean="0"/>
              <a:pPr/>
              <a:t>31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Course Certificate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88459"/>
            <a:ext cx="8001000" cy="345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Attach your Course Certificate here</a:t>
            </a:r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1"/>
            <a:ext cx="8305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Should be stated in 3 / 4 points.</a:t>
            </a:r>
          </a:p>
          <a:p>
            <a:pPr algn="just">
              <a:lnSpc>
                <a:spcPct val="8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Should be focused on explaining and justifying the rationale behind your study in particular, not on rambling through all the literature relevant to the topic. </a:t>
            </a:r>
          </a:p>
          <a:p>
            <a:pPr algn="just">
              <a:lnSpc>
                <a:spcPct val="8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Define problem statement</a:t>
            </a:r>
          </a:p>
          <a:p>
            <a:pPr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Objective</a:t>
            </a:r>
          </a:p>
          <a:p>
            <a:pPr algn="just">
              <a:lnSpc>
                <a:spcPct val="80000"/>
              </a:lnSpc>
              <a:buFont typeface="Arial" pitchFamily="34" charset="0"/>
              <a:buNone/>
            </a:pPr>
            <a:endParaRPr lang="en-US" sz="2800" dirty="0"/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Objectives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What is your project objective?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Describe the scope of your project?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Describe how you are going to achieve your objective?</a:t>
            </a:r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106A-D64C-4B85-9F30-8CF68746E9AD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 Architecture / Ideation Map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2971800"/>
            <a:ext cx="5410200" cy="761999"/>
          </a:xfrm>
        </p:spPr>
        <p:txBody>
          <a:bodyPr>
            <a:no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b="1" dirty="0"/>
              <a:t>ARCHITECTURE DIAGRAM  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b="1" dirty="0"/>
              <a:t>or 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b="1" dirty="0">
                <a:latin typeface="+mj-lt"/>
                <a:cs typeface="Arial" pitchFamily="34" charset="0"/>
              </a:rPr>
              <a:t>IDEATION MAP</a:t>
            </a:r>
            <a:endParaRPr lang="en-US" b="1" dirty="0">
              <a:latin typeface="+mj-lt"/>
            </a:endParaRPr>
          </a:p>
          <a:p>
            <a:pPr algn="just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855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916-C0A4-4267-9374-48ED518F9068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Project Implementation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First design your project either by Simulation or Calculation.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Define Modules.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Hardware and Software Requirements.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Construction or Fabrication.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Measurement and Analysis.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Interpretation of Results.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403-D133-4E34-8516-5B0E43270005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5032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Methodology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02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 of approach should be presented clearly with its outline and justification.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Describe the technology, software tools, analysis techniques, measurement technique used etc.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Your methodology should also describe your objective and how you are going to achieve your objective.</a:t>
            </a:r>
          </a:p>
          <a:p>
            <a:pPr algn="just">
              <a:lnSpc>
                <a:spcPct val="9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6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ED4-350B-4878-B3BD-885E45171D2E}" type="datetime3">
              <a:rPr lang="en-US" smtClean="0"/>
              <a:pPr/>
              <a:t>31 October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Results and Discussion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Present your Results either in Graph form or  Table as per your convenience.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Analysis and Interpretation of  Results.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Draw the Conclusion.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26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488</Words>
  <Application>Microsoft Office PowerPoint</Application>
  <PresentationFormat>On-screen Show (4:3)</PresentationFormat>
  <Paragraphs>101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Custom Design</vt:lpstr>
      <vt:lpstr> </vt:lpstr>
      <vt:lpstr>Presentation Outline</vt:lpstr>
      <vt:lpstr>PowerPoint Presentation</vt:lpstr>
      <vt:lpstr>PowerPoint Presentation</vt:lpstr>
      <vt:lpstr>Objectives</vt:lpstr>
      <vt:lpstr>System Architecture / Ideation Map</vt:lpstr>
      <vt:lpstr>Project Implementation</vt:lpstr>
      <vt:lpstr>Methodology</vt:lpstr>
      <vt:lpstr>Results and Discussion</vt:lpstr>
      <vt:lpstr> 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HARIHARAN B P</cp:lastModifiedBy>
  <cp:revision>59</cp:revision>
  <dcterms:created xsi:type="dcterms:W3CDTF">2019-11-06T07:48:53Z</dcterms:created>
  <dcterms:modified xsi:type="dcterms:W3CDTF">2021-10-31T08:45:26Z</dcterms:modified>
</cp:coreProperties>
</file>