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1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1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96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9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5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2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7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7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8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8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CDB7-22F4-4EDF-B358-53881F23E596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C04D-6898-46E8-90D1-5CC532CB69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59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問題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如何定位新北市公共自行車租賃系統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YouBike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</a:b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組員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李承融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在設定能使位置跳出的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Button  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是使用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Marker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animations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setTimeout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zh-TW" altLang="zh-TW" dirty="0" smtClean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方法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 (3)</a:t>
            </a:r>
            <a:endParaRPr lang="zh-TW" altLang="zh-TW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9250" y="3230563"/>
            <a:ext cx="6515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呈現台灣的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Maps 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和 要標示出的北區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youbike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位址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333" y="2336800"/>
            <a:ext cx="666131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就是以北部來說大不分市落在新北市，反而信義區、台北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101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那附近比較少，所以這樣的分布看來的確以台北市來說交通市比較方便的有捷運、公車、火車，又有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youbike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，所以台北生活交通不是問題，所以反而準備要進入桃園的時候又沒有了，然而在資料處理上還是有一些困難，在資料統整時處理經緯度時因為大部分是使用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JSON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的資料格式，所以要將經緯度分開抓出，會花費一些時間，反在處理資料相容的問題變得不那麼困難，因為使用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JSP(java server packages)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可使用兩種不同的格式混和，這就是動態網頁的特點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!!!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討論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以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的語言來說並沒有一定要的使用的工具，最主要是網頁程式結合傳統的程式語言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ex c 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c#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 java….  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 網頁又可分為前端和後端，所以今天要討論的是後端連前端的應用，如何將資料連到前端去呈現，如果今天是格式的呈現方式，那就好辦了，寫好值和要設定的資料庫，但是以散亂的資料模式，要如何將資料連入前端呈現要的格式，又是另一回事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………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以下是操作流程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首先是將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netbeans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打開 </a:t>
            </a:r>
            <a:endParaRPr lang="en-US" altLang="zh-TW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32000" y="2913697"/>
            <a:ext cx="7520939" cy="36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設置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Tomcat 7.x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下載網址 </a:t>
            </a:r>
            <a:r>
              <a:rPr lang="en-US" altLang="zh-TW" u="sng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http://tomcat.apache.org/download-70.cgi</a:t>
            </a:r>
            <a:endParaRPr lang="zh-TW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打開檔案總管，找到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apache-tomcat-7.0.42.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240" y="3327718"/>
            <a:ext cx="7040880" cy="32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3900" y="1025525"/>
            <a:ext cx="10515600" cy="4351338"/>
          </a:xfrm>
        </p:spPr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點選進階，選環境變數，點選系統環境變數的新增，變數名稱鍵入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CATALINA_HOME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，變數內容鍵入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C:\apache-tomcat-7.0.42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，再點選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OK 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100" y="2411412"/>
            <a:ext cx="6880860" cy="33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5380" y="1597025"/>
            <a:ext cx="10515600" cy="4351338"/>
          </a:xfrm>
        </p:spPr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變數名稱鍵入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JAVA_HOME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，變數內容鍵入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C:\Program Files\Java\jdk1.7.0_XX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，再點選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OK 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3180" y="2906395"/>
            <a:ext cx="6400800" cy="32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點選下面方框中的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，點選下面一排（系統變數）的編輯，在原有的變數內容後面，鍵入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C:\Program Files\Java\jdk1.7.0_XX \bin; 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再點選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OK 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3211512"/>
            <a:ext cx="6103620" cy="31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使用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查看使否有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Apache Tomcat 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333" y="2336800"/>
            <a:ext cx="666131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製作北區的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youbike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定位 </a:t>
            </a:r>
            <a:b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</a:b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先製作出圖片呈現的大小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以台灣為例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:  (1)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1280" y="2857501"/>
            <a:ext cx="694944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3920" y="1254125"/>
            <a:ext cx="10515600" cy="4351338"/>
          </a:xfrm>
        </p:spPr>
        <p:txBody>
          <a:bodyPr/>
          <a:lstStyle/>
          <a:p>
            <a:r>
              <a:rPr lang="zh-TW" altLang="zh-TW" dirty="0">
                <a:solidFill>
                  <a:schemeClr val="accent4">
                    <a:lumMod val="75000"/>
                  </a:schemeClr>
                </a:solidFill>
              </a:rPr>
              <a:t>設定經緯度和設定位置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 (2)</a:t>
            </a:r>
            <a:endParaRPr lang="zh-TW" altLang="zh-TW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3140" y="2377440"/>
            <a:ext cx="6903720" cy="32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</TotalTime>
  <Words>438</Words>
  <Application>Microsoft Office PowerPoint</Application>
  <PresentationFormat>寬螢幕</PresentationFormat>
  <Paragraphs>20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Trebuchet MS</vt:lpstr>
      <vt:lpstr>柏林</vt:lpstr>
      <vt:lpstr>問題:如何定位新北市公共自行車租賃系統(YouBike) </vt:lpstr>
      <vt:lpstr>以下是操作流程 </vt:lpstr>
      <vt:lpstr>設置Tomcat 7.x </vt:lpstr>
      <vt:lpstr>PowerPoint 簡報</vt:lpstr>
      <vt:lpstr>PowerPoint 簡報</vt:lpstr>
      <vt:lpstr>PowerPoint 簡報</vt:lpstr>
      <vt:lpstr>使用netbeans查看使否有Apache Tomcat </vt:lpstr>
      <vt:lpstr>製作北區的youbike定位  </vt:lpstr>
      <vt:lpstr>PowerPoint 簡報</vt:lpstr>
      <vt:lpstr>PowerPoint 簡報</vt:lpstr>
      <vt:lpstr>呈現台灣的Maps 和 要標示出的北區youbike位址</vt:lpstr>
      <vt:lpstr>心得</vt:lpstr>
      <vt:lpstr>討論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問題:如何定位新北市公共自行車租賃系統(YouBike)</dc:title>
  <dc:creator>abc867123@gmail.com</dc:creator>
  <cp:lastModifiedBy>abc867123@gmail.com</cp:lastModifiedBy>
  <cp:revision>2</cp:revision>
  <dcterms:created xsi:type="dcterms:W3CDTF">2018-06-25T05:34:33Z</dcterms:created>
  <dcterms:modified xsi:type="dcterms:W3CDTF">2018-06-25T05:47:58Z</dcterms:modified>
</cp:coreProperties>
</file>