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AD81E-8C2F-40D5-994E-103021BF0259}">
  <a:tblStyle styleId="{969AD81E-8C2F-40D5-994E-103021BF02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ea67f8950_0_1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ea67f8950_0_1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59f8bb1c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59f8bb1c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ea67f8950_0_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ea67f8950_0_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ea67f8950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ea67f8950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ea67f8950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ea67f8950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50c2078c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50c2078c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50c2078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50c2078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50c2078c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50c2078c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477700"/>
            <a:ext cx="3914700" cy="17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1837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72100" y="1477700"/>
            <a:ext cx="3914700" cy="17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DETECTION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57200" y="586899"/>
            <a:ext cx="4003208" cy="4143503"/>
            <a:chOff x="457200" y="586924"/>
            <a:chExt cx="4003208" cy="4143503"/>
          </a:xfrm>
        </p:grpSpPr>
        <p:sp>
          <p:nvSpPr>
            <p:cNvPr id="56" name="Google Shape;56;p13"/>
            <p:cNvSpPr/>
            <p:nvPr/>
          </p:nvSpPr>
          <p:spPr>
            <a:xfrm>
              <a:off x="558721" y="586924"/>
              <a:ext cx="3901687" cy="3672814"/>
            </a:xfrm>
            <a:custGeom>
              <a:avLst/>
              <a:gdLst/>
              <a:ahLst/>
              <a:cxnLst/>
              <a:rect l="l" t="t" r="r" b="b"/>
              <a:pathLst>
                <a:path w="37010" h="34839" extrusionOk="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57200" y="2343135"/>
              <a:ext cx="3934262" cy="2387293"/>
            </a:xfrm>
            <a:custGeom>
              <a:avLst/>
              <a:gdLst/>
              <a:ahLst/>
              <a:cxnLst/>
              <a:rect l="l" t="t" r="r" b="b"/>
              <a:pathLst>
                <a:path w="37319" h="22645" extrusionOk="0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631968" y="3877012"/>
              <a:ext cx="616932" cy="853395"/>
            </a:xfrm>
            <a:custGeom>
              <a:avLst/>
              <a:gdLst/>
              <a:ahLst/>
              <a:cxnLst/>
              <a:rect l="l" t="t" r="r" b="b"/>
              <a:pathLst>
                <a:path w="5852" h="8095" extrusionOk="0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861576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48796" y="3876907"/>
              <a:ext cx="616932" cy="853501"/>
            </a:xfrm>
            <a:custGeom>
              <a:avLst/>
              <a:gdLst/>
              <a:ahLst/>
              <a:cxnLst/>
              <a:rect l="l" t="t" r="r" b="b"/>
              <a:pathLst>
                <a:path w="5852" h="8096" extrusionOk="0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952259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005553" y="2827861"/>
              <a:ext cx="1007839" cy="959345"/>
            </a:xfrm>
            <a:custGeom>
              <a:avLst/>
              <a:gdLst/>
              <a:ahLst/>
              <a:cxnLst/>
              <a:rect l="l" t="t" r="r" b="b"/>
              <a:pathLst>
                <a:path w="9560" h="9100" extrusionOk="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67982" y="2827861"/>
              <a:ext cx="987598" cy="937417"/>
            </a:xfrm>
            <a:custGeom>
              <a:avLst/>
              <a:gdLst/>
              <a:ahLst/>
              <a:cxnLst/>
              <a:rect l="l" t="t" r="r" b="b"/>
              <a:pathLst>
                <a:path w="9368" h="8892" extrusionOk="0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584577" y="3226458"/>
              <a:ext cx="1562045" cy="999827"/>
            </a:xfrm>
            <a:custGeom>
              <a:avLst/>
              <a:gdLst/>
              <a:ahLst/>
              <a:cxnLst/>
              <a:rect l="l" t="t" r="r" b="b"/>
              <a:pathLst>
                <a:path w="14817" h="9484" extrusionOk="0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477153" y="3539032"/>
              <a:ext cx="2071130" cy="1191380"/>
            </a:xfrm>
            <a:custGeom>
              <a:avLst/>
              <a:gdLst/>
              <a:ahLst/>
              <a:cxnLst/>
              <a:rect l="l" t="t" r="r" b="b"/>
              <a:pathLst>
                <a:path w="19646" h="11301" extrusionOk="0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642243" y="3774965"/>
              <a:ext cx="1563205" cy="944269"/>
            </a:xfrm>
            <a:custGeom>
              <a:avLst/>
              <a:gdLst/>
              <a:ahLst/>
              <a:cxnLst/>
              <a:rect l="l" t="t" r="r" b="b"/>
              <a:pathLst>
                <a:path w="14828" h="8957" fill="none" extrusionOk="0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626746" y="4121484"/>
              <a:ext cx="135152" cy="137893"/>
            </a:xfrm>
            <a:custGeom>
              <a:avLst/>
              <a:gdLst/>
              <a:ahLst/>
              <a:cxnLst/>
              <a:rect l="l" t="t" r="r" b="b"/>
              <a:pathLst>
                <a:path w="1282" h="1308" fill="none" extrusionOk="0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166609" y="4073201"/>
              <a:ext cx="740066" cy="657204"/>
            </a:xfrm>
            <a:custGeom>
              <a:avLst/>
              <a:gdLst/>
              <a:ahLst/>
              <a:cxnLst/>
              <a:rect l="l" t="t" r="r" b="b"/>
              <a:pathLst>
                <a:path w="7020" h="6234" extrusionOk="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D91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380720" y="1243171"/>
              <a:ext cx="1380086" cy="2295891"/>
            </a:xfrm>
            <a:custGeom>
              <a:avLst/>
              <a:gdLst/>
              <a:ahLst/>
              <a:cxnLst/>
              <a:rect l="l" t="t" r="r" b="b"/>
              <a:pathLst>
                <a:path w="13091" h="21778" extrusionOk="0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444816" y="1536347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444289" y="1549630"/>
              <a:ext cx="1252946" cy="193450"/>
            </a:xfrm>
            <a:custGeom>
              <a:avLst/>
              <a:gdLst/>
              <a:ahLst/>
              <a:cxnLst/>
              <a:rect l="l" t="t" r="r" b="b"/>
              <a:pathLst>
                <a:path w="11885" h="1835" extrusionOk="0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445344" y="1709870"/>
              <a:ext cx="645291" cy="526691"/>
            </a:xfrm>
            <a:custGeom>
              <a:avLst/>
              <a:gdLst/>
              <a:ahLst/>
              <a:cxnLst/>
              <a:rect l="l" t="t" r="r" b="b"/>
              <a:pathLst>
                <a:path w="6121" h="4996" extrusionOk="0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146502" y="2124808"/>
              <a:ext cx="549146" cy="513302"/>
            </a:xfrm>
            <a:custGeom>
              <a:avLst/>
              <a:gdLst/>
              <a:ahLst/>
              <a:cxnLst/>
              <a:rect l="l" t="t" r="r" b="b"/>
              <a:pathLst>
                <a:path w="5209" h="4869" extrusionOk="0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45344" y="2609218"/>
              <a:ext cx="1250311" cy="274520"/>
            </a:xfrm>
            <a:custGeom>
              <a:avLst/>
              <a:gdLst/>
              <a:ahLst/>
              <a:cxnLst/>
              <a:rect l="l" t="t" r="r" b="b"/>
              <a:pathLst>
                <a:path w="11860" h="2604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445344" y="3008131"/>
              <a:ext cx="1250311" cy="200830"/>
            </a:xfrm>
            <a:custGeom>
              <a:avLst/>
              <a:gdLst/>
              <a:ahLst/>
              <a:cxnLst/>
              <a:rect l="l" t="t" r="r" b="b"/>
              <a:pathLst>
                <a:path w="11860" h="1905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445344" y="3056730"/>
              <a:ext cx="1250311" cy="262818"/>
            </a:xfrm>
            <a:custGeom>
              <a:avLst/>
              <a:gdLst/>
              <a:ahLst/>
              <a:cxnLst/>
              <a:rect l="l" t="t" r="r" b="b"/>
              <a:pathLst>
                <a:path w="11860" h="2493" extrusionOk="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145975" y="1628696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145975" y="1671391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145975" y="1714192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145975" y="1756888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145975" y="1799584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145975" y="1842279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145975" y="1885080"/>
              <a:ext cx="550727" cy="86552"/>
            </a:xfrm>
            <a:custGeom>
              <a:avLst/>
              <a:gdLst/>
              <a:ahLst/>
              <a:cxnLst/>
              <a:rect l="l" t="t" r="r" b="b"/>
              <a:pathLst>
                <a:path w="5224" h="821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145975" y="1928303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145975" y="197099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145975" y="2013694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145975" y="2056495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444289" y="2828072"/>
              <a:ext cx="637174" cy="98465"/>
            </a:xfrm>
            <a:custGeom>
              <a:avLst/>
              <a:gdLst/>
              <a:ahLst/>
              <a:cxnLst/>
              <a:rect l="l" t="t" r="r" b="b"/>
              <a:pathLst>
                <a:path w="6044" h="934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444289" y="2870873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444289" y="2913569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444289" y="2956264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444289" y="2998960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444289" y="3041761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145975" y="2741627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145975" y="2784322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145975" y="282701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145975" y="2869819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145975" y="2912514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145975" y="2955210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789861" y="2209777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789861" y="2252473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789861" y="229516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789861" y="2337864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789861" y="2380665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789861" y="2423360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789861" y="2466056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789861" y="2508751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789861" y="2551447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789861" y="259424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789861" y="2636944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444816" y="2258271"/>
              <a:ext cx="300770" cy="50919"/>
            </a:xfrm>
            <a:custGeom>
              <a:avLst/>
              <a:gdLst/>
              <a:ahLst/>
              <a:cxnLst/>
              <a:rect l="l" t="t" r="r" b="b"/>
              <a:pathLst>
                <a:path w="2853" h="483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444816" y="2301072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44816" y="2343767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444816" y="2386463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444816" y="2429158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444816" y="2471959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444816" y="2514655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444816" y="2557351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444816" y="2600046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444816" y="2642847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444816" y="2685543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731036" y="1458335"/>
              <a:ext cx="140634" cy="164565"/>
            </a:xfrm>
            <a:custGeom>
              <a:avLst/>
              <a:gdLst/>
              <a:ahLst/>
              <a:cxnLst/>
              <a:rect l="l" t="t" r="r" b="b"/>
              <a:pathLst>
                <a:path w="1334" h="1561" extrusionOk="0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900870" y="1437040"/>
              <a:ext cx="124609" cy="161929"/>
            </a:xfrm>
            <a:custGeom>
              <a:avLst/>
              <a:gdLst/>
              <a:ahLst/>
              <a:cxnLst/>
              <a:rect l="l" t="t" r="r" b="b"/>
              <a:pathLst>
                <a:path w="1182" h="1536" extrusionOk="0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030644" y="1402251"/>
              <a:ext cx="239942" cy="172050"/>
            </a:xfrm>
            <a:custGeom>
              <a:avLst/>
              <a:gdLst/>
              <a:ahLst/>
              <a:cxnLst/>
              <a:rect l="l" t="t" r="r" b="b"/>
              <a:pathLst>
                <a:path w="2276" h="1632" extrusionOk="0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83761" y="1385595"/>
              <a:ext cx="134203" cy="153495"/>
            </a:xfrm>
            <a:custGeom>
              <a:avLst/>
              <a:gdLst/>
              <a:ahLst/>
              <a:cxnLst/>
              <a:rect l="l" t="t" r="r" b="b"/>
              <a:pathLst>
                <a:path w="1273" h="1456" extrusionOk="0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2444816" y="1625533"/>
              <a:ext cx="235619" cy="41747"/>
            </a:xfrm>
            <a:custGeom>
              <a:avLst/>
              <a:gdLst/>
              <a:ahLst/>
              <a:cxnLst/>
              <a:rect l="l" t="t" r="r" b="b"/>
              <a:pathLst>
                <a:path w="2235" h="396" extrusionOk="0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451486" y="1482898"/>
              <a:ext cx="245213" cy="42907"/>
            </a:xfrm>
            <a:custGeom>
              <a:avLst/>
              <a:gdLst/>
              <a:ahLst/>
              <a:cxnLst/>
              <a:rect l="l" t="t" r="r" b="b"/>
              <a:pathLst>
                <a:path w="2326" h="407" extrusionOk="0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444816" y="1287975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445344" y="3400087"/>
              <a:ext cx="364340" cy="83389"/>
            </a:xfrm>
            <a:custGeom>
              <a:avLst/>
              <a:gdLst/>
              <a:ahLst/>
              <a:cxnLst/>
              <a:rect l="l" t="t" r="r" b="b"/>
              <a:pathLst>
                <a:path w="3456" h="791" extrusionOk="0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31306" y="3275585"/>
              <a:ext cx="364340" cy="83495"/>
            </a:xfrm>
            <a:custGeom>
              <a:avLst/>
              <a:gdLst/>
              <a:ahLst/>
              <a:cxnLst/>
              <a:rect l="l" t="t" r="r" b="b"/>
              <a:pathLst>
                <a:path w="3456" h="792" extrusionOk="0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599154" y="2244988"/>
              <a:ext cx="240996" cy="327442"/>
            </a:xfrm>
            <a:custGeom>
              <a:avLst/>
              <a:gdLst/>
              <a:ahLst/>
              <a:cxnLst/>
              <a:rect l="l" t="t" r="r" b="b"/>
              <a:pathLst>
                <a:path w="2286" h="3106" extrusionOk="0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866186" y="2124808"/>
              <a:ext cx="278315" cy="320484"/>
            </a:xfrm>
            <a:custGeom>
              <a:avLst/>
              <a:gdLst/>
              <a:ahLst/>
              <a:cxnLst/>
              <a:rect l="l" t="t" r="r" b="b"/>
              <a:pathLst>
                <a:path w="2640" h="3040" extrusionOk="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043505" y="1891405"/>
              <a:ext cx="338090" cy="358436"/>
            </a:xfrm>
            <a:custGeom>
              <a:avLst/>
              <a:gdLst/>
              <a:ahLst/>
              <a:cxnLst/>
              <a:rect l="l" t="t" r="r" b="b"/>
              <a:pathLst>
                <a:path w="3207" h="3400" extrusionOk="0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281125" y="1742972"/>
              <a:ext cx="302879" cy="334400"/>
            </a:xfrm>
            <a:custGeom>
              <a:avLst/>
              <a:gdLst/>
              <a:ahLst/>
              <a:cxnLst/>
              <a:rect l="l" t="t" r="r" b="b"/>
              <a:pathLst>
                <a:path w="2873" h="3172" extrusionOk="0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2528205" y="1677506"/>
              <a:ext cx="1124753" cy="964194"/>
            </a:xfrm>
            <a:custGeom>
              <a:avLst/>
              <a:gdLst/>
              <a:ahLst/>
              <a:cxnLst/>
              <a:rect l="l" t="t" r="r" b="b"/>
              <a:pathLst>
                <a:path w="10669" h="9146" extrusionOk="0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493416" y="1644931"/>
              <a:ext cx="1194753" cy="1029134"/>
            </a:xfrm>
            <a:custGeom>
              <a:avLst/>
              <a:gdLst/>
              <a:ahLst/>
              <a:cxnLst/>
              <a:rect l="l" t="t" r="r" b="b"/>
              <a:pathLst>
                <a:path w="11333" h="9762" extrusionOk="0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000331" y="1243171"/>
              <a:ext cx="1380508" cy="2293150"/>
            </a:xfrm>
            <a:custGeom>
              <a:avLst/>
              <a:gdLst/>
              <a:ahLst/>
              <a:cxnLst/>
              <a:rect l="l" t="t" r="r" b="b"/>
              <a:pathLst>
                <a:path w="13095" h="21752" extrusionOk="0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065482" y="1330249"/>
              <a:ext cx="645186" cy="525531"/>
            </a:xfrm>
            <a:custGeom>
              <a:avLst/>
              <a:gdLst/>
              <a:ahLst/>
              <a:cxnLst/>
              <a:rect l="l" t="t" r="r" b="b"/>
              <a:pathLst>
                <a:path w="6120" h="4985" extrusionOk="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065482" y="2729292"/>
              <a:ext cx="645186" cy="635592"/>
            </a:xfrm>
            <a:custGeom>
              <a:avLst/>
              <a:gdLst/>
              <a:ahLst/>
              <a:cxnLst/>
              <a:rect l="l" t="t" r="r" b="b"/>
              <a:pathLst>
                <a:path w="6120" h="6029" extrusionOk="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766113" y="1927249"/>
              <a:ext cx="549567" cy="512248"/>
            </a:xfrm>
            <a:custGeom>
              <a:avLst/>
              <a:gdLst/>
              <a:ahLst/>
              <a:cxnLst/>
              <a:rect l="l" t="t" r="r" b="b"/>
              <a:pathLst>
                <a:path w="5213" h="4859" extrusionOk="0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065482" y="2314882"/>
              <a:ext cx="1250205" cy="271990"/>
            </a:xfrm>
            <a:custGeom>
              <a:avLst/>
              <a:gdLst/>
              <a:ahLst/>
              <a:cxnLst/>
              <a:rect l="l" t="t" r="r" b="b"/>
              <a:pathLst>
                <a:path w="11859" h="2580" extrusionOk="0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765586" y="143113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765586" y="1473832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765586" y="1516528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765586" y="155932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765586" y="16025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765586" y="1645247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765586" y="1687943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765586" y="1730744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765586" y="177343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765586" y="1816135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765586" y="1858830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064428" y="2446869"/>
              <a:ext cx="636646" cy="96672"/>
            </a:xfrm>
            <a:custGeom>
              <a:avLst/>
              <a:gdLst/>
              <a:ahLst/>
              <a:cxnLst/>
              <a:rect l="l" t="t" r="r" b="b"/>
              <a:pathLst>
                <a:path w="6039" h="917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064428" y="2489565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064428" y="2532260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64428" y="2574956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064428" y="2617757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064428" y="2660452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765586" y="254406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765586" y="2586763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765586" y="262945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765586" y="2672154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765586" y="2714955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765586" y="27576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059290" y="286233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2059290" y="2905029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059290" y="2948252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2059290" y="2990948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2059290" y="3033749"/>
              <a:ext cx="256915" cy="43856"/>
            </a:xfrm>
            <a:custGeom>
              <a:avLst/>
              <a:gdLst/>
              <a:ahLst/>
              <a:cxnLst/>
              <a:rect l="l" t="t" r="r" b="b"/>
              <a:pathLst>
                <a:path w="2437" h="416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2059290" y="307644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059290" y="3119140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2059290" y="3161835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2059290" y="3204636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059290" y="3247332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059290" y="3290027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765586" y="2821747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765586" y="2864442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765586" y="2907138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765586" y="2949833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765586" y="2992634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765586" y="3035857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765586" y="3078553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1765586" y="3121248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1765586" y="3164049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765586" y="3206745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765586" y="3249440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1409367" y="1877595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1409367" y="1920291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409367" y="1962986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409367" y="2005682"/>
              <a:ext cx="301825" cy="50919"/>
            </a:xfrm>
            <a:custGeom>
              <a:avLst/>
              <a:gdLst/>
              <a:ahLst/>
              <a:cxnLst/>
              <a:rect l="l" t="t" r="r" b="b"/>
              <a:pathLst>
                <a:path w="2863" h="483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409367" y="2049010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409367" y="2091705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409367" y="2134401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409367" y="2177202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409367" y="2219898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409367" y="2262593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1409367" y="2305289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1064428" y="183005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064428" y="1872746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064428" y="1915441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064428" y="1958242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064428" y="2000938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064428" y="2043633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064428" y="2086329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064428" y="212913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064428" y="2171826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064428" y="2214521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64428" y="2257217"/>
              <a:ext cx="301298" cy="50919"/>
            </a:xfrm>
            <a:custGeom>
              <a:avLst/>
              <a:gdLst/>
              <a:ahLst/>
              <a:cxnLst/>
              <a:rect l="l" t="t" r="r" b="b"/>
              <a:pathLst>
                <a:path w="2858" h="483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766113" y="3299621"/>
              <a:ext cx="549567" cy="149173"/>
            </a:xfrm>
            <a:custGeom>
              <a:avLst/>
              <a:gdLst/>
              <a:ahLst/>
              <a:cxnLst/>
              <a:rect l="l" t="t" r="r" b="b"/>
              <a:pathLst>
                <a:path w="5213" h="1415" extrusionOk="0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26808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492601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3"/>
          <p:cNvSpPr txBox="1"/>
          <p:nvPr/>
        </p:nvSpPr>
        <p:spPr>
          <a:xfrm>
            <a:off x="7393200" y="3117275"/>
            <a:ext cx="129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TITHI PATEL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Detection</a:t>
            </a:r>
            <a:endParaRPr sz="2400"/>
          </a:p>
        </p:txBody>
      </p:sp>
      <p:grpSp>
        <p:nvGrpSpPr>
          <p:cNvPr id="218" name="Google Shape;218;p14"/>
          <p:cNvGrpSpPr/>
          <p:nvPr/>
        </p:nvGrpSpPr>
        <p:grpSpPr>
          <a:xfrm>
            <a:off x="481150" y="1007775"/>
            <a:ext cx="3419971" cy="3737900"/>
            <a:chOff x="481150" y="1007775"/>
            <a:chExt cx="3419971" cy="3737900"/>
          </a:xfrm>
        </p:grpSpPr>
        <p:sp>
          <p:nvSpPr>
            <p:cNvPr id="219" name="Google Shape;219;p14"/>
            <p:cNvSpPr/>
            <p:nvPr/>
          </p:nvSpPr>
          <p:spPr>
            <a:xfrm>
              <a:off x="481150" y="1007775"/>
              <a:ext cx="3419971" cy="3671041"/>
            </a:xfrm>
            <a:custGeom>
              <a:avLst/>
              <a:gdLst/>
              <a:ahLst/>
              <a:cxnLst/>
              <a:rect l="l" t="t" r="r" b="b"/>
              <a:pathLst>
                <a:path w="19174" h="24400" extrusionOk="0">
                  <a:moveTo>
                    <a:pt x="9952" y="0"/>
                  </a:moveTo>
                  <a:cubicBezTo>
                    <a:pt x="7821" y="0"/>
                    <a:pt x="5443" y="831"/>
                    <a:pt x="3293" y="2784"/>
                  </a:cubicBezTo>
                  <a:cubicBezTo>
                    <a:pt x="1839" y="4101"/>
                    <a:pt x="1104" y="6300"/>
                    <a:pt x="1044" y="8402"/>
                  </a:cubicBezTo>
                  <a:cubicBezTo>
                    <a:pt x="978" y="10469"/>
                    <a:pt x="1621" y="12556"/>
                    <a:pt x="1180" y="14567"/>
                  </a:cubicBezTo>
                  <a:cubicBezTo>
                    <a:pt x="947" y="15610"/>
                    <a:pt x="436" y="16567"/>
                    <a:pt x="284" y="17626"/>
                  </a:cubicBezTo>
                  <a:cubicBezTo>
                    <a:pt x="0" y="19607"/>
                    <a:pt x="1059" y="21577"/>
                    <a:pt x="2518" y="22666"/>
                  </a:cubicBezTo>
                  <a:cubicBezTo>
                    <a:pt x="3977" y="23750"/>
                    <a:pt x="5765" y="24105"/>
                    <a:pt x="7507" y="24282"/>
                  </a:cubicBezTo>
                  <a:cubicBezTo>
                    <a:pt x="8212" y="24354"/>
                    <a:pt x="8922" y="24400"/>
                    <a:pt x="9631" y="24400"/>
                  </a:cubicBezTo>
                  <a:cubicBezTo>
                    <a:pt x="10875" y="24400"/>
                    <a:pt x="12116" y="24259"/>
                    <a:pt x="13312" y="23872"/>
                  </a:cubicBezTo>
                  <a:cubicBezTo>
                    <a:pt x="15197" y="23264"/>
                    <a:pt x="16975" y="21988"/>
                    <a:pt x="18003" y="20078"/>
                  </a:cubicBezTo>
                  <a:cubicBezTo>
                    <a:pt x="19026" y="18173"/>
                    <a:pt x="19173" y="15595"/>
                    <a:pt x="18089" y="13766"/>
                  </a:cubicBezTo>
                  <a:cubicBezTo>
                    <a:pt x="17203" y="12267"/>
                    <a:pt x="15567" y="11264"/>
                    <a:pt x="15268" y="9481"/>
                  </a:cubicBezTo>
                  <a:cubicBezTo>
                    <a:pt x="14928" y="7449"/>
                    <a:pt x="16722" y="5216"/>
                    <a:pt x="15886" y="3392"/>
                  </a:cubicBezTo>
                  <a:cubicBezTo>
                    <a:pt x="14944" y="1327"/>
                    <a:pt x="12646" y="0"/>
                    <a:pt x="9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69843" y="4667091"/>
              <a:ext cx="2778451" cy="78584"/>
            </a:xfrm>
            <a:custGeom>
              <a:avLst/>
              <a:gdLst/>
              <a:ahLst/>
              <a:cxnLst/>
              <a:rect l="l" t="t" r="r" b="b"/>
              <a:pathLst>
                <a:path w="31418" h="690" extrusionOk="0">
                  <a:moveTo>
                    <a:pt x="264" y="0"/>
                  </a:moveTo>
                  <a:cubicBezTo>
                    <a:pt x="117" y="0"/>
                    <a:pt x="1" y="158"/>
                    <a:pt x="1" y="345"/>
                  </a:cubicBezTo>
                  <a:cubicBezTo>
                    <a:pt x="1" y="537"/>
                    <a:pt x="117" y="689"/>
                    <a:pt x="264" y="689"/>
                  </a:cubicBezTo>
                  <a:lnTo>
                    <a:pt x="31154" y="689"/>
                  </a:lnTo>
                  <a:cubicBezTo>
                    <a:pt x="31301" y="689"/>
                    <a:pt x="31418" y="537"/>
                    <a:pt x="31418" y="345"/>
                  </a:cubicBezTo>
                  <a:cubicBezTo>
                    <a:pt x="31418" y="158"/>
                    <a:pt x="31301" y="0"/>
                    <a:pt x="31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733350" y="2296039"/>
              <a:ext cx="1366224" cy="2402396"/>
            </a:xfrm>
            <a:custGeom>
              <a:avLst/>
              <a:gdLst/>
              <a:ahLst/>
              <a:cxnLst/>
              <a:rect l="l" t="t" r="r" b="b"/>
              <a:pathLst>
                <a:path w="11996" h="21094" extrusionOk="0">
                  <a:moveTo>
                    <a:pt x="0" y="0"/>
                  </a:moveTo>
                  <a:lnTo>
                    <a:pt x="0" y="21093"/>
                  </a:lnTo>
                  <a:lnTo>
                    <a:pt x="11996" y="21093"/>
                  </a:lnTo>
                  <a:lnTo>
                    <a:pt x="11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655449" y="2246953"/>
              <a:ext cx="1380119" cy="2451482"/>
            </a:xfrm>
            <a:custGeom>
              <a:avLst/>
              <a:gdLst/>
              <a:ahLst/>
              <a:cxnLst/>
              <a:rect l="l" t="t" r="r" b="b"/>
              <a:pathLst>
                <a:path w="12118" h="21525" extrusionOk="0">
                  <a:moveTo>
                    <a:pt x="0" y="0"/>
                  </a:moveTo>
                  <a:lnTo>
                    <a:pt x="0" y="21524"/>
                  </a:lnTo>
                  <a:lnTo>
                    <a:pt x="12117" y="21524"/>
                  </a:lnTo>
                  <a:lnTo>
                    <a:pt x="12117" y="487"/>
                  </a:lnTo>
                  <a:cubicBezTo>
                    <a:pt x="12117" y="218"/>
                    <a:pt x="11905" y="0"/>
                    <a:pt x="11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459331" y="2192742"/>
              <a:ext cx="1498906" cy="2505694"/>
            </a:xfrm>
            <a:custGeom>
              <a:avLst/>
              <a:gdLst/>
              <a:ahLst/>
              <a:cxnLst/>
              <a:rect l="l" t="t" r="r" b="b"/>
              <a:pathLst>
                <a:path w="13161" h="22001" extrusionOk="0">
                  <a:moveTo>
                    <a:pt x="578" y="0"/>
                  </a:moveTo>
                  <a:cubicBezTo>
                    <a:pt x="258" y="0"/>
                    <a:pt x="0" y="259"/>
                    <a:pt x="0" y="578"/>
                  </a:cubicBezTo>
                  <a:lnTo>
                    <a:pt x="0" y="22000"/>
                  </a:lnTo>
                  <a:lnTo>
                    <a:pt x="13160" y="22000"/>
                  </a:lnTo>
                  <a:lnTo>
                    <a:pt x="13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631760" y="4250600"/>
              <a:ext cx="1139583" cy="308186"/>
            </a:xfrm>
            <a:custGeom>
              <a:avLst/>
              <a:gdLst/>
              <a:ahLst/>
              <a:cxnLst/>
              <a:rect l="l" t="t" r="r" b="b"/>
              <a:pathLst>
                <a:path w="10006" h="2706" extrusionOk="0">
                  <a:moveTo>
                    <a:pt x="1" y="0"/>
                  </a:moveTo>
                  <a:lnTo>
                    <a:pt x="1" y="2705"/>
                  </a:lnTo>
                  <a:lnTo>
                    <a:pt x="10005" y="2705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105996" y="3635600"/>
              <a:ext cx="665345" cy="534258"/>
            </a:xfrm>
            <a:custGeom>
              <a:avLst/>
              <a:gdLst/>
              <a:ahLst/>
              <a:cxnLst/>
              <a:rect l="l" t="t" r="r" b="b"/>
              <a:pathLst>
                <a:path w="5842" h="4691" extrusionOk="0">
                  <a:moveTo>
                    <a:pt x="1" y="0"/>
                  </a:moveTo>
                  <a:lnTo>
                    <a:pt x="1" y="4691"/>
                  </a:lnTo>
                  <a:lnTo>
                    <a:pt x="5841" y="4691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611032" y="2424050"/>
              <a:ext cx="253405" cy="285750"/>
            </a:xfrm>
            <a:custGeom>
              <a:avLst/>
              <a:gdLst/>
              <a:ahLst/>
              <a:cxnLst/>
              <a:rect l="l" t="t" r="r" b="b"/>
              <a:pathLst>
                <a:path w="2225" h="2509" extrusionOk="0">
                  <a:moveTo>
                    <a:pt x="0" y="1"/>
                  </a:moveTo>
                  <a:lnTo>
                    <a:pt x="0" y="2508"/>
                  </a:lnTo>
                  <a:lnTo>
                    <a:pt x="477" y="2508"/>
                  </a:lnTo>
                  <a:lnTo>
                    <a:pt x="477" y="1328"/>
                  </a:lnTo>
                  <a:cubicBezTo>
                    <a:pt x="477" y="1186"/>
                    <a:pt x="461" y="948"/>
                    <a:pt x="441" y="614"/>
                  </a:cubicBezTo>
                  <a:lnTo>
                    <a:pt x="456" y="614"/>
                  </a:lnTo>
                  <a:lnTo>
                    <a:pt x="1545" y="2508"/>
                  </a:lnTo>
                  <a:lnTo>
                    <a:pt x="2224" y="2508"/>
                  </a:lnTo>
                  <a:lnTo>
                    <a:pt x="2224" y="1"/>
                  </a:lnTo>
                  <a:lnTo>
                    <a:pt x="1743" y="1"/>
                  </a:lnTo>
                  <a:lnTo>
                    <a:pt x="1743" y="1186"/>
                  </a:lnTo>
                  <a:cubicBezTo>
                    <a:pt x="1743" y="1323"/>
                    <a:pt x="1753" y="1551"/>
                    <a:pt x="1768" y="1880"/>
                  </a:cubicBezTo>
                  <a:lnTo>
                    <a:pt x="1758" y="1880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67507" y="2424050"/>
              <a:ext cx="164571" cy="285750"/>
            </a:xfrm>
            <a:custGeom>
              <a:avLst/>
              <a:gdLst/>
              <a:ahLst/>
              <a:cxnLst/>
              <a:rect l="l" t="t" r="r" b="b"/>
              <a:pathLst>
                <a:path w="1445" h="2509" extrusionOk="0">
                  <a:moveTo>
                    <a:pt x="1" y="1"/>
                  </a:moveTo>
                  <a:lnTo>
                    <a:pt x="1" y="2508"/>
                  </a:lnTo>
                  <a:lnTo>
                    <a:pt x="1445" y="2508"/>
                  </a:lnTo>
                  <a:lnTo>
                    <a:pt x="1445" y="2067"/>
                  </a:lnTo>
                  <a:lnTo>
                    <a:pt x="533" y="2067"/>
                  </a:lnTo>
                  <a:lnTo>
                    <a:pt x="533" y="1424"/>
                  </a:lnTo>
                  <a:lnTo>
                    <a:pt x="1384" y="1424"/>
                  </a:lnTo>
                  <a:lnTo>
                    <a:pt x="1384" y="988"/>
                  </a:lnTo>
                  <a:lnTo>
                    <a:pt x="533" y="988"/>
                  </a:lnTo>
                  <a:lnTo>
                    <a:pt x="533" y="436"/>
                  </a:lnTo>
                  <a:lnTo>
                    <a:pt x="1445" y="436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187883" y="2424050"/>
              <a:ext cx="386087" cy="285750"/>
            </a:xfrm>
            <a:custGeom>
              <a:avLst/>
              <a:gdLst/>
              <a:ahLst/>
              <a:cxnLst/>
              <a:rect l="l" t="t" r="r" b="b"/>
              <a:pathLst>
                <a:path w="3390" h="2509" extrusionOk="0">
                  <a:moveTo>
                    <a:pt x="1" y="1"/>
                  </a:moveTo>
                  <a:lnTo>
                    <a:pt x="639" y="2508"/>
                  </a:lnTo>
                  <a:lnTo>
                    <a:pt x="1242" y="2508"/>
                  </a:lnTo>
                  <a:lnTo>
                    <a:pt x="1576" y="1196"/>
                  </a:lnTo>
                  <a:cubicBezTo>
                    <a:pt x="1592" y="1135"/>
                    <a:pt x="1617" y="1039"/>
                    <a:pt x="1642" y="902"/>
                  </a:cubicBezTo>
                  <a:cubicBezTo>
                    <a:pt x="1668" y="765"/>
                    <a:pt x="1688" y="664"/>
                    <a:pt x="1693" y="603"/>
                  </a:cubicBezTo>
                  <a:cubicBezTo>
                    <a:pt x="1698" y="654"/>
                    <a:pt x="1713" y="755"/>
                    <a:pt x="1743" y="902"/>
                  </a:cubicBezTo>
                  <a:cubicBezTo>
                    <a:pt x="1774" y="1049"/>
                    <a:pt x="1799" y="1145"/>
                    <a:pt x="1809" y="1191"/>
                  </a:cubicBezTo>
                  <a:lnTo>
                    <a:pt x="2149" y="2508"/>
                  </a:lnTo>
                  <a:lnTo>
                    <a:pt x="2752" y="2508"/>
                  </a:lnTo>
                  <a:lnTo>
                    <a:pt x="3390" y="1"/>
                  </a:lnTo>
                  <a:lnTo>
                    <a:pt x="2868" y="1"/>
                  </a:lnTo>
                  <a:lnTo>
                    <a:pt x="2549" y="1368"/>
                  </a:lnTo>
                  <a:cubicBezTo>
                    <a:pt x="2529" y="1449"/>
                    <a:pt x="2508" y="1561"/>
                    <a:pt x="2483" y="1692"/>
                  </a:cubicBezTo>
                  <a:cubicBezTo>
                    <a:pt x="2458" y="1824"/>
                    <a:pt x="2437" y="1936"/>
                    <a:pt x="2427" y="2027"/>
                  </a:cubicBezTo>
                  <a:cubicBezTo>
                    <a:pt x="2412" y="1931"/>
                    <a:pt x="2397" y="1824"/>
                    <a:pt x="2372" y="1692"/>
                  </a:cubicBezTo>
                  <a:cubicBezTo>
                    <a:pt x="2346" y="1566"/>
                    <a:pt x="2326" y="1470"/>
                    <a:pt x="2311" y="1404"/>
                  </a:cubicBezTo>
                  <a:lnTo>
                    <a:pt x="1946" y="1"/>
                  </a:lnTo>
                  <a:lnTo>
                    <a:pt x="1445" y="1"/>
                  </a:lnTo>
                  <a:lnTo>
                    <a:pt x="1080" y="1404"/>
                  </a:lnTo>
                  <a:cubicBezTo>
                    <a:pt x="1060" y="1480"/>
                    <a:pt x="1034" y="1586"/>
                    <a:pt x="1009" y="1723"/>
                  </a:cubicBezTo>
                  <a:cubicBezTo>
                    <a:pt x="984" y="1860"/>
                    <a:pt x="968" y="1961"/>
                    <a:pt x="963" y="2027"/>
                  </a:cubicBezTo>
                  <a:cubicBezTo>
                    <a:pt x="938" y="1839"/>
                    <a:pt x="898" y="1622"/>
                    <a:pt x="842" y="1368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624650" y="2420064"/>
              <a:ext cx="185868" cy="293722"/>
            </a:xfrm>
            <a:custGeom>
              <a:avLst/>
              <a:gdLst/>
              <a:ahLst/>
              <a:cxnLst/>
              <a:rect l="l" t="t" r="r" b="b"/>
              <a:pathLst>
                <a:path w="1632" h="2579" extrusionOk="0">
                  <a:moveTo>
                    <a:pt x="877" y="0"/>
                  </a:moveTo>
                  <a:cubicBezTo>
                    <a:pt x="614" y="0"/>
                    <a:pt x="401" y="66"/>
                    <a:pt x="254" y="193"/>
                  </a:cubicBezTo>
                  <a:cubicBezTo>
                    <a:pt x="102" y="319"/>
                    <a:pt x="26" y="491"/>
                    <a:pt x="26" y="714"/>
                  </a:cubicBezTo>
                  <a:cubicBezTo>
                    <a:pt x="26" y="831"/>
                    <a:pt x="51" y="932"/>
                    <a:pt x="97" y="1023"/>
                  </a:cubicBezTo>
                  <a:cubicBezTo>
                    <a:pt x="142" y="1109"/>
                    <a:pt x="203" y="1185"/>
                    <a:pt x="279" y="1251"/>
                  </a:cubicBezTo>
                  <a:cubicBezTo>
                    <a:pt x="355" y="1317"/>
                    <a:pt x="472" y="1388"/>
                    <a:pt x="624" y="1459"/>
                  </a:cubicBezTo>
                  <a:cubicBezTo>
                    <a:pt x="786" y="1540"/>
                    <a:pt x="897" y="1596"/>
                    <a:pt x="948" y="1631"/>
                  </a:cubicBezTo>
                  <a:cubicBezTo>
                    <a:pt x="1004" y="1667"/>
                    <a:pt x="1044" y="1702"/>
                    <a:pt x="1069" y="1743"/>
                  </a:cubicBezTo>
                  <a:cubicBezTo>
                    <a:pt x="1095" y="1778"/>
                    <a:pt x="1110" y="1824"/>
                    <a:pt x="1110" y="1874"/>
                  </a:cubicBezTo>
                  <a:cubicBezTo>
                    <a:pt x="1110" y="1960"/>
                    <a:pt x="1080" y="2026"/>
                    <a:pt x="1019" y="2072"/>
                  </a:cubicBezTo>
                  <a:cubicBezTo>
                    <a:pt x="953" y="2118"/>
                    <a:pt x="867" y="2138"/>
                    <a:pt x="750" y="2138"/>
                  </a:cubicBezTo>
                  <a:cubicBezTo>
                    <a:pt x="654" y="2138"/>
                    <a:pt x="543" y="2123"/>
                    <a:pt x="426" y="2092"/>
                  </a:cubicBezTo>
                  <a:cubicBezTo>
                    <a:pt x="310" y="2062"/>
                    <a:pt x="168" y="2006"/>
                    <a:pt x="1" y="1930"/>
                  </a:cubicBezTo>
                  <a:lnTo>
                    <a:pt x="1" y="2427"/>
                  </a:lnTo>
                  <a:cubicBezTo>
                    <a:pt x="203" y="2528"/>
                    <a:pt x="441" y="2578"/>
                    <a:pt x="710" y="2578"/>
                  </a:cubicBezTo>
                  <a:cubicBezTo>
                    <a:pt x="999" y="2578"/>
                    <a:pt x="1226" y="2513"/>
                    <a:pt x="1389" y="2381"/>
                  </a:cubicBezTo>
                  <a:cubicBezTo>
                    <a:pt x="1551" y="2249"/>
                    <a:pt x="1632" y="2072"/>
                    <a:pt x="1632" y="1844"/>
                  </a:cubicBezTo>
                  <a:cubicBezTo>
                    <a:pt x="1632" y="1682"/>
                    <a:pt x="1586" y="1545"/>
                    <a:pt x="1500" y="1434"/>
                  </a:cubicBezTo>
                  <a:cubicBezTo>
                    <a:pt x="1414" y="1322"/>
                    <a:pt x="1252" y="1206"/>
                    <a:pt x="1019" y="1094"/>
                  </a:cubicBezTo>
                  <a:cubicBezTo>
                    <a:pt x="841" y="1013"/>
                    <a:pt x="730" y="952"/>
                    <a:pt x="684" y="922"/>
                  </a:cubicBezTo>
                  <a:cubicBezTo>
                    <a:pt x="634" y="887"/>
                    <a:pt x="603" y="856"/>
                    <a:pt x="578" y="821"/>
                  </a:cubicBezTo>
                  <a:cubicBezTo>
                    <a:pt x="558" y="785"/>
                    <a:pt x="548" y="745"/>
                    <a:pt x="548" y="694"/>
                  </a:cubicBezTo>
                  <a:cubicBezTo>
                    <a:pt x="548" y="623"/>
                    <a:pt x="573" y="562"/>
                    <a:pt x="629" y="512"/>
                  </a:cubicBezTo>
                  <a:cubicBezTo>
                    <a:pt x="679" y="466"/>
                    <a:pt x="760" y="441"/>
                    <a:pt x="857" y="441"/>
                  </a:cubicBezTo>
                  <a:cubicBezTo>
                    <a:pt x="943" y="441"/>
                    <a:pt x="1029" y="456"/>
                    <a:pt x="1115" y="476"/>
                  </a:cubicBezTo>
                  <a:cubicBezTo>
                    <a:pt x="1206" y="497"/>
                    <a:pt x="1313" y="537"/>
                    <a:pt x="1449" y="593"/>
                  </a:cubicBezTo>
                  <a:lnTo>
                    <a:pt x="1622" y="177"/>
                  </a:lnTo>
                  <a:cubicBezTo>
                    <a:pt x="1490" y="122"/>
                    <a:pt x="1368" y="76"/>
                    <a:pt x="1247" y="46"/>
                  </a:cubicBezTo>
                  <a:cubicBezTo>
                    <a:pt x="1130" y="15"/>
                    <a:pt x="1009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631760" y="2860244"/>
              <a:ext cx="784702" cy="38723"/>
            </a:xfrm>
            <a:custGeom>
              <a:avLst/>
              <a:gdLst/>
              <a:ahLst/>
              <a:cxnLst/>
              <a:rect l="l" t="t" r="r" b="b"/>
              <a:pathLst>
                <a:path w="6890" h="340" extrusionOk="0">
                  <a:moveTo>
                    <a:pt x="1" y="0"/>
                  </a:moveTo>
                  <a:lnTo>
                    <a:pt x="1" y="340"/>
                  </a:lnTo>
                  <a:lnTo>
                    <a:pt x="6890" y="340"/>
                  </a:lnTo>
                  <a:lnTo>
                    <a:pt x="6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631760" y="2968097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631760" y="3076519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631760" y="3184372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631760" y="3292908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631760" y="3400761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631760" y="3509183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631760" y="3630931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631760" y="3750970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31760" y="3871008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631760" y="3990933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631760" y="4110972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841203" y="1727164"/>
              <a:ext cx="173227" cy="272994"/>
            </a:xfrm>
            <a:custGeom>
              <a:avLst/>
              <a:gdLst/>
              <a:ahLst/>
              <a:cxnLst/>
              <a:rect l="l" t="t" r="r" b="b"/>
              <a:pathLst>
                <a:path w="1521" h="2397" extrusionOk="0">
                  <a:moveTo>
                    <a:pt x="1029" y="31"/>
                  </a:moveTo>
                  <a:cubicBezTo>
                    <a:pt x="1004" y="41"/>
                    <a:pt x="978" y="61"/>
                    <a:pt x="958" y="81"/>
                  </a:cubicBezTo>
                  <a:lnTo>
                    <a:pt x="958" y="81"/>
                  </a:lnTo>
                  <a:cubicBezTo>
                    <a:pt x="938" y="107"/>
                    <a:pt x="917" y="137"/>
                    <a:pt x="897" y="162"/>
                  </a:cubicBezTo>
                  <a:lnTo>
                    <a:pt x="897" y="162"/>
                  </a:lnTo>
                  <a:cubicBezTo>
                    <a:pt x="755" y="355"/>
                    <a:pt x="644" y="563"/>
                    <a:pt x="527" y="770"/>
                  </a:cubicBezTo>
                  <a:lnTo>
                    <a:pt x="527" y="770"/>
                  </a:lnTo>
                  <a:cubicBezTo>
                    <a:pt x="380" y="1044"/>
                    <a:pt x="234" y="1312"/>
                    <a:pt x="122" y="1601"/>
                  </a:cubicBezTo>
                  <a:lnTo>
                    <a:pt x="122" y="1601"/>
                  </a:lnTo>
                  <a:cubicBezTo>
                    <a:pt x="66" y="1743"/>
                    <a:pt x="16" y="1895"/>
                    <a:pt x="6" y="2052"/>
                  </a:cubicBezTo>
                  <a:lnTo>
                    <a:pt x="6" y="2052"/>
                  </a:lnTo>
                  <a:cubicBezTo>
                    <a:pt x="1" y="2128"/>
                    <a:pt x="11" y="2214"/>
                    <a:pt x="51" y="2280"/>
                  </a:cubicBezTo>
                  <a:lnTo>
                    <a:pt x="51" y="2280"/>
                  </a:lnTo>
                  <a:cubicBezTo>
                    <a:pt x="132" y="2396"/>
                    <a:pt x="310" y="2396"/>
                    <a:pt x="426" y="2320"/>
                  </a:cubicBezTo>
                  <a:lnTo>
                    <a:pt x="426" y="2320"/>
                  </a:lnTo>
                  <a:cubicBezTo>
                    <a:pt x="537" y="2244"/>
                    <a:pt x="598" y="2118"/>
                    <a:pt x="664" y="2001"/>
                  </a:cubicBezTo>
                  <a:lnTo>
                    <a:pt x="664" y="2001"/>
                  </a:lnTo>
                  <a:cubicBezTo>
                    <a:pt x="928" y="1550"/>
                    <a:pt x="1155" y="1069"/>
                    <a:pt x="1399" y="603"/>
                  </a:cubicBezTo>
                  <a:lnTo>
                    <a:pt x="1399" y="603"/>
                  </a:lnTo>
                  <a:cubicBezTo>
                    <a:pt x="1439" y="527"/>
                    <a:pt x="1480" y="446"/>
                    <a:pt x="1495" y="355"/>
                  </a:cubicBezTo>
                  <a:lnTo>
                    <a:pt x="1495" y="355"/>
                  </a:lnTo>
                  <a:cubicBezTo>
                    <a:pt x="1520" y="157"/>
                    <a:pt x="1333" y="0"/>
                    <a:pt x="1155" y="0"/>
                  </a:cubicBezTo>
                  <a:lnTo>
                    <a:pt x="1155" y="0"/>
                  </a:lnTo>
                  <a:cubicBezTo>
                    <a:pt x="1110" y="0"/>
                    <a:pt x="1069" y="5"/>
                    <a:pt x="1029" y="31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1888467" y="1675800"/>
              <a:ext cx="146690" cy="198624"/>
            </a:xfrm>
            <a:custGeom>
              <a:avLst/>
              <a:gdLst/>
              <a:ahLst/>
              <a:cxnLst/>
              <a:rect l="l" t="t" r="r" b="b"/>
              <a:pathLst>
                <a:path w="1288" h="1744" extrusionOk="0">
                  <a:moveTo>
                    <a:pt x="1284" y="0"/>
                  </a:moveTo>
                  <a:cubicBezTo>
                    <a:pt x="1238" y="0"/>
                    <a:pt x="852" y="77"/>
                    <a:pt x="842" y="77"/>
                  </a:cubicBezTo>
                  <a:cubicBezTo>
                    <a:pt x="452" y="208"/>
                    <a:pt x="1" y="1272"/>
                    <a:pt x="1" y="1272"/>
                  </a:cubicBezTo>
                  <a:lnTo>
                    <a:pt x="984" y="1743"/>
                  </a:lnTo>
                  <a:lnTo>
                    <a:pt x="1288" y="1"/>
                  </a:lnTo>
                  <a:cubicBezTo>
                    <a:pt x="1287" y="0"/>
                    <a:pt x="1286" y="0"/>
                    <a:pt x="1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355187" y="2585544"/>
              <a:ext cx="1367" cy="5353"/>
            </a:xfrm>
            <a:custGeom>
              <a:avLst/>
              <a:gdLst/>
              <a:ahLst/>
              <a:cxnLst/>
              <a:rect l="l" t="t" r="r" b="b"/>
              <a:pathLst>
                <a:path w="12" h="47" extrusionOk="0">
                  <a:moveTo>
                    <a:pt x="11" y="1"/>
                  </a:moveTo>
                  <a:lnTo>
                    <a:pt x="11" y="1"/>
                  </a:lnTo>
                  <a:cubicBezTo>
                    <a:pt x="6" y="16"/>
                    <a:pt x="1" y="31"/>
                    <a:pt x="1" y="47"/>
                  </a:cubicBezTo>
                  <a:cubicBezTo>
                    <a:pt x="6" y="31"/>
                    <a:pt x="6" y="16"/>
                    <a:pt x="11" y="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473518" y="2624836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468279" y="2623128"/>
              <a:ext cx="2506" cy="1253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0"/>
                  </a:moveTo>
                  <a:cubicBezTo>
                    <a:pt x="16" y="5"/>
                    <a:pt x="11" y="0"/>
                    <a:pt x="1" y="0"/>
                  </a:cubicBezTo>
                  <a:cubicBezTo>
                    <a:pt x="11" y="0"/>
                    <a:pt x="16" y="5"/>
                    <a:pt x="2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501193" y="2618458"/>
              <a:ext cx="1253" cy="1253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" y="11"/>
                  </a:moveTo>
                  <a:cubicBezTo>
                    <a:pt x="6" y="6"/>
                    <a:pt x="6" y="1"/>
                    <a:pt x="11" y="1"/>
                  </a:cubicBezTo>
                  <a:cubicBezTo>
                    <a:pt x="6" y="1"/>
                    <a:pt x="6" y="6"/>
                    <a:pt x="1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503471" y="2616750"/>
              <a:ext cx="1253" cy="683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11" y="0"/>
                  </a:moveTo>
                  <a:cubicBezTo>
                    <a:pt x="6" y="0"/>
                    <a:pt x="6" y="6"/>
                    <a:pt x="1" y="6"/>
                  </a:cubicBezTo>
                  <a:cubicBezTo>
                    <a:pt x="6" y="6"/>
                    <a:pt x="6" y="0"/>
                    <a:pt x="1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837786" y="1997650"/>
              <a:ext cx="647351" cy="209785"/>
            </a:xfrm>
            <a:custGeom>
              <a:avLst/>
              <a:gdLst/>
              <a:ahLst/>
              <a:cxnLst/>
              <a:rect l="l" t="t" r="r" b="b"/>
              <a:pathLst>
                <a:path w="5684" h="1842" extrusionOk="0">
                  <a:moveTo>
                    <a:pt x="2268" y="1"/>
                  </a:moveTo>
                  <a:cubicBezTo>
                    <a:pt x="1966" y="1"/>
                    <a:pt x="1663" y="107"/>
                    <a:pt x="1383" y="224"/>
                  </a:cubicBezTo>
                  <a:cubicBezTo>
                    <a:pt x="1109" y="335"/>
                    <a:pt x="826" y="432"/>
                    <a:pt x="552" y="553"/>
                  </a:cubicBezTo>
                  <a:cubicBezTo>
                    <a:pt x="390" y="629"/>
                    <a:pt x="157" y="700"/>
                    <a:pt x="71" y="883"/>
                  </a:cubicBezTo>
                  <a:cubicBezTo>
                    <a:pt x="66" y="893"/>
                    <a:pt x="61" y="908"/>
                    <a:pt x="56" y="923"/>
                  </a:cubicBezTo>
                  <a:cubicBezTo>
                    <a:pt x="0" y="1090"/>
                    <a:pt x="76" y="1273"/>
                    <a:pt x="157" y="1414"/>
                  </a:cubicBezTo>
                  <a:cubicBezTo>
                    <a:pt x="208" y="1506"/>
                    <a:pt x="350" y="1754"/>
                    <a:pt x="446" y="1774"/>
                  </a:cubicBezTo>
                  <a:cubicBezTo>
                    <a:pt x="662" y="1822"/>
                    <a:pt x="882" y="1842"/>
                    <a:pt x="1102" y="1842"/>
                  </a:cubicBezTo>
                  <a:cubicBezTo>
                    <a:pt x="1300" y="1842"/>
                    <a:pt x="1498" y="1826"/>
                    <a:pt x="1692" y="1799"/>
                  </a:cubicBezTo>
                  <a:cubicBezTo>
                    <a:pt x="1945" y="1769"/>
                    <a:pt x="2194" y="1723"/>
                    <a:pt x="2442" y="1673"/>
                  </a:cubicBezTo>
                  <a:cubicBezTo>
                    <a:pt x="2568" y="1647"/>
                    <a:pt x="2710" y="1622"/>
                    <a:pt x="2842" y="1577"/>
                  </a:cubicBezTo>
                  <a:cubicBezTo>
                    <a:pt x="2974" y="1622"/>
                    <a:pt x="3121" y="1647"/>
                    <a:pt x="3247" y="1673"/>
                  </a:cubicBezTo>
                  <a:cubicBezTo>
                    <a:pt x="3495" y="1723"/>
                    <a:pt x="3744" y="1769"/>
                    <a:pt x="3992" y="1799"/>
                  </a:cubicBezTo>
                  <a:cubicBezTo>
                    <a:pt x="4189" y="1826"/>
                    <a:pt x="4387" y="1842"/>
                    <a:pt x="4584" y="1842"/>
                  </a:cubicBezTo>
                  <a:cubicBezTo>
                    <a:pt x="4803" y="1842"/>
                    <a:pt x="5022" y="1822"/>
                    <a:pt x="5238" y="1774"/>
                  </a:cubicBezTo>
                  <a:cubicBezTo>
                    <a:pt x="5334" y="1754"/>
                    <a:pt x="5481" y="1506"/>
                    <a:pt x="5527" y="1414"/>
                  </a:cubicBezTo>
                  <a:cubicBezTo>
                    <a:pt x="5613" y="1273"/>
                    <a:pt x="5684" y="1090"/>
                    <a:pt x="5633" y="923"/>
                  </a:cubicBezTo>
                  <a:cubicBezTo>
                    <a:pt x="5628" y="908"/>
                    <a:pt x="5623" y="893"/>
                    <a:pt x="5613" y="883"/>
                  </a:cubicBezTo>
                  <a:cubicBezTo>
                    <a:pt x="5532" y="700"/>
                    <a:pt x="5299" y="629"/>
                    <a:pt x="5137" y="553"/>
                  </a:cubicBezTo>
                  <a:cubicBezTo>
                    <a:pt x="4863" y="432"/>
                    <a:pt x="4579" y="335"/>
                    <a:pt x="4301" y="224"/>
                  </a:cubicBezTo>
                  <a:cubicBezTo>
                    <a:pt x="4021" y="107"/>
                    <a:pt x="3721" y="1"/>
                    <a:pt x="3417" y="1"/>
                  </a:cubicBezTo>
                  <a:cubicBezTo>
                    <a:pt x="3352" y="1"/>
                    <a:pt x="3287" y="6"/>
                    <a:pt x="3222" y="16"/>
                  </a:cubicBezTo>
                  <a:cubicBezTo>
                    <a:pt x="3085" y="37"/>
                    <a:pt x="2958" y="92"/>
                    <a:pt x="2842" y="168"/>
                  </a:cubicBezTo>
                  <a:cubicBezTo>
                    <a:pt x="2730" y="92"/>
                    <a:pt x="2599" y="37"/>
                    <a:pt x="2462" y="16"/>
                  </a:cubicBezTo>
                  <a:cubicBezTo>
                    <a:pt x="2398" y="6"/>
                    <a:pt x="2333" y="1"/>
                    <a:pt x="2268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009646" y="1641747"/>
              <a:ext cx="309325" cy="406929"/>
            </a:xfrm>
            <a:custGeom>
              <a:avLst/>
              <a:gdLst/>
              <a:ahLst/>
              <a:cxnLst/>
              <a:rect l="l" t="t" r="r" b="b"/>
              <a:pathLst>
                <a:path w="2716" h="3573" extrusionOk="0">
                  <a:moveTo>
                    <a:pt x="1353" y="1"/>
                  </a:moveTo>
                  <a:cubicBezTo>
                    <a:pt x="690" y="6"/>
                    <a:pt x="1" y="325"/>
                    <a:pt x="1" y="325"/>
                  </a:cubicBezTo>
                  <a:cubicBezTo>
                    <a:pt x="6" y="376"/>
                    <a:pt x="11" y="426"/>
                    <a:pt x="11" y="472"/>
                  </a:cubicBezTo>
                  <a:cubicBezTo>
                    <a:pt x="36" y="847"/>
                    <a:pt x="61" y="1227"/>
                    <a:pt x="87" y="1601"/>
                  </a:cubicBezTo>
                  <a:cubicBezTo>
                    <a:pt x="102" y="1829"/>
                    <a:pt x="117" y="2057"/>
                    <a:pt x="132" y="2290"/>
                  </a:cubicBezTo>
                  <a:cubicBezTo>
                    <a:pt x="148" y="2533"/>
                    <a:pt x="183" y="2746"/>
                    <a:pt x="107" y="2984"/>
                  </a:cubicBezTo>
                  <a:cubicBezTo>
                    <a:pt x="87" y="3060"/>
                    <a:pt x="56" y="3141"/>
                    <a:pt x="92" y="3207"/>
                  </a:cubicBezTo>
                  <a:cubicBezTo>
                    <a:pt x="117" y="3263"/>
                    <a:pt x="173" y="3293"/>
                    <a:pt x="224" y="3319"/>
                  </a:cubicBezTo>
                  <a:cubicBezTo>
                    <a:pt x="325" y="3369"/>
                    <a:pt x="431" y="3415"/>
                    <a:pt x="538" y="3455"/>
                  </a:cubicBezTo>
                  <a:cubicBezTo>
                    <a:pt x="771" y="3541"/>
                    <a:pt x="1017" y="3573"/>
                    <a:pt x="1265" y="3573"/>
                  </a:cubicBezTo>
                  <a:cubicBezTo>
                    <a:pt x="1560" y="3573"/>
                    <a:pt x="1860" y="3528"/>
                    <a:pt x="2148" y="3476"/>
                  </a:cubicBezTo>
                  <a:cubicBezTo>
                    <a:pt x="2321" y="3445"/>
                    <a:pt x="2503" y="3400"/>
                    <a:pt x="2620" y="3263"/>
                  </a:cubicBezTo>
                  <a:cubicBezTo>
                    <a:pt x="2640" y="3243"/>
                    <a:pt x="2655" y="3217"/>
                    <a:pt x="2665" y="3187"/>
                  </a:cubicBezTo>
                  <a:cubicBezTo>
                    <a:pt x="2685" y="3121"/>
                    <a:pt x="2660" y="3050"/>
                    <a:pt x="2640" y="2984"/>
                  </a:cubicBezTo>
                  <a:cubicBezTo>
                    <a:pt x="2625" y="2929"/>
                    <a:pt x="2609" y="2868"/>
                    <a:pt x="2599" y="2807"/>
                  </a:cubicBezTo>
                  <a:cubicBezTo>
                    <a:pt x="2549" y="2539"/>
                    <a:pt x="2589" y="2255"/>
                    <a:pt x="2604" y="1981"/>
                  </a:cubicBezTo>
                  <a:cubicBezTo>
                    <a:pt x="2625" y="1723"/>
                    <a:pt x="2640" y="1465"/>
                    <a:pt x="2655" y="1206"/>
                  </a:cubicBezTo>
                  <a:lnTo>
                    <a:pt x="2716" y="325"/>
                  </a:lnTo>
                  <a:cubicBezTo>
                    <a:pt x="2716" y="325"/>
                    <a:pt x="2027" y="6"/>
                    <a:pt x="1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127977" y="1750283"/>
              <a:ext cx="43962" cy="50795"/>
            </a:xfrm>
            <a:custGeom>
              <a:avLst/>
              <a:gdLst/>
              <a:ahLst/>
              <a:cxnLst/>
              <a:rect l="l" t="t" r="r" b="b"/>
              <a:pathLst>
                <a:path w="386" h="446" extrusionOk="0">
                  <a:moveTo>
                    <a:pt x="198" y="0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188" y="436"/>
                  </a:lnTo>
                  <a:lnTo>
                    <a:pt x="188" y="446"/>
                  </a:lnTo>
                  <a:lnTo>
                    <a:pt x="193" y="441"/>
                  </a:lnTo>
                  <a:lnTo>
                    <a:pt x="198" y="446"/>
                  </a:lnTo>
                  <a:lnTo>
                    <a:pt x="198" y="43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115222" y="1783653"/>
              <a:ext cx="64120" cy="285750"/>
            </a:xfrm>
            <a:custGeom>
              <a:avLst/>
              <a:gdLst/>
              <a:ahLst/>
              <a:cxnLst/>
              <a:rect l="l" t="t" r="r" b="b"/>
              <a:pathLst>
                <a:path w="563" h="2509" extrusionOk="0">
                  <a:moveTo>
                    <a:pt x="310" y="21"/>
                  </a:moveTo>
                  <a:lnTo>
                    <a:pt x="229" y="1"/>
                  </a:lnTo>
                  <a:lnTo>
                    <a:pt x="1" y="1946"/>
                  </a:lnTo>
                  <a:lnTo>
                    <a:pt x="305" y="2498"/>
                  </a:lnTo>
                  <a:lnTo>
                    <a:pt x="305" y="2508"/>
                  </a:lnTo>
                  <a:lnTo>
                    <a:pt x="310" y="2503"/>
                  </a:lnTo>
                  <a:lnTo>
                    <a:pt x="315" y="2508"/>
                  </a:lnTo>
                  <a:lnTo>
                    <a:pt x="315" y="2498"/>
                  </a:lnTo>
                  <a:lnTo>
                    <a:pt x="563" y="194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095633" y="1683886"/>
              <a:ext cx="108537" cy="91795"/>
            </a:xfrm>
            <a:custGeom>
              <a:avLst/>
              <a:gdLst/>
              <a:ahLst/>
              <a:cxnLst/>
              <a:rect l="l" t="t" r="r" b="b"/>
              <a:pathLst>
                <a:path w="953" h="806" extrusionOk="0">
                  <a:moveTo>
                    <a:pt x="0" y="0"/>
                  </a:moveTo>
                  <a:lnTo>
                    <a:pt x="477" y="80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089255" y="1665436"/>
              <a:ext cx="49770" cy="91226"/>
            </a:xfrm>
            <a:custGeom>
              <a:avLst/>
              <a:gdLst/>
              <a:ahLst/>
              <a:cxnLst/>
              <a:rect l="l" t="t" r="r" b="b"/>
              <a:pathLst>
                <a:path w="437" h="801" extrusionOk="0">
                  <a:moveTo>
                    <a:pt x="244" y="704"/>
                  </a:moveTo>
                  <a:lnTo>
                    <a:pt x="436" y="801"/>
                  </a:lnTo>
                  <a:cubicBezTo>
                    <a:pt x="436" y="786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074335" y="1661905"/>
              <a:ext cx="42709" cy="106943"/>
            </a:xfrm>
            <a:custGeom>
              <a:avLst/>
              <a:gdLst/>
              <a:ahLst/>
              <a:cxnLst/>
              <a:rect l="l" t="t" r="r" b="b"/>
              <a:pathLst>
                <a:path w="375" h="939" extrusionOk="0">
                  <a:moveTo>
                    <a:pt x="0" y="47"/>
                  </a:moveTo>
                  <a:lnTo>
                    <a:pt x="41" y="938"/>
                  </a:lnTo>
                  <a:lnTo>
                    <a:pt x="375" y="735"/>
                  </a:lnTo>
                  <a:lnTo>
                    <a:pt x="132" y="3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160208" y="1665436"/>
              <a:ext cx="49770" cy="91226"/>
            </a:xfrm>
            <a:custGeom>
              <a:avLst/>
              <a:gdLst/>
              <a:ahLst/>
              <a:cxnLst/>
              <a:rect l="l" t="t" r="r" b="b"/>
              <a:pathLst>
                <a:path w="437" h="801" extrusionOk="0">
                  <a:moveTo>
                    <a:pt x="1" y="801"/>
                  </a:moveTo>
                  <a:lnTo>
                    <a:pt x="219" y="710"/>
                  </a:lnTo>
                  <a:lnTo>
                    <a:pt x="436" y="0"/>
                  </a:lnTo>
                  <a:cubicBezTo>
                    <a:pt x="436" y="0"/>
                    <a:pt x="1" y="786"/>
                    <a:pt x="1" y="801"/>
                  </a:cubicBez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2185036" y="1661905"/>
              <a:ext cx="39406" cy="106943"/>
            </a:xfrm>
            <a:custGeom>
              <a:avLst/>
              <a:gdLst/>
              <a:ahLst/>
              <a:cxnLst/>
              <a:rect l="l" t="t" r="r" b="b"/>
              <a:pathLst>
                <a:path w="346" h="939" extrusionOk="0">
                  <a:moveTo>
                    <a:pt x="218" y="31"/>
                  </a:moveTo>
                  <a:lnTo>
                    <a:pt x="1" y="741"/>
                  </a:lnTo>
                  <a:lnTo>
                    <a:pt x="310" y="938"/>
                  </a:lnTo>
                  <a:lnTo>
                    <a:pt x="345" y="4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039713" y="1499841"/>
              <a:ext cx="216960" cy="195094"/>
            </a:xfrm>
            <a:custGeom>
              <a:avLst/>
              <a:gdLst/>
              <a:ahLst/>
              <a:cxnLst/>
              <a:rect l="l" t="t" r="r" b="b"/>
              <a:pathLst>
                <a:path w="1905" h="1713" extrusionOk="0">
                  <a:moveTo>
                    <a:pt x="375" y="71"/>
                  </a:moveTo>
                  <a:cubicBezTo>
                    <a:pt x="0" y="132"/>
                    <a:pt x="56" y="629"/>
                    <a:pt x="56" y="629"/>
                  </a:cubicBezTo>
                  <a:lnTo>
                    <a:pt x="56" y="629"/>
                  </a:lnTo>
                  <a:cubicBezTo>
                    <a:pt x="96" y="1454"/>
                    <a:pt x="334" y="1713"/>
                    <a:pt x="334" y="1713"/>
                  </a:cubicBezTo>
                  <a:lnTo>
                    <a:pt x="334" y="1713"/>
                  </a:lnTo>
                  <a:lnTo>
                    <a:pt x="1575" y="1713"/>
                  </a:lnTo>
                  <a:cubicBezTo>
                    <a:pt x="1879" y="1323"/>
                    <a:pt x="1905" y="426"/>
                    <a:pt x="1905" y="426"/>
                  </a:cubicBezTo>
                  <a:lnTo>
                    <a:pt x="1905" y="426"/>
                  </a:lnTo>
                  <a:cubicBezTo>
                    <a:pt x="1798" y="87"/>
                    <a:pt x="1434" y="1"/>
                    <a:pt x="1074" y="1"/>
                  </a:cubicBezTo>
                  <a:lnTo>
                    <a:pt x="1074" y="1"/>
                  </a:lnTo>
                  <a:cubicBezTo>
                    <a:pt x="800" y="1"/>
                    <a:pt x="532" y="46"/>
                    <a:pt x="375" y="71"/>
                  </a:cubicBez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060441" y="1540272"/>
              <a:ext cx="180630" cy="190424"/>
            </a:xfrm>
            <a:custGeom>
              <a:avLst/>
              <a:gdLst/>
              <a:ahLst/>
              <a:cxnLst/>
              <a:rect l="l" t="t" r="r" b="b"/>
              <a:pathLst>
                <a:path w="1586" h="1672" extrusionOk="0">
                  <a:moveTo>
                    <a:pt x="0" y="162"/>
                  </a:moveTo>
                  <a:cubicBezTo>
                    <a:pt x="0" y="162"/>
                    <a:pt x="76" y="1297"/>
                    <a:pt x="264" y="1474"/>
                  </a:cubicBezTo>
                  <a:lnTo>
                    <a:pt x="264" y="1474"/>
                  </a:lnTo>
                  <a:cubicBezTo>
                    <a:pt x="315" y="1525"/>
                    <a:pt x="710" y="1667"/>
                    <a:pt x="791" y="1672"/>
                  </a:cubicBezTo>
                  <a:lnTo>
                    <a:pt x="791" y="1672"/>
                  </a:lnTo>
                  <a:cubicBezTo>
                    <a:pt x="877" y="1667"/>
                    <a:pt x="1272" y="1525"/>
                    <a:pt x="1323" y="1474"/>
                  </a:cubicBezTo>
                  <a:lnTo>
                    <a:pt x="1323" y="1474"/>
                  </a:lnTo>
                  <a:cubicBezTo>
                    <a:pt x="1510" y="1297"/>
                    <a:pt x="1586" y="162"/>
                    <a:pt x="1586" y="162"/>
                  </a:cubicBezTo>
                  <a:lnTo>
                    <a:pt x="1586" y="162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21367" y="1547675"/>
              <a:ext cx="23234" cy="84962"/>
            </a:xfrm>
            <a:custGeom>
              <a:avLst/>
              <a:gdLst/>
              <a:ahLst/>
              <a:cxnLst/>
              <a:rect l="l" t="t" r="r" b="b"/>
              <a:pathLst>
                <a:path w="204" h="746" extrusionOk="0">
                  <a:moveTo>
                    <a:pt x="1" y="31"/>
                  </a:moveTo>
                  <a:lnTo>
                    <a:pt x="87" y="74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226606" y="1580589"/>
              <a:ext cx="46809" cy="78015"/>
            </a:xfrm>
            <a:custGeom>
              <a:avLst/>
              <a:gdLst/>
              <a:ahLst/>
              <a:cxnLst/>
              <a:rect l="l" t="t" r="r" b="b"/>
              <a:pathLst>
                <a:path w="411" h="685" extrusionOk="0">
                  <a:moveTo>
                    <a:pt x="102" y="67"/>
                  </a:moveTo>
                  <a:lnTo>
                    <a:pt x="0" y="685"/>
                  </a:lnTo>
                  <a:cubicBezTo>
                    <a:pt x="289" y="619"/>
                    <a:pt x="411" y="274"/>
                    <a:pt x="335" y="92"/>
                  </a:cubicBezTo>
                  <a:lnTo>
                    <a:pt x="335" y="92"/>
                  </a:lnTo>
                  <a:cubicBezTo>
                    <a:pt x="309" y="31"/>
                    <a:pt x="259" y="1"/>
                    <a:pt x="213" y="1"/>
                  </a:cubicBezTo>
                  <a:lnTo>
                    <a:pt x="213" y="1"/>
                  </a:lnTo>
                  <a:cubicBezTo>
                    <a:pt x="167" y="1"/>
                    <a:pt x="122" y="26"/>
                    <a:pt x="102" y="67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091532" y="1531047"/>
              <a:ext cx="133479" cy="63665"/>
            </a:xfrm>
            <a:custGeom>
              <a:avLst/>
              <a:gdLst/>
              <a:ahLst/>
              <a:cxnLst/>
              <a:rect l="l" t="t" r="r" b="b"/>
              <a:pathLst>
                <a:path w="1172" h="559" extrusionOk="0">
                  <a:moveTo>
                    <a:pt x="320" y="0"/>
                  </a:moveTo>
                  <a:lnTo>
                    <a:pt x="1" y="162"/>
                  </a:lnTo>
                  <a:cubicBezTo>
                    <a:pt x="1" y="162"/>
                    <a:pt x="296" y="558"/>
                    <a:pt x="897" y="558"/>
                  </a:cubicBezTo>
                  <a:cubicBezTo>
                    <a:pt x="982" y="558"/>
                    <a:pt x="1073" y="550"/>
                    <a:pt x="1171" y="532"/>
                  </a:cubicBezTo>
                  <a:cubicBezTo>
                    <a:pt x="1171" y="532"/>
                    <a:pt x="502" y="426"/>
                    <a:pt x="320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035043" y="1439253"/>
              <a:ext cx="259783" cy="183021"/>
            </a:xfrm>
            <a:custGeom>
              <a:avLst/>
              <a:gdLst/>
              <a:ahLst/>
              <a:cxnLst/>
              <a:rect l="l" t="t" r="r" b="b"/>
              <a:pathLst>
                <a:path w="2281" h="1607" extrusionOk="0">
                  <a:moveTo>
                    <a:pt x="1238" y="0"/>
                  </a:moveTo>
                  <a:cubicBezTo>
                    <a:pt x="1229" y="0"/>
                    <a:pt x="1220" y="0"/>
                    <a:pt x="1211" y="1"/>
                  </a:cubicBezTo>
                  <a:cubicBezTo>
                    <a:pt x="1095" y="6"/>
                    <a:pt x="978" y="36"/>
                    <a:pt x="872" y="92"/>
                  </a:cubicBezTo>
                  <a:cubicBezTo>
                    <a:pt x="755" y="148"/>
                    <a:pt x="679" y="249"/>
                    <a:pt x="588" y="340"/>
                  </a:cubicBezTo>
                  <a:cubicBezTo>
                    <a:pt x="588" y="340"/>
                    <a:pt x="526" y="320"/>
                    <a:pt x="444" y="320"/>
                  </a:cubicBezTo>
                  <a:cubicBezTo>
                    <a:pt x="356" y="320"/>
                    <a:pt x="246" y="343"/>
                    <a:pt x="163" y="436"/>
                  </a:cubicBezTo>
                  <a:cubicBezTo>
                    <a:pt x="1" y="624"/>
                    <a:pt x="117" y="1227"/>
                    <a:pt x="117" y="1227"/>
                  </a:cubicBezTo>
                  <a:lnTo>
                    <a:pt x="330" y="1606"/>
                  </a:lnTo>
                  <a:lnTo>
                    <a:pt x="588" y="963"/>
                  </a:lnTo>
                  <a:cubicBezTo>
                    <a:pt x="588" y="963"/>
                    <a:pt x="1032" y="1245"/>
                    <a:pt x="1485" y="1245"/>
                  </a:cubicBezTo>
                  <a:cubicBezTo>
                    <a:pt x="1712" y="1245"/>
                    <a:pt x="1941" y="1174"/>
                    <a:pt x="2118" y="963"/>
                  </a:cubicBezTo>
                  <a:lnTo>
                    <a:pt x="2280" y="705"/>
                  </a:lnTo>
                  <a:lnTo>
                    <a:pt x="2280" y="705"/>
                  </a:lnTo>
                  <a:cubicBezTo>
                    <a:pt x="2280" y="705"/>
                    <a:pt x="2208" y="721"/>
                    <a:pt x="2130" y="721"/>
                  </a:cubicBezTo>
                  <a:cubicBezTo>
                    <a:pt x="2058" y="721"/>
                    <a:pt x="1980" y="707"/>
                    <a:pt x="1946" y="654"/>
                  </a:cubicBezTo>
                  <a:cubicBezTo>
                    <a:pt x="1814" y="462"/>
                    <a:pt x="1763" y="249"/>
                    <a:pt x="1571" y="102"/>
                  </a:cubicBezTo>
                  <a:cubicBezTo>
                    <a:pt x="1472" y="31"/>
                    <a:pt x="1356" y="0"/>
                    <a:pt x="1238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028096" y="1580019"/>
              <a:ext cx="46353" cy="78015"/>
            </a:xfrm>
            <a:custGeom>
              <a:avLst/>
              <a:gdLst/>
              <a:ahLst/>
              <a:cxnLst/>
              <a:rect l="l" t="t" r="r" b="b"/>
              <a:pathLst>
                <a:path w="407" h="685" extrusionOk="0">
                  <a:moveTo>
                    <a:pt x="77" y="92"/>
                  </a:moveTo>
                  <a:cubicBezTo>
                    <a:pt x="1" y="274"/>
                    <a:pt x="122" y="619"/>
                    <a:pt x="406" y="685"/>
                  </a:cubicBezTo>
                  <a:lnTo>
                    <a:pt x="406" y="685"/>
                  </a:lnTo>
                  <a:lnTo>
                    <a:pt x="310" y="67"/>
                  </a:lnTo>
                  <a:cubicBezTo>
                    <a:pt x="290" y="26"/>
                    <a:pt x="244" y="1"/>
                    <a:pt x="198" y="1"/>
                  </a:cubicBezTo>
                  <a:lnTo>
                    <a:pt x="198" y="1"/>
                  </a:lnTo>
                  <a:cubicBezTo>
                    <a:pt x="153" y="1"/>
                    <a:pt x="102" y="26"/>
                    <a:pt x="77" y="92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354048" y="2456964"/>
              <a:ext cx="218783" cy="225047"/>
            </a:xfrm>
            <a:custGeom>
              <a:avLst/>
              <a:gdLst/>
              <a:ahLst/>
              <a:cxnLst/>
              <a:rect l="l" t="t" r="r" b="b"/>
              <a:pathLst>
                <a:path w="1921" h="1976" extrusionOk="0">
                  <a:moveTo>
                    <a:pt x="214" y="760"/>
                  </a:moveTo>
                  <a:cubicBezTo>
                    <a:pt x="188" y="796"/>
                    <a:pt x="153" y="836"/>
                    <a:pt x="133" y="877"/>
                  </a:cubicBezTo>
                  <a:lnTo>
                    <a:pt x="133" y="877"/>
                  </a:lnTo>
                  <a:cubicBezTo>
                    <a:pt x="133" y="882"/>
                    <a:pt x="133" y="887"/>
                    <a:pt x="127" y="892"/>
                  </a:cubicBezTo>
                  <a:lnTo>
                    <a:pt x="127" y="892"/>
                  </a:lnTo>
                  <a:cubicBezTo>
                    <a:pt x="133" y="892"/>
                    <a:pt x="133" y="892"/>
                    <a:pt x="138" y="892"/>
                  </a:cubicBezTo>
                  <a:lnTo>
                    <a:pt x="138" y="892"/>
                  </a:lnTo>
                  <a:cubicBezTo>
                    <a:pt x="133" y="892"/>
                    <a:pt x="133" y="892"/>
                    <a:pt x="127" y="897"/>
                  </a:cubicBezTo>
                  <a:lnTo>
                    <a:pt x="127" y="897"/>
                  </a:lnTo>
                  <a:cubicBezTo>
                    <a:pt x="62" y="922"/>
                    <a:pt x="21" y="1135"/>
                    <a:pt x="11" y="1201"/>
                  </a:cubicBezTo>
                  <a:lnTo>
                    <a:pt x="11" y="1201"/>
                  </a:lnTo>
                  <a:cubicBezTo>
                    <a:pt x="1" y="1236"/>
                    <a:pt x="1" y="1277"/>
                    <a:pt x="11" y="1312"/>
                  </a:cubicBezTo>
                  <a:lnTo>
                    <a:pt x="11" y="1312"/>
                  </a:lnTo>
                  <a:cubicBezTo>
                    <a:pt x="31" y="1363"/>
                    <a:pt x="82" y="1398"/>
                    <a:pt x="133" y="1429"/>
                  </a:cubicBezTo>
                  <a:lnTo>
                    <a:pt x="133" y="1429"/>
                  </a:lnTo>
                  <a:cubicBezTo>
                    <a:pt x="229" y="1479"/>
                    <a:pt x="340" y="1515"/>
                    <a:pt x="442" y="1561"/>
                  </a:cubicBezTo>
                  <a:lnTo>
                    <a:pt x="442" y="1561"/>
                  </a:lnTo>
                  <a:cubicBezTo>
                    <a:pt x="634" y="1652"/>
                    <a:pt x="821" y="1773"/>
                    <a:pt x="1019" y="1844"/>
                  </a:cubicBezTo>
                  <a:lnTo>
                    <a:pt x="1019" y="1844"/>
                  </a:lnTo>
                  <a:cubicBezTo>
                    <a:pt x="1242" y="1925"/>
                    <a:pt x="1475" y="1930"/>
                    <a:pt x="1708" y="1966"/>
                  </a:cubicBezTo>
                  <a:lnTo>
                    <a:pt x="1708" y="1966"/>
                  </a:lnTo>
                  <a:cubicBezTo>
                    <a:pt x="1769" y="1976"/>
                    <a:pt x="1865" y="1971"/>
                    <a:pt x="1895" y="1900"/>
                  </a:cubicBezTo>
                  <a:lnTo>
                    <a:pt x="1895" y="1900"/>
                  </a:lnTo>
                  <a:cubicBezTo>
                    <a:pt x="1921" y="1829"/>
                    <a:pt x="1865" y="1718"/>
                    <a:pt x="1824" y="1662"/>
                  </a:cubicBezTo>
                  <a:lnTo>
                    <a:pt x="1824" y="1662"/>
                  </a:lnTo>
                  <a:cubicBezTo>
                    <a:pt x="1824" y="1662"/>
                    <a:pt x="1824" y="1657"/>
                    <a:pt x="1819" y="1657"/>
                  </a:cubicBezTo>
                  <a:lnTo>
                    <a:pt x="1819" y="1657"/>
                  </a:lnTo>
                  <a:cubicBezTo>
                    <a:pt x="1804" y="1631"/>
                    <a:pt x="1784" y="1611"/>
                    <a:pt x="1759" y="1596"/>
                  </a:cubicBezTo>
                  <a:lnTo>
                    <a:pt x="1759" y="1596"/>
                  </a:lnTo>
                  <a:cubicBezTo>
                    <a:pt x="1769" y="1601"/>
                    <a:pt x="1779" y="1606"/>
                    <a:pt x="1784" y="1611"/>
                  </a:cubicBezTo>
                  <a:lnTo>
                    <a:pt x="1784" y="1611"/>
                  </a:lnTo>
                  <a:cubicBezTo>
                    <a:pt x="1779" y="1606"/>
                    <a:pt x="1769" y="1601"/>
                    <a:pt x="1759" y="1596"/>
                  </a:cubicBezTo>
                  <a:lnTo>
                    <a:pt x="1759" y="1596"/>
                  </a:lnTo>
                  <a:cubicBezTo>
                    <a:pt x="1713" y="1555"/>
                    <a:pt x="1657" y="1525"/>
                    <a:pt x="1602" y="1495"/>
                  </a:cubicBezTo>
                  <a:lnTo>
                    <a:pt x="1602" y="1495"/>
                  </a:lnTo>
                  <a:cubicBezTo>
                    <a:pt x="1581" y="1490"/>
                    <a:pt x="1566" y="1479"/>
                    <a:pt x="1546" y="1469"/>
                  </a:cubicBezTo>
                  <a:lnTo>
                    <a:pt x="1546" y="1469"/>
                  </a:lnTo>
                  <a:cubicBezTo>
                    <a:pt x="1465" y="1424"/>
                    <a:pt x="1394" y="1383"/>
                    <a:pt x="1369" y="1368"/>
                  </a:cubicBezTo>
                  <a:lnTo>
                    <a:pt x="1369" y="1368"/>
                  </a:lnTo>
                  <a:cubicBezTo>
                    <a:pt x="1369" y="1368"/>
                    <a:pt x="1363" y="1363"/>
                    <a:pt x="1363" y="1363"/>
                  </a:cubicBezTo>
                  <a:lnTo>
                    <a:pt x="1363" y="1363"/>
                  </a:lnTo>
                  <a:lnTo>
                    <a:pt x="1363" y="1363"/>
                  </a:lnTo>
                  <a:cubicBezTo>
                    <a:pt x="1328" y="1327"/>
                    <a:pt x="740" y="684"/>
                    <a:pt x="710" y="634"/>
                  </a:cubicBezTo>
                  <a:lnTo>
                    <a:pt x="710" y="634"/>
                  </a:lnTo>
                  <a:cubicBezTo>
                    <a:pt x="659" y="390"/>
                    <a:pt x="700" y="41"/>
                    <a:pt x="700" y="41"/>
                  </a:cubicBezTo>
                  <a:lnTo>
                    <a:pt x="700" y="41"/>
                  </a:lnTo>
                  <a:lnTo>
                    <a:pt x="214" y="0"/>
                  </a:lnTo>
                  <a:cubicBezTo>
                    <a:pt x="214" y="0"/>
                    <a:pt x="284" y="436"/>
                    <a:pt x="214" y="760"/>
                  </a:cubicBezTo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354617" y="2547505"/>
              <a:ext cx="215935" cy="133935"/>
            </a:xfrm>
            <a:custGeom>
              <a:avLst/>
              <a:gdLst/>
              <a:ahLst/>
              <a:cxnLst/>
              <a:rect l="l" t="t" r="r" b="b"/>
              <a:pathLst>
                <a:path w="1896" h="1176" extrusionOk="0">
                  <a:moveTo>
                    <a:pt x="153" y="46"/>
                  </a:moveTo>
                  <a:cubicBezTo>
                    <a:pt x="128" y="82"/>
                    <a:pt x="97" y="112"/>
                    <a:pt x="77" y="148"/>
                  </a:cubicBezTo>
                  <a:lnTo>
                    <a:pt x="77" y="148"/>
                  </a:lnTo>
                  <a:cubicBezTo>
                    <a:pt x="77" y="158"/>
                    <a:pt x="72" y="163"/>
                    <a:pt x="67" y="168"/>
                  </a:cubicBezTo>
                  <a:lnTo>
                    <a:pt x="67" y="168"/>
                  </a:lnTo>
                  <a:cubicBezTo>
                    <a:pt x="62" y="183"/>
                    <a:pt x="57" y="193"/>
                    <a:pt x="52" y="208"/>
                  </a:cubicBezTo>
                  <a:lnTo>
                    <a:pt x="52" y="208"/>
                  </a:lnTo>
                  <a:cubicBezTo>
                    <a:pt x="46" y="218"/>
                    <a:pt x="46" y="229"/>
                    <a:pt x="41" y="244"/>
                  </a:cubicBezTo>
                  <a:lnTo>
                    <a:pt x="41" y="244"/>
                  </a:lnTo>
                  <a:cubicBezTo>
                    <a:pt x="36" y="254"/>
                    <a:pt x="31" y="269"/>
                    <a:pt x="26" y="284"/>
                  </a:cubicBezTo>
                  <a:lnTo>
                    <a:pt x="26" y="284"/>
                  </a:lnTo>
                  <a:cubicBezTo>
                    <a:pt x="26" y="294"/>
                    <a:pt x="26" y="299"/>
                    <a:pt x="21" y="310"/>
                  </a:cubicBezTo>
                  <a:lnTo>
                    <a:pt x="21" y="310"/>
                  </a:lnTo>
                  <a:cubicBezTo>
                    <a:pt x="11" y="350"/>
                    <a:pt x="6" y="386"/>
                    <a:pt x="6" y="406"/>
                  </a:cubicBezTo>
                  <a:lnTo>
                    <a:pt x="6" y="406"/>
                  </a:lnTo>
                  <a:cubicBezTo>
                    <a:pt x="1" y="421"/>
                    <a:pt x="1" y="441"/>
                    <a:pt x="1" y="462"/>
                  </a:cubicBezTo>
                  <a:lnTo>
                    <a:pt x="1" y="462"/>
                  </a:lnTo>
                  <a:cubicBezTo>
                    <a:pt x="1" y="467"/>
                    <a:pt x="1" y="472"/>
                    <a:pt x="1" y="477"/>
                  </a:cubicBezTo>
                  <a:lnTo>
                    <a:pt x="1" y="477"/>
                  </a:lnTo>
                  <a:cubicBezTo>
                    <a:pt x="1" y="487"/>
                    <a:pt x="1" y="502"/>
                    <a:pt x="6" y="517"/>
                  </a:cubicBezTo>
                  <a:lnTo>
                    <a:pt x="6" y="517"/>
                  </a:lnTo>
                  <a:cubicBezTo>
                    <a:pt x="11" y="527"/>
                    <a:pt x="16" y="543"/>
                    <a:pt x="26" y="553"/>
                  </a:cubicBezTo>
                  <a:lnTo>
                    <a:pt x="26" y="553"/>
                  </a:lnTo>
                  <a:cubicBezTo>
                    <a:pt x="31" y="558"/>
                    <a:pt x="36" y="563"/>
                    <a:pt x="41" y="568"/>
                  </a:cubicBezTo>
                  <a:lnTo>
                    <a:pt x="41" y="568"/>
                  </a:lnTo>
                  <a:cubicBezTo>
                    <a:pt x="62" y="593"/>
                    <a:pt x="97" y="614"/>
                    <a:pt x="128" y="634"/>
                  </a:cubicBezTo>
                  <a:lnTo>
                    <a:pt x="128" y="634"/>
                  </a:lnTo>
                  <a:cubicBezTo>
                    <a:pt x="178" y="659"/>
                    <a:pt x="229" y="679"/>
                    <a:pt x="279" y="700"/>
                  </a:cubicBezTo>
                  <a:lnTo>
                    <a:pt x="279" y="700"/>
                  </a:lnTo>
                  <a:cubicBezTo>
                    <a:pt x="305" y="710"/>
                    <a:pt x="335" y="720"/>
                    <a:pt x="361" y="735"/>
                  </a:cubicBezTo>
                  <a:lnTo>
                    <a:pt x="361" y="735"/>
                  </a:lnTo>
                  <a:cubicBezTo>
                    <a:pt x="386" y="745"/>
                    <a:pt x="411" y="755"/>
                    <a:pt x="437" y="766"/>
                  </a:cubicBezTo>
                  <a:lnTo>
                    <a:pt x="437" y="766"/>
                  </a:lnTo>
                  <a:cubicBezTo>
                    <a:pt x="523" y="806"/>
                    <a:pt x="604" y="852"/>
                    <a:pt x="685" y="897"/>
                  </a:cubicBezTo>
                  <a:lnTo>
                    <a:pt x="685" y="897"/>
                  </a:lnTo>
                  <a:cubicBezTo>
                    <a:pt x="746" y="928"/>
                    <a:pt x="806" y="958"/>
                    <a:pt x="867" y="988"/>
                  </a:cubicBezTo>
                  <a:lnTo>
                    <a:pt x="867" y="988"/>
                  </a:lnTo>
                  <a:cubicBezTo>
                    <a:pt x="913" y="1009"/>
                    <a:pt x="963" y="1034"/>
                    <a:pt x="1014" y="1049"/>
                  </a:cubicBezTo>
                  <a:lnTo>
                    <a:pt x="1014" y="1049"/>
                  </a:lnTo>
                  <a:cubicBezTo>
                    <a:pt x="1029" y="1054"/>
                    <a:pt x="1039" y="1059"/>
                    <a:pt x="1055" y="1064"/>
                  </a:cubicBezTo>
                  <a:lnTo>
                    <a:pt x="1055" y="1064"/>
                  </a:lnTo>
                  <a:cubicBezTo>
                    <a:pt x="1070" y="1069"/>
                    <a:pt x="1085" y="1075"/>
                    <a:pt x="1100" y="1080"/>
                  </a:cubicBezTo>
                  <a:lnTo>
                    <a:pt x="1100" y="1080"/>
                  </a:lnTo>
                  <a:cubicBezTo>
                    <a:pt x="1125" y="1085"/>
                    <a:pt x="1151" y="1090"/>
                    <a:pt x="1181" y="1100"/>
                  </a:cubicBezTo>
                  <a:lnTo>
                    <a:pt x="1181" y="1100"/>
                  </a:lnTo>
                  <a:cubicBezTo>
                    <a:pt x="1196" y="1100"/>
                    <a:pt x="1212" y="1105"/>
                    <a:pt x="1227" y="1105"/>
                  </a:cubicBezTo>
                  <a:lnTo>
                    <a:pt x="1227" y="1105"/>
                  </a:lnTo>
                  <a:cubicBezTo>
                    <a:pt x="1267" y="1115"/>
                    <a:pt x="1313" y="1120"/>
                    <a:pt x="1353" y="1125"/>
                  </a:cubicBezTo>
                  <a:lnTo>
                    <a:pt x="1353" y="1125"/>
                  </a:lnTo>
                  <a:cubicBezTo>
                    <a:pt x="1470" y="1140"/>
                    <a:pt x="1586" y="1150"/>
                    <a:pt x="1703" y="1171"/>
                  </a:cubicBezTo>
                  <a:lnTo>
                    <a:pt x="1703" y="1171"/>
                  </a:lnTo>
                  <a:cubicBezTo>
                    <a:pt x="1718" y="1171"/>
                    <a:pt x="1743" y="1176"/>
                    <a:pt x="1764" y="1171"/>
                  </a:cubicBezTo>
                  <a:lnTo>
                    <a:pt x="1764" y="1171"/>
                  </a:lnTo>
                  <a:cubicBezTo>
                    <a:pt x="1814" y="1171"/>
                    <a:pt x="1865" y="1156"/>
                    <a:pt x="1890" y="1105"/>
                  </a:cubicBezTo>
                  <a:lnTo>
                    <a:pt x="1890" y="1105"/>
                  </a:lnTo>
                  <a:cubicBezTo>
                    <a:pt x="1890" y="1095"/>
                    <a:pt x="1895" y="1090"/>
                    <a:pt x="1895" y="1080"/>
                  </a:cubicBezTo>
                  <a:lnTo>
                    <a:pt x="1895" y="1080"/>
                  </a:lnTo>
                  <a:lnTo>
                    <a:pt x="1895" y="1075"/>
                  </a:lnTo>
                  <a:lnTo>
                    <a:pt x="1895" y="1075"/>
                  </a:lnTo>
                  <a:cubicBezTo>
                    <a:pt x="1895" y="1069"/>
                    <a:pt x="1895" y="1059"/>
                    <a:pt x="1895" y="1049"/>
                  </a:cubicBezTo>
                  <a:lnTo>
                    <a:pt x="1895" y="1049"/>
                  </a:lnTo>
                  <a:cubicBezTo>
                    <a:pt x="1895" y="1034"/>
                    <a:pt x="1895" y="1024"/>
                    <a:pt x="1890" y="1014"/>
                  </a:cubicBezTo>
                  <a:lnTo>
                    <a:pt x="1890" y="1014"/>
                  </a:lnTo>
                  <a:cubicBezTo>
                    <a:pt x="1890" y="1004"/>
                    <a:pt x="1885" y="993"/>
                    <a:pt x="1880" y="978"/>
                  </a:cubicBezTo>
                  <a:lnTo>
                    <a:pt x="1880" y="978"/>
                  </a:lnTo>
                  <a:cubicBezTo>
                    <a:pt x="1880" y="973"/>
                    <a:pt x="1875" y="968"/>
                    <a:pt x="1875" y="963"/>
                  </a:cubicBezTo>
                  <a:lnTo>
                    <a:pt x="1875" y="963"/>
                  </a:lnTo>
                  <a:cubicBezTo>
                    <a:pt x="1865" y="938"/>
                    <a:pt x="1855" y="917"/>
                    <a:pt x="1840" y="897"/>
                  </a:cubicBezTo>
                  <a:lnTo>
                    <a:pt x="1840" y="897"/>
                  </a:lnTo>
                  <a:cubicBezTo>
                    <a:pt x="1835" y="892"/>
                    <a:pt x="1835" y="882"/>
                    <a:pt x="1830" y="877"/>
                  </a:cubicBezTo>
                  <a:lnTo>
                    <a:pt x="1830" y="877"/>
                  </a:lnTo>
                  <a:cubicBezTo>
                    <a:pt x="1830" y="877"/>
                    <a:pt x="1830" y="877"/>
                    <a:pt x="1830" y="877"/>
                  </a:cubicBezTo>
                  <a:lnTo>
                    <a:pt x="1830" y="877"/>
                  </a:lnTo>
                  <a:cubicBezTo>
                    <a:pt x="1825" y="872"/>
                    <a:pt x="1825" y="872"/>
                    <a:pt x="1819" y="867"/>
                  </a:cubicBezTo>
                  <a:lnTo>
                    <a:pt x="1819" y="867"/>
                  </a:lnTo>
                  <a:cubicBezTo>
                    <a:pt x="1819" y="867"/>
                    <a:pt x="1819" y="862"/>
                    <a:pt x="1814" y="862"/>
                  </a:cubicBezTo>
                  <a:lnTo>
                    <a:pt x="1814" y="862"/>
                  </a:lnTo>
                  <a:cubicBezTo>
                    <a:pt x="1809" y="852"/>
                    <a:pt x="1804" y="847"/>
                    <a:pt x="1799" y="841"/>
                  </a:cubicBezTo>
                  <a:lnTo>
                    <a:pt x="1799" y="841"/>
                  </a:lnTo>
                  <a:cubicBezTo>
                    <a:pt x="1794" y="836"/>
                    <a:pt x="1794" y="831"/>
                    <a:pt x="1789" y="831"/>
                  </a:cubicBezTo>
                  <a:lnTo>
                    <a:pt x="1789" y="831"/>
                  </a:lnTo>
                  <a:cubicBezTo>
                    <a:pt x="1784" y="826"/>
                    <a:pt x="1784" y="826"/>
                    <a:pt x="1779" y="821"/>
                  </a:cubicBezTo>
                  <a:lnTo>
                    <a:pt x="1779" y="821"/>
                  </a:lnTo>
                  <a:cubicBezTo>
                    <a:pt x="1769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64" y="806"/>
                    <a:pt x="1774" y="811"/>
                    <a:pt x="1779" y="816"/>
                  </a:cubicBezTo>
                  <a:lnTo>
                    <a:pt x="1779" y="816"/>
                  </a:lnTo>
                  <a:cubicBezTo>
                    <a:pt x="1774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28" y="781"/>
                    <a:pt x="1703" y="760"/>
                    <a:pt x="1678" y="745"/>
                  </a:cubicBezTo>
                  <a:lnTo>
                    <a:pt x="1678" y="745"/>
                  </a:lnTo>
                  <a:cubicBezTo>
                    <a:pt x="1662" y="740"/>
                    <a:pt x="1652" y="730"/>
                    <a:pt x="1642" y="725"/>
                  </a:cubicBezTo>
                  <a:lnTo>
                    <a:pt x="1642" y="725"/>
                  </a:lnTo>
                  <a:cubicBezTo>
                    <a:pt x="1637" y="725"/>
                    <a:pt x="1637" y="720"/>
                    <a:pt x="1632" y="720"/>
                  </a:cubicBezTo>
                  <a:lnTo>
                    <a:pt x="1632" y="720"/>
                  </a:lnTo>
                  <a:cubicBezTo>
                    <a:pt x="1622" y="715"/>
                    <a:pt x="1607" y="710"/>
                    <a:pt x="1597" y="700"/>
                  </a:cubicBezTo>
                  <a:lnTo>
                    <a:pt x="1597" y="700"/>
                  </a:lnTo>
                  <a:cubicBezTo>
                    <a:pt x="1576" y="695"/>
                    <a:pt x="1561" y="684"/>
                    <a:pt x="1541" y="674"/>
                  </a:cubicBezTo>
                  <a:lnTo>
                    <a:pt x="1541" y="674"/>
                  </a:lnTo>
                  <a:cubicBezTo>
                    <a:pt x="1460" y="629"/>
                    <a:pt x="1389" y="588"/>
                    <a:pt x="1364" y="573"/>
                  </a:cubicBezTo>
                  <a:lnTo>
                    <a:pt x="1364" y="573"/>
                  </a:lnTo>
                  <a:lnTo>
                    <a:pt x="1358" y="568"/>
                  </a:lnTo>
                  <a:cubicBezTo>
                    <a:pt x="1358" y="568"/>
                    <a:pt x="1358" y="568"/>
                    <a:pt x="1358" y="568"/>
                  </a:cubicBezTo>
                  <a:lnTo>
                    <a:pt x="1358" y="568"/>
                  </a:lnTo>
                  <a:cubicBezTo>
                    <a:pt x="1328" y="538"/>
                    <a:pt x="1065" y="244"/>
                    <a:pt x="882" y="31"/>
                  </a:cubicBezTo>
                  <a:lnTo>
                    <a:pt x="882" y="31"/>
                  </a:lnTo>
                  <a:cubicBezTo>
                    <a:pt x="715" y="208"/>
                    <a:pt x="361" y="173"/>
                    <a:pt x="183" y="1"/>
                  </a:cubicBezTo>
                  <a:lnTo>
                    <a:pt x="183" y="1"/>
                  </a:lnTo>
                  <a:cubicBezTo>
                    <a:pt x="183" y="6"/>
                    <a:pt x="153" y="41"/>
                    <a:pt x="153" y="46"/>
                  </a:cubicBezTo>
                  <a:moveTo>
                    <a:pt x="1495" y="654"/>
                  </a:moveTo>
                  <a:cubicBezTo>
                    <a:pt x="1495" y="654"/>
                    <a:pt x="1495" y="649"/>
                    <a:pt x="1490" y="649"/>
                  </a:cubicBezTo>
                  <a:lnTo>
                    <a:pt x="1490" y="649"/>
                  </a:lnTo>
                  <a:cubicBezTo>
                    <a:pt x="1450" y="629"/>
                    <a:pt x="1404" y="603"/>
                    <a:pt x="1364" y="573"/>
                  </a:cubicBezTo>
                  <a:lnTo>
                    <a:pt x="1364" y="573"/>
                  </a:lnTo>
                  <a:cubicBezTo>
                    <a:pt x="1424" y="608"/>
                    <a:pt x="1480" y="639"/>
                    <a:pt x="1541" y="674"/>
                  </a:cubicBezTo>
                  <a:lnTo>
                    <a:pt x="1541" y="674"/>
                  </a:lnTo>
                  <a:cubicBezTo>
                    <a:pt x="1526" y="664"/>
                    <a:pt x="1510" y="659"/>
                    <a:pt x="1495" y="654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339698" y="2089558"/>
              <a:ext cx="144299" cy="418318"/>
            </a:xfrm>
            <a:custGeom>
              <a:avLst/>
              <a:gdLst/>
              <a:ahLst/>
              <a:cxnLst/>
              <a:rect l="l" t="t" r="r" b="b"/>
              <a:pathLst>
                <a:path w="1267" h="3673" extrusionOk="0">
                  <a:moveTo>
                    <a:pt x="899" y="0"/>
                  </a:moveTo>
                  <a:cubicBezTo>
                    <a:pt x="610" y="0"/>
                    <a:pt x="451" y="344"/>
                    <a:pt x="451" y="344"/>
                  </a:cubicBezTo>
                  <a:cubicBezTo>
                    <a:pt x="0" y="1545"/>
                    <a:pt x="299" y="3672"/>
                    <a:pt x="299" y="3672"/>
                  </a:cubicBezTo>
                  <a:lnTo>
                    <a:pt x="856" y="3657"/>
                  </a:lnTo>
                  <a:cubicBezTo>
                    <a:pt x="856" y="3657"/>
                    <a:pt x="1206" y="785"/>
                    <a:pt x="1236" y="430"/>
                  </a:cubicBezTo>
                  <a:cubicBezTo>
                    <a:pt x="1267" y="76"/>
                    <a:pt x="1140" y="76"/>
                    <a:pt x="1140" y="76"/>
                  </a:cubicBezTo>
                  <a:cubicBezTo>
                    <a:pt x="1052" y="22"/>
                    <a:pt x="971" y="0"/>
                    <a:pt x="899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750091" y="2456964"/>
              <a:ext cx="218783" cy="225047"/>
            </a:xfrm>
            <a:custGeom>
              <a:avLst/>
              <a:gdLst/>
              <a:ahLst/>
              <a:cxnLst/>
              <a:rect l="l" t="t" r="r" b="b"/>
              <a:pathLst>
                <a:path w="1921" h="1976" extrusionOk="0">
                  <a:moveTo>
                    <a:pt x="1221" y="41"/>
                  </a:moveTo>
                  <a:cubicBezTo>
                    <a:pt x="1221" y="41"/>
                    <a:pt x="1261" y="390"/>
                    <a:pt x="1211" y="634"/>
                  </a:cubicBezTo>
                  <a:lnTo>
                    <a:pt x="1211" y="634"/>
                  </a:lnTo>
                  <a:cubicBezTo>
                    <a:pt x="1180" y="689"/>
                    <a:pt x="593" y="1327"/>
                    <a:pt x="562" y="1363"/>
                  </a:cubicBezTo>
                  <a:lnTo>
                    <a:pt x="562" y="1363"/>
                  </a:lnTo>
                  <a:cubicBezTo>
                    <a:pt x="562" y="1363"/>
                    <a:pt x="562" y="1363"/>
                    <a:pt x="562" y="1363"/>
                  </a:cubicBezTo>
                  <a:lnTo>
                    <a:pt x="562" y="1363"/>
                  </a:lnTo>
                  <a:cubicBezTo>
                    <a:pt x="557" y="1363"/>
                    <a:pt x="552" y="1368"/>
                    <a:pt x="552" y="1368"/>
                  </a:cubicBezTo>
                  <a:lnTo>
                    <a:pt x="552" y="1368"/>
                  </a:lnTo>
                  <a:cubicBezTo>
                    <a:pt x="532" y="1383"/>
                    <a:pt x="456" y="1424"/>
                    <a:pt x="375" y="1469"/>
                  </a:cubicBezTo>
                  <a:lnTo>
                    <a:pt x="375" y="1469"/>
                  </a:lnTo>
                  <a:cubicBezTo>
                    <a:pt x="360" y="1479"/>
                    <a:pt x="340" y="1490"/>
                    <a:pt x="324" y="1495"/>
                  </a:cubicBezTo>
                  <a:lnTo>
                    <a:pt x="324" y="1495"/>
                  </a:lnTo>
                  <a:cubicBezTo>
                    <a:pt x="269" y="1525"/>
                    <a:pt x="213" y="1555"/>
                    <a:pt x="162" y="1596"/>
                  </a:cubicBezTo>
                  <a:lnTo>
                    <a:pt x="162" y="1596"/>
                  </a:lnTo>
                  <a:cubicBezTo>
                    <a:pt x="152" y="1601"/>
                    <a:pt x="147" y="1606"/>
                    <a:pt x="137" y="1611"/>
                  </a:cubicBezTo>
                  <a:lnTo>
                    <a:pt x="137" y="1611"/>
                  </a:lnTo>
                  <a:cubicBezTo>
                    <a:pt x="147" y="1606"/>
                    <a:pt x="152" y="1601"/>
                    <a:pt x="162" y="1596"/>
                  </a:cubicBezTo>
                  <a:lnTo>
                    <a:pt x="162" y="1596"/>
                  </a:lnTo>
                  <a:cubicBezTo>
                    <a:pt x="142" y="1611"/>
                    <a:pt x="122" y="1631"/>
                    <a:pt x="101" y="1657"/>
                  </a:cubicBezTo>
                  <a:lnTo>
                    <a:pt x="101" y="1657"/>
                  </a:lnTo>
                  <a:cubicBezTo>
                    <a:pt x="101" y="1657"/>
                    <a:pt x="96" y="1662"/>
                    <a:pt x="96" y="1662"/>
                  </a:cubicBezTo>
                  <a:lnTo>
                    <a:pt x="96" y="1662"/>
                  </a:lnTo>
                  <a:cubicBezTo>
                    <a:pt x="56" y="1718"/>
                    <a:pt x="0" y="1829"/>
                    <a:pt x="31" y="1900"/>
                  </a:cubicBezTo>
                  <a:lnTo>
                    <a:pt x="31" y="1900"/>
                  </a:lnTo>
                  <a:cubicBezTo>
                    <a:pt x="61" y="1971"/>
                    <a:pt x="157" y="1976"/>
                    <a:pt x="218" y="1966"/>
                  </a:cubicBezTo>
                  <a:lnTo>
                    <a:pt x="218" y="1966"/>
                  </a:lnTo>
                  <a:cubicBezTo>
                    <a:pt x="446" y="1930"/>
                    <a:pt x="684" y="1925"/>
                    <a:pt x="902" y="1844"/>
                  </a:cubicBezTo>
                  <a:lnTo>
                    <a:pt x="902" y="1844"/>
                  </a:lnTo>
                  <a:cubicBezTo>
                    <a:pt x="1104" y="1773"/>
                    <a:pt x="1292" y="1652"/>
                    <a:pt x="1479" y="1561"/>
                  </a:cubicBezTo>
                  <a:lnTo>
                    <a:pt x="1479" y="1561"/>
                  </a:lnTo>
                  <a:cubicBezTo>
                    <a:pt x="1581" y="1515"/>
                    <a:pt x="1692" y="1479"/>
                    <a:pt x="1793" y="1429"/>
                  </a:cubicBezTo>
                  <a:lnTo>
                    <a:pt x="1793" y="1429"/>
                  </a:lnTo>
                  <a:cubicBezTo>
                    <a:pt x="1839" y="1398"/>
                    <a:pt x="1890" y="1368"/>
                    <a:pt x="1910" y="1312"/>
                  </a:cubicBezTo>
                  <a:lnTo>
                    <a:pt x="1910" y="1312"/>
                  </a:lnTo>
                  <a:cubicBezTo>
                    <a:pt x="1920" y="1277"/>
                    <a:pt x="1920" y="1236"/>
                    <a:pt x="1915" y="1201"/>
                  </a:cubicBezTo>
                  <a:lnTo>
                    <a:pt x="1915" y="1201"/>
                  </a:lnTo>
                  <a:cubicBezTo>
                    <a:pt x="1905" y="1135"/>
                    <a:pt x="1864" y="922"/>
                    <a:pt x="1793" y="897"/>
                  </a:cubicBezTo>
                  <a:lnTo>
                    <a:pt x="1793" y="897"/>
                  </a:lnTo>
                  <a:cubicBezTo>
                    <a:pt x="1793" y="892"/>
                    <a:pt x="1788" y="892"/>
                    <a:pt x="1788" y="892"/>
                  </a:cubicBezTo>
                  <a:lnTo>
                    <a:pt x="1788" y="892"/>
                  </a:lnTo>
                  <a:cubicBezTo>
                    <a:pt x="1788" y="892"/>
                    <a:pt x="1793" y="892"/>
                    <a:pt x="1793" y="892"/>
                  </a:cubicBezTo>
                  <a:lnTo>
                    <a:pt x="1793" y="892"/>
                  </a:lnTo>
                  <a:cubicBezTo>
                    <a:pt x="1793" y="887"/>
                    <a:pt x="1788" y="882"/>
                    <a:pt x="1788" y="877"/>
                  </a:cubicBezTo>
                  <a:lnTo>
                    <a:pt x="1788" y="877"/>
                  </a:lnTo>
                  <a:cubicBezTo>
                    <a:pt x="1768" y="836"/>
                    <a:pt x="1733" y="796"/>
                    <a:pt x="1707" y="760"/>
                  </a:cubicBezTo>
                  <a:lnTo>
                    <a:pt x="1707" y="760"/>
                  </a:lnTo>
                  <a:cubicBezTo>
                    <a:pt x="1641" y="436"/>
                    <a:pt x="1707" y="0"/>
                    <a:pt x="1707" y="0"/>
                  </a:cubicBezTo>
                  <a:lnTo>
                    <a:pt x="1707" y="0"/>
                  </a:lnTo>
                  <a:lnTo>
                    <a:pt x="1221" y="41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966937" y="2585544"/>
              <a:ext cx="683" cy="5353"/>
            </a:xfrm>
            <a:custGeom>
              <a:avLst/>
              <a:gdLst/>
              <a:ahLst/>
              <a:cxnLst/>
              <a:rect l="l" t="t" r="r" b="b"/>
              <a:pathLst>
                <a:path w="6" h="47" extrusionOk="0">
                  <a:moveTo>
                    <a:pt x="6" y="47"/>
                  </a:moveTo>
                  <a:cubicBezTo>
                    <a:pt x="6" y="31"/>
                    <a:pt x="1" y="16"/>
                    <a:pt x="1" y="1"/>
                  </a:cubicBezTo>
                  <a:cubicBezTo>
                    <a:pt x="1" y="16"/>
                    <a:pt x="6" y="31"/>
                    <a:pt x="6" y="47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1849289" y="2624836"/>
              <a:ext cx="683" cy="114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0" y="0"/>
                  </a:moveTo>
                  <a:cubicBezTo>
                    <a:pt x="0" y="0"/>
                    <a:pt x="5" y="0"/>
                    <a:pt x="5" y="0"/>
                  </a:cubicBezTo>
                  <a:cubicBezTo>
                    <a:pt x="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1852137" y="2623128"/>
              <a:ext cx="2506" cy="1253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0"/>
                  </a:moveTo>
                  <a:cubicBezTo>
                    <a:pt x="6" y="5"/>
                    <a:pt x="16" y="0"/>
                    <a:pt x="21" y="0"/>
                  </a:cubicBezTo>
                  <a:cubicBezTo>
                    <a:pt x="16" y="0"/>
                    <a:pt x="6" y="5"/>
                    <a:pt x="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820475" y="2618458"/>
              <a:ext cx="1822" cy="1253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5" y="11"/>
                  </a:moveTo>
                  <a:cubicBezTo>
                    <a:pt x="10" y="6"/>
                    <a:pt x="5" y="1"/>
                    <a:pt x="0" y="1"/>
                  </a:cubicBezTo>
                  <a:cubicBezTo>
                    <a:pt x="5" y="1"/>
                    <a:pt x="10" y="6"/>
                    <a:pt x="15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818653" y="2616750"/>
              <a:ext cx="797" cy="683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1" y="0"/>
                  </a:moveTo>
                  <a:cubicBezTo>
                    <a:pt x="1" y="0"/>
                    <a:pt x="1" y="6"/>
                    <a:pt x="6" y="6"/>
                  </a:cubicBezTo>
                  <a:cubicBezTo>
                    <a:pt x="1" y="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752369" y="2547505"/>
              <a:ext cx="216505" cy="133935"/>
            </a:xfrm>
            <a:custGeom>
              <a:avLst/>
              <a:gdLst/>
              <a:ahLst/>
              <a:cxnLst/>
              <a:rect l="l" t="t" r="r" b="b"/>
              <a:pathLst>
                <a:path w="1901" h="1176" extrusionOk="0">
                  <a:moveTo>
                    <a:pt x="1019" y="31"/>
                  </a:moveTo>
                  <a:cubicBezTo>
                    <a:pt x="836" y="244"/>
                    <a:pt x="568" y="538"/>
                    <a:pt x="542" y="568"/>
                  </a:cubicBezTo>
                  <a:lnTo>
                    <a:pt x="542" y="568"/>
                  </a:lnTo>
                  <a:cubicBezTo>
                    <a:pt x="537" y="568"/>
                    <a:pt x="537" y="568"/>
                    <a:pt x="537" y="573"/>
                  </a:cubicBezTo>
                  <a:lnTo>
                    <a:pt x="537" y="573"/>
                  </a:lnTo>
                  <a:lnTo>
                    <a:pt x="532" y="573"/>
                  </a:lnTo>
                  <a:cubicBezTo>
                    <a:pt x="512" y="588"/>
                    <a:pt x="436" y="629"/>
                    <a:pt x="355" y="674"/>
                  </a:cubicBezTo>
                  <a:lnTo>
                    <a:pt x="355" y="674"/>
                  </a:lnTo>
                  <a:cubicBezTo>
                    <a:pt x="340" y="684"/>
                    <a:pt x="320" y="695"/>
                    <a:pt x="304" y="700"/>
                  </a:cubicBezTo>
                  <a:lnTo>
                    <a:pt x="304" y="700"/>
                  </a:lnTo>
                  <a:cubicBezTo>
                    <a:pt x="289" y="710"/>
                    <a:pt x="279" y="715"/>
                    <a:pt x="264" y="720"/>
                  </a:cubicBezTo>
                  <a:lnTo>
                    <a:pt x="264" y="720"/>
                  </a:lnTo>
                  <a:cubicBezTo>
                    <a:pt x="264" y="720"/>
                    <a:pt x="259" y="725"/>
                    <a:pt x="259" y="725"/>
                  </a:cubicBezTo>
                  <a:lnTo>
                    <a:pt x="259" y="725"/>
                  </a:lnTo>
                  <a:cubicBezTo>
                    <a:pt x="244" y="730"/>
                    <a:pt x="233" y="740"/>
                    <a:pt x="218" y="745"/>
                  </a:cubicBezTo>
                  <a:lnTo>
                    <a:pt x="218" y="745"/>
                  </a:lnTo>
                  <a:cubicBezTo>
                    <a:pt x="193" y="760"/>
                    <a:pt x="168" y="781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1"/>
                    <a:pt x="117" y="816"/>
                  </a:cubicBezTo>
                  <a:lnTo>
                    <a:pt x="117" y="816"/>
                  </a:lnTo>
                  <a:cubicBezTo>
                    <a:pt x="127" y="811"/>
                    <a:pt x="132" y="806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6"/>
                    <a:pt x="117" y="821"/>
                  </a:cubicBezTo>
                  <a:lnTo>
                    <a:pt x="117" y="821"/>
                  </a:lnTo>
                  <a:cubicBezTo>
                    <a:pt x="117" y="826"/>
                    <a:pt x="112" y="826"/>
                    <a:pt x="107" y="831"/>
                  </a:cubicBezTo>
                  <a:lnTo>
                    <a:pt x="107" y="831"/>
                  </a:lnTo>
                  <a:cubicBezTo>
                    <a:pt x="107" y="831"/>
                    <a:pt x="102" y="836"/>
                    <a:pt x="102" y="841"/>
                  </a:cubicBezTo>
                  <a:lnTo>
                    <a:pt x="102" y="841"/>
                  </a:lnTo>
                  <a:cubicBezTo>
                    <a:pt x="92" y="847"/>
                    <a:pt x="87" y="852"/>
                    <a:pt x="81" y="862"/>
                  </a:cubicBezTo>
                  <a:lnTo>
                    <a:pt x="81" y="862"/>
                  </a:lnTo>
                  <a:cubicBezTo>
                    <a:pt x="81" y="862"/>
                    <a:pt x="76" y="867"/>
                    <a:pt x="76" y="867"/>
                  </a:cubicBezTo>
                  <a:lnTo>
                    <a:pt x="76" y="867"/>
                  </a:lnTo>
                  <a:cubicBezTo>
                    <a:pt x="71" y="872"/>
                    <a:pt x="71" y="872"/>
                    <a:pt x="66" y="877"/>
                  </a:cubicBezTo>
                  <a:lnTo>
                    <a:pt x="66" y="877"/>
                  </a:lnTo>
                  <a:cubicBezTo>
                    <a:pt x="66" y="877"/>
                    <a:pt x="66" y="877"/>
                    <a:pt x="66" y="877"/>
                  </a:cubicBezTo>
                  <a:lnTo>
                    <a:pt x="66" y="877"/>
                  </a:lnTo>
                  <a:cubicBezTo>
                    <a:pt x="66" y="882"/>
                    <a:pt x="61" y="892"/>
                    <a:pt x="56" y="897"/>
                  </a:cubicBezTo>
                  <a:lnTo>
                    <a:pt x="56" y="897"/>
                  </a:lnTo>
                  <a:cubicBezTo>
                    <a:pt x="46" y="917"/>
                    <a:pt x="31" y="938"/>
                    <a:pt x="21" y="963"/>
                  </a:cubicBezTo>
                  <a:lnTo>
                    <a:pt x="21" y="963"/>
                  </a:lnTo>
                  <a:cubicBezTo>
                    <a:pt x="21" y="968"/>
                    <a:pt x="21" y="973"/>
                    <a:pt x="16" y="978"/>
                  </a:cubicBezTo>
                  <a:lnTo>
                    <a:pt x="16" y="978"/>
                  </a:lnTo>
                  <a:cubicBezTo>
                    <a:pt x="11" y="993"/>
                    <a:pt x="11" y="1004"/>
                    <a:pt x="5" y="1014"/>
                  </a:cubicBezTo>
                  <a:lnTo>
                    <a:pt x="5" y="1014"/>
                  </a:lnTo>
                  <a:cubicBezTo>
                    <a:pt x="5" y="1024"/>
                    <a:pt x="0" y="1034"/>
                    <a:pt x="0" y="1049"/>
                  </a:cubicBezTo>
                  <a:lnTo>
                    <a:pt x="0" y="1049"/>
                  </a:lnTo>
                  <a:cubicBezTo>
                    <a:pt x="0" y="1059"/>
                    <a:pt x="0" y="1069"/>
                    <a:pt x="0" y="1075"/>
                  </a:cubicBezTo>
                  <a:lnTo>
                    <a:pt x="0" y="1075"/>
                  </a:lnTo>
                  <a:lnTo>
                    <a:pt x="0" y="1080"/>
                  </a:lnTo>
                  <a:lnTo>
                    <a:pt x="0" y="1080"/>
                  </a:lnTo>
                  <a:cubicBezTo>
                    <a:pt x="5" y="1090"/>
                    <a:pt x="5" y="1095"/>
                    <a:pt x="11" y="1105"/>
                  </a:cubicBezTo>
                  <a:lnTo>
                    <a:pt x="11" y="1105"/>
                  </a:lnTo>
                  <a:cubicBezTo>
                    <a:pt x="31" y="1156"/>
                    <a:pt x="81" y="1171"/>
                    <a:pt x="132" y="1171"/>
                  </a:cubicBezTo>
                  <a:lnTo>
                    <a:pt x="132" y="1171"/>
                  </a:lnTo>
                  <a:cubicBezTo>
                    <a:pt x="152" y="1176"/>
                    <a:pt x="178" y="1171"/>
                    <a:pt x="198" y="1171"/>
                  </a:cubicBezTo>
                  <a:lnTo>
                    <a:pt x="198" y="1171"/>
                  </a:lnTo>
                  <a:cubicBezTo>
                    <a:pt x="309" y="1150"/>
                    <a:pt x="426" y="1140"/>
                    <a:pt x="542" y="1125"/>
                  </a:cubicBezTo>
                  <a:lnTo>
                    <a:pt x="542" y="1125"/>
                  </a:lnTo>
                  <a:cubicBezTo>
                    <a:pt x="588" y="1120"/>
                    <a:pt x="629" y="1115"/>
                    <a:pt x="674" y="1105"/>
                  </a:cubicBezTo>
                  <a:lnTo>
                    <a:pt x="674" y="1105"/>
                  </a:lnTo>
                  <a:cubicBezTo>
                    <a:pt x="689" y="1105"/>
                    <a:pt x="705" y="1100"/>
                    <a:pt x="720" y="1100"/>
                  </a:cubicBezTo>
                  <a:lnTo>
                    <a:pt x="720" y="1100"/>
                  </a:lnTo>
                  <a:cubicBezTo>
                    <a:pt x="745" y="1090"/>
                    <a:pt x="770" y="1085"/>
                    <a:pt x="801" y="1080"/>
                  </a:cubicBezTo>
                  <a:lnTo>
                    <a:pt x="801" y="1080"/>
                  </a:lnTo>
                  <a:cubicBezTo>
                    <a:pt x="816" y="1075"/>
                    <a:pt x="826" y="1069"/>
                    <a:pt x="841" y="1064"/>
                  </a:cubicBezTo>
                  <a:lnTo>
                    <a:pt x="841" y="1064"/>
                  </a:lnTo>
                  <a:cubicBezTo>
                    <a:pt x="856" y="1059"/>
                    <a:pt x="872" y="1054"/>
                    <a:pt x="882" y="1049"/>
                  </a:cubicBezTo>
                  <a:lnTo>
                    <a:pt x="882" y="1049"/>
                  </a:lnTo>
                  <a:cubicBezTo>
                    <a:pt x="932" y="1034"/>
                    <a:pt x="983" y="1009"/>
                    <a:pt x="1029" y="988"/>
                  </a:cubicBezTo>
                  <a:lnTo>
                    <a:pt x="1029" y="988"/>
                  </a:lnTo>
                  <a:cubicBezTo>
                    <a:pt x="1090" y="958"/>
                    <a:pt x="1150" y="928"/>
                    <a:pt x="1211" y="897"/>
                  </a:cubicBezTo>
                  <a:lnTo>
                    <a:pt x="1211" y="897"/>
                  </a:lnTo>
                  <a:cubicBezTo>
                    <a:pt x="1292" y="852"/>
                    <a:pt x="1378" y="806"/>
                    <a:pt x="1459" y="766"/>
                  </a:cubicBezTo>
                  <a:lnTo>
                    <a:pt x="1459" y="766"/>
                  </a:lnTo>
                  <a:cubicBezTo>
                    <a:pt x="1485" y="755"/>
                    <a:pt x="1510" y="745"/>
                    <a:pt x="1535" y="735"/>
                  </a:cubicBezTo>
                  <a:lnTo>
                    <a:pt x="1535" y="735"/>
                  </a:lnTo>
                  <a:cubicBezTo>
                    <a:pt x="1566" y="725"/>
                    <a:pt x="1591" y="710"/>
                    <a:pt x="1616" y="700"/>
                  </a:cubicBezTo>
                  <a:lnTo>
                    <a:pt x="1616" y="700"/>
                  </a:lnTo>
                  <a:cubicBezTo>
                    <a:pt x="1667" y="679"/>
                    <a:pt x="1723" y="659"/>
                    <a:pt x="1773" y="634"/>
                  </a:cubicBezTo>
                  <a:lnTo>
                    <a:pt x="1773" y="634"/>
                  </a:lnTo>
                  <a:cubicBezTo>
                    <a:pt x="1804" y="614"/>
                    <a:pt x="1834" y="593"/>
                    <a:pt x="1859" y="568"/>
                  </a:cubicBezTo>
                  <a:lnTo>
                    <a:pt x="1859" y="568"/>
                  </a:lnTo>
                  <a:cubicBezTo>
                    <a:pt x="1865" y="563"/>
                    <a:pt x="1865" y="558"/>
                    <a:pt x="1870" y="553"/>
                  </a:cubicBezTo>
                  <a:lnTo>
                    <a:pt x="1870" y="553"/>
                  </a:lnTo>
                  <a:cubicBezTo>
                    <a:pt x="1880" y="543"/>
                    <a:pt x="1885" y="527"/>
                    <a:pt x="1890" y="517"/>
                  </a:cubicBezTo>
                  <a:lnTo>
                    <a:pt x="1890" y="517"/>
                  </a:lnTo>
                  <a:cubicBezTo>
                    <a:pt x="1895" y="502"/>
                    <a:pt x="1895" y="487"/>
                    <a:pt x="1900" y="477"/>
                  </a:cubicBezTo>
                  <a:lnTo>
                    <a:pt x="1900" y="477"/>
                  </a:lnTo>
                  <a:cubicBezTo>
                    <a:pt x="1900" y="472"/>
                    <a:pt x="1900" y="467"/>
                    <a:pt x="1900" y="462"/>
                  </a:cubicBezTo>
                  <a:lnTo>
                    <a:pt x="1900" y="462"/>
                  </a:lnTo>
                  <a:cubicBezTo>
                    <a:pt x="1900" y="441"/>
                    <a:pt x="1895" y="421"/>
                    <a:pt x="1895" y="406"/>
                  </a:cubicBezTo>
                  <a:lnTo>
                    <a:pt x="1895" y="406"/>
                  </a:lnTo>
                  <a:cubicBezTo>
                    <a:pt x="1890" y="386"/>
                    <a:pt x="1885" y="350"/>
                    <a:pt x="1875" y="310"/>
                  </a:cubicBezTo>
                  <a:lnTo>
                    <a:pt x="1875" y="310"/>
                  </a:lnTo>
                  <a:cubicBezTo>
                    <a:pt x="1875" y="305"/>
                    <a:pt x="1870" y="294"/>
                    <a:pt x="1870" y="284"/>
                  </a:cubicBezTo>
                  <a:lnTo>
                    <a:pt x="1870" y="284"/>
                  </a:lnTo>
                  <a:cubicBezTo>
                    <a:pt x="1865" y="269"/>
                    <a:pt x="1859" y="254"/>
                    <a:pt x="1854" y="244"/>
                  </a:cubicBezTo>
                  <a:lnTo>
                    <a:pt x="1854" y="244"/>
                  </a:lnTo>
                  <a:cubicBezTo>
                    <a:pt x="1854" y="229"/>
                    <a:pt x="1849" y="218"/>
                    <a:pt x="1844" y="208"/>
                  </a:cubicBezTo>
                  <a:lnTo>
                    <a:pt x="1844" y="208"/>
                  </a:lnTo>
                  <a:cubicBezTo>
                    <a:pt x="1839" y="193"/>
                    <a:pt x="1834" y="183"/>
                    <a:pt x="1829" y="168"/>
                  </a:cubicBezTo>
                  <a:lnTo>
                    <a:pt x="1829" y="168"/>
                  </a:lnTo>
                  <a:cubicBezTo>
                    <a:pt x="1824" y="163"/>
                    <a:pt x="1824" y="158"/>
                    <a:pt x="1819" y="148"/>
                  </a:cubicBezTo>
                  <a:lnTo>
                    <a:pt x="1819" y="148"/>
                  </a:lnTo>
                  <a:cubicBezTo>
                    <a:pt x="1799" y="112"/>
                    <a:pt x="1768" y="82"/>
                    <a:pt x="1748" y="46"/>
                  </a:cubicBezTo>
                  <a:lnTo>
                    <a:pt x="1748" y="46"/>
                  </a:lnTo>
                  <a:cubicBezTo>
                    <a:pt x="1743" y="41"/>
                    <a:pt x="1713" y="6"/>
                    <a:pt x="1713" y="1"/>
                  </a:cubicBezTo>
                  <a:lnTo>
                    <a:pt x="1713" y="1"/>
                  </a:lnTo>
                  <a:cubicBezTo>
                    <a:pt x="1535" y="173"/>
                    <a:pt x="1181" y="208"/>
                    <a:pt x="1019" y="31"/>
                  </a:cubicBezTo>
                  <a:moveTo>
                    <a:pt x="532" y="573"/>
                  </a:moveTo>
                  <a:cubicBezTo>
                    <a:pt x="492" y="603"/>
                    <a:pt x="451" y="629"/>
                    <a:pt x="406" y="649"/>
                  </a:cubicBezTo>
                  <a:lnTo>
                    <a:pt x="406" y="649"/>
                  </a:lnTo>
                  <a:lnTo>
                    <a:pt x="401" y="654"/>
                  </a:lnTo>
                  <a:cubicBezTo>
                    <a:pt x="385" y="659"/>
                    <a:pt x="375" y="669"/>
                    <a:pt x="360" y="674"/>
                  </a:cubicBezTo>
                  <a:lnTo>
                    <a:pt x="360" y="674"/>
                  </a:lnTo>
                  <a:cubicBezTo>
                    <a:pt x="416" y="639"/>
                    <a:pt x="472" y="608"/>
                    <a:pt x="532" y="573"/>
                  </a:cubicBezTo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838925" y="2089558"/>
              <a:ext cx="144299" cy="418318"/>
            </a:xfrm>
            <a:custGeom>
              <a:avLst/>
              <a:gdLst/>
              <a:ahLst/>
              <a:cxnLst/>
              <a:rect l="l" t="t" r="r" b="b"/>
              <a:pathLst>
                <a:path w="1267" h="3673" extrusionOk="0">
                  <a:moveTo>
                    <a:pt x="370" y="0"/>
                  </a:moveTo>
                  <a:cubicBezTo>
                    <a:pt x="297" y="0"/>
                    <a:pt x="216" y="22"/>
                    <a:pt x="127" y="76"/>
                  </a:cubicBezTo>
                  <a:cubicBezTo>
                    <a:pt x="127" y="76"/>
                    <a:pt x="0" y="76"/>
                    <a:pt x="31" y="430"/>
                  </a:cubicBezTo>
                  <a:cubicBezTo>
                    <a:pt x="66" y="785"/>
                    <a:pt x="416" y="3657"/>
                    <a:pt x="416" y="3657"/>
                  </a:cubicBezTo>
                  <a:lnTo>
                    <a:pt x="968" y="3672"/>
                  </a:lnTo>
                  <a:cubicBezTo>
                    <a:pt x="968" y="3672"/>
                    <a:pt x="1267" y="1545"/>
                    <a:pt x="816" y="344"/>
                  </a:cubicBezTo>
                  <a:cubicBezTo>
                    <a:pt x="816" y="344"/>
                    <a:pt x="660" y="0"/>
                    <a:pt x="370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068527" y="1824653"/>
              <a:ext cx="185868" cy="237802"/>
            </a:xfrm>
            <a:custGeom>
              <a:avLst/>
              <a:gdLst/>
              <a:ahLst/>
              <a:cxnLst/>
              <a:rect l="l" t="t" r="r" b="b"/>
              <a:pathLst>
                <a:path w="1632" h="2088" extrusionOk="0">
                  <a:moveTo>
                    <a:pt x="92" y="0"/>
                  </a:moveTo>
                  <a:cubicBezTo>
                    <a:pt x="41" y="0"/>
                    <a:pt x="0" y="41"/>
                    <a:pt x="0" y="87"/>
                  </a:cubicBezTo>
                  <a:lnTo>
                    <a:pt x="97" y="1996"/>
                  </a:lnTo>
                  <a:cubicBezTo>
                    <a:pt x="97" y="2047"/>
                    <a:pt x="137" y="2087"/>
                    <a:pt x="188" y="2087"/>
                  </a:cubicBezTo>
                  <a:lnTo>
                    <a:pt x="1429" y="2087"/>
                  </a:lnTo>
                  <a:cubicBezTo>
                    <a:pt x="1474" y="2087"/>
                    <a:pt x="1515" y="2047"/>
                    <a:pt x="1515" y="1996"/>
                  </a:cubicBezTo>
                  <a:lnTo>
                    <a:pt x="1631" y="87"/>
                  </a:lnTo>
                  <a:cubicBezTo>
                    <a:pt x="1631" y="41"/>
                    <a:pt x="1596" y="0"/>
                    <a:pt x="1545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2311339" y="1727164"/>
              <a:ext cx="172657" cy="272994"/>
            </a:xfrm>
            <a:custGeom>
              <a:avLst/>
              <a:gdLst/>
              <a:ahLst/>
              <a:cxnLst/>
              <a:rect l="l" t="t" r="r" b="b"/>
              <a:pathLst>
                <a:path w="1516" h="2397" extrusionOk="0">
                  <a:moveTo>
                    <a:pt x="26" y="355"/>
                  </a:moveTo>
                  <a:cubicBezTo>
                    <a:pt x="36" y="446"/>
                    <a:pt x="77" y="527"/>
                    <a:pt x="117" y="603"/>
                  </a:cubicBezTo>
                  <a:lnTo>
                    <a:pt x="117" y="603"/>
                  </a:lnTo>
                  <a:cubicBezTo>
                    <a:pt x="361" y="1069"/>
                    <a:pt x="589" y="1550"/>
                    <a:pt x="852" y="2001"/>
                  </a:cubicBezTo>
                  <a:lnTo>
                    <a:pt x="852" y="2001"/>
                  </a:lnTo>
                  <a:cubicBezTo>
                    <a:pt x="918" y="2118"/>
                    <a:pt x="984" y="2244"/>
                    <a:pt x="1095" y="2320"/>
                  </a:cubicBezTo>
                  <a:lnTo>
                    <a:pt x="1095" y="2320"/>
                  </a:lnTo>
                  <a:cubicBezTo>
                    <a:pt x="1212" y="2396"/>
                    <a:pt x="1384" y="2396"/>
                    <a:pt x="1465" y="2280"/>
                  </a:cubicBezTo>
                  <a:lnTo>
                    <a:pt x="1465" y="2280"/>
                  </a:lnTo>
                  <a:cubicBezTo>
                    <a:pt x="1511" y="2214"/>
                    <a:pt x="1516" y="2128"/>
                    <a:pt x="1511" y="2052"/>
                  </a:cubicBezTo>
                  <a:lnTo>
                    <a:pt x="1511" y="2052"/>
                  </a:lnTo>
                  <a:cubicBezTo>
                    <a:pt x="1500" y="1895"/>
                    <a:pt x="1455" y="1743"/>
                    <a:pt x="1394" y="1601"/>
                  </a:cubicBezTo>
                  <a:lnTo>
                    <a:pt x="1394" y="1601"/>
                  </a:lnTo>
                  <a:cubicBezTo>
                    <a:pt x="1283" y="1312"/>
                    <a:pt x="1136" y="1044"/>
                    <a:pt x="989" y="770"/>
                  </a:cubicBezTo>
                  <a:lnTo>
                    <a:pt x="989" y="770"/>
                  </a:lnTo>
                  <a:cubicBezTo>
                    <a:pt x="872" y="563"/>
                    <a:pt x="761" y="355"/>
                    <a:pt x="624" y="162"/>
                  </a:cubicBezTo>
                  <a:lnTo>
                    <a:pt x="624" y="162"/>
                  </a:lnTo>
                  <a:cubicBezTo>
                    <a:pt x="604" y="137"/>
                    <a:pt x="584" y="107"/>
                    <a:pt x="558" y="81"/>
                  </a:cubicBezTo>
                  <a:lnTo>
                    <a:pt x="558" y="81"/>
                  </a:lnTo>
                  <a:cubicBezTo>
                    <a:pt x="538" y="61"/>
                    <a:pt x="513" y="41"/>
                    <a:pt x="487" y="31"/>
                  </a:cubicBezTo>
                  <a:lnTo>
                    <a:pt x="487" y="31"/>
                  </a:lnTo>
                  <a:cubicBezTo>
                    <a:pt x="447" y="5"/>
                    <a:pt x="406" y="0"/>
                    <a:pt x="361" y="0"/>
                  </a:cubicBezTo>
                  <a:lnTo>
                    <a:pt x="361" y="0"/>
                  </a:lnTo>
                  <a:cubicBezTo>
                    <a:pt x="183" y="0"/>
                    <a:pt x="1" y="157"/>
                    <a:pt x="26" y="355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290042" y="1675800"/>
              <a:ext cx="147260" cy="198624"/>
            </a:xfrm>
            <a:custGeom>
              <a:avLst/>
              <a:gdLst/>
              <a:ahLst/>
              <a:cxnLst/>
              <a:rect l="l" t="t" r="r" b="b"/>
              <a:pathLst>
                <a:path w="1293" h="1744" extrusionOk="0">
                  <a:moveTo>
                    <a:pt x="4" y="0"/>
                  </a:moveTo>
                  <a:cubicBezTo>
                    <a:pt x="2" y="0"/>
                    <a:pt x="1" y="0"/>
                    <a:pt x="1" y="1"/>
                  </a:cubicBezTo>
                  <a:lnTo>
                    <a:pt x="310" y="1743"/>
                  </a:lnTo>
                  <a:lnTo>
                    <a:pt x="1292" y="1272"/>
                  </a:lnTo>
                  <a:cubicBezTo>
                    <a:pt x="1292" y="1272"/>
                    <a:pt x="841" y="208"/>
                    <a:pt x="446" y="77"/>
                  </a:cubicBezTo>
                  <a:cubicBezTo>
                    <a:pt x="436" y="77"/>
                    <a:pt x="50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198930" y="1916333"/>
              <a:ext cx="290875" cy="103982"/>
            </a:xfrm>
            <a:custGeom>
              <a:avLst/>
              <a:gdLst/>
              <a:ahLst/>
              <a:cxnLst/>
              <a:rect l="l" t="t" r="r" b="b"/>
              <a:pathLst>
                <a:path w="2554" h="913" extrusionOk="0">
                  <a:moveTo>
                    <a:pt x="436" y="183"/>
                  </a:moveTo>
                  <a:lnTo>
                    <a:pt x="46" y="133"/>
                  </a:lnTo>
                  <a:cubicBezTo>
                    <a:pt x="20" y="168"/>
                    <a:pt x="0" y="209"/>
                    <a:pt x="36" y="244"/>
                  </a:cubicBezTo>
                  <a:lnTo>
                    <a:pt x="36" y="244"/>
                  </a:lnTo>
                  <a:cubicBezTo>
                    <a:pt x="61" y="274"/>
                    <a:pt x="96" y="290"/>
                    <a:pt x="127" y="310"/>
                  </a:cubicBezTo>
                  <a:lnTo>
                    <a:pt x="127" y="310"/>
                  </a:lnTo>
                  <a:cubicBezTo>
                    <a:pt x="137" y="320"/>
                    <a:pt x="213" y="366"/>
                    <a:pt x="213" y="381"/>
                  </a:cubicBezTo>
                  <a:lnTo>
                    <a:pt x="213" y="381"/>
                  </a:lnTo>
                  <a:cubicBezTo>
                    <a:pt x="213" y="431"/>
                    <a:pt x="193" y="467"/>
                    <a:pt x="238" y="502"/>
                  </a:cubicBezTo>
                  <a:lnTo>
                    <a:pt x="238" y="502"/>
                  </a:lnTo>
                  <a:cubicBezTo>
                    <a:pt x="269" y="523"/>
                    <a:pt x="299" y="543"/>
                    <a:pt x="309" y="578"/>
                  </a:cubicBezTo>
                  <a:lnTo>
                    <a:pt x="309" y="578"/>
                  </a:lnTo>
                  <a:cubicBezTo>
                    <a:pt x="329" y="629"/>
                    <a:pt x="299" y="670"/>
                    <a:pt x="329" y="720"/>
                  </a:cubicBezTo>
                  <a:lnTo>
                    <a:pt x="329" y="720"/>
                  </a:lnTo>
                  <a:cubicBezTo>
                    <a:pt x="350" y="756"/>
                    <a:pt x="395" y="811"/>
                    <a:pt x="441" y="806"/>
                  </a:cubicBezTo>
                  <a:lnTo>
                    <a:pt x="441" y="806"/>
                  </a:lnTo>
                  <a:cubicBezTo>
                    <a:pt x="441" y="806"/>
                    <a:pt x="826" y="715"/>
                    <a:pt x="826" y="715"/>
                  </a:cubicBezTo>
                  <a:lnTo>
                    <a:pt x="826" y="715"/>
                  </a:lnTo>
                  <a:cubicBezTo>
                    <a:pt x="912" y="700"/>
                    <a:pt x="1034" y="735"/>
                    <a:pt x="1125" y="746"/>
                  </a:cubicBezTo>
                  <a:lnTo>
                    <a:pt x="1125" y="746"/>
                  </a:lnTo>
                  <a:cubicBezTo>
                    <a:pt x="1221" y="756"/>
                    <a:pt x="1322" y="771"/>
                    <a:pt x="1419" y="786"/>
                  </a:cubicBezTo>
                  <a:lnTo>
                    <a:pt x="1419" y="786"/>
                  </a:lnTo>
                  <a:cubicBezTo>
                    <a:pt x="1662" y="822"/>
                    <a:pt x="1905" y="913"/>
                    <a:pt x="2148" y="832"/>
                  </a:cubicBezTo>
                  <a:lnTo>
                    <a:pt x="2148" y="832"/>
                  </a:lnTo>
                  <a:cubicBezTo>
                    <a:pt x="2325" y="776"/>
                    <a:pt x="2553" y="624"/>
                    <a:pt x="2477" y="396"/>
                  </a:cubicBezTo>
                  <a:lnTo>
                    <a:pt x="2477" y="396"/>
                  </a:lnTo>
                  <a:cubicBezTo>
                    <a:pt x="2437" y="274"/>
                    <a:pt x="2300" y="138"/>
                    <a:pt x="2178" y="128"/>
                  </a:cubicBezTo>
                  <a:lnTo>
                    <a:pt x="2178" y="128"/>
                  </a:lnTo>
                  <a:cubicBezTo>
                    <a:pt x="1905" y="112"/>
                    <a:pt x="836" y="229"/>
                    <a:pt x="836" y="229"/>
                  </a:cubicBezTo>
                  <a:lnTo>
                    <a:pt x="836" y="229"/>
                  </a:lnTo>
                  <a:lnTo>
                    <a:pt x="618" y="112"/>
                  </a:lnTo>
                  <a:lnTo>
                    <a:pt x="446" y="1"/>
                  </a:lnTo>
                  <a:cubicBezTo>
                    <a:pt x="446" y="1"/>
                    <a:pt x="431" y="112"/>
                    <a:pt x="436" y="183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832548" y="1916333"/>
              <a:ext cx="290875" cy="103982"/>
            </a:xfrm>
            <a:custGeom>
              <a:avLst/>
              <a:gdLst/>
              <a:ahLst/>
              <a:cxnLst/>
              <a:rect l="l" t="t" r="r" b="b"/>
              <a:pathLst>
                <a:path w="2554" h="913" extrusionOk="0">
                  <a:moveTo>
                    <a:pt x="1936" y="112"/>
                  </a:moveTo>
                  <a:lnTo>
                    <a:pt x="1718" y="229"/>
                  </a:lnTo>
                  <a:cubicBezTo>
                    <a:pt x="1718" y="229"/>
                    <a:pt x="644" y="112"/>
                    <a:pt x="370" y="128"/>
                  </a:cubicBezTo>
                  <a:lnTo>
                    <a:pt x="370" y="128"/>
                  </a:lnTo>
                  <a:cubicBezTo>
                    <a:pt x="254" y="138"/>
                    <a:pt x="117" y="274"/>
                    <a:pt x="77" y="396"/>
                  </a:cubicBezTo>
                  <a:lnTo>
                    <a:pt x="77" y="396"/>
                  </a:lnTo>
                  <a:cubicBezTo>
                    <a:pt x="1" y="624"/>
                    <a:pt x="228" y="776"/>
                    <a:pt x="406" y="832"/>
                  </a:cubicBezTo>
                  <a:lnTo>
                    <a:pt x="406" y="832"/>
                  </a:lnTo>
                  <a:cubicBezTo>
                    <a:pt x="649" y="913"/>
                    <a:pt x="887" y="822"/>
                    <a:pt x="1130" y="786"/>
                  </a:cubicBezTo>
                  <a:lnTo>
                    <a:pt x="1130" y="786"/>
                  </a:lnTo>
                  <a:cubicBezTo>
                    <a:pt x="1231" y="771"/>
                    <a:pt x="1328" y="756"/>
                    <a:pt x="1429" y="746"/>
                  </a:cubicBezTo>
                  <a:lnTo>
                    <a:pt x="1429" y="746"/>
                  </a:lnTo>
                  <a:cubicBezTo>
                    <a:pt x="1520" y="735"/>
                    <a:pt x="1637" y="700"/>
                    <a:pt x="1728" y="715"/>
                  </a:cubicBezTo>
                  <a:lnTo>
                    <a:pt x="1728" y="715"/>
                  </a:lnTo>
                  <a:cubicBezTo>
                    <a:pt x="1728" y="715"/>
                    <a:pt x="2113" y="806"/>
                    <a:pt x="2113" y="806"/>
                  </a:cubicBezTo>
                  <a:lnTo>
                    <a:pt x="2113" y="806"/>
                  </a:lnTo>
                  <a:cubicBezTo>
                    <a:pt x="2158" y="811"/>
                    <a:pt x="2204" y="756"/>
                    <a:pt x="2224" y="720"/>
                  </a:cubicBezTo>
                  <a:lnTo>
                    <a:pt x="2224" y="720"/>
                  </a:lnTo>
                  <a:cubicBezTo>
                    <a:pt x="2255" y="670"/>
                    <a:pt x="2224" y="629"/>
                    <a:pt x="2240" y="578"/>
                  </a:cubicBezTo>
                  <a:lnTo>
                    <a:pt x="2240" y="578"/>
                  </a:lnTo>
                  <a:cubicBezTo>
                    <a:pt x="2250" y="543"/>
                    <a:pt x="2285" y="523"/>
                    <a:pt x="2316" y="502"/>
                  </a:cubicBezTo>
                  <a:lnTo>
                    <a:pt x="2316" y="502"/>
                  </a:lnTo>
                  <a:cubicBezTo>
                    <a:pt x="2361" y="467"/>
                    <a:pt x="2341" y="431"/>
                    <a:pt x="2336" y="381"/>
                  </a:cubicBezTo>
                  <a:lnTo>
                    <a:pt x="2336" y="381"/>
                  </a:lnTo>
                  <a:cubicBezTo>
                    <a:pt x="2336" y="366"/>
                    <a:pt x="2417" y="320"/>
                    <a:pt x="2422" y="310"/>
                  </a:cubicBezTo>
                  <a:lnTo>
                    <a:pt x="2422" y="310"/>
                  </a:lnTo>
                  <a:cubicBezTo>
                    <a:pt x="2452" y="290"/>
                    <a:pt x="2493" y="274"/>
                    <a:pt x="2518" y="244"/>
                  </a:cubicBezTo>
                  <a:lnTo>
                    <a:pt x="2518" y="244"/>
                  </a:lnTo>
                  <a:cubicBezTo>
                    <a:pt x="2554" y="209"/>
                    <a:pt x="2528" y="168"/>
                    <a:pt x="2508" y="133"/>
                  </a:cubicBezTo>
                  <a:lnTo>
                    <a:pt x="2508" y="133"/>
                  </a:lnTo>
                  <a:lnTo>
                    <a:pt x="2118" y="183"/>
                  </a:lnTo>
                  <a:cubicBezTo>
                    <a:pt x="2118" y="112"/>
                    <a:pt x="2108" y="1"/>
                    <a:pt x="2108" y="1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14"/>
          <p:cNvSpPr txBox="1"/>
          <p:nvPr/>
        </p:nvSpPr>
        <p:spPr>
          <a:xfrm>
            <a:off x="4535625" y="2137975"/>
            <a:ext cx="4036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the research Project based on Fake news detection.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Steps while working with the project:-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Collecting dataset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Formating data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Cross data text classification(SVM, LSTM, BERT,ALBERT)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oogle Shape;286;p15"/>
          <p:cNvGraphicFramePr/>
          <p:nvPr/>
        </p:nvGraphicFramePr>
        <p:xfrm>
          <a:off x="714000" y="44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{969AD81E-8C2F-40D5-994E-103021BF0259}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Source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size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Labels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KAGGLE_DATASET_Jruvika.csv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ISOT text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4138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0(true),1(false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ISOT_FAKE_NEWS_DATASET.csv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45386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0(true),1(false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UTK_FAKE_NEWS_DATASET.csv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20681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0(true),1(false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G_McIntire_FAKE_NEWS_DATASET_.csv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6332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0(true),1(false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COVID-19_Tweets_FAKE_NEWS_DATASET.csv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Tweet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10700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0(true),1(false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LIAR_FAKE_NEWS_DATASET.csv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12811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0(true),1(false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" name="Google Shape;287;p15"/>
          <p:cNvSpPr txBox="1"/>
          <p:nvPr/>
        </p:nvSpPr>
        <p:spPr>
          <a:xfrm>
            <a:off x="1425600" y="115200"/>
            <a:ext cx="581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Summarised information of Dataset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1699200" y="4926750"/>
            <a:ext cx="5947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To know more about it pl. Visit readme of dataset folder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5767600" y="318075"/>
            <a:ext cx="36393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Dataset</a:t>
            </a:r>
            <a:endParaRPr sz="2400"/>
          </a:p>
        </p:txBody>
      </p:sp>
      <p:grpSp>
        <p:nvGrpSpPr>
          <p:cNvPr id="294" name="Google Shape;294;p16"/>
          <p:cNvGrpSpPr/>
          <p:nvPr/>
        </p:nvGrpSpPr>
        <p:grpSpPr>
          <a:xfrm>
            <a:off x="6446600" y="1119359"/>
            <a:ext cx="2536248" cy="3452618"/>
            <a:chOff x="6000200" y="1277759"/>
            <a:chExt cx="2536248" cy="3452618"/>
          </a:xfrm>
        </p:grpSpPr>
        <p:sp>
          <p:nvSpPr>
            <p:cNvPr id="295" name="Google Shape;295;p16"/>
            <p:cNvSpPr/>
            <p:nvPr/>
          </p:nvSpPr>
          <p:spPr>
            <a:xfrm>
              <a:off x="6054623" y="1277759"/>
              <a:ext cx="2481825" cy="3452618"/>
            </a:xfrm>
            <a:custGeom>
              <a:avLst/>
              <a:gdLst/>
              <a:ahLst/>
              <a:cxnLst/>
              <a:rect l="l" t="t" r="r" b="b"/>
              <a:pathLst>
                <a:path w="21524" h="29944" extrusionOk="0">
                  <a:moveTo>
                    <a:pt x="152" y="1"/>
                  </a:moveTo>
                  <a:lnTo>
                    <a:pt x="0" y="29837"/>
                  </a:lnTo>
                  <a:lnTo>
                    <a:pt x="21377" y="29943"/>
                  </a:lnTo>
                  <a:lnTo>
                    <a:pt x="21524" y="10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6843072" y="1552296"/>
              <a:ext cx="760552" cy="96508"/>
            </a:xfrm>
            <a:custGeom>
              <a:avLst/>
              <a:gdLst/>
              <a:ahLst/>
              <a:cxnLst/>
              <a:rect l="l" t="t" r="r" b="b"/>
              <a:pathLst>
                <a:path w="6596" h="837" extrusionOk="0">
                  <a:moveTo>
                    <a:pt x="406" y="1"/>
                  </a:moveTo>
                  <a:cubicBezTo>
                    <a:pt x="183" y="1"/>
                    <a:pt x="6" y="178"/>
                    <a:pt x="6" y="401"/>
                  </a:cubicBezTo>
                  <a:cubicBezTo>
                    <a:pt x="1" y="624"/>
                    <a:pt x="183" y="806"/>
                    <a:pt x="401" y="806"/>
                  </a:cubicBezTo>
                  <a:lnTo>
                    <a:pt x="6191" y="837"/>
                  </a:lnTo>
                  <a:cubicBezTo>
                    <a:pt x="6414" y="837"/>
                    <a:pt x="6596" y="659"/>
                    <a:pt x="6596" y="436"/>
                  </a:cubicBezTo>
                  <a:cubicBezTo>
                    <a:pt x="6596" y="213"/>
                    <a:pt x="6419" y="31"/>
                    <a:pt x="6196" y="31"/>
                  </a:cubicBezTo>
                  <a:lnTo>
                    <a:pt x="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6841919" y="1717641"/>
              <a:ext cx="1071875" cy="175375"/>
            </a:xfrm>
            <a:custGeom>
              <a:avLst/>
              <a:gdLst/>
              <a:ahLst/>
              <a:cxnLst/>
              <a:rect l="l" t="t" r="r" b="b"/>
              <a:pathLst>
                <a:path w="9296" h="1521" extrusionOk="0">
                  <a:moveTo>
                    <a:pt x="741" y="0"/>
                  </a:moveTo>
                  <a:cubicBezTo>
                    <a:pt x="335" y="0"/>
                    <a:pt x="6" y="328"/>
                    <a:pt x="6" y="735"/>
                  </a:cubicBezTo>
                  <a:cubicBezTo>
                    <a:pt x="0" y="1145"/>
                    <a:pt x="335" y="1479"/>
                    <a:pt x="740" y="1479"/>
                  </a:cubicBezTo>
                  <a:lnTo>
                    <a:pt x="8551" y="1520"/>
                  </a:lnTo>
                  <a:cubicBezTo>
                    <a:pt x="8554" y="1520"/>
                    <a:pt x="8557" y="1520"/>
                    <a:pt x="8560" y="1520"/>
                  </a:cubicBezTo>
                  <a:cubicBezTo>
                    <a:pt x="8966" y="1520"/>
                    <a:pt x="9296" y="1188"/>
                    <a:pt x="9296" y="785"/>
                  </a:cubicBezTo>
                  <a:cubicBezTo>
                    <a:pt x="9296" y="375"/>
                    <a:pt x="8967" y="41"/>
                    <a:pt x="8556" y="41"/>
                  </a:cubicBezTo>
                  <a:lnTo>
                    <a:pt x="750" y="0"/>
                  </a:lnTo>
                  <a:cubicBezTo>
                    <a:pt x="747" y="0"/>
                    <a:pt x="744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6195294" y="2010858"/>
              <a:ext cx="2191026" cy="2266847"/>
            </a:xfrm>
            <a:custGeom>
              <a:avLst/>
              <a:gdLst/>
              <a:ahLst/>
              <a:cxnLst/>
              <a:rect l="l" t="t" r="r" b="b"/>
              <a:pathLst>
                <a:path w="19002" h="19660" extrusionOk="0">
                  <a:moveTo>
                    <a:pt x="102" y="0"/>
                  </a:moveTo>
                  <a:lnTo>
                    <a:pt x="1" y="19563"/>
                  </a:lnTo>
                  <a:lnTo>
                    <a:pt x="18901" y="19660"/>
                  </a:lnTo>
                  <a:lnTo>
                    <a:pt x="19002" y="9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6200598" y="4451716"/>
              <a:ext cx="138481" cy="127986"/>
            </a:xfrm>
            <a:custGeom>
              <a:avLst/>
              <a:gdLst/>
              <a:ahLst/>
              <a:cxnLst/>
              <a:rect l="l" t="t" r="r" b="b"/>
              <a:pathLst>
                <a:path w="1201" h="1110" extrusionOk="0">
                  <a:moveTo>
                    <a:pt x="330" y="0"/>
                  </a:moveTo>
                  <a:cubicBezTo>
                    <a:pt x="163" y="0"/>
                    <a:pt x="26" y="137"/>
                    <a:pt x="6" y="329"/>
                  </a:cubicBezTo>
                  <a:cubicBezTo>
                    <a:pt x="6" y="340"/>
                    <a:pt x="0" y="385"/>
                    <a:pt x="16" y="456"/>
                  </a:cubicBezTo>
                  <a:cubicBezTo>
                    <a:pt x="41" y="562"/>
                    <a:pt x="97" y="659"/>
                    <a:pt x="178" y="735"/>
                  </a:cubicBezTo>
                  <a:lnTo>
                    <a:pt x="593" y="1110"/>
                  </a:lnTo>
                  <a:lnTo>
                    <a:pt x="1019" y="735"/>
                  </a:lnTo>
                  <a:cubicBezTo>
                    <a:pt x="1105" y="664"/>
                    <a:pt x="1160" y="568"/>
                    <a:pt x="1186" y="461"/>
                  </a:cubicBezTo>
                  <a:cubicBezTo>
                    <a:pt x="1201" y="390"/>
                    <a:pt x="1196" y="345"/>
                    <a:pt x="1196" y="335"/>
                  </a:cubicBezTo>
                  <a:cubicBezTo>
                    <a:pt x="1181" y="142"/>
                    <a:pt x="1044" y="5"/>
                    <a:pt x="877" y="5"/>
                  </a:cubicBezTo>
                  <a:cubicBezTo>
                    <a:pt x="760" y="5"/>
                    <a:pt x="659" y="66"/>
                    <a:pt x="598" y="162"/>
                  </a:cubicBezTo>
                  <a:cubicBezTo>
                    <a:pt x="542" y="61"/>
                    <a:pt x="44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6392810" y="4456328"/>
              <a:ext cx="62611" cy="97661"/>
            </a:xfrm>
            <a:custGeom>
              <a:avLst/>
              <a:gdLst/>
              <a:ahLst/>
              <a:cxnLst/>
              <a:rect l="l" t="t" r="r" b="b"/>
              <a:pathLst>
                <a:path w="543" h="847" extrusionOk="0">
                  <a:moveTo>
                    <a:pt x="81" y="1"/>
                  </a:moveTo>
                  <a:cubicBezTo>
                    <a:pt x="61" y="1"/>
                    <a:pt x="41" y="6"/>
                    <a:pt x="25" y="21"/>
                  </a:cubicBezTo>
                  <a:cubicBezTo>
                    <a:pt x="10" y="36"/>
                    <a:pt x="5" y="51"/>
                    <a:pt x="5" y="72"/>
                  </a:cubicBezTo>
                  <a:lnTo>
                    <a:pt x="0" y="771"/>
                  </a:lnTo>
                  <a:cubicBezTo>
                    <a:pt x="0" y="791"/>
                    <a:pt x="5" y="811"/>
                    <a:pt x="20" y="826"/>
                  </a:cubicBezTo>
                  <a:cubicBezTo>
                    <a:pt x="35" y="837"/>
                    <a:pt x="56" y="847"/>
                    <a:pt x="76" y="847"/>
                  </a:cubicBezTo>
                  <a:lnTo>
                    <a:pt x="466" y="847"/>
                  </a:lnTo>
                  <a:cubicBezTo>
                    <a:pt x="486" y="847"/>
                    <a:pt x="507" y="842"/>
                    <a:pt x="517" y="826"/>
                  </a:cubicBezTo>
                  <a:cubicBezTo>
                    <a:pt x="532" y="816"/>
                    <a:pt x="542" y="796"/>
                    <a:pt x="542" y="776"/>
                  </a:cubicBezTo>
                  <a:cubicBezTo>
                    <a:pt x="542" y="755"/>
                    <a:pt x="532" y="740"/>
                    <a:pt x="517" y="725"/>
                  </a:cubicBezTo>
                  <a:cubicBezTo>
                    <a:pt x="507" y="715"/>
                    <a:pt x="486" y="705"/>
                    <a:pt x="466" y="705"/>
                  </a:cubicBezTo>
                  <a:lnTo>
                    <a:pt x="152" y="705"/>
                  </a:lnTo>
                  <a:lnTo>
                    <a:pt x="157" y="72"/>
                  </a:lnTo>
                  <a:cubicBezTo>
                    <a:pt x="157" y="51"/>
                    <a:pt x="147" y="36"/>
                    <a:pt x="132" y="21"/>
                  </a:cubicBezTo>
                  <a:cubicBezTo>
                    <a:pt x="122" y="6"/>
                    <a:pt x="101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6468680" y="4454022"/>
              <a:ext cx="17642" cy="99967"/>
            </a:xfrm>
            <a:custGeom>
              <a:avLst/>
              <a:gdLst/>
              <a:ahLst/>
              <a:cxnLst/>
              <a:rect l="l" t="t" r="r" b="b"/>
              <a:pathLst>
                <a:path w="153" h="867" extrusionOk="0">
                  <a:moveTo>
                    <a:pt x="77" y="0"/>
                  </a:moveTo>
                  <a:cubicBezTo>
                    <a:pt x="51" y="0"/>
                    <a:pt x="31" y="6"/>
                    <a:pt x="21" y="16"/>
                  </a:cubicBezTo>
                  <a:cubicBezTo>
                    <a:pt x="11" y="21"/>
                    <a:pt x="1" y="36"/>
                    <a:pt x="1" y="61"/>
                  </a:cubicBezTo>
                  <a:lnTo>
                    <a:pt x="1" y="82"/>
                  </a:lnTo>
                  <a:cubicBezTo>
                    <a:pt x="1" y="107"/>
                    <a:pt x="6" y="122"/>
                    <a:pt x="21" y="132"/>
                  </a:cubicBezTo>
                  <a:cubicBezTo>
                    <a:pt x="31" y="137"/>
                    <a:pt x="51" y="142"/>
                    <a:pt x="77" y="142"/>
                  </a:cubicBezTo>
                  <a:cubicBezTo>
                    <a:pt x="107" y="142"/>
                    <a:pt x="122" y="142"/>
                    <a:pt x="137" y="132"/>
                  </a:cubicBezTo>
                  <a:cubicBezTo>
                    <a:pt x="147" y="122"/>
                    <a:pt x="153" y="107"/>
                    <a:pt x="153" y="82"/>
                  </a:cubicBezTo>
                  <a:lnTo>
                    <a:pt x="153" y="61"/>
                  </a:lnTo>
                  <a:cubicBezTo>
                    <a:pt x="153" y="41"/>
                    <a:pt x="147" y="21"/>
                    <a:pt x="137" y="16"/>
                  </a:cubicBezTo>
                  <a:cubicBezTo>
                    <a:pt x="127" y="6"/>
                    <a:pt x="107" y="0"/>
                    <a:pt x="77" y="0"/>
                  </a:cubicBezTo>
                  <a:close/>
                  <a:moveTo>
                    <a:pt x="77" y="223"/>
                  </a:moveTo>
                  <a:cubicBezTo>
                    <a:pt x="56" y="223"/>
                    <a:pt x="41" y="228"/>
                    <a:pt x="26" y="244"/>
                  </a:cubicBezTo>
                  <a:cubicBezTo>
                    <a:pt x="11" y="259"/>
                    <a:pt x="6" y="274"/>
                    <a:pt x="6" y="294"/>
                  </a:cubicBezTo>
                  <a:lnTo>
                    <a:pt x="1" y="796"/>
                  </a:lnTo>
                  <a:cubicBezTo>
                    <a:pt x="1" y="816"/>
                    <a:pt x="11" y="831"/>
                    <a:pt x="21" y="846"/>
                  </a:cubicBezTo>
                  <a:cubicBezTo>
                    <a:pt x="36" y="862"/>
                    <a:pt x="51" y="867"/>
                    <a:pt x="77" y="867"/>
                  </a:cubicBezTo>
                  <a:cubicBezTo>
                    <a:pt x="97" y="867"/>
                    <a:pt x="112" y="862"/>
                    <a:pt x="127" y="846"/>
                  </a:cubicBezTo>
                  <a:cubicBezTo>
                    <a:pt x="137" y="831"/>
                    <a:pt x="147" y="816"/>
                    <a:pt x="147" y="796"/>
                  </a:cubicBezTo>
                  <a:lnTo>
                    <a:pt x="147" y="294"/>
                  </a:lnTo>
                  <a:cubicBezTo>
                    <a:pt x="147" y="274"/>
                    <a:pt x="142" y="259"/>
                    <a:pt x="127" y="244"/>
                  </a:cubicBezTo>
                  <a:cubicBezTo>
                    <a:pt x="117" y="228"/>
                    <a:pt x="97" y="223"/>
                    <a:pt x="77" y="2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6510190" y="4451139"/>
              <a:ext cx="63764" cy="103426"/>
            </a:xfrm>
            <a:custGeom>
              <a:avLst/>
              <a:gdLst/>
              <a:ahLst/>
              <a:cxnLst/>
              <a:rect l="l" t="t" r="r" b="b"/>
              <a:pathLst>
                <a:path w="553" h="897" extrusionOk="0">
                  <a:moveTo>
                    <a:pt x="76" y="0"/>
                  </a:moveTo>
                  <a:cubicBezTo>
                    <a:pt x="56" y="0"/>
                    <a:pt x="41" y="10"/>
                    <a:pt x="26" y="25"/>
                  </a:cubicBezTo>
                  <a:cubicBezTo>
                    <a:pt x="10" y="36"/>
                    <a:pt x="5" y="56"/>
                    <a:pt x="5" y="76"/>
                  </a:cubicBezTo>
                  <a:lnTo>
                    <a:pt x="0" y="821"/>
                  </a:lnTo>
                  <a:cubicBezTo>
                    <a:pt x="0" y="841"/>
                    <a:pt x="10" y="861"/>
                    <a:pt x="20" y="876"/>
                  </a:cubicBezTo>
                  <a:cubicBezTo>
                    <a:pt x="36" y="887"/>
                    <a:pt x="51" y="897"/>
                    <a:pt x="76" y="897"/>
                  </a:cubicBezTo>
                  <a:cubicBezTo>
                    <a:pt x="96" y="897"/>
                    <a:pt x="112" y="887"/>
                    <a:pt x="127" y="876"/>
                  </a:cubicBezTo>
                  <a:cubicBezTo>
                    <a:pt x="142" y="861"/>
                    <a:pt x="147" y="841"/>
                    <a:pt x="147" y="821"/>
                  </a:cubicBezTo>
                  <a:lnTo>
                    <a:pt x="147" y="694"/>
                  </a:lnTo>
                  <a:lnTo>
                    <a:pt x="208" y="643"/>
                  </a:lnTo>
                  <a:lnTo>
                    <a:pt x="421" y="871"/>
                  </a:lnTo>
                  <a:cubicBezTo>
                    <a:pt x="436" y="887"/>
                    <a:pt x="456" y="897"/>
                    <a:pt x="476" y="897"/>
                  </a:cubicBezTo>
                  <a:cubicBezTo>
                    <a:pt x="492" y="897"/>
                    <a:pt x="512" y="892"/>
                    <a:pt x="527" y="876"/>
                  </a:cubicBezTo>
                  <a:cubicBezTo>
                    <a:pt x="542" y="861"/>
                    <a:pt x="547" y="846"/>
                    <a:pt x="547" y="826"/>
                  </a:cubicBezTo>
                  <a:cubicBezTo>
                    <a:pt x="552" y="806"/>
                    <a:pt x="542" y="785"/>
                    <a:pt x="527" y="770"/>
                  </a:cubicBezTo>
                  <a:lnTo>
                    <a:pt x="319" y="542"/>
                  </a:lnTo>
                  <a:lnTo>
                    <a:pt x="502" y="375"/>
                  </a:lnTo>
                  <a:cubicBezTo>
                    <a:pt x="522" y="355"/>
                    <a:pt x="527" y="340"/>
                    <a:pt x="527" y="319"/>
                  </a:cubicBezTo>
                  <a:cubicBezTo>
                    <a:pt x="527" y="304"/>
                    <a:pt x="522" y="289"/>
                    <a:pt x="507" y="274"/>
                  </a:cubicBezTo>
                  <a:cubicBezTo>
                    <a:pt x="497" y="258"/>
                    <a:pt x="476" y="253"/>
                    <a:pt x="461" y="253"/>
                  </a:cubicBezTo>
                  <a:cubicBezTo>
                    <a:pt x="441" y="253"/>
                    <a:pt x="421" y="258"/>
                    <a:pt x="405" y="274"/>
                  </a:cubicBezTo>
                  <a:lnTo>
                    <a:pt x="147" y="522"/>
                  </a:lnTo>
                  <a:lnTo>
                    <a:pt x="152" y="76"/>
                  </a:lnTo>
                  <a:cubicBezTo>
                    <a:pt x="152" y="56"/>
                    <a:pt x="142" y="36"/>
                    <a:pt x="132" y="25"/>
                  </a:cubicBezTo>
                  <a:cubicBezTo>
                    <a:pt x="117" y="10"/>
                    <a:pt x="102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579026" y="4479158"/>
              <a:ext cx="71374" cy="77137"/>
            </a:xfrm>
            <a:custGeom>
              <a:avLst/>
              <a:gdLst/>
              <a:ahLst/>
              <a:cxnLst/>
              <a:rect l="l" t="t" r="r" b="b"/>
              <a:pathLst>
                <a:path w="619" h="669" extrusionOk="0">
                  <a:moveTo>
                    <a:pt x="315" y="132"/>
                  </a:moveTo>
                  <a:cubicBezTo>
                    <a:pt x="350" y="132"/>
                    <a:pt x="386" y="142"/>
                    <a:pt x="416" y="167"/>
                  </a:cubicBezTo>
                  <a:cubicBezTo>
                    <a:pt x="447" y="193"/>
                    <a:pt x="462" y="223"/>
                    <a:pt x="467" y="254"/>
                  </a:cubicBezTo>
                  <a:lnTo>
                    <a:pt x="467" y="264"/>
                  </a:lnTo>
                  <a:lnTo>
                    <a:pt x="148" y="264"/>
                  </a:lnTo>
                  <a:cubicBezTo>
                    <a:pt x="168" y="173"/>
                    <a:pt x="224" y="132"/>
                    <a:pt x="315" y="132"/>
                  </a:cubicBezTo>
                  <a:close/>
                  <a:moveTo>
                    <a:pt x="315" y="0"/>
                  </a:moveTo>
                  <a:cubicBezTo>
                    <a:pt x="259" y="0"/>
                    <a:pt x="209" y="10"/>
                    <a:pt x="163" y="41"/>
                  </a:cubicBezTo>
                  <a:cubicBezTo>
                    <a:pt x="117" y="66"/>
                    <a:pt x="77" y="107"/>
                    <a:pt x="47" y="157"/>
                  </a:cubicBezTo>
                  <a:cubicBezTo>
                    <a:pt x="16" y="213"/>
                    <a:pt x="6" y="274"/>
                    <a:pt x="1" y="340"/>
                  </a:cubicBezTo>
                  <a:cubicBezTo>
                    <a:pt x="1" y="400"/>
                    <a:pt x="16" y="461"/>
                    <a:pt x="41" y="507"/>
                  </a:cubicBezTo>
                  <a:cubicBezTo>
                    <a:pt x="72" y="557"/>
                    <a:pt x="107" y="598"/>
                    <a:pt x="158" y="623"/>
                  </a:cubicBezTo>
                  <a:cubicBezTo>
                    <a:pt x="209" y="654"/>
                    <a:pt x="269" y="669"/>
                    <a:pt x="335" y="669"/>
                  </a:cubicBezTo>
                  <a:cubicBezTo>
                    <a:pt x="376" y="669"/>
                    <a:pt x="411" y="664"/>
                    <a:pt x="452" y="649"/>
                  </a:cubicBezTo>
                  <a:cubicBezTo>
                    <a:pt x="487" y="639"/>
                    <a:pt x="518" y="623"/>
                    <a:pt x="543" y="603"/>
                  </a:cubicBezTo>
                  <a:cubicBezTo>
                    <a:pt x="563" y="588"/>
                    <a:pt x="573" y="568"/>
                    <a:pt x="573" y="542"/>
                  </a:cubicBezTo>
                  <a:cubicBezTo>
                    <a:pt x="578" y="527"/>
                    <a:pt x="568" y="512"/>
                    <a:pt x="558" y="502"/>
                  </a:cubicBezTo>
                  <a:cubicBezTo>
                    <a:pt x="548" y="492"/>
                    <a:pt x="533" y="482"/>
                    <a:pt x="513" y="482"/>
                  </a:cubicBezTo>
                  <a:cubicBezTo>
                    <a:pt x="502" y="482"/>
                    <a:pt x="487" y="487"/>
                    <a:pt x="472" y="492"/>
                  </a:cubicBezTo>
                  <a:cubicBezTo>
                    <a:pt x="467" y="497"/>
                    <a:pt x="462" y="502"/>
                    <a:pt x="452" y="507"/>
                  </a:cubicBezTo>
                  <a:cubicBezTo>
                    <a:pt x="442" y="517"/>
                    <a:pt x="426" y="522"/>
                    <a:pt x="406" y="527"/>
                  </a:cubicBezTo>
                  <a:cubicBezTo>
                    <a:pt x="386" y="532"/>
                    <a:pt x="361" y="537"/>
                    <a:pt x="330" y="537"/>
                  </a:cubicBezTo>
                  <a:cubicBezTo>
                    <a:pt x="285" y="537"/>
                    <a:pt x="249" y="522"/>
                    <a:pt x="214" y="497"/>
                  </a:cubicBezTo>
                  <a:cubicBezTo>
                    <a:pt x="178" y="466"/>
                    <a:pt x="158" y="431"/>
                    <a:pt x="148" y="380"/>
                  </a:cubicBezTo>
                  <a:lnTo>
                    <a:pt x="148" y="380"/>
                  </a:lnTo>
                  <a:lnTo>
                    <a:pt x="543" y="385"/>
                  </a:lnTo>
                  <a:cubicBezTo>
                    <a:pt x="563" y="385"/>
                    <a:pt x="583" y="380"/>
                    <a:pt x="594" y="365"/>
                  </a:cubicBezTo>
                  <a:cubicBezTo>
                    <a:pt x="609" y="355"/>
                    <a:pt x="619" y="340"/>
                    <a:pt x="619" y="319"/>
                  </a:cubicBezTo>
                  <a:cubicBezTo>
                    <a:pt x="619" y="264"/>
                    <a:pt x="604" y="208"/>
                    <a:pt x="578" y="162"/>
                  </a:cubicBezTo>
                  <a:cubicBezTo>
                    <a:pt x="548" y="112"/>
                    <a:pt x="513" y="71"/>
                    <a:pt x="467" y="41"/>
                  </a:cubicBezTo>
                  <a:cubicBezTo>
                    <a:pt x="416" y="15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7004267" y="4458634"/>
              <a:ext cx="77831" cy="100083"/>
            </a:xfrm>
            <a:custGeom>
              <a:avLst/>
              <a:gdLst/>
              <a:ahLst/>
              <a:cxnLst/>
              <a:rect l="l" t="t" r="r" b="b"/>
              <a:pathLst>
                <a:path w="675" h="868" extrusionOk="0">
                  <a:moveTo>
                    <a:pt x="441" y="1"/>
                  </a:moveTo>
                  <a:cubicBezTo>
                    <a:pt x="355" y="1"/>
                    <a:pt x="279" y="21"/>
                    <a:pt x="213" y="57"/>
                  </a:cubicBezTo>
                  <a:cubicBezTo>
                    <a:pt x="148" y="92"/>
                    <a:pt x="97" y="143"/>
                    <a:pt x="61" y="209"/>
                  </a:cubicBezTo>
                  <a:cubicBezTo>
                    <a:pt x="21" y="275"/>
                    <a:pt x="1" y="345"/>
                    <a:pt x="1" y="426"/>
                  </a:cubicBezTo>
                  <a:cubicBezTo>
                    <a:pt x="1" y="523"/>
                    <a:pt x="21" y="599"/>
                    <a:pt x="61" y="665"/>
                  </a:cubicBezTo>
                  <a:cubicBezTo>
                    <a:pt x="102" y="730"/>
                    <a:pt x="153" y="781"/>
                    <a:pt x="219" y="817"/>
                  </a:cubicBezTo>
                  <a:cubicBezTo>
                    <a:pt x="284" y="847"/>
                    <a:pt x="355" y="867"/>
                    <a:pt x="436" y="867"/>
                  </a:cubicBezTo>
                  <a:cubicBezTo>
                    <a:pt x="507" y="867"/>
                    <a:pt x="573" y="852"/>
                    <a:pt x="634" y="822"/>
                  </a:cubicBezTo>
                  <a:cubicBezTo>
                    <a:pt x="649" y="811"/>
                    <a:pt x="659" y="806"/>
                    <a:pt x="664" y="796"/>
                  </a:cubicBezTo>
                  <a:cubicBezTo>
                    <a:pt x="669" y="786"/>
                    <a:pt x="674" y="771"/>
                    <a:pt x="674" y="761"/>
                  </a:cubicBezTo>
                  <a:cubicBezTo>
                    <a:pt x="674" y="741"/>
                    <a:pt x="669" y="725"/>
                    <a:pt x="654" y="710"/>
                  </a:cubicBezTo>
                  <a:cubicBezTo>
                    <a:pt x="639" y="695"/>
                    <a:pt x="624" y="685"/>
                    <a:pt x="604" y="685"/>
                  </a:cubicBezTo>
                  <a:cubicBezTo>
                    <a:pt x="593" y="685"/>
                    <a:pt x="578" y="685"/>
                    <a:pt x="563" y="695"/>
                  </a:cubicBezTo>
                  <a:cubicBezTo>
                    <a:pt x="528" y="710"/>
                    <a:pt x="487" y="720"/>
                    <a:pt x="436" y="720"/>
                  </a:cubicBezTo>
                  <a:cubicBezTo>
                    <a:pt x="350" y="720"/>
                    <a:pt x="284" y="695"/>
                    <a:pt x="234" y="644"/>
                  </a:cubicBezTo>
                  <a:cubicBezTo>
                    <a:pt x="183" y="599"/>
                    <a:pt x="158" y="523"/>
                    <a:pt x="158" y="432"/>
                  </a:cubicBezTo>
                  <a:cubicBezTo>
                    <a:pt x="158" y="376"/>
                    <a:pt x="173" y="325"/>
                    <a:pt x="193" y="285"/>
                  </a:cubicBezTo>
                  <a:cubicBezTo>
                    <a:pt x="219" y="239"/>
                    <a:pt x="249" y="204"/>
                    <a:pt x="289" y="183"/>
                  </a:cubicBezTo>
                  <a:cubicBezTo>
                    <a:pt x="335" y="158"/>
                    <a:pt x="381" y="148"/>
                    <a:pt x="436" y="148"/>
                  </a:cubicBezTo>
                  <a:cubicBezTo>
                    <a:pt x="482" y="148"/>
                    <a:pt x="528" y="158"/>
                    <a:pt x="568" y="173"/>
                  </a:cubicBezTo>
                  <a:cubicBezTo>
                    <a:pt x="578" y="183"/>
                    <a:pt x="593" y="188"/>
                    <a:pt x="609" y="188"/>
                  </a:cubicBezTo>
                  <a:cubicBezTo>
                    <a:pt x="629" y="188"/>
                    <a:pt x="644" y="178"/>
                    <a:pt x="659" y="163"/>
                  </a:cubicBezTo>
                  <a:cubicBezTo>
                    <a:pt x="669" y="148"/>
                    <a:pt x="674" y="128"/>
                    <a:pt x="674" y="112"/>
                  </a:cubicBezTo>
                  <a:cubicBezTo>
                    <a:pt x="674" y="82"/>
                    <a:pt x="664" y="62"/>
                    <a:pt x="639" y="52"/>
                  </a:cubicBezTo>
                  <a:cubicBezTo>
                    <a:pt x="578" y="21"/>
                    <a:pt x="512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7109424" y="4481464"/>
              <a:ext cx="76101" cy="77368"/>
            </a:xfrm>
            <a:custGeom>
              <a:avLst/>
              <a:gdLst/>
              <a:ahLst/>
              <a:cxnLst/>
              <a:rect l="l" t="t" r="r" b="b"/>
              <a:pathLst>
                <a:path w="660" h="671" extrusionOk="0">
                  <a:moveTo>
                    <a:pt x="330" y="132"/>
                  </a:moveTo>
                  <a:cubicBezTo>
                    <a:pt x="365" y="132"/>
                    <a:pt x="396" y="142"/>
                    <a:pt x="426" y="163"/>
                  </a:cubicBezTo>
                  <a:cubicBezTo>
                    <a:pt x="451" y="178"/>
                    <a:pt x="472" y="203"/>
                    <a:pt x="492" y="234"/>
                  </a:cubicBezTo>
                  <a:cubicBezTo>
                    <a:pt x="507" y="264"/>
                    <a:pt x="512" y="299"/>
                    <a:pt x="512" y="340"/>
                  </a:cubicBezTo>
                  <a:cubicBezTo>
                    <a:pt x="512" y="375"/>
                    <a:pt x="507" y="411"/>
                    <a:pt x="487" y="441"/>
                  </a:cubicBezTo>
                  <a:cubicBezTo>
                    <a:pt x="472" y="472"/>
                    <a:pt x="451" y="497"/>
                    <a:pt x="421" y="512"/>
                  </a:cubicBezTo>
                  <a:cubicBezTo>
                    <a:pt x="396" y="532"/>
                    <a:pt x="365" y="537"/>
                    <a:pt x="330" y="537"/>
                  </a:cubicBezTo>
                  <a:cubicBezTo>
                    <a:pt x="294" y="537"/>
                    <a:pt x="264" y="532"/>
                    <a:pt x="239" y="512"/>
                  </a:cubicBezTo>
                  <a:cubicBezTo>
                    <a:pt x="208" y="497"/>
                    <a:pt x="188" y="472"/>
                    <a:pt x="173" y="441"/>
                  </a:cubicBezTo>
                  <a:cubicBezTo>
                    <a:pt x="158" y="411"/>
                    <a:pt x="147" y="375"/>
                    <a:pt x="147" y="335"/>
                  </a:cubicBezTo>
                  <a:cubicBezTo>
                    <a:pt x="147" y="299"/>
                    <a:pt x="158" y="264"/>
                    <a:pt x="173" y="234"/>
                  </a:cubicBezTo>
                  <a:cubicBezTo>
                    <a:pt x="188" y="198"/>
                    <a:pt x="213" y="178"/>
                    <a:pt x="239" y="158"/>
                  </a:cubicBezTo>
                  <a:cubicBezTo>
                    <a:pt x="269" y="142"/>
                    <a:pt x="299" y="132"/>
                    <a:pt x="330" y="132"/>
                  </a:cubicBezTo>
                  <a:close/>
                  <a:moveTo>
                    <a:pt x="335" y="1"/>
                  </a:moveTo>
                  <a:cubicBezTo>
                    <a:pt x="269" y="1"/>
                    <a:pt x="218" y="16"/>
                    <a:pt x="168" y="46"/>
                  </a:cubicBezTo>
                  <a:cubicBezTo>
                    <a:pt x="117" y="71"/>
                    <a:pt x="76" y="112"/>
                    <a:pt x="46" y="163"/>
                  </a:cubicBezTo>
                  <a:cubicBezTo>
                    <a:pt x="16" y="213"/>
                    <a:pt x="1" y="269"/>
                    <a:pt x="1" y="335"/>
                  </a:cubicBezTo>
                  <a:cubicBezTo>
                    <a:pt x="1" y="401"/>
                    <a:pt x="16" y="456"/>
                    <a:pt x="46" y="512"/>
                  </a:cubicBezTo>
                  <a:cubicBezTo>
                    <a:pt x="71" y="563"/>
                    <a:pt x="112" y="598"/>
                    <a:pt x="163" y="629"/>
                  </a:cubicBezTo>
                  <a:cubicBezTo>
                    <a:pt x="213" y="659"/>
                    <a:pt x="269" y="669"/>
                    <a:pt x="330" y="669"/>
                  </a:cubicBezTo>
                  <a:cubicBezTo>
                    <a:pt x="337" y="670"/>
                    <a:pt x="345" y="670"/>
                    <a:pt x="353" y="670"/>
                  </a:cubicBezTo>
                  <a:cubicBezTo>
                    <a:pt x="405" y="670"/>
                    <a:pt x="453" y="655"/>
                    <a:pt x="497" y="629"/>
                  </a:cubicBezTo>
                  <a:cubicBezTo>
                    <a:pt x="548" y="603"/>
                    <a:pt x="588" y="563"/>
                    <a:pt x="613" y="512"/>
                  </a:cubicBezTo>
                  <a:cubicBezTo>
                    <a:pt x="644" y="462"/>
                    <a:pt x="659" y="406"/>
                    <a:pt x="659" y="340"/>
                  </a:cubicBezTo>
                  <a:cubicBezTo>
                    <a:pt x="659" y="274"/>
                    <a:pt x="644" y="218"/>
                    <a:pt x="619" y="168"/>
                  </a:cubicBezTo>
                  <a:cubicBezTo>
                    <a:pt x="588" y="112"/>
                    <a:pt x="548" y="77"/>
                    <a:pt x="497" y="46"/>
                  </a:cubicBezTo>
                  <a:cubicBezTo>
                    <a:pt x="446" y="16"/>
                    <a:pt x="391" y="1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7200515" y="4482040"/>
              <a:ext cx="110577" cy="76100"/>
            </a:xfrm>
            <a:custGeom>
              <a:avLst/>
              <a:gdLst/>
              <a:ahLst/>
              <a:cxnLst/>
              <a:rect l="l" t="t" r="r" b="b"/>
              <a:pathLst>
                <a:path w="959" h="660" extrusionOk="0">
                  <a:moveTo>
                    <a:pt x="345" y="1"/>
                  </a:moveTo>
                  <a:cubicBezTo>
                    <a:pt x="305" y="1"/>
                    <a:pt x="264" y="11"/>
                    <a:pt x="234" y="31"/>
                  </a:cubicBezTo>
                  <a:cubicBezTo>
                    <a:pt x="198" y="51"/>
                    <a:pt x="173" y="77"/>
                    <a:pt x="148" y="107"/>
                  </a:cubicBezTo>
                  <a:lnTo>
                    <a:pt x="148" y="87"/>
                  </a:lnTo>
                  <a:cubicBezTo>
                    <a:pt x="148" y="66"/>
                    <a:pt x="143" y="46"/>
                    <a:pt x="127" y="31"/>
                  </a:cubicBezTo>
                  <a:cubicBezTo>
                    <a:pt x="117" y="21"/>
                    <a:pt x="97" y="11"/>
                    <a:pt x="77" y="11"/>
                  </a:cubicBezTo>
                  <a:cubicBezTo>
                    <a:pt x="56" y="11"/>
                    <a:pt x="41" y="21"/>
                    <a:pt x="26" y="31"/>
                  </a:cubicBezTo>
                  <a:cubicBezTo>
                    <a:pt x="11" y="46"/>
                    <a:pt x="6" y="61"/>
                    <a:pt x="6" y="87"/>
                  </a:cubicBezTo>
                  <a:lnTo>
                    <a:pt x="1" y="583"/>
                  </a:lnTo>
                  <a:cubicBezTo>
                    <a:pt x="1" y="603"/>
                    <a:pt x="11" y="624"/>
                    <a:pt x="21" y="639"/>
                  </a:cubicBezTo>
                  <a:cubicBezTo>
                    <a:pt x="36" y="649"/>
                    <a:pt x="51" y="659"/>
                    <a:pt x="72" y="659"/>
                  </a:cubicBezTo>
                  <a:cubicBezTo>
                    <a:pt x="97" y="659"/>
                    <a:pt x="112" y="649"/>
                    <a:pt x="127" y="639"/>
                  </a:cubicBezTo>
                  <a:cubicBezTo>
                    <a:pt x="138" y="624"/>
                    <a:pt x="148" y="603"/>
                    <a:pt x="148" y="583"/>
                  </a:cubicBezTo>
                  <a:lnTo>
                    <a:pt x="148" y="274"/>
                  </a:lnTo>
                  <a:cubicBezTo>
                    <a:pt x="148" y="234"/>
                    <a:pt x="163" y="198"/>
                    <a:pt x="188" y="173"/>
                  </a:cubicBezTo>
                  <a:cubicBezTo>
                    <a:pt x="213" y="148"/>
                    <a:pt x="249" y="132"/>
                    <a:pt x="295" y="132"/>
                  </a:cubicBezTo>
                  <a:cubicBezTo>
                    <a:pt x="335" y="132"/>
                    <a:pt x="365" y="148"/>
                    <a:pt x="381" y="173"/>
                  </a:cubicBezTo>
                  <a:cubicBezTo>
                    <a:pt x="401" y="198"/>
                    <a:pt x="411" y="234"/>
                    <a:pt x="411" y="274"/>
                  </a:cubicBezTo>
                  <a:lnTo>
                    <a:pt x="406" y="583"/>
                  </a:lnTo>
                  <a:cubicBezTo>
                    <a:pt x="406" y="608"/>
                    <a:pt x="416" y="624"/>
                    <a:pt x="426" y="639"/>
                  </a:cubicBezTo>
                  <a:cubicBezTo>
                    <a:pt x="441" y="654"/>
                    <a:pt x="457" y="659"/>
                    <a:pt x="482" y="659"/>
                  </a:cubicBezTo>
                  <a:cubicBezTo>
                    <a:pt x="502" y="659"/>
                    <a:pt x="517" y="654"/>
                    <a:pt x="533" y="639"/>
                  </a:cubicBezTo>
                  <a:cubicBezTo>
                    <a:pt x="548" y="624"/>
                    <a:pt x="553" y="608"/>
                    <a:pt x="553" y="588"/>
                  </a:cubicBezTo>
                  <a:lnTo>
                    <a:pt x="553" y="279"/>
                  </a:lnTo>
                  <a:cubicBezTo>
                    <a:pt x="553" y="234"/>
                    <a:pt x="568" y="203"/>
                    <a:pt x="593" y="178"/>
                  </a:cubicBezTo>
                  <a:cubicBezTo>
                    <a:pt x="619" y="148"/>
                    <a:pt x="654" y="137"/>
                    <a:pt x="700" y="137"/>
                  </a:cubicBezTo>
                  <a:cubicBezTo>
                    <a:pt x="740" y="137"/>
                    <a:pt x="771" y="148"/>
                    <a:pt x="791" y="173"/>
                  </a:cubicBezTo>
                  <a:cubicBezTo>
                    <a:pt x="806" y="198"/>
                    <a:pt x="816" y="234"/>
                    <a:pt x="816" y="279"/>
                  </a:cubicBezTo>
                  <a:lnTo>
                    <a:pt x="811" y="588"/>
                  </a:lnTo>
                  <a:cubicBezTo>
                    <a:pt x="811" y="608"/>
                    <a:pt x="821" y="624"/>
                    <a:pt x="831" y="639"/>
                  </a:cubicBezTo>
                  <a:cubicBezTo>
                    <a:pt x="847" y="654"/>
                    <a:pt x="862" y="659"/>
                    <a:pt x="887" y="659"/>
                  </a:cubicBezTo>
                  <a:cubicBezTo>
                    <a:pt x="907" y="659"/>
                    <a:pt x="923" y="654"/>
                    <a:pt x="938" y="639"/>
                  </a:cubicBezTo>
                  <a:cubicBezTo>
                    <a:pt x="953" y="629"/>
                    <a:pt x="958" y="608"/>
                    <a:pt x="958" y="588"/>
                  </a:cubicBezTo>
                  <a:lnTo>
                    <a:pt x="958" y="279"/>
                  </a:lnTo>
                  <a:cubicBezTo>
                    <a:pt x="958" y="193"/>
                    <a:pt x="943" y="127"/>
                    <a:pt x="913" y="77"/>
                  </a:cubicBezTo>
                  <a:cubicBezTo>
                    <a:pt x="882" y="26"/>
                    <a:pt x="831" y="6"/>
                    <a:pt x="750" y="1"/>
                  </a:cubicBezTo>
                  <a:cubicBezTo>
                    <a:pt x="700" y="1"/>
                    <a:pt x="659" y="16"/>
                    <a:pt x="624" y="41"/>
                  </a:cubicBezTo>
                  <a:cubicBezTo>
                    <a:pt x="583" y="72"/>
                    <a:pt x="558" y="102"/>
                    <a:pt x="538" y="132"/>
                  </a:cubicBezTo>
                  <a:cubicBezTo>
                    <a:pt x="512" y="46"/>
                    <a:pt x="447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7333114" y="4482617"/>
              <a:ext cx="110577" cy="76676"/>
            </a:xfrm>
            <a:custGeom>
              <a:avLst/>
              <a:gdLst/>
              <a:ahLst/>
              <a:cxnLst/>
              <a:rect l="l" t="t" r="r" b="b"/>
              <a:pathLst>
                <a:path w="959" h="665" extrusionOk="0">
                  <a:moveTo>
                    <a:pt x="340" y="1"/>
                  </a:moveTo>
                  <a:cubicBezTo>
                    <a:pt x="299" y="1"/>
                    <a:pt x="264" y="11"/>
                    <a:pt x="229" y="31"/>
                  </a:cubicBezTo>
                  <a:cubicBezTo>
                    <a:pt x="198" y="51"/>
                    <a:pt x="168" y="77"/>
                    <a:pt x="148" y="107"/>
                  </a:cubicBezTo>
                  <a:lnTo>
                    <a:pt x="148" y="87"/>
                  </a:lnTo>
                  <a:cubicBezTo>
                    <a:pt x="148" y="67"/>
                    <a:pt x="142" y="46"/>
                    <a:pt x="127" y="36"/>
                  </a:cubicBezTo>
                  <a:cubicBezTo>
                    <a:pt x="112" y="21"/>
                    <a:pt x="97" y="11"/>
                    <a:pt x="77" y="11"/>
                  </a:cubicBezTo>
                  <a:cubicBezTo>
                    <a:pt x="56" y="11"/>
                    <a:pt x="36" y="21"/>
                    <a:pt x="21" y="36"/>
                  </a:cubicBezTo>
                  <a:cubicBezTo>
                    <a:pt x="11" y="46"/>
                    <a:pt x="1" y="67"/>
                    <a:pt x="1" y="87"/>
                  </a:cubicBezTo>
                  <a:lnTo>
                    <a:pt x="1" y="583"/>
                  </a:lnTo>
                  <a:cubicBezTo>
                    <a:pt x="1" y="603"/>
                    <a:pt x="6" y="624"/>
                    <a:pt x="21" y="639"/>
                  </a:cubicBezTo>
                  <a:cubicBezTo>
                    <a:pt x="36" y="649"/>
                    <a:pt x="51" y="659"/>
                    <a:pt x="72" y="659"/>
                  </a:cubicBezTo>
                  <a:cubicBezTo>
                    <a:pt x="92" y="659"/>
                    <a:pt x="112" y="649"/>
                    <a:pt x="122" y="639"/>
                  </a:cubicBezTo>
                  <a:cubicBezTo>
                    <a:pt x="137" y="624"/>
                    <a:pt x="142" y="603"/>
                    <a:pt x="142" y="583"/>
                  </a:cubicBezTo>
                  <a:lnTo>
                    <a:pt x="148" y="274"/>
                  </a:lnTo>
                  <a:cubicBezTo>
                    <a:pt x="148" y="234"/>
                    <a:pt x="158" y="203"/>
                    <a:pt x="183" y="173"/>
                  </a:cubicBezTo>
                  <a:cubicBezTo>
                    <a:pt x="208" y="148"/>
                    <a:pt x="244" y="132"/>
                    <a:pt x="289" y="132"/>
                  </a:cubicBezTo>
                  <a:cubicBezTo>
                    <a:pt x="335" y="132"/>
                    <a:pt x="365" y="148"/>
                    <a:pt x="381" y="173"/>
                  </a:cubicBezTo>
                  <a:cubicBezTo>
                    <a:pt x="401" y="198"/>
                    <a:pt x="406" y="234"/>
                    <a:pt x="406" y="279"/>
                  </a:cubicBezTo>
                  <a:lnTo>
                    <a:pt x="406" y="588"/>
                  </a:lnTo>
                  <a:cubicBezTo>
                    <a:pt x="406" y="609"/>
                    <a:pt x="411" y="624"/>
                    <a:pt x="426" y="639"/>
                  </a:cubicBezTo>
                  <a:cubicBezTo>
                    <a:pt x="441" y="654"/>
                    <a:pt x="457" y="659"/>
                    <a:pt x="477" y="659"/>
                  </a:cubicBezTo>
                  <a:cubicBezTo>
                    <a:pt x="497" y="659"/>
                    <a:pt x="517" y="654"/>
                    <a:pt x="527" y="639"/>
                  </a:cubicBezTo>
                  <a:cubicBezTo>
                    <a:pt x="543" y="624"/>
                    <a:pt x="553" y="609"/>
                    <a:pt x="553" y="588"/>
                  </a:cubicBezTo>
                  <a:lnTo>
                    <a:pt x="553" y="279"/>
                  </a:lnTo>
                  <a:cubicBezTo>
                    <a:pt x="553" y="239"/>
                    <a:pt x="563" y="203"/>
                    <a:pt x="588" y="178"/>
                  </a:cubicBezTo>
                  <a:cubicBezTo>
                    <a:pt x="614" y="148"/>
                    <a:pt x="649" y="137"/>
                    <a:pt x="695" y="137"/>
                  </a:cubicBezTo>
                  <a:cubicBezTo>
                    <a:pt x="740" y="137"/>
                    <a:pt x="771" y="148"/>
                    <a:pt x="786" y="173"/>
                  </a:cubicBezTo>
                  <a:cubicBezTo>
                    <a:pt x="806" y="198"/>
                    <a:pt x="811" y="234"/>
                    <a:pt x="811" y="279"/>
                  </a:cubicBezTo>
                  <a:lnTo>
                    <a:pt x="811" y="588"/>
                  </a:lnTo>
                  <a:cubicBezTo>
                    <a:pt x="811" y="609"/>
                    <a:pt x="816" y="629"/>
                    <a:pt x="831" y="639"/>
                  </a:cubicBezTo>
                  <a:cubicBezTo>
                    <a:pt x="847" y="654"/>
                    <a:pt x="862" y="664"/>
                    <a:pt x="882" y="664"/>
                  </a:cubicBezTo>
                  <a:cubicBezTo>
                    <a:pt x="902" y="664"/>
                    <a:pt x="923" y="654"/>
                    <a:pt x="933" y="644"/>
                  </a:cubicBezTo>
                  <a:cubicBezTo>
                    <a:pt x="948" y="629"/>
                    <a:pt x="958" y="609"/>
                    <a:pt x="958" y="588"/>
                  </a:cubicBezTo>
                  <a:lnTo>
                    <a:pt x="958" y="279"/>
                  </a:lnTo>
                  <a:cubicBezTo>
                    <a:pt x="958" y="193"/>
                    <a:pt x="943" y="127"/>
                    <a:pt x="912" y="77"/>
                  </a:cubicBezTo>
                  <a:cubicBezTo>
                    <a:pt x="882" y="31"/>
                    <a:pt x="826" y="6"/>
                    <a:pt x="745" y="6"/>
                  </a:cubicBezTo>
                  <a:cubicBezTo>
                    <a:pt x="700" y="6"/>
                    <a:pt x="659" y="16"/>
                    <a:pt x="619" y="46"/>
                  </a:cubicBezTo>
                  <a:cubicBezTo>
                    <a:pt x="583" y="72"/>
                    <a:pt x="553" y="102"/>
                    <a:pt x="538" y="137"/>
                  </a:cubicBezTo>
                  <a:cubicBezTo>
                    <a:pt x="507" y="46"/>
                    <a:pt x="441" y="1"/>
                    <a:pt x="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7461678" y="4483193"/>
              <a:ext cx="70682" cy="77829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309" y="132"/>
                  </a:moveTo>
                  <a:cubicBezTo>
                    <a:pt x="345" y="138"/>
                    <a:pt x="380" y="148"/>
                    <a:pt x="410" y="173"/>
                  </a:cubicBezTo>
                  <a:cubicBezTo>
                    <a:pt x="441" y="198"/>
                    <a:pt x="456" y="224"/>
                    <a:pt x="461" y="259"/>
                  </a:cubicBezTo>
                  <a:lnTo>
                    <a:pt x="461" y="269"/>
                  </a:lnTo>
                  <a:lnTo>
                    <a:pt x="142" y="264"/>
                  </a:lnTo>
                  <a:cubicBezTo>
                    <a:pt x="162" y="178"/>
                    <a:pt x="218" y="132"/>
                    <a:pt x="309" y="132"/>
                  </a:cubicBezTo>
                  <a:close/>
                  <a:moveTo>
                    <a:pt x="309" y="1"/>
                  </a:moveTo>
                  <a:cubicBezTo>
                    <a:pt x="258" y="1"/>
                    <a:pt x="203" y="16"/>
                    <a:pt x="157" y="41"/>
                  </a:cubicBezTo>
                  <a:cubicBezTo>
                    <a:pt x="112" y="72"/>
                    <a:pt x="71" y="112"/>
                    <a:pt x="41" y="163"/>
                  </a:cubicBezTo>
                  <a:cubicBezTo>
                    <a:pt x="15" y="213"/>
                    <a:pt x="0" y="274"/>
                    <a:pt x="0" y="345"/>
                  </a:cubicBezTo>
                  <a:cubicBezTo>
                    <a:pt x="0" y="406"/>
                    <a:pt x="10" y="462"/>
                    <a:pt x="41" y="512"/>
                  </a:cubicBezTo>
                  <a:cubicBezTo>
                    <a:pt x="66" y="563"/>
                    <a:pt x="101" y="598"/>
                    <a:pt x="152" y="629"/>
                  </a:cubicBezTo>
                  <a:cubicBezTo>
                    <a:pt x="203" y="659"/>
                    <a:pt x="263" y="669"/>
                    <a:pt x="329" y="674"/>
                  </a:cubicBezTo>
                  <a:cubicBezTo>
                    <a:pt x="370" y="674"/>
                    <a:pt x="405" y="664"/>
                    <a:pt x="446" y="654"/>
                  </a:cubicBezTo>
                  <a:cubicBezTo>
                    <a:pt x="481" y="639"/>
                    <a:pt x="512" y="624"/>
                    <a:pt x="537" y="609"/>
                  </a:cubicBezTo>
                  <a:cubicBezTo>
                    <a:pt x="557" y="588"/>
                    <a:pt x="572" y="568"/>
                    <a:pt x="572" y="548"/>
                  </a:cubicBezTo>
                  <a:cubicBezTo>
                    <a:pt x="572" y="533"/>
                    <a:pt x="562" y="517"/>
                    <a:pt x="552" y="507"/>
                  </a:cubicBezTo>
                  <a:cubicBezTo>
                    <a:pt x="542" y="492"/>
                    <a:pt x="527" y="487"/>
                    <a:pt x="507" y="487"/>
                  </a:cubicBezTo>
                  <a:cubicBezTo>
                    <a:pt x="496" y="487"/>
                    <a:pt x="481" y="492"/>
                    <a:pt x="466" y="497"/>
                  </a:cubicBezTo>
                  <a:cubicBezTo>
                    <a:pt x="466" y="502"/>
                    <a:pt x="456" y="507"/>
                    <a:pt x="446" y="512"/>
                  </a:cubicBezTo>
                  <a:cubicBezTo>
                    <a:pt x="436" y="517"/>
                    <a:pt x="421" y="522"/>
                    <a:pt x="400" y="533"/>
                  </a:cubicBezTo>
                  <a:cubicBezTo>
                    <a:pt x="385" y="538"/>
                    <a:pt x="355" y="538"/>
                    <a:pt x="324" y="538"/>
                  </a:cubicBezTo>
                  <a:cubicBezTo>
                    <a:pt x="279" y="538"/>
                    <a:pt x="243" y="528"/>
                    <a:pt x="208" y="497"/>
                  </a:cubicBezTo>
                  <a:cubicBezTo>
                    <a:pt x="172" y="472"/>
                    <a:pt x="152" y="431"/>
                    <a:pt x="142" y="386"/>
                  </a:cubicBezTo>
                  <a:lnTo>
                    <a:pt x="142" y="386"/>
                  </a:lnTo>
                  <a:lnTo>
                    <a:pt x="542" y="391"/>
                  </a:lnTo>
                  <a:cubicBezTo>
                    <a:pt x="557" y="391"/>
                    <a:pt x="578" y="381"/>
                    <a:pt x="593" y="371"/>
                  </a:cubicBezTo>
                  <a:cubicBezTo>
                    <a:pt x="603" y="360"/>
                    <a:pt x="613" y="345"/>
                    <a:pt x="613" y="325"/>
                  </a:cubicBezTo>
                  <a:cubicBezTo>
                    <a:pt x="613" y="264"/>
                    <a:pt x="598" y="213"/>
                    <a:pt x="572" y="163"/>
                  </a:cubicBezTo>
                  <a:cubicBezTo>
                    <a:pt x="542" y="112"/>
                    <a:pt x="507" y="77"/>
                    <a:pt x="461" y="46"/>
                  </a:cubicBezTo>
                  <a:cubicBezTo>
                    <a:pt x="410" y="16"/>
                    <a:pt x="365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7550462" y="4483770"/>
              <a:ext cx="64917" cy="76100"/>
            </a:xfrm>
            <a:custGeom>
              <a:avLst/>
              <a:gdLst/>
              <a:ahLst/>
              <a:cxnLst/>
              <a:rect l="l" t="t" r="r" b="b"/>
              <a:pathLst>
                <a:path w="563" h="660" extrusionOk="0">
                  <a:moveTo>
                    <a:pt x="344" y="1"/>
                  </a:moveTo>
                  <a:cubicBezTo>
                    <a:pt x="304" y="1"/>
                    <a:pt x="263" y="11"/>
                    <a:pt x="228" y="31"/>
                  </a:cubicBezTo>
                  <a:cubicBezTo>
                    <a:pt x="198" y="51"/>
                    <a:pt x="167" y="77"/>
                    <a:pt x="147" y="107"/>
                  </a:cubicBezTo>
                  <a:lnTo>
                    <a:pt x="147" y="87"/>
                  </a:lnTo>
                  <a:cubicBezTo>
                    <a:pt x="147" y="67"/>
                    <a:pt x="137" y="46"/>
                    <a:pt x="127" y="36"/>
                  </a:cubicBezTo>
                  <a:cubicBezTo>
                    <a:pt x="111" y="21"/>
                    <a:pt x="96" y="11"/>
                    <a:pt x="71" y="11"/>
                  </a:cubicBezTo>
                  <a:cubicBezTo>
                    <a:pt x="51" y="11"/>
                    <a:pt x="35" y="21"/>
                    <a:pt x="20" y="31"/>
                  </a:cubicBezTo>
                  <a:cubicBezTo>
                    <a:pt x="5" y="46"/>
                    <a:pt x="0" y="67"/>
                    <a:pt x="0" y="87"/>
                  </a:cubicBezTo>
                  <a:lnTo>
                    <a:pt x="0" y="583"/>
                  </a:lnTo>
                  <a:cubicBezTo>
                    <a:pt x="0" y="604"/>
                    <a:pt x="5" y="624"/>
                    <a:pt x="20" y="639"/>
                  </a:cubicBezTo>
                  <a:cubicBezTo>
                    <a:pt x="30" y="649"/>
                    <a:pt x="51" y="659"/>
                    <a:pt x="71" y="659"/>
                  </a:cubicBezTo>
                  <a:cubicBezTo>
                    <a:pt x="91" y="659"/>
                    <a:pt x="106" y="649"/>
                    <a:pt x="122" y="639"/>
                  </a:cubicBezTo>
                  <a:cubicBezTo>
                    <a:pt x="137" y="624"/>
                    <a:pt x="142" y="604"/>
                    <a:pt x="142" y="583"/>
                  </a:cubicBezTo>
                  <a:lnTo>
                    <a:pt x="147" y="274"/>
                  </a:lnTo>
                  <a:cubicBezTo>
                    <a:pt x="147" y="234"/>
                    <a:pt x="157" y="198"/>
                    <a:pt x="182" y="173"/>
                  </a:cubicBezTo>
                  <a:cubicBezTo>
                    <a:pt x="213" y="148"/>
                    <a:pt x="248" y="133"/>
                    <a:pt x="294" y="133"/>
                  </a:cubicBezTo>
                  <a:cubicBezTo>
                    <a:pt x="339" y="133"/>
                    <a:pt x="370" y="148"/>
                    <a:pt x="390" y="173"/>
                  </a:cubicBezTo>
                  <a:cubicBezTo>
                    <a:pt x="410" y="198"/>
                    <a:pt x="415" y="234"/>
                    <a:pt x="415" y="274"/>
                  </a:cubicBezTo>
                  <a:lnTo>
                    <a:pt x="415" y="583"/>
                  </a:lnTo>
                  <a:cubicBezTo>
                    <a:pt x="415" y="609"/>
                    <a:pt x="420" y="624"/>
                    <a:pt x="436" y="639"/>
                  </a:cubicBezTo>
                  <a:cubicBezTo>
                    <a:pt x="451" y="654"/>
                    <a:pt x="466" y="659"/>
                    <a:pt x="486" y="659"/>
                  </a:cubicBezTo>
                  <a:cubicBezTo>
                    <a:pt x="507" y="659"/>
                    <a:pt x="527" y="654"/>
                    <a:pt x="542" y="639"/>
                  </a:cubicBezTo>
                  <a:cubicBezTo>
                    <a:pt x="552" y="624"/>
                    <a:pt x="562" y="609"/>
                    <a:pt x="562" y="588"/>
                  </a:cubicBezTo>
                  <a:lnTo>
                    <a:pt x="562" y="279"/>
                  </a:lnTo>
                  <a:cubicBezTo>
                    <a:pt x="562" y="193"/>
                    <a:pt x="547" y="122"/>
                    <a:pt x="517" y="77"/>
                  </a:cubicBezTo>
                  <a:cubicBezTo>
                    <a:pt x="486" y="26"/>
                    <a:pt x="431" y="1"/>
                    <a:pt x="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7628638" y="4469818"/>
              <a:ext cx="48659" cy="90628"/>
            </a:xfrm>
            <a:custGeom>
              <a:avLst/>
              <a:gdLst/>
              <a:ahLst/>
              <a:cxnLst/>
              <a:rect l="l" t="t" r="r" b="b"/>
              <a:pathLst>
                <a:path w="422" h="786" extrusionOk="0">
                  <a:moveTo>
                    <a:pt x="198" y="0"/>
                  </a:moveTo>
                  <a:cubicBezTo>
                    <a:pt x="178" y="0"/>
                    <a:pt x="163" y="5"/>
                    <a:pt x="148" y="20"/>
                  </a:cubicBezTo>
                  <a:cubicBezTo>
                    <a:pt x="133" y="31"/>
                    <a:pt x="127" y="51"/>
                    <a:pt x="127" y="71"/>
                  </a:cubicBezTo>
                  <a:lnTo>
                    <a:pt x="127" y="147"/>
                  </a:lnTo>
                  <a:lnTo>
                    <a:pt x="72" y="147"/>
                  </a:lnTo>
                  <a:cubicBezTo>
                    <a:pt x="51" y="147"/>
                    <a:pt x="36" y="152"/>
                    <a:pt x="21" y="167"/>
                  </a:cubicBezTo>
                  <a:cubicBezTo>
                    <a:pt x="11" y="178"/>
                    <a:pt x="1" y="193"/>
                    <a:pt x="1" y="213"/>
                  </a:cubicBezTo>
                  <a:cubicBezTo>
                    <a:pt x="1" y="233"/>
                    <a:pt x="6" y="248"/>
                    <a:pt x="21" y="264"/>
                  </a:cubicBezTo>
                  <a:cubicBezTo>
                    <a:pt x="36" y="274"/>
                    <a:pt x="51" y="279"/>
                    <a:pt x="72" y="279"/>
                  </a:cubicBezTo>
                  <a:lnTo>
                    <a:pt x="122" y="279"/>
                  </a:lnTo>
                  <a:lnTo>
                    <a:pt x="122" y="613"/>
                  </a:lnTo>
                  <a:cubicBezTo>
                    <a:pt x="122" y="684"/>
                    <a:pt x="138" y="730"/>
                    <a:pt x="173" y="750"/>
                  </a:cubicBezTo>
                  <a:cubicBezTo>
                    <a:pt x="209" y="770"/>
                    <a:pt x="249" y="785"/>
                    <a:pt x="300" y="785"/>
                  </a:cubicBezTo>
                  <a:cubicBezTo>
                    <a:pt x="330" y="785"/>
                    <a:pt x="355" y="775"/>
                    <a:pt x="381" y="760"/>
                  </a:cubicBezTo>
                  <a:cubicBezTo>
                    <a:pt x="406" y="745"/>
                    <a:pt x="416" y="730"/>
                    <a:pt x="416" y="704"/>
                  </a:cubicBezTo>
                  <a:cubicBezTo>
                    <a:pt x="416" y="689"/>
                    <a:pt x="411" y="674"/>
                    <a:pt x="401" y="664"/>
                  </a:cubicBezTo>
                  <a:cubicBezTo>
                    <a:pt x="391" y="654"/>
                    <a:pt x="381" y="649"/>
                    <a:pt x="371" y="649"/>
                  </a:cubicBezTo>
                  <a:cubicBezTo>
                    <a:pt x="360" y="649"/>
                    <a:pt x="355" y="649"/>
                    <a:pt x="345" y="654"/>
                  </a:cubicBezTo>
                  <a:cubicBezTo>
                    <a:pt x="335" y="654"/>
                    <a:pt x="325" y="659"/>
                    <a:pt x="315" y="659"/>
                  </a:cubicBezTo>
                  <a:cubicBezTo>
                    <a:pt x="300" y="659"/>
                    <a:pt x="290" y="654"/>
                    <a:pt x="279" y="649"/>
                  </a:cubicBezTo>
                  <a:cubicBezTo>
                    <a:pt x="274" y="638"/>
                    <a:pt x="269" y="628"/>
                    <a:pt x="269" y="608"/>
                  </a:cubicBezTo>
                  <a:lnTo>
                    <a:pt x="269" y="284"/>
                  </a:lnTo>
                  <a:lnTo>
                    <a:pt x="355" y="284"/>
                  </a:lnTo>
                  <a:cubicBezTo>
                    <a:pt x="376" y="284"/>
                    <a:pt x="391" y="279"/>
                    <a:pt x="406" y="264"/>
                  </a:cubicBezTo>
                  <a:cubicBezTo>
                    <a:pt x="416" y="254"/>
                    <a:pt x="421" y="238"/>
                    <a:pt x="421" y="218"/>
                  </a:cubicBezTo>
                  <a:cubicBezTo>
                    <a:pt x="421" y="198"/>
                    <a:pt x="416" y="183"/>
                    <a:pt x="406" y="167"/>
                  </a:cubicBezTo>
                  <a:cubicBezTo>
                    <a:pt x="391" y="157"/>
                    <a:pt x="376" y="152"/>
                    <a:pt x="355" y="152"/>
                  </a:cubicBezTo>
                  <a:lnTo>
                    <a:pt x="269" y="147"/>
                  </a:lnTo>
                  <a:lnTo>
                    <a:pt x="269" y="71"/>
                  </a:lnTo>
                  <a:cubicBezTo>
                    <a:pt x="269" y="51"/>
                    <a:pt x="264" y="36"/>
                    <a:pt x="249" y="20"/>
                  </a:cubicBezTo>
                  <a:cubicBezTo>
                    <a:pt x="239" y="5"/>
                    <a:pt x="219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7991385" y="4463246"/>
              <a:ext cx="71950" cy="100083"/>
            </a:xfrm>
            <a:custGeom>
              <a:avLst/>
              <a:gdLst/>
              <a:ahLst/>
              <a:cxnLst/>
              <a:rect l="l" t="t" r="r" b="b"/>
              <a:pathLst>
                <a:path w="624" h="868" extrusionOk="0">
                  <a:moveTo>
                    <a:pt x="291" y="0"/>
                  </a:moveTo>
                  <a:cubicBezTo>
                    <a:pt x="247" y="0"/>
                    <a:pt x="205" y="10"/>
                    <a:pt x="168" y="27"/>
                  </a:cubicBezTo>
                  <a:cubicBezTo>
                    <a:pt x="122" y="47"/>
                    <a:pt x="82" y="77"/>
                    <a:pt x="56" y="113"/>
                  </a:cubicBezTo>
                  <a:cubicBezTo>
                    <a:pt x="31" y="148"/>
                    <a:pt x="16" y="194"/>
                    <a:pt x="16" y="245"/>
                  </a:cubicBezTo>
                  <a:cubicBezTo>
                    <a:pt x="16" y="381"/>
                    <a:pt x="102" y="468"/>
                    <a:pt x="279" y="493"/>
                  </a:cubicBezTo>
                  <a:cubicBezTo>
                    <a:pt x="350" y="503"/>
                    <a:pt x="401" y="518"/>
                    <a:pt x="431" y="538"/>
                  </a:cubicBezTo>
                  <a:cubicBezTo>
                    <a:pt x="467" y="559"/>
                    <a:pt x="482" y="589"/>
                    <a:pt x="482" y="625"/>
                  </a:cubicBezTo>
                  <a:cubicBezTo>
                    <a:pt x="482" y="655"/>
                    <a:pt x="462" y="680"/>
                    <a:pt x="431" y="701"/>
                  </a:cubicBezTo>
                  <a:cubicBezTo>
                    <a:pt x="401" y="721"/>
                    <a:pt x="360" y="731"/>
                    <a:pt x="315" y="731"/>
                  </a:cubicBezTo>
                  <a:cubicBezTo>
                    <a:pt x="274" y="731"/>
                    <a:pt x="239" y="721"/>
                    <a:pt x="208" y="711"/>
                  </a:cubicBezTo>
                  <a:cubicBezTo>
                    <a:pt x="178" y="701"/>
                    <a:pt x="142" y="680"/>
                    <a:pt x="112" y="650"/>
                  </a:cubicBezTo>
                  <a:cubicBezTo>
                    <a:pt x="102" y="645"/>
                    <a:pt x="87" y="640"/>
                    <a:pt x="71" y="640"/>
                  </a:cubicBezTo>
                  <a:cubicBezTo>
                    <a:pt x="51" y="640"/>
                    <a:pt x="36" y="645"/>
                    <a:pt x="21" y="660"/>
                  </a:cubicBezTo>
                  <a:cubicBezTo>
                    <a:pt x="6" y="675"/>
                    <a:pt x="1" y="690"/>
                    <a:pt x="1" y="706"/>
                  </a:cubicBezTo>
                  <a:cubicBezTo>
                    <a:pt x="1" y="731"/>
                    <a:pt x="11" y="751"/>
                    <a:pt x="31" y="771"/>
                  </a:cubicBezTo>
                  <a:cubicBezTo>
                    <a:pt x="71" y="807"/>
                    <a:pt x="117" y="832"/>
                    <a:pt x="158" y="847"/>
                  </a:cubicBezTo>
                  <a:cubicBezTo>
                    <a:pt x="203" y="863"/>
                    <a:pt x="254" y="868"/>
                    <a:pt x="315" y="868"/>
                  </a:cubicBezTo>
                  <a:cubicBezTo>
                    <a:pt x="370" y="868"/>
                    <a:pt x="421" y="858"/>
                    <a:pt x="467" y="837"/>
                  </a:cubicBezTo>
                  <a:cubicBezTo>
                    <a:pt x="517" y="817"/>
                    <a:pt x="553" y="787"/>
                    <a:pt x="583" y="751"/>
                  </a:cubicBezTo>
                  <a:cubicBezTo>
                    <a:pt x="608" y="711"/>
                    <a:pt x="624" y="670"/>
                    <a:pt x="624" y="620"/>
                  </a:cubicBezTo>
                  <a:cubicBezTo>
                    <a:pt x="624" y="564"/>
                    <a:pt x="613" y="518"/>
                    <a:pt x="593" y="488"/>
                  </a:cubicBezTo>
                  <a:cubicBezTo>
                    <a:pt x="573" y="457"/>
                    <a:pt x="543" y="427"/>
                    <a:pt x="502" y="412"/>
                  </a:cubicBezTo>
                  <a:cubicBezTo>
                    <a:pt x="462" y="392"/>
                    <a:pt x="406" y="376"/>
                    <a:pt x="335" y="361"/>
                  </a:cubicBezTo>
                  <a:cubicBezTo>
                    <a:pt x="274" y="351"/>
                    <a:pt x="229" y="336"/>
                    <a:pt x="203" y="321"/>
                  </a:cubicBezTo>
                  <a:cubicBezTo>
                    <a:pt x="173" y="300"/>
                    <a:pt x="158" y="275"/>
                    <a:pt x="158" y="240"/>
                  </a:cubicBezTo>
                  <a:cubicBezTo>
                    <a:pt x="158" y="209"/>
                    <a:pt x="173" y="184"/>
                    <a:pt x="198" y="169"/>
                  </a:cubicBezTo>
                  <a:cubicBezTo>
                    <a:pt x="229" y="148"/>
                    <a:pt x="269" y="138"/>
                    <a:pt x="320" y="138"/>
                  </a:cubicBezTo>
                  <a:cubicBezTo>
                    <a:pt x="350" y="138"/>
                    <a:pt x="380" y="143"/>
                    <a:pt x="421" y="159"/>
                  </a:cubicBezTo>
                  <a:cubicBezTo>
                    <a:pt x="456" y="174"/>
                    <a:pt x="487" y="189"/>
                    <a:pt x="507" y="204"/>
                  </a:cubicBezTo>
                  <a:cubicBezTo>
                    <a:pt x="517" y="214"/>
                    <a:pt x="527" y="219"/>
                    <a:pt x="538" y="219"/>
                  </a:cubicBezTo>
                  <a:cubicBezTo>
                    <a:pt x="558" y="219"/>
                    <a:pt x="573" y="209"/>
                    <a:pt x="588" y="199"/>
                  </a:cubicBezTo>
                  <a:cubicBezTo>
                    <a:pt x="603" y="184"/>
                    <a:pt x="608" y="169"/>
                    <a:pt x="608" y="148"/>
                  </a:cubicBezTo>
                  <a:cubicBezTo>
                    <a:pt x="608" y="123"/>
                    <a:pt x="598" y="103"/>
                    <a:pt x="573" y="83"/>
                  </a:cubicBezTo>
                  <a:cubicBezTo>
                    <a:pt x="543" y="57"/>
                    <a:pt x="507" y="37"/>
                    <a:pt x="462" y="22"/>
                  </a:cubicBezTo>
                  <a:cubicBezTo>
                    <a:pt x="416" y="7"/>
                    <a:pt x="370" y="2"/>
                    <a:pt x="320" y="2"/>
                  </a:cubicBezTo>
                  <a:cubicBezTo>
                    <a:pt x="310" y="1"/>
                    <a:pt x="301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8087779" y="4459326"/>
              <a:ext cx="63764" cy="103426"/>
            </a:xfrm>
            <a:custGeom>
              <a:avLst/>
              <a:gdLst/>
              <a:ahLst/>
              <a:cxnLst/>
              <a:rect l="l" t="t" r="r" b="b"/>
              <a:pathLst>
                <a:path w="553" h="897" extrusionOk="0">
                  <a:moveTo>
                    <a:pt x="76" y="0"/>
                  </a:moveTo>
                  <a:cubicBezTo>
                    <a:pt x="56" y="0"/>
                    <a:pt x="36" y="5"/>
                    <a:pt x="26" y="20"/>
                  </a:cubicBezTo>
                  <a:cubicBezTo>
                    <a:pt x="11" y="36"/>
                    <a:pt x="5" y="51"/>
                    <a:pt x="5" y="71"/>
                  </a:cubicBezTo>
                  <a:lnTo>
                    <a:pt x="0" y="821"/>
                  </a:lnTo>
                  <a:cubicBezTo>
                    <a:pt x="0" y="841"/>
                    <a:pt x="5" y="856"/>
                    <a:pt x="21" y="871"/>
                  </a:cubicBezTo>
                  <a:cubicBezTo>
                    <a:pt x="36" y="887"/>
                    <a:pt x="51" y="892"/>
                    <a:pt x="71" y="892"/>
                  </a:cubicBezTo>
                  <a:cubicBezTo>
                    <a:pt x="92" y="892"/>
                    <a:pt x="112" y="887"/>
                    <a:pt x="122" y="871"/>
                  </a:cubicBezTo>
                  <a:cubicBezTo>
                    <a:pt x="137" y="856"/>
                    <a:pt x="142" y="841"/>
                    <a:pt x="142" y="821"/>
                  </a:cubicBezTo>
                  <a:lnTo>
                    <a:pt x="147" y="512"/>
                  </a:lnTo>
                  <a:cubicBezTo>
                    <a:pt x="147" y="471"/>
                    <a:pt x="157" y="436"/>
                    <a:pt x="183" y="410"/>
                  </a:cubicBezTo>
                  <a:cubicBezTo>
                    <a:pt x="208" y="380"/>
                    <a:pt x="244" y="370"/>
                    <a:pt x="289" y="370"/>
                  </a:cubicBezTo>
                  <a:cubicBezTo>
                    <a:pt x="335" y="370"/>
                    <a:pt x="365" y="380"/>
                    <a:pt x="380" y="410"/>
                  </a:cubicBezTo>
                  <a:cubicBezTo>
                    <a:pt x="401" y="436"/>
                    <a:pt x="406" y="466"/>
                    <a:pt x="406" y="512"/>
                  </a:cubicBezTo>
                  <a:lnTo>
                    <a:pt x="406" y="821"/>
                  </a:lnTo>
                  <a:cubicBezTo>
                    <a:pt x="406" y="841"/>
                    <a:pt x="411" y="861"/>
                    <a:pt x="426" y="876"/>
                  </a:cubicBezTo>
                  <a:cubicBezTo>
                    <a:pt x="441" y="887"/>
                    <a:pt x="456" y="897"/>
                    <a:pt x="477" y="897"/>
                  </a:cubicBezTo>
                  <a:cubicBezTo>
                    <a:pt x="497" y="897"/>
                    <a:pt x="517" y="887"/>
                    <a:pt x="527" y="876"/>
                  </a:cubicBezTo>
                  <a:cubicBezTo>
                    <a:pt x="542" y="861"/>
                    <a:pt x="553" y="841"/>
                    <a:pt x="553" y="821"/>
                  </a:cubicBezTo>
                  <a:lnTo>
                    <a:pt x="553" y="512"/>
                  </a:lnTo>
                  <a:cubicBezTo>
                    <a:pt x="553" y="426"/>
                    <a:pt x="537" y="360"/>
                    <a:pt x="507" y="309"/>
                  </a:cubicBezTo>
                  <a:cubicBezTo>
                    <a:pt x="477" y="263"/>
                    <a:pt x="421" y="238"/>
                    <a:pt x="340" y="238"/>
                  </a:cubicBezTo>
                  <a:cubicBezTo>
                    <a:pt x="299" y="238"/>
                    <a:pt x="264" y="248"/>
                    <a:pt x="228" y="269"/>
                  </a:cubicBezTo>
                  <a:cubicBezTo>
                    <a:pt x="198" y="289"/>
                    <a:pt x="168" y="314"/>
                    <a:pt x="147" y="339"/>
                  </a:cubicBezTo>
                  <a:lnTo>
                    <a:pt x="147" y="76"/>
                  </a:lnTo>
                  <a:cubicBezTo>
                    <a:pt x="147" y="51"/>
                    <a:pt x="142" y="36"/>
                    <a:pt x="127" y="20"/>
                  </a:cubicBezTo>
                  <a:cubicBezTo>
                    <a:pt x="117" y="5"/>
                    <a:pt x="97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8174833" y="4486768"/>
              <a:ext cx="73103" cy="77714"/>
            </a:xfrm>
            <a:custGeom>
              <a:avLst/>
              <a:gdLst/>
              <a:ahLst/>
              <a:cxnLst/>
              <a:rect l="l" t="t" r="r" b="b"/>
              <a:pathLst>
                <a:path w="634" h="674" extrusionOk="0">
                  <a:moveTo>
                    <a:pt x="314" y="137"/>
                  </a:moveTo>
                  <a:cubicBezTo>
                    <a:pt x="365" y="137"/>
                    <a:pt x="410" y="157"/>
                    <a:pt x="441" y="193"/>
                  </a:cubicBezTo>
                  <a:cubicBezTo>
                    <a:pt x="476" y="233"/>
                    <a:pt x="492" y="279"/>
                    <a:pt x="492" y="340"/>
                  </a:cubicBezTo>
                  <a:cubicBezTo>
                    <a:pt x="492" y="395"/>
                    <a:pt x="471" y="446"/>
                    <a:pt x="441" y="481"/>
                  </a:cubicBezTo>
                  <a:cubicBezTo>
                    <a:pt x="409" y="518"/>
                    <a:pt x="373" y="538"/>
                    <a:pt x="329" y="538"/>
                  </a:cubicBezTo>
                  <a:cubicBezTo>
                    <a:pt x="324" y="538"/>
                    <a:pt x="319" y="538"/>
                    <a:pt x="314" y="537"/>
                  </a:cubicBezTo>
                  <a:cubicBezTo>
                    <a:pt x="258" y="537"/>
                    <a:pt x="218" y="522"/>
                    <a:pt x="183" y="481"/>
                  </a:cubicBezTo>
                  <a:cubicBezTo>
                    <a:pt x="152" y="441"/>
                    <a:pt x="137" y="395"/>
                    <a:pt x="137" y="340"/>
                  </a:cubicBezTo>
                  <a:cubicBezTo>
                    <a:pt x="137" y="279"/>
                    <a:pt x="152" y="233"/>
                    <a:pt x="188" y="193"/>
                  </a:cubicBezTo>
                  <a:cubicBezTo>
                    <a:pt x="218" y="152"/>
                    <a:pt x="264" y="137"/>
                    <a:pt x="314" y="137"/>
                  </a:cubicBezTo>
                  <a:close/>
                  <a:moveTo>
                    <a:pt x="294" y="0"/>
                  </a:moveTo>
                  <a:cubicBezTo>
                    <a:pt x="238" y="0"/>
                    <a:pt x="188" y="15"/>
                    <a:pt x="142" y="46"/>
                  </a:cubicBezTo>
                  <a:cubicBezTo>
                    <a:pt x="96" y="71"/>
                    <a:pt x="66" y="112"/>
                    <a:pt x="36" y="162"/>
                  </a:cubicBezTo>
                  <a:cubicBezTo>
                    <a:pt x="10" y="213"/>
                    <a:pt x="0" y="274"/>
                    <a:pt x="0" y="334"/>
                  </a:cubicBezTo>
                  <a:cubicBezTo>
                    <a:pt x="0" y="400"/>
                    <a:pt x="10" y="456"/>
                    <a:pt x="36" y="507"/>
                  </a:cubicBezTo>
                  <a:cubicBezTo>
                    <a:pt x="61" y="562"/>
                    <a:pt x="96" y="598"/>
                    <a:pt x="142" y="628"/>
                  </a:cubicBezTo>
                  <a:cubicBezTo>
                    <a:pt x="188" y="659"/>
                    <a:pt x="238" y="674"/>
                    <a:pt x="294" y="674"/>
                  </a:cubicBezTo>
                  <a:cubicBezTo>
                    <a:pt x="329" y="674"/>
                    <a:pt x="365" y="664"/>
                    <a:pt x="400" y="649"/>
                  </a:cubicBezTo>
                  <a:cubicBezTo>
                    <a:pt x="436" y="633"/>
                    <a:pt x="461" y="613"/>
                    <a:pt x="481" y="588"/>
                  </a:cubicBezTo>
                  <a:cubicBezTo>
                    <a:pt x="486" y="608"/>
                    <a:pt x="492" y="628"/>
                    <a:pt x="502" y="638"/>
                  </a:cubicBezTo>
                  <a:cubicBezTo>
                    <a:pt x="517" y="654"/>
                    <a:pt x="532" y="664"/>
                    <a:pt x="557" y="664"/>
                  </a:cubicBezTo>
                  <a:cubicBezTo>
                    <a:pt x="578" y="664"/>
                    <a:pt x="593" y="654"/>
                    <a:pt x="608" y="643"/>
                  </a:cubicBezTo>
                  <a:cubicBezTo>
                    <a:pt x="623" y="628"/>
                    <a:pt x="628" y="608"/>
                    <a:pt x="628" y="588"/>
                  </a:cubicBezTo>
                  <a:lnTo>
                    <a:pt x="628" y="76"/>
                  </a:lnTo>
                  <a:cubicBezTo>
                    <a:pt x="633" y="56"/>
                    <a:pt x="623" y="36"/>
                    <a:pt x="608" y="25"/>
                  </a:cubicBezTo>
                  <a:cubicBezTo>
                    <a:pt x="598" y="10"/>
                    <a:pt x="578" y="5"/>
                    <a:pt x="557" y="5"/>
                  </a:cubicBezTo>
                  <a:cubicBezTo>
                    <a:pt x="537" y="5"/>
                    <a:pt x="522" y="10"/>
                    <a:pt x="507" y="25"/>
                  </a:cubicBezTo>
                  <a:cubicBezTo>
                    <a:pt x="492" y="41"/>
                    <a:pt x="486" y="56"/>
                    <a:pt x="486" y="76"/>
                  </a:cubicBezTo>
                  <a:cubicBezTo>
                    <a:pt x="461" y="56"/>
                    <a:pt x="436" y="41"/>
                    <a:pt x="400" y="25"/>
                  </a:cubicBezTo>
                  <a:cubicBezTo>
                    <a:pt x="365" y="10"/>
                    <a:pt x="329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8264770" y="4487344"/>
              <a:ext cx="49120" cy="75984"/>
            </a:xfrm>
            <a:custGeom>
              <a:avLst/>
              <a:gdLst/>
              <a:ahLst/>
              <a:cxnLst/>
              <a:rect l="l" t="t" r="r" b="b"/>
              <a:pathLst>
                <a:path w="426" h="659" extrusionOk="0">
                  <a:moveTo>
                    <a:pt x="340" y="0"/>
                  </a:moveTo>
                  <a:cubicBezTo>
                    <a:pt x="299" y="0"/>
                    <a:pt x="264" y="10"/>
                    <a:pt x="228" y="26"/>
                  </a:cubicBezTo>
                  <a:cubicBezTo>
                    <a:pt x="193" y="46"/>
                    <a:pt x="167" y="71"/>
                    <a:pt x="147" y="102"/>
                  </a:cubicBezTo>
                  <a:lnTo>
                    <a:pt x="147" y="86"/>
                  </a:lnTo>
                  <a:cubicBezTo>
                    <a:pt x="147" y="66"/>
                    <a:pt x="142" y="46"/>
                    <a:pt x="127" y="36"/>
                  </a:cubicBezTo>
                  <a:cubicBezTo>
                    <a:pt x="112" y="20"/>
                    <a:pt x="96" y="10"/>
                    <a:pt x="76" y="10"/>
                  </a:cubicBezTo>
                  <a:cubicBezTo>
                    <a:pt x="56" y="10"/>
                    <a:pt x="36" y="20"/>
                    <a:pt x="26" y="36"/>
                  </a:cubicBezTo>
                  <a:cubicBezTo>
                    <a:pt x="10" y="46"/>
                    <a:pt x="5" y="66"/>
                    <a:pt x="5" y="86"/>
                  </a:cubicBezTo>
                  <a:lnTo>
                    <a:pt x="0" y="583"/>
                  </a:lnTo>
                  <a:cubicBezTo>
                    <a:pt x="0" y="603"/>
                    <a:pt x="5" y="623"/>
                    <a:pt x="21" y="638"/>
                  </a:cubicBezTo>
                  <a:cubicBezTo>
                    <a:pt x="36" y="649"/>
                    <a:pt x="51" y="659"/>
                    <a:pt x="71" y="659"/>
                  </a:cubicBezTo>
                  <a:cubicBezTo>
                    <a:pt x="91" y="659"/>
                    <a:pt x="112" y="654"/>
                    <a:pt x="122" y="638"/>
                  </a:cubicBezTo>
                  <a:cubicBezTo>
                    <a:pt x="137" y="623"/>
                    <a:pt x="147" y="608"/>
                    <a:pt x="147" y="583"/>
                  </a:cubicBezTo>
                  <a:lnTo>
                    <a:pt x="147" y="299"/>
                  </a:lnTo>
                  <a:cubicBezTo>
                    <a:pt x="147" y="264"/>
                    <a:pt x="152" y="233"/>
                    <a:pt x="167" y="208"/>
                  </a:cubicBezTo>
                  <a:cubicBezTo>
                    <a:pt x="178" y="177"/>
                    <a:pt x="193" y="157"/>
                    <a:pt x="213" y="147"/>
                  </a:cubicBezTo>
                  <a:cubicBezTo>
                    <a:pt x="233" y="132"/>
                    <a:pt x="254" y="127"/>
                    <a:pt x="274" y="127"/>
                  </a:cubicBezTo>
                  <a:cubicBezTo>
                    <a:pt x="284" y="127"/>
                    <a:pt x="294" y="127"/>
                    <a:pt x="299" y="132"/>
                  </a:cubicBezTo>
                  <a:cubicBezTo>
                    <a:pt x="309" y="132"/>
                    <a:pt x="314" y="137"/>
                    <a:pt x="319" y="137"/>
                  </a:cubicBezTo>
                  <a:cubicBezTo>
                    <a:pt x="335" y="142"/>
                    <a:pt x="345" y="147"/>
                    <a:pt x="360" y="147"/>
                  </a:cubicBezTo>
                  <a:cubicBezTo>
                    <a:pt x="375" y="147"/>
                    <a:pt x="390" y="137"/>
                    <a:pt x="405" y="127"/>
                  </a:cubicBezTo>
                  <a:cubicBezTo>
                    <a:pt x="416" y="117"/>
                    <a:pt x="426" y="96"/>
                    <a:pt x="426" y="71"/>
                  </a:cubicBezTo>
                  <a:cubicBezTo>
                    <a:pt x="426" y="51"/>
                    <a:pt x="416" y="36"/>
                    <a:pt x="400" y="20"/>
                  </a:cubicBezTo>
                  <a:cubicBezTo>
                    <a:pt x="385" y="10"/>
                    <a:pt x="365" y="0"/>
                    <a:pt x="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8314928" y="4487921"/>
              <a:ext cx="70797" cy="77137"/>
            </a:xfrm>
            <a:custGeom>
              <a:avLst/>
              <a:gdLst/>
              <a:ahLst/>
              <a:cxnLst/>
              <a:rect l="l" t="t" r="r" b="b"/>
              <a:pathLst>
                <a:path w="614" h="669" extrusionOk="0">
                  <a:moveTo>
                    <a:pt x="310" y="132"/>
                  </a:moveTo>
                  <a:cubicBezTo>
                    <a:pt x="350" y="132"/>
                    <a:pt x="381" y="142"/>
                    <a:pt x="411" y="167"/>
                  </a:cubicBezTo>
                  <a:cubicBezTo>
                    <a:pt x="442" y="193"/>
                    <a:pt x="457" y="223"/>
                    <a:pt x="462" y="254"/>
                  </a:cubicBezTo>
                  <a:lnTo>
                    <a:pt x="462" y="264"/>
                  </a:lnTo>
                  <a:lnTo>
                    <a:pt x="143" y="264"/>
                  </a:lnTo>
                  <a:cubicBezTo>
                    <a:pt x="163" y="172"/>
                    <a:pt x="219" y="132"/>
                    <a:pt x="310" y="132"/>
                  </a:cubicBezTo>
                  <a:close/>
                  <a:moveTo>
                    <a:pt x="310" y="0"/>
                  </a:moveTo>
                  <a:cubicBezTo>
                    <a:pt x="259" y="0"/>
                    <a:pt x="209" y="10"/>
                    <a:pt x="158" y="41"/>
                  </a:cubicBezTo>
                  <a:cubicBezTo>
                    <a:pt x="112" y="66"/>
                    <a:pt x="72" y="107"/>
                    <a:pt x="46" y="157"/>
                  </a:cubicBezTo>
                  <a:cubicBezTo>
                    <a:pt x="16" y="213"/>
                    <a:pt x="1" y="274"/>
                    <a:pt x="1" y="340"/>
                  </a:cubicBezTo>
                  <a:cubicBezTo>
                    <a:pt x="1" y="400"/>
                    <a:pt x="11" y="461"/>
                    <a:pt x="41" y="507"/>
                  </a:cubicBezTo>
                  <a:cubicBezTo>
                    <a:pt x="67" y="557"/>
                    <a:pt x="107" y="598"/>
                    <a:pt x="153" y="623"/>
                  </a:cubicBezTo>
                  <a:cubicBezTo>
                    <a:pt x="204" y="654"/>
                    <a:pt x="264" y="669"/>
                    <a:pt x="330" y="669"/>
                  </a:cubicBezTo>
                  <a:cubicBezTo>
                    <a:pt x="371" y="669"/>
                    <a:pt x="411" y="664"/>
                    <a:pt x="447" y="649"/>
                  </a:cubicBezTo>
                  <a:cubicBezTo>
                    <a:pt x="487" y="639"/>
                    <a:pt x="518" y="623"/>
                    <a:pt x="538" y="603"/>
                  </a:cubicBezTo>
                  <a:cubicBezTo>
                    <a:pt x="563" y="588"/>
                    <a:pt x="573" y="568"/>
                    <a:pt x="573" y="542"/>
                  </a:cubicBezTo>
                  <a:cubicBezTo>
                    <a:pt x="573" y="527"/>
                    <a:pt x="568" y="512"/>
                    <a:pt x="553" y="502"/>
                  </a:cubicBezTo>
                  <a:cubicBezTo>
                    <a:pt x="543" y="492"/>
                    <a:pt x="528" y="481"/>
                    <a:pt x="513" y="481"/>
                  </a:cubicBezTo>
                  <a:cubicBezTo>
                    <a:pt x="497" y="481"/>
                    <a:pt x="482" y="487"/>
                    <a:pt x="472" y="497"/>
                  </a:cubicBezTo>
                  <a:cubicBezTo>
                    <a:pt x="467" y="497"/>
                    <a:pt x="457" y="502"/>
                    <a:pt x="447" y="507"/>
                  </a:cubicBezTo>
                  <a:cubicBezTo>
                    <a:pt x="437" y="517"/>
                    <a:pt x="421" y="522"/>
                    <a:pt x="401" y="527"/>
                  </a:cubicBezTo>
                  <a:cubicBezTo>
                    <a:pt x="386" y="532"/>
                    <a:pt x="361" y="537"/>
                    <a:pt x="325" y="537"/>
                  </a:cubicBezTo>
                  <a:cubicBezTo>
                    <a:pt x="285" y="537"/>
                    <a:pt x="244" y="522"/>
                    <a:pt x="209" y="497"/>
                  </a:cubicBezTo>
                  <a:cubicBezTo>
                    <a:pt x="173" y="466"/>
                    <a:pt x="153" y="431"/>
                    <a:pt x="143" y="380"/>
                  </a:cubicBezTo>
                  <a:lnTo>
                    <a:pt x="143" y="380"/>
                  </a:lnTo>
                  <a:lnTo>
                    <a:pt x="543" y="385"/>
                  </a:lnTo>
                  <a:cubicBezTo>
                    <a:pt x="563" y="385"/>
                    <a:pt x="578" y="380"/>
                    <a:pt x="594" y="365"/>
                  </a:cubicBezTo>
                  <a:cubicBezTo>
                    <a:pt x="609" y="355"/>
                    <a:pt x="614" y="340"/>
                    <a:pt x="614" y="319"/>
                  </a:cubicBezTo>
                  <a:cubicBezTo>
                    <a:pt x="614" y="264"/>
                    <a:pt x="604" y="208"/>
                    <a:pt x="573" y="162"/>
                  </a:cubicBezTo>
                  <a:cubicBezTo>
                    <a:pt x="548" y="112"/>
                    <a:pt x="507" y="71"/>
                    <a:pt x="462" y="41"/>
                  </a:cubicBezTo>
                  <a:cubicBezTo>
                    <a:pt x="416" y="15"/>
                    <a:pt x="366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6782307" y="4444682"/>
              <a:ext cx="161888" cy="138709"/>
            </a:xfrm>
            <a:custGeom>
              <a:avLst/>
              <a:gdLst/>
              <a:ahLst/>
              <a:cxnLst/>
              <a:rect l="l" t="t" r="r" b="b"/>
              <a:pathLst>
                <a:path w="1404" h="1203" extrusionOk="0">
                  <a:moveTo>
                    <a:pt x="107" y="0"/>
                  </a:moveTo>
                  <a:cubicBezTo>
                    <a:pt x="51" y="0"/>
                    <a:pt x="6" y="46"/>
                    <a:pt x="1" y="107"/>
                  </a:cubicBezTo>
                  <a:lnTo>
                    <a:pt x="1" y="912"/>
                  </a:lnTo>
                  <a:cubicBezTo>
                    <a:pt x="1" y="968"/>
                    <a:pt x="46" y="1019"/>
                    <a:pt x="102" y="1019"/>
                  </a:cubicBezTo>
                  <a:lnTo>
                    <a:pt x="1039" y="1024"/>
                  </a:lnTo>
                  <a:cubicBezTo>
                    <a:pt x="1039" y="1024"/>
                    <a:pt x="1217" y="1186"/>
                    <a:pt x="1227" y="1196"/>
                  </a:cubicBezTo>
                  <a:cubicBezTo>
                    <a:pt x="1231" y="1200"/>
                    <a:pt x="1237" y="1202"/>
                    <a:pt x="1243" y="1202"/>
                  </a:cubicBezTo>
                  <a:cubicBezTo>
                    <a:pt x="1253" y="1202"/>
                    <a:pt x="1262" y="1196"/>
                    <a:pt x="1262" y="1181"/>
                  </a:cubicBezTo>
                  <a:cubicBezTo>
                    <a:pt x="1262" y="1171"/>
                    <a:pt x="1262" y="1079"/>
                    <a:pt x="1262" y="1024"/>
                  </a:cubicBezTo>
                  <a:lnTo>
                    <a:pt x="1298" y="1024"/>
                  </a:lnTo>
                  <a:cubicBezTo>
                    <a:pt x="1353" y="1024"/>
                    <a:pt x="1399" y="978"/>
                    <a:pt x="1404" y="917"/>
                  </a:cubicBezTo>
                  <a:lnTo>
                    <a:pt x="1404" y="112"/>
                  </a:lnTo>
                  <a:cubicBezTo>
                    <a:pt x="1404" y="56"/>
                    <a:pt x="1358" y="5"/>
                    <a:pt x="1303" y="5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7753051" y="4439032"/>
              <a:ext cx="192905" cy="148394"/>
            </a:xfrm>
            <a:custGeom>
              <a:avLst/>
              <a:gdLst/>
              <a:ahLst/>
              <a:cxnLst/>
              <a:rect l="l" t="t" r="r" b="b"/>
              <a:pathLst>
                <a:path w="1673" h="1287" extrusionOk="0">
                  <a:moveTo>
                    <a:pt x="1021" y="1"/>
                  </a:moveTo>
                  <a:cubicBezTo>
                    <a:pt x="1007" y="1"/>
                    <a:pt x="994" y="16"/>
                    <a:pt x="994" y="34"/>
                  </a:cubicBezTo>
                  <a:lnTo>
                    <a:pt x="989" y="252"/>
                  </a:lnTo>
                  <a:cubicBezTo>
                    <a:pt x="989" y="287"/>
                    <a:pt x="963" y="313"/>
                    <a:pt x="933" y="318"/>
                  </a:cubicBezTo>
                  <a:cubicBezTo>
                    <a:pt x="771" y="343"/>
                    <a:pt x="315" y="439"/>
                    <a:pt x="138" y="748"/>
                  </a:cubicBezTo>
                  <a:cubicBezTo>
                    <a:pt x="1" y="992"/>
                    <a:pt x="67" y="1194"/>
                    <a:pt x="107" y="1275"/>
                  </a:cubicBezTo>
                  <a:cubicBezTo>
                    <a:pt x="110" y="1283"/>
                    <a:pt x="117" y="1287"/>
                    <a:pt x="126" y="1287"/>
                  </a:cubicBezTo>
                  <a:cubicBezTo>
                    <a:pt x="134" y="1287"/>
                    <a:pt x="143" y="1283"/>
                    <a:pt x="148" y="1275"/>
                  </a:cubicBezTo>
                  <a:cubicBezTo>
                    <a:pt x="219" y="1189"/>
                    <a:pt x="436" y="936"/>
                    <a:pt x="750" y="916"/>
                  </a:cubicBezTo>
                  <a:cubicBezTo>
                    <a:pt x="793" y="913"/>
                    <a:pt x="827" y="911"/>
                    <a:pt x="854" y="911"/>
                  </a:cubicBezTo>
                  <a:cubicBezTo>
                    <a:pt x="963" y="911"/>
                    <a:pt x="963" y="931"/>
                    <a:pt x="963" y="931"/>
                  </a:cubicBezTo>
                  <a:cubicBezTo>
                    <a:pt x="963" y="931"/>
                    <a:pt x="963" y="1174"/>
                    <a:pt x="963" y="1204"/>
                  </a:cubicBezTo>
                  <a:cubicBezTo>
                    <a:pt x="963" y="1243"/>
                    <a:pt x="986" y="1257"/>
                    <a:pt x="1007" y="1257"/>
                  </a:cubicBezTo>
                  <a:cubicBezTo>
                    <a:pt x="1020" y="1257"/>
                    <a:pt x="1032" y="1252"/>
                    <a:pt x="1039" y="1245"/>
                  </a:cubicBezTo>
                  <a:lnTo>
                    <a:pt x="1642" y="718"/>
                  </a:lnTo>
                  <a:cubicBezTo>
                    <a:pt x="1667" y="693"/>
                    <a:pt x="1672" y="647"/>
                    <a:pt x="1642" y="617"/>
                  </a:cubicBezTo>
                  <a:lnTo>
                    <a:pt x="1039" y="9"/>
                  </a:lnTo>
                  <a:cubicBezTo>
                    <a:pt x="1033" y="3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220431" y="1422119"/>
              <a:ext cx="501231" cy="499490"/>
            </a:xfrm>
            <a:custGeom>
              <a:avLst/>
              <a:gdLst/>
              <a:ahLst/>
              <a:cxnLst/>
              <a:rect l="l" t="t" r="r" b="b"/>
              <a:pathLst>
                <a:path w="4347" h="4332" extrusionOk="0">
                  <a:moveTo>
                    <a:pt x="2175" y="0"/>
                  </a:moveTo>
                  <a:cubicBezTo>
                    <a:pt x="983" y="0"/>
                    <a:pt x="16" y="961"/>
                    <a:pt x="6" y="2153"/>
                  </a:cubicBezTo>
                  <a:cubicBezTo>
                    <a:pt x="1" y="3348"/>
                    <a:pt x="968" y="4321"/>
                    <a:pt x="2164" y="4331"/>
                  </a:cubicBezTo>
                  <a:cubicBezTo>
                    <a:pt x="2167" y="4331"/>
                    <a:pt x="2170" y="4331"/>
                    <a:pt x="2173" y="4331"/>
                  </a:cubicBezTo>
                  <a:cubicBezTo>
                    <a:pt x="3364" y="4331"/>
                    <a:pt x="4332" y="3366"/>
                    <a:pt x="4337" y="2173"/>
                  </a:cubicBezTo>
                  <a:cubicBezTo>
                    <a:pt x="4347" y="978"/>
                    <a:pt x="3379" y="5"/>
                    <a:pt x="2184" y="0"/>
                  </a:cubicBezTo>
                  <a:cubicBezTo>
                    <a:pt x="2181" y="0"/>
                    <a:pt x="2178" y="0"/>
                    <a:pt x="2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7016605" y="3131722"/>
              <a:ext cx="227843" cy="425812"/>
            </a:xfrm>
            <a:custGeom>
              <a:avLst/>
              <a:gdLst/>
              <a:ahLst/>
              <a:cxnLst/>
              <a:rect l="l" t="t" r="r" b="b"/>
              <a:pathLst>
                <a:path w="1976" h="3693" extrusionOk="0">
                  <a:moveTo>
                    <a:pt x="1859" y="0"/>
                  </a:moveTo>
                  <a:cubicBezTo>
                    <a:pt x="1859" y="0"/>
                    <a:pt x="1221" y="608"/>
                    <a:pt x="1125" y="729"/>
                  </a:cubicBezTo>
                  <a:cubicBezTo>
                    <a:pt x="1028" y="856"/>
                    <a:pt x="380" y="1889"/>
                    <a:pt x="10" y="2462"/>
                  </a:cubicBezTo>
                  <a:cubicBezTo>
                    <a:pt x="0" y="2482"/>
                    <a:pt x="1550" y="3627"/>
                    <a:pt x="1717" y="3693"/>
                  </a:cubicBezTo>
                  <a:cubicBezTo>
                    <a:pt x="1976" y="3343"/>
                    <a:pt x="1808" y="2047"/>
                    <a:pt x="1808" y="2047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6445273" y="3156513"/>
              <a:ext cx="769430" cy="602110"/>
            </a:xfrm>
            <a:custGeom>
              <a:avLst/>
              <a:gdLst/>
              <a:ahLst/>
              <a:cxnLst/>
              <a:rect l="l" t="t" r="r" b="b"/>
              <a:pathLst>
                <a:path w="6673" h="5222" extrusionOk="0">
                  <a:moveTo>
                    <a:pt x="496" y="1"/>
                  </a:moveTo>
                  <a:cubicBezTo>
                    <a:pt x="315" y="1"/>
                    <a:pt x="121" y="50"/>
                    <a:pt x="57" y="241"/>
                  </a:cubicBezTo>
                  <a:cubicBezTo>
                    <a:pt x="1" y="403"/>
                    <a:pt x="1" y="742"/>
                    <a:pt x="26" y="1077"/>
                  </a:cubicBezTo>
                  <a:cubicBezTo>
                    <a:pt x="55" y="1538"/>
                    <a:pt x="431" y="1892"/>
                    <a:pt x="884" y="1892"/>
                  </a:cubicBezTo>
                  <a:cubicBezTo>
                    <a:pt x="913" y="1892"/>
                    <a:pt x="943" y="1890"/>
                    <a:pt x="974" y="1887"/>
                  </a:cubicBezTo>
                  <a:lnTo>
                    <a:pt x="1141" y="1872"/>
                  </a:lnTo>
                  <a:cubicBezTo>
                    <a:pt x="1141" y="1872"/>
                    <a:pt x="3425" y="4683"/>
                    <a:pt x="3977" y="4982"/>
                  </a:cubicBezTo>
                  <a:cubicBezTo>
                    <a:pt x="4230" y="5120"/>
                    <a:pt x="4414" y="5221"/>
                    <a:pt x="4621" y="5221"/>
                  </a:cubicBezTo>
                  <a:cubicBezTo>
                    <a:pt x="4872" y="5221"/>
                    <a:pt x="5157" y="5073"/>
                    <a:pt x="5639" y="4663"/>
                  </a:cubicBezTo>
                  <a:cubicBezTo>
                    <a:pt x="6095" y="4273"/>
                    <a:pt x="6282" y="4010"/>
                    <a:pt x="6672" y="3478"/>
                  </a:cubicBezTo>
                  <a:cubicBezTo>
                    <a:pt x="6429" y="3387"/>
                    <a:pt x="5376" y="2546"/>
                    <a:pt x="5102" y="2363"/>
                  </a:cubicBezTo>
                  <a:cubicBezTo>
                    <a:pt x="4839" y="2776"/>
                    <a:pt x="4695" y="3078"/>
                    <a:pt x="4451" y="3078"/>
                  </a:cubicBezTo>
                  <a:cubicBezTo>
                    <a:pt x="4356" y="3078"/>
                    <a:pt x="4246" y="3033"/>
                    <a:pt x="4109" y="2931"/>
                  </a:cubicBezTo>
                  <a:cubicBezTo>
                    <a:pt x="3608" y="2551"/>
                    <a:pt x="2123" y="1264"/>
                    <a:pt x="1830" y="1041"/>
                  </a:cubicBezTo>
                  <a:cubicBezTo>
                    <a:pt x="1652" y="905"/>
                    <a:pt x="1632" y="1006"/>
                    <a:pt x="1617" y="626"/>
                  </a:cubicBezTo>
                  <a:cubicBezTo>
                    <a:pt x="1602" y="246"/>
                    <a:pt x="857" y="53"/>
                    <a:pt x="857" y="53"/>
                  </a:cubicBezTo>
                  <a:cubicBezTo>
                    <a:pt x="857" y="53"/>
                    <a:pt x="683" y="1"/>
                    <a:pt x="496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7007275" y="3078923"/>
              <a:ext cx="1003499" cy="1360095"/>
            </a:xfrm>
            <a:custGeom>
              <a:avLst/>
              <a:gdLst/>
              <a:ahLst/>
              <a:cxnLst/>
              <a:rect l="l" t="t" r="r" b="b"/>
              <a:pathLst>
                <a:path w="8703" h="14307" extrusionOk="0">
                  <a:moveTo>
                    <a:pt x="5436" y="0"/>
                  </a:moveTo>
                  <a:cubicBezTo>
                    <a:pt x="5361" y="0"/>
                    <a:pt x="5287" y="6"/>
                    <a:pt x="5213" y="17"/>
                  </a:cubicBezTo>
                  <a:cubicBezTo>
                    <a:pt x="4600" y="119"/>
                    <a:pt x="2335" y="235"/>
                    <a:pt x="2335" y="235"/>
                  </a:cubicBezTo>
                  <a:cubicBezTo>
                    <a:pt x="2219" y="306"/>
                    <a:pt x="1930" y="448"/>
                    <a:pt x="1753" y="580"/>
                  </a:cubicBezTo>
                  <a:cubicBezTo>
                    <a:pt x="1109" y="1061"/>
                    <a:pt x="897" y="2120"/>
                    <a:pt x="841" y="2363"/>
                  </a:cubicBezTo>
                  <a:cubicBezTo>
                    <a:pt x="785" y="2611"/>
                    <a:pt x="0" y="10052"/>
                    <a:pt x="203" y="13380"/>
                  </a:cubicBezTo>
                  <a:cubicBezTo>
                    <a:pt x="967" y="13993"/>
                    <a:pt x="2214" y="14306"/>
                    <a:pt x="3703" y="14306"/>
                  </a:cubicBezTo>
                  <a:cubicBezTo>
                    <a:pt x="5056" y="14306"/>
                    <a:pt x="6609" y="14048"/>
                    <a:pt x="8181" y="13522"/>
                  </a:cubicBezTo>
                  <a:cubicBezTo>
                    <a:pt x="8075" y="11952"/>
                    <a:pt x="7198" y="4207"/>
                    <a:pt x="7198" y="4207"/>
                  </a:cubicBezTo>
                  <a:lnTo>
                    <a:pt x="8703" y="3411"/>
                  </a:lnTo>
                  <a:cubicBezTo>
                    <a:pt x="8703" y="3411"/>
                    <a:pt x="7158" y="590"/>
                    <a:pt x="6352" y="240"/>
                  </a:cubicBezTo>
                  <a:cubicBezTo>
                    <a:pt x="6175" y="159"/>
                    <a:pt x="5982" y="93"/>
                    <a:pt x="5805" y="48"/>
                  </a:cubicBezTo>
                  <a:cubicBezTo>
                    <a:pt x="5685" y="16"/>
                    <a:pt x="5561" y="0"/>
                    <a:pt x="5436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7294603" y="2854302"/>
              <a:ext cx="348221" cy="561293"/>
            </a:xfrm>
            <a:custGeom>
              <a:avLst/>
              <a:gdLst/>
              <a:ahLst/>
              <a:cxnLst/>
              <a:rect l="l" t="t" r="r" b="b"/>
              <a:pathLst>
                <a:path w="3020" h="4868" extrusionOk="0">
                  <a:moveTo>
                    <a:pt x="2960" y="0"/>
                  </a:moveTo>
                  <a:cubicBezTo>
                    <a:pt x="2505" y="0"/>
                    <a:pt x="162" y="1398"/>
                    <a:pt x="162" y="1398"/>
                  </a:cubicBezTo>
                  <a:cubicBezTo>
                    <a:pt x="218" y="1408"/>
                    <a:pt x="61" y="1996"/>
                    <a:pt x="66" y="2031"/>
                  </a:cubicBezTo>
                  <a:cubicBezTo>
                    <a:pt x="66" y="2036"/>
                    <a:pt x="61" y="2041"/>
                    <a:pt x="51" y="2051"/>
                  </a:cubicBezTo>
                  <a:cubicBezTo>
                    <a:pt x="51" y="2051"/>
                    <a:pt x="0" y="2396"/>
                    <a:pt x="36" y="2978"/>
                  </a:cubicBezTo>
                  <a:cubicBezTo>
                    <a:pt x="71" y="3561"/>
                    <a:pt x="431" y="4868"/>
                    <a:pt x="431" y="4868"/>
                  </a:cubicBezTo>
                  <a:cubicBezTo>
                    <a:pt x="431" y="4868"/>
                    <a:pt x="1277" y="3997"/>
                    <a:pt x="1778" y="3318"/>
                  </a:cubicBezTo>
                  <a:cubicBezTo>
                    <a:pt x="2275" y="2639"/>
                    <a:pt x="2569" y="1859"/>
                    <a:pt x="2569" y="1859"/>
                  </a:cubicBezTo>
                  <a:lnTo>
                    <a:pt x="2563" y="1859"/>
                  </a:lnTo>
                  <a:cubicBezTo>
                    <a:pt x="2599" y="1697"/>
                    <a:pt x="2797" y="907"/>
                    <a:pt x="3019" y="15"/>
                  </a:cubicBezTo>
                  <a:cubicBezTo>
                    <a:pt x="3007" y="5"/>
                    <a:pt x="2986" y="0"/>
                    <a:pt x="2960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7120494" y="3043515"/>
              <a:ext cx="549198" cy="385572"/>
            </a:xfrm>
            <a:custGeom>
              <a:avLst/>
              <a:gdLst/>
              <a:ahLst/>
              <a:cxnLst/>
              <a:rect l="l" t="t" r="r" b="b"/>
              <a:pathLst>
                <a:path w="4763" h="3344" extrusionOk="0">
                  <a:moveTo>
                    <a:pt x="4124" y="0"/>
                  </a:moveTo>
                  <a:cubicBezTo>
                    <a:pt x="4124" y="0"/>
                    <a:pt x="3785" y="998"/>
                    <a:pt x="3288" y="1677"/>
                  </a:cubicBezTo>
                  <a:cubicBezTo>
                    <a:pt x="2787" y="2356"/>
                    <a:pt x="2037" y="2786"/>
                    <a:pt x="2037" y="2786"/>
                  </a:cubicBezTo>
                  <a:cubicBezTo>
                    <a:pt x="2037" y="2786"/>
                    <a:pt x="1581" y="1920"/>
                    <a:pt x="1546" y="1337"/>
                  </a:cubicBezTo>
                  <a:cubicBezTo>
                    <a:pt x="1510" y="755"/>
                    <a:pt x="1576" y="486"/>
                    <a:pt x="1591" y="299"/>
                  </a:cubicBezTo>
                  <a:cubicBezTo>
                    <a:pt x="1592" y="298"/>
                    <a:pt x="1591" y="298"/>
                    <a:pt x="1591" y="298"/>
                  </a:cubicBezTo>
                  <a:cubicBezTo>
                    <a:pt x="1585" y="298"/>
                    <a:pt x="1422" y="503"/>
                    <a:pt x="1353" y="542"/>
                  </a:cubicBezTo>
                  <a:cubicBezTo>
                    <a:pt x="1353" y="542"/>
                    <a:pt x="1" y="2128"/>
                    <a:pt x="330" y="2229"/>
                  </a:cubicBezTo>
                  <a:cubicBezTo>
                    <a:pt x="467" y="2269"/>
                    <a:pt x="1237" y="2280"/>
                    <a:pt x="1525" y="2345"/>
                  </a:cubicBezTo>
                  <a:cubicBezTo>
                    <a:pt x="1809" y="2416"/>
                    <a:pt x="1921" y="3343"/>
                    <a:pt x="1921" y="3343"/>
                  </a:cubicBezTo>
                  <a:cubicBezTo>
                    <a:pt x="1921" y="3343"/>
                    <a:pt x="2711" y="2442"/>
                    <a:pt x="3526" y="2381"/>
                  </a:cubicBezTo>
                  <a:cubicBezTo>
                    <a:pt x="4342" y="2320"/>
                    <a:pt x="4762" y="2036"/>
                    <a:pt x="4762" y="2036"/>
                  </a:cubicBezTo>
                  <a:cubicBezTo>
                    <a:pt x="4762" y="2036"/>
                    <a:pt x="4737" y="831"/>
                    <a:pt x="4580" y="304"/>
                  </a:cubicBezTo>
                  <a:cubicBezTo>
                    <a:pt x="4372" y="162"/>
                    <a:pt x="4139" y="1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6444120" y="3156513"/>
              <a:ext cx="187601" cy="87399"/>
            </a:xfrm>
            <a:custGeom>
              <a:avLst/>
              <a:gdLst/>
              <a:ahLst/>
              <a:cxnLst/>
              <a:rect l="l" t="t" r="r" b="b"/>
              <a:pathLst>
                <a:path w="1627" h="758" extrusionOk="0">
                  <a:moveTo>
                    <a:pt x="506" y="1"/>
                  </a:moveTo>
                  <a:cubicBezTo>
                    <a:pt x="325" y="1"/>
                    <a:pt x="131" y="50"/>
                    <a:pt x="67" y="241"/>
                  </a:cubicBezTo>
                  <a:cubicBezTo>
                    <a:pt x="67" y="241"/>
                    <a:pt x="1" y="454"/>
                    <a:pt x="229" y="530"/>
                  </a:cubicBezTo>
                  <a:cubicBezTo>
                    <a:pt x="457" y="611"/>
                    <a:pt x="1060" y="758"/>
                    <a:pt x="1060" y="758"/>
                  </a:cubicBezTo>
                  <a:lnTo>
                    <a:pt x="1627" y="626"/>
                  </a:lnTo>
                  <a:cubicBezTo>
                    <a:pt x="1612" y="246"/>
                    <a:pt x="867" y="53"/>
                    <a:pt x="867" y="53"/>
                  </a:cubicBezTo>
                  <a:cubicBezTo>
                    <a:pt x="867" y="53"/>
                    <a:pt x="693" y="1"/>
                    <a:pt x="506" y="1"/>
                  </a:cubicBezTo>
                  <a:close/>
                </a:path>
              </a:pathLst>
            </a:custGeom>
            <a:solidFill>
              <a:srgbClr val="EFC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7046930" y="2271444"/>
              <a:ext cx="789263" cy="795818"/>
            </a:xfrm>
            <a:custGeom>
              <a:avLst/>
              <a:gdLst/>
              <a:ahLst/>
              <a:cxnLst/>
              <a:rect l="l" t="t" r="r" b="b"/>
              <a:pathLst>
                <a:path w="6845" h="6902" extrusionOk="0">
                  <a:moveTo>
                    <a:pt x="3343" y="1"/>
                  </a:moveTo>
                  <a:cubicBezTo>
                    <a:pt x="2552" y="1"/>
                    <a:pt x="1744" y="271"/>
                    <a:pt x="1095" y="1038"/>
                  </a:cubicBezTo>
                  <a:cubicBezTo>
                    <a:pt x="1095" y="1038"/>
                    <a:pt x="613" y="1783"/>
                    <a:pt x="320" y="3003"/>
                  </a:cubicBezTo>
                  <a:cubicBezTo>
                    <a:pt x="0" y="4351"/>
                    <a:pt x="568" y="6640"/>
                    <a:pt x="2452" y="6868"/>
                  </a:cubicBezTo>
                  <a:cubicBezTo>
                    <a:pt x="2639" y="6891"/>
                    <a:pt x="2817" y="6902"/>
                    <a:pt x="2985" y="6902"/>
                  </a:cubicBezTo>
                  <a:cubicBezTo>
                    <a:pt x="4515" y="6902"/>
                    <a:pt x="5306" y="6021"/>
                    <a:pt x="5735" y="5176"/>
                  </a:cubicBezTo>
                  <a:cubicBezTo>
                    <a:pt x="5735" y="5176"/>
                    <a:pt x="5738" y="5177"/>
                    <a:pt x="5744" y="5177"/>
                  </a:cubicBezTo>
                  <a:cubicBezTo>
                    <a:pt x="5826" y="5177"/>
                    <a:pt x="6400" y="5155"/>
                    <a:pt x="6621" y="4548"/>
                  </a:cubicBezTo>
                  <a:cubicBezTo>
                    <a:pt x="6768" y="4148"/>
                    <a:pt x="6804" y="3794"/>
                    <a:pt x="6596" y="3576"/>
                  </a:cubicBezTo>
                  <a:cubicBezTo>
                    <a:pt x="6596" y="3576"/>
                    <a:pt x="6844" y="1975"/>
                    <a:pt x="6454" y="1332"/>
                  </a:cubicBezTo>
                  <a:cubicBezTo>
                    <a:pt x="6198" y="915"/>
                    <a:pt x="4798" y="1"/>
                    <a:pt x="3343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7029865" y="2155794"/>
              <a:ext cx="845993" cy="700693"/>
            </a:xfrm>
            <a:custGeom>
              <a:avLst/>
              <a:gdLst/>
              <a:ahLst/>
              <a:cxnLst/>
              <a:rect l="l" t="t" r="r" b="b"/>
              <a:pathLst>
                <a:path w="7337" h="6077" extrusionOk="0">
                  <a:moveTo>
                    <a:pt x="3397" y="1"/>
                  </a:moveTo>
                  <a:cubicBezTo>
                    <a:pt x="2873" y="1"/>
                    <a:pt x="2246" y="81"/>
                    <a:pt x="1699" y="369"/>
                  </a:cubicBezTo>
                  <a:cubicBezTo>
                    <a:pt x="554" y="972"/>
                    <a:pt x="98" y="2573"/>
                    <a:pt x="47" y="3566"/>
                  </a:cubicBezTo>
                  <a:cubicBezTo>
                    <a:pt x="1" y="4386"/>
                    <a:pt x="357" y="5214"/>
                    <a:pt x="403" y="5214"/>
                  </a:cubicBezTo>
                  <a:cubicBezTo>
                    <a:pt x="407" y="5214"/>
                    <a:pt x="409" y="5207"/>
                    <a:pt x="407" y="5192"/>
                  </a:cubicBezTo>
                  <a:cubicBezTo>
                    <a:pt x="382" y="5014"/>
                    <a:pt x="280" y="4098"/>
                    <a:pt x="1025" y="2507"/>
                  </a:cubicBezTo>
                  <a:cubicBezTo>
                    <a:pt x="1491" y="2735"/>
                    <a:pt x="3973" y="3059"/>
                    <a:pt x="4657" y="3236"/>
                  </a:cubicBezTo>
                  <a:cubicBezTo>
                    <a:pt x="5346" y="3414"/>
                    <a:pt x="5574" y="4077"/>
                    <a:pt x="5483" y="4640"/>
                  </a:cubicBezTo>
                  <a:cubicBezTo>
                    <a:pt x="5386" y="5212"/>
                    <a:pt x="5006" y="5896"/>
                    <a:pt x="5087" y="5967"/>
                  </a:cubicBezTo>
                  <a:cubicBezTo>
                    <a:pt x="5139" y="6015"/>
                    <a:pt x="5272" y="6077"/>
                    <a:pt x="5383" y="6077"/>
                  </a:cubicBezTo>
                  <a:cubicBezTo>
                    <a:pt x="5448" y="6077"/>
                    <a:pt x="5505" y="6055"/>
                    <a:pt x="5533" y="5997"/>
                  </a:cubicBezTo>
                  <a:cubicBezTo>
                    <a:pt x="5614" y="5840"/>
                    <a:pt x="5716" y="5693"/>
                    <a:pt x="5847" y="5440"/>
                  </a:cubicBezTo>
                  <a:cubicBezTo>
                    <a:pt x="5984" y="5187"/>
                    <a:pt x="6197" y="4852"/>
                    <a:pt x="6531" y="4741"/>
                  </a:cubicBezTo>
                  <a:cubicBezTo>
                    <a:pt x="6865" y="4629"/>
                    <a:pt x="6800" y="4564"/>
                    <a:pt x="6881" y="4270"/>
                  </a:cubicBezTo>
                  <a:cubicBezTo>
                    <a:pt x="6947" y="4001"/>
                    <a:pt x="7337" y="3079"/>
                    <a:pt x="6744" y="1777"/>
                  </a:cubicBezTo>
                  <a:cubicBezTo>
                    <a:pt x="6136" y="445"/>
                    <a:pt x="5027" y="253"/>
                    <a:pt x="4530" y="121"/>
                  </a:cubicBezTo>
                  <a:cubicBezTo>
                    <a:pt x="4530" y="121"/>
                    <a:pt x="4041" y="1"/>
                    <a:pt x="3397" y="1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7229802" y="2848422"/>
              <a:ext cx="185756" cy="92934"/>
            </a:xfrm>
            <a:custGeom>
              <a:avLst/>
              <a:gdLst/>
              <a:ahLst/>
              <a:cxnLst/>
              <a:rect l="l" t="t" r="r" b="b"/>
              <a:pathLst>
                <a:path w="1611" h="806" extrusionOk="0">
                  <a:moveTo>
                    <a:pt x="254" y="1"/>
                  </a:moveTo>
                  <a:cubicBezTo>
                    <a:pt x="229" y="1"/>
                    <a:pt x="204" y="11"/>
                    <a:pt x="187" y="31"/>
                  </a:cubicBezTo>
                  <a:cubicBezTo>
                    <a:pt x="157" y="66"/>
                    <a:pt x="0" y="720"/>
                    <a:pt x="871" y="806"/>
                  </a:cubicBezTo>
                  <a:cubicBezTo>
                    <a:pt x="1530" y="775"/>
                    <a:pt x="1611" y="152"/>
                    <a:pt x="1586" y="112"/>
                  </a:cubicBezTo>
                  <a:cubicBezTo>
                    <a:pt x="1570" y="86"/>
                    <a:pt x="1541" y="73"/>
                    <a:pt x="1512" y="73"/>
                  </a:cubicBezTo>
                  <a:cubicBezTo>
                    <a:pt x="1496" y="73"/>
                    <a:pt x="1479" y="77"/>
                    <a:pt x="1464" y="86"/>
                  </a:cubicBezTo>
                  <a:cubicBezTo>
                    <a:pt x="1452" y="96"/>
                    <a:pt x="1175" y="210"/>
                    <a:pt x="868" y="210"/>
                  </a:cubicBezTo>
                  <a:cubicBezTo>
                    <a:pt x="675" y="210"/>
                    <a:pt x="469" y="165"/>
                    <a:pt x="309" y="20"/>
                  </a:cubicBezTo>
                  <a:cubicBezTo>
                    <a:pt x="293" y="7"/>
                    <a:pt x="274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789341" y="2160406"/>
              <a:ext cx="923017" cy="379691"/>
            </a:xfrm>
            <a:custGeom>
              <a:avLst/>
              <a:gdLst/>
              <a:ahLst/>
              <a:cxnLst/>
              <a:rect l="l" t="t" r="r" b="b"/>
              <a:pathLst>
                <a:path w="8005" h="3293" extrusionOk="0">
                  <a:moveTo>
                    <a:pt x="3069" y="0"/>
                  </a:moveTo>
                  <a:cubicBezTo>
                    <a:pt x="3035" y="0"/>
                    <a:pt x="3003" y="11"/>
                    <a:pt x="2974" y="35"/>
                  </a:cubicBezTo>
                  <a:cubicBezTo>
                    <a:pt x="2681" y="280"/>
                    <a:pt x="2730" y="722"/>
                    <a:pt x="2611" y="722"/>
                  </a:cubicBezTo>
                  <a:cubicBezTo>
                    <a:pt x="2594" y="722"/>
                    <a:pt x="2574" y="713"/>
                    <a:pt x="2549" y="694"/>
                  </a:cubicBezTo>
                  <a:cubicBezTo>
                    <a:pt x="2430" y="597"/>
                    <a:pt x="2157" y="536"/>
                    <a:pt x="1931" y="536"/>
                  </a:cubicBezTo>
                  <a:cubicBezTo>
                    <a:pt x="1781" y="536"/>
                    <a:pt x="1652" y="562"/>
                    <a:pt x="1601" y="623"/>
                  </a:cubicBezTo>
                  <a:cubicBezTo>
                    <a:pt x="1515" y="719"/>
                    <a:pt x="1459" y="1130"/>
                    <a:pt x="2128" y="1428"/>
                  </a:cubicBezTo>
                  <a:cubicBezTo>
                    <a:pt x="2503" y="1601"/>
                    <a:pt x="1" y="1646"/>
                    <a:pt x="1718" y="2563"/>
                  </a:cubicBezTo>
                  <a:cubicBezTo>
                    <a:pt x="2868" y="3177"/>
                    <a:pt x="5341" y="3292"/>
                    <a:pt x="6587" y="3292"/>
                  </a:cubicBezTo>
                  <a:cubicBezTo>
                    <a:pt x="6740" y="3292"/>
                    <a:pt x="6875" y="3290"/>
                    <a:pt x="6986" y="3288"/>
                  </a:cubicBezTo>
                  <a:cubicBezTo>
                    <a:pt x="8004" y="3262"/>
                    <a:pt x="3800" y="1236"/>
                    <a:pt x="3800" y="1236"/>
                  </a:cubicBezTo>
                  <a:cubicBezTo>
                    <a:pt x="3976" y="1231"/>
                    <a:pt x="3424" y="0"/>
                    <a:pt x="3069" y="0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7064571" y="2745341"/>
              <a:ext cx="608349" cy="413129"/>
            </a:xfrm>
            <a:custGeom>
              <a:avLst/>
              <a:gdLst/>
              <a:ahLst/>
              <a:cxnLst/>
              <a:rect l="l" t="t" r="r" b="b"/>
              <a:pathLst>
                <a:path w="5276" h="3583" extrusionOk="0">
                  <a:moveTo>
                    <a:pt x="58" y="0"/>
                  </a:moveTo>
                  <a:cubicBezTo>
                    <a:pt x="0" y="0"/>
                    <a:pt x="64" y="630"/>
                    <a:pt x="81" y="965"/>
                  </a:cubicBezTo>
                  <a:cubicBezTo>
                    <a:pt x="106" y="1365"/>
                    <a:pt x="329" y="2672"/>
                    <a:pt x="1109" y="3128"/>
                  </a:cubicBezTo>
                  <a:cubicBezTo>
                    <a:pt x="1734" y="3494"/>
                    <a:pt x="2083" y="3582"/>
                    <a:pt x="2648" y="3582"/>
                  </a:cubicBezTo>
                  <a:cubicBezTo>
                    <a:pt x="2788" y="3582"/>
                    <a:pt x="2941" y="3577"/>
                    <a:pt x="3115" y="3569"/>
                  </a:cubicBezTo>
                  <a:cubicBezTo>
                    <a:pt x="3986" y="3523"/>
                    <a:pt x="5207" y="2262"/>
                    <a:pt x="5247" y="1122"/>
                  </a:cubicBezTo>
                  <a:cubicBezTo>
                    <a:pt x="5276" y="408"/>
                    <a:pt x="5225" y="275"/>
                    <a:pt x="5183" y="275"/>
                  </a:cubicBezTo>
                  <a:cubicBezTo>
                    <a:pt x="5158" y="275"/>
                    <a:pt x="5136" y="322"/>
                    <a:pt x="5136" y="322"/>
                  </a:cubicBezTo>
                  <a:lnTo>
                    <a:pt x="5014" y="322"/>
                  </a:lnTo>
                  <a:cubicBezTo>
                    <a:pt x="5014" y="322"/>
                    <a:pt x="4368" y="1112"/>
                    <a:pt x="4005" y="1112"/>
                  </a:cubicBezTo>
                  <a:cubicBezTo>
                    <a:pt x="3982" y="1112"/>
                    <a:pt x="3961" y="1108"/>
                    <a:pt x="3940" y="1102"/>
                  </a:cubicBezTo>
                  <a:cubicBezTo>
                    <a:pt x="3617" y="999"/>
                    <a:pt x="2770" y="571"/>
                    <a:pt x="2060" y="571"/>
                  </a:cubicBezTo>
                  <a:cubicBezTo>
                    <a:pt x="2002" y="571"/>
                    <a:pt x="1945" y="574"/>
                    <a:pt x="1889" y="580"/>
                  </a:cubicBezTo>
                  <a:cubicBezTo>
                    <a:pt x="1450" y="631"/>
                    <a:pt x="1213" y="766"/>
                    <a:pt x="971" y="766"/>
                  </a:cubicBezTo>
                  <a:cubicBezTo>
                    <a:pt x="948" y="766"/>
                    <a:pt x="924" y="765"/>
                    <a:pt x="901" y="763"/>
                  </a:cubicBezTo>
                  <a:cubicBezTo>
                    <a:pt x="207" y="687"/>
                    <a:pt x="197" y="327"/>
                    <a:pt x="106" y="79"/>
                  </a:cubicBezTo>
                  <a:cubicBezTo>
                    <a:pt x="84" y="24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412642" y="3039941"/>
              <a:ext cx="219656" cy="343947"/>
            </a:xfrm>
            <a:custGeom>
              <a:avLst/>
              <a:gdLst/>
              <a:ahLst/>
              <a:cxnLst/>
              <a:rect l="l" t="t" r="r" b="b"/>
              <a:pathLst>
                <a:path w="1905" h="2983" extrusionOk="0">
                  <a:moveTo>
                    <a:pt x="603" y="1"/>
                  </a:moveTo>
                  <a:lnTo>
                    <a:pt x="603" y="1"/>
                  </a:lnTo>
                  <a:cubicBezTo>
                    <a:pt x="456" y="401"/>
                    <a:pt x="811" y="528"/>
                    <a:pt x="745" y="1019"/>
                  </a:cubicBezTo>
                  <a:cubicBezTo>
                    <a:pt x="715" y="1201"/>
                    <a:pt x="578" y="1151"/>
                    <a:pt x="497" y="1353"/>
                  </a:cubicBezTo>
                  <a:lnTo>
                    <a:pt x="476" y="1860"/>
                  </a:lnTo>
                  <a:lnTo>
                    <a:pt x="61" y="2189"/>
                  </a:lnTo>
                  <a:cubicBezTo>
                    <a:pt x="0" y="2351"/>
                    <a:pt x="198" y="2534"/>
                    <a:pt x="198" y="2534"/>
                  </a:cubicBezTo>
                  <a:cubicBezTo>
                    <a:pt x="198" y="2534"/>
                    <a:pt x="597" y="2983"/>
                    <a:pt x="902" y="2983"/>
                  </a:cubicBezTo>
                  <a:cubicBezTo>
                    <a:pt x="917" y="2983"/>
                    <a:pt x="933" y="2982"/>
                    <a:pt x="948" y="2979"/>
                  </a:cubicBezTo>
                  <a:cubicBezTo>
                    <a:pt x="1388" y="2913"/>
                    <a:pt x="1905" y="411"/>
                    <a:pt x="1905" y="4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469833" y="3046974"/>
              <a:ext cx="161888" cy="118646"/>
            </a:xfrm>
            <a:custGeom>
              <a:avLst/>
              <a:gdLst/>
              <a:ahLst/>
              <a:cxnLst/>
              <a:rect l="l" t="t" r="r" b="b"/>
              <a:pathLst>
                <a:path w="1404" h="1029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350"/>
                    <a:pt x="305" y="482"/>
                    <a:pt x="249" y="953"/>
                  </a:cubicBezTo>
                  <a:cubicBezTo>
                    <a:pt x="239" y="988"/>
                    <a:pt x="234" y="1009"/>
                    <a:pt x="219" y="1029"/>
                  </a:cubicBezTo>
                  <a:lnTo>
                    <a:pt x="1358" y="553"/>
                  </a:lnTo>
                  <a:cubicBezTo>
                    <a:pt x="1394" y="426"/>
                    <a:pt x="1404" y="350"/>
                    <a:pt x="1404" y="350"/>
                  </a:cubicBezTo>
                  <a:lnTo>
                    <a:pt x="902" y="19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639791" y="2803454"/>
              <a:ext cx="268199" cy="335530"/>
            </a:xfrm>
            <a:custGeom>
              <a:avLst/>
              <a:gdLst/>
              <a:ahLst/>
              <a:cxnLst/>
              <a:rect l="l" t="t" r="r" b="b"/>
              <a:pathLst>
                <a:path w="2326" h="2910" extrusionOk="0">
                  <a:moveTo>
                    <a:pt x="978" y="0"/>
                  </a:moveTo>
                  <a:cubicBezTo>
                    <a:pt x="973" y="299"/>
                    <a:pt x="857" y="806"/>
                    <a:pt x="649" y="1368"/>
                  </a:cubicBezTo>
                  <a:cubicBezTo>
                    <a:pt x="447" y="1925"/>
                    <a:pt x="198" y="2391"/>
                    <a:pt x="1" y="2624"/>
                  </a:cubicBezTo>
                  <a:lnTo>
                    <a:pt x="700" y="2872"/>
                  </a:lnTo>
                  <a:cubicBezTo>
                    <a:pt x="770" y="2897"/>
                    <a:pt x="842" y="2909"/>
                    <a:pt x="916" y="2909"/>
                  </a:cubicBezTo>
                  <a:cubicBezTo>
                    <a:pt x="1349" y="2909"/>
                    <a:pt x="1823" y="2494"/>
                    <a:pt x="2052" y="1874"/>
                  </a:cubicBezTo>
                  <a:cubicBezTo>
                    <a:pt x="2326" y="1145"/>
                    <a:pt x="2159" y="421"/>
                    <a:pt x="1683" y="253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060965" y="2431369"/>
              <a:ext cx="771736" cy="700347"/>
            </a:xfrm>
            <a:custGeom>
              <a:avLst/>
              <a:gdLst/>
              <a:ahLst/>
              <a:cxnLst/>
              <a:rect l="l" t="t" r="r" b="b"/>
              <a:pathLst>
                <a:path w="6693" h="6074" extrusionOk="0">
                  <a:moveTo>
                    <a:pt x="2427" y="0"/>
                  </a:moveTo>
                  <a:cubicBezTo>
                    <a:pt x="2716" y="370"/>
                    <a:pt x="2529" y="1738"/>
                    <a:pt x="1966" y="3253"/>
                  </a:cubicBezTo>
                  <a:cubicBezTo>
                    <a:pt x="1372" y="4831"/>
                    <a:pt x="542" y="5998"/>
                    <a:pt x="86" y="5998"/>
                  </a:cubicBezTo>
                  <a:cubicBezTo>
                    <a:pt x="56" y="5998"/>
                    <a:pt x="27" y="5993"/>
                    <a:pt x="1" y="5983"/>
                  </a:cubicBezTo>
                  <a:lnTo>
                    <a:pt x="1" y="5983"/>
                  </a:lnTo>
                  <a:cubicBezTo>
                    <a:pt x="1" y="5983"/>
                    <a:pt x="77" y="6030"/>
                    <a:pt x="216" y="6030"/>
                  </a:cubicBezTo>
                  <a:cubicBezTo>
                    <a:pt x="270" y="6030"/>
                    <a:pt x="334" y="6023"/>
                    <a:pt x="406" y="6003"/>
                  </a:cubicBezTo>
                  <a:cubicBezTo>
                    <a:pt x="903" y="5862"/>
                    <a:pt x="1684" y="5561"/>
                    <a:pt x="2823" y="5561"/>
                  </a:cubicBezTo>
                  <a:cubicBezTo>
                    <a:pt x="3564" y="5561"/>
                    <a:pt x="4457" y="5688"/>
                    <a:pt x="5522" y="6069"/>
                  </a:cubicBezTo>
                  <a:cubicBezTo>
                    <a:pt x="5530" y="6072"/>
                    <a:pt x="5539" y="6073"/>
                    <a:pt x="5548" y="6073"/>
                  </a:cubicBezTo>
                  <a:cubicBezTo>
                    <a:pt x="5724" y="6073"/>
                    <a:pt x="6058" y="5525"/>
                    <a:pt x="6323" y="4808"/>
                  </a:cubicBezTo>
                  <a:cubicBezTo>
                    <a:pt x="6601" y="4063"/>
                    <a:pt x="6692" y="3399"/>
                    <a:pt x="6530" y="3339"/>
                  </a:cubicBezTo>
                  <a:lnTo>
                    <a:pt x="6530" y="3334"/>
                  </a:lnTo>
                  <a:cubicBezTo>
                    <a:pt x="3825" y="2366"/>
                    <a:pt x="3040" y="867"/>
                    <a:pt x="2569" y="173"/>
                  </a:cubicBezTo>
                  <a:cubicBezTo>
                    <a:pt x="2513" y="92"/>
                    <a:pt x="2468" y="41"/>
                    <a:pt x="2427" y="0"/>
                  </a:cubicBezTo>
                  <a:close/>
                </a:path>
              </a:pathLst>
            </a:custGeom>
            <a:solidFill>
              <a:srgbClr val="E5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341385" y="2432522"/>
              <a:ext cx="483128" cy="421200"/>
            </a:xfrm>
            <a:custGeom>
              <a:avLst/>
              <a:gdLst/>
              <a:ahLst/>
              <a:cxnLst/>
              <a:rect l="l" t="t" r="r" b="b"/>
              <a:pathLst>
                <a:path w="4190" h="3653" extrusionOk="0">
                  <a:moveTo>
                    <a:pt x="0" y="1"/>
                  </a:moveTo>
                  <a:lnTo>
                    <a:pt x="10" y="21"/>
                  </a:lnTo>
                  <a:cubicBezTo>
                    <a:pt x="36" y="147"/>
                    <a:pt x="56" y="228"/>
                    <a:pt x="122" y="634"/>
                  </a:cubicBezTo>
                  <a:cubicBezTo>
                    <a:pt x="613" y="1368"/>
                    <a:pt x="1469" y="2706"/>
                    <a:pt x="3956" y="3587"/>
                  </a:cubicBezTo>
                  <a:lnTo>
                    <a:pt x="4174" y="3653"/>
                  </a:lnTo>
                  <a:cubicBezTo>
                    <a:pt x="4189" y="3476"/>
                    <a:pt x="4164" y="3354"/>
                    <a:pt x="4098" y="3329"/>
                  </a:cubicBezTo>
                  <a:lnTo>
                    <a:pt x="4098" y="3324"/>
                  </a:lnTo>
                  <a:cubicBezTo>
                    <a:pt x="1393" y="2356"/>
                    <a:pt x="608" y="857"/>
                    <a:pt x="127" y="163"/>
                  </a:cubicBezTo>
                  <a:cubicBezTo>
                    <a:pt x="81" y="87"/>
                    <a:pt x="36" y="41"/>
                    <a:pt x="0" y="1"/>
                  </a:cubicBezTo>
                  <a:close/>
                </a:path>
              </a:pathLst>
            </a:custGeom>
            <a:solidFill>
              <a:srgbClr val="D3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000200" y="2406233"/>
              <a:ext cx="376356" cy="718104"/>
            </a:xfrm>
            <a:custGeom>
              <a:avLst/>
              <a:gdLst/>
              <a:ahLst/>
              <a:cxnLst/>
              <a:rect l="l" t="t" r="r" b="b"/>
              <a:pathLst>
                <a:path w="3264" h="6228" extrusionOk="0">
                  <a:moveTo>
                    <a:pt x="2628" y="1"/>
                  </a:moveTo>
                  <a:cubicBezTo>
                    <a:pt x="2098" y="1"/>
                    <a:pt x="1260" y="1173"/>
                    <a:pt x="690" y="2761"/>
                  </a:cubicBezTo>
                  <a:cubicBezTo>
                    <a:pt x="72" y="4473"/>
                    <a:pt x="1" y="6018"/>
                    <a:pt x="523" y="6206"/>
                  </a:cubicBezTo>
                  <a:cubicBezTo>
                    <a:pt x="560" y="6221"/>
                    <a:pt x="600" y="6228"/>
                    <a:pt x="642" y="6228"/>
                  </a:cubicBezTo>
                  <a:cubicBezTo>
                    <a:pt x="1176" y="6228"/>
                    <a:pt x="2011" y="5049"/>
                    <a:pt x="2579" y="3465"/>
                  </a:cubicBezTo>
                  <a:cubicBezTo>
                    <a:pt x="3192" y="1753"/>
                    <a:pt x="3263" y="208"/>
                    <a:pt x="2741" y="21"/>
                  </a:cubicBezTo>
                  <a:cubicBezTo>
                    <a:pt x="2706" y="7"/>
                    <a:pt x="2668" y="1"/>
                    <a:pt x="2628" y="1"/>
                  </a:cubicBezTo>
                  <a:close/>
                </a:path>
              </a:pathLst>
            </a:custGeom>
            <a:solidFill>
              <a:srgbClr val="CE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104204" y="2406233"/>
              <a:ext cx="272350" cy="709226"/>
            </a:xfrm>
            <a:custGeom>
              <a:avLst/>
              <a:gdLst/>
              <a:ahLst/>
              <a:cxnLst/>
              <a:rect l="l" t="t" r="r" b="b"/>
              <a:pathLst>
                <a:path w="2362" h="6151" extrusionOk="0">
                  <a:moveTo>
                    <a:pt x="1725" y="1"/>
                  </a:moveTo>
                  <a:cubicBezTo>
                    <a:pt x="1469" y="1"/>
                    <a:pt x="1139" y="276"/>
                    <a:pt x="806" y="740"/>
                  </a:cubicBezTo>
                  <a:cubicBezTo>
                    <a:pt x="897" y="686"/>
                    <a:pt x="984" y="659"/>
                    <a:pt x="1066" y="659"/>
                  </a:cubicBezTo>
                  <a:cubicBezTo>
                    <a:pt x="1107" y="659"/>
                    <a:pt x="1147" y="666"/>
                    <a:pt x="1186" y="679"/>
                  </a:cubicBezTo>
                  <a:cubicBezTo>
                    <a:pt x="1703" y="872"/>
                    <a:pt x="1627" y="2417"/>
                    <a:pt x="1019" y="4129"/>
                  </a:cubicBezTo>
                  <a:cubicBezTo>
                    <a:pt x="720" y="4950"/>
                    <a:pt x="355" y="5659"/>
                    <a:pt x="1" y="6150"/>
                  </a:cubicBezTo>
                  <a:cubicBezTo>
                    <a:pt x="517" y="5861"/>
                    <a:pt x="1191" y="4813"/>
                    <a:pt x="1677" y="3465"/>
                  </a:cubicBezTo>
                  <a:cubicBezTo>
                    <a:pt x="2290" y="1753"/>
                    <a:pt x="2361" y="208"/>
                    <a:pt x="1839" y="21"/>
                  </a:cubicBezTo>
                  <a:cubicBezTo>
                    <a:pt x="1803" y="7"/>
                    <a:pt x="1765" y="1"/>
                    <a:pt x="1725" y="1"/>
                  </a:cubicBez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6169005" y="2719167"/>
              <a:ext cx="153817" cy="194746"/>
            </a:xfrm>
            <a:custGeom>
              <a:avLst/>
              <a:gdLst/>
              <a:ahLst/>
              <a:cxnLst/>
              <a:rect l="l" t="t" r="r" b="b"/>
              <a:pathLst>
                <a:path w="1334" h="1689" extrusionOk="0">
                  <a:moveTo>
                    <a:pt x="973" y="1"/>
                  </a:moveTo>
                  <a:cubicBezTo>
                    <a:pt x="619" y="1"/>
                    <a:pt x="289" y="219"/>
                    <a:pt x="158" y="564"/>
                  </a:cubicBezTo>
                  <a:cubicBezTo>
                    <a:pt x="1" y="1015"/>
                    <a:pt x="234" y="1506"/>
                    <a:pt x="675" y="1668"/>
                  </a:cubicBezTo>
                  <a:cubicBezTo>
                    <a:pt x="690" y="1678"/>
                    <a:pt x="710" y="1684"/>
                    <a:pt x="730" y="1689"/>
                  </a:cubicBezTo>
                  <a:cubicBezTo>
                    <a:pt x="867" y="1400"/>
                    <a:pt x="999" y="1081"/>
                    <a:pt x="1120" y="751"/>
                  </a:cubicBezTo>
                  <a:cubicBezTo>
                    <a:pt x="1201" y="518"/>
                    <a:pt x="1272" y="301"/>
                    <a:pt x="1333" y="83"/>
                  </a:cubicBezTo>
                  <a:cubicBezTo>
                    <a:pt x="1313" y="73"/>
                    <a:pt x="1293" y="63"/>
                    <a:pt x="1267" y="52"/>
                  </a:cubicBezTo>
                  <a:cubicBezTo>
                    <a:pt x="1170" y="17"/>
                    <a:pt x="1070" y="1"/>
                    <a:pt x="973" y="1"/>
                  </a:cubicBezTo>
                  <a:close/>
                </a:path>
              </a:pathLst>
            </a:custGeom>
            <a:solidFill>
              <a:srgbClr val="FEE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216972" y="2718936"/>
              <a:ext cx="105273" cy="195553"/>
            </a:xfrm>
            <a:custGeom>
              <a:avLst/>
              <a:gdLst/>
              <a:ahLst/>
              <a:cxnLst/>
              <a:rect l="l" t="t" r="r" b="b"/>
              <a:pathLst>
                <a:path w="913" h="1696" extrusionOk="0">
                  <a:moveTo>
                    <a:pt x="545" y="0"/>
                  </a:moveTo>
                  <a:cubicBezTo>
                    <a:pt x="506" y="0"/>
                    <a:pt x="468" y="3"/>
                    <a:pt x="431" y="9"/>
                  </a:cubicBezTo>
                  <a:cubicBezTo>
                    <a:pt x="345" y="450"/>
                    <a:pt x="218" y="926"/>
                    <a:pt x="41" y="1417"/>
                  </a:cubicBezTo>
                  <a:cubicBezTo>
                    <a:pt x="26" y="1452"/>
                    <a:pt x="15" y="1488"/>
                    <a:pt x="0" y="1523"/>
                  </a:cubicBezTo>
                  <a:cubicBezTo>
                    <a:pt x="71" y="1589"/>
                    <a:pt x="157" y="1640"/>
                    <a:pt x="259" y="1675"/>
                  </a:cubicBezTo>
                  <a:cubicBezTo>
                    <a:pt x="274" y="1680"/>
                    <a:pt x="294" y="1686"/>
                    <a:pt x="314" y="1696"/>
                  </a:cubicBezTo>
                  <a:cubicBezTo>
                    <a:pt x="451" y="1402"/>
                    <a:pt x="583" y="1088"/>
                    <a:pt x="704" y="753"/>
                  </a:cubicBezTo>
                  <a:cubicBezTo>
                    <a:pt x="780" y="520"/>
                    <a:pt x="856" y="303"/>
                    <a:pt x="912" y="85"/>
                  </a:cubicBezTo>
                  <a:cubicBezTo>
                    <a:pt x="897" y="80"/>
                    <a:pt x="877" y="65"/>
                    <a:pt x="851" y="59"/>
                  </a:cubicBezTo>
                  <a:cubicBezTo>
                    <a:pt x="749" y="19"/>
                    <a:pt x="644" y="0"/>
                    <a:pt x="545" y="0"/>
                  </a:cubicBez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409068" y="3156513"/>
              <a:ext cx="168922" cy="208928"/>
            </a:xfrm>
            <a:custGeom>
              <a:avLst/>
              <a:gdLst/>
              <a:ahLst/>
              <a:cxnLst/>
              <a:rect l="l" t="t" r="r" b="b"/>
              <a:pathLst>
                <a:path w="1465" h="1812" extrusionOk="0">
                  <a:moveTo>
                    <a:pt x="632" y="0"/>
                  </a:moveTo>
                  <a:cubicBezTo>
                    <a:pt x="541" y="0"/>
                    <a:pt x="437" y="51"/>
                    <a:pt x="371" y="246"/>
                  </a:cubicBezTo>
                  <a:cubicBezTo>
                    <a:pt x="229" y="651"/>
                    <a:pt x="1" y="1148"/>
                    <a:pt x="21" y="1295"/>
                  </a:cubicBezTo>
                  <a:cubicBezTo>
                    <a:pt x="36" y="1447"/>
                    <a:pt x="244" y="1578"/>
                    <a:pt x="244" y="1578"/>
                  </a:cubicBezTo>
                  <a:lnTo>
                    <a:pt x="629" y="1811"/>
                  </a:lnTo>
                  <a:cubicBezTo>
                    <a:pt x="629" y="1811"/>
                    <a:pt x="1080" y="1811"/>
                    <a:pt x="1156" y="1523"/>
                  </a:cubicBezTo>
                  <a:cubicBezTo>
                    <a:pt x="1227" y="1234"/>
                    <a:pt x="1465" y="357"/>
                    <a:pt x="1282" y="246"/>
                  </a:cubicBezTo>
                  <a:cubicBezTo>
                    <a:pt x="1065" y="114"/>
                    <a:pt x="811" y="59"/>
                    <a:pt x="811" y="59"/>
                  </a:cubicBezTo>
                  <a:cubicBezTo>
                    <a:pt x="811" y="59"/>
                    <a:pt x="730" y="0"/>
                    <a:pt x="632" y="0"/>
                  </a:cubicBezTo>
                  <a:close/>
                </a:path>
              </a:pathLst>
            </a:custGeom>
            <a:solidFill>
              <a:srgbClr val="FBC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788188" y="3484897"/>
              <a:ext cx="166039" cy="140438"/>
            </a:xfrm>
            <a:custGeom>
              <a:avLst/>
              <a:gdLst/>
              <a:ahLst/>
              <a:cxnLst/>
              <a:rect l="l" t="t" r="r" b="b"/>
              <a:pathLst>
                <a:path w="1440" h="1218" extrusionOk="0">
                  <a:moveTo>
                    <a:pt x="323" y="0"/>
                  </a:moveTo>
                  <a:cubicBezTo>
                    <a:pt x="202" y="0"/>
                    <a:pt x="101" y="92"/>
                    <a:pt x="87" y="209"/>
                  </a:cubicBezTo>
                  <a:lnTo>
                    <a:pt x="16" y="838"/>
                  </a:lnTo>
                  <a:cubicBezTo>
                    <a:pt x="0" y="964"/>
                    <a:pt x="92" y="1081"/>
                    <a:pt x="218" y="1096"/>
                  </a:cubicBezTo>
                  <a:lnTo>
                    <a:pt x="1277" y="1217"/>
                  </a:lnTo>
                  <a:lnTo>
                    <a:pt x="1439" y="133"/>
                  </a:lnTo>
                  <a:lnTo>
                    <a:pt x="350" y="2"/>
                  </a:ln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739645" y="3902410"/>
              <a:ext cx="162004" cy="140554"/>
            </a:xfrm>
            <a:custGeom>
              <a:avLst/>
              <a:gdLst/>
              <a:ahLst/>
              <a:cxnLst/>
              <a:rect l="l" t="t" r="r" b="b"/>
              <a:pathLst>
                <a:path w="1405" h="1219" extrusionOk="0">
                  <a:moveTo>
                    <a:pt x="318" y="1"/>
                  </a:moveTo>
                  <a:cubicBezTo>
                    <a:pt x="202" y="1"/>
                    <a:pt x="101" y="88"/>
                    <a:pt x="87" y="210"/>
                  </a:cubicBezTo>
                  <a:lnTo>
                    <a:pt x="11" y="838"/>
                  </a:lnTo>
                  <a:cubicBezTo>
                    <a:pt x="1" y="965"/>
                    <a:pt x="92" y="1082"/>
                    <a:pt x="219" y="1097"/>
                  </a:cubicBezTo>
                  <a:lnTo>
                    <a:pt x="1267" y="1218"/>
                  </a:lnTo>
                  <a:lnTo>
                    <a:pt x="1404" y="129"/>
                  </a:lnTo>
                  <a:lnTo>
                    <a:pt x="345" y="3"/>
                  </a:lnTo>
                  <a:cubicBezTo>
                    <a:pt x="336" y="1"/>
                    <a:pt x="327" y="1"/>
                    <a:pt x="31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851259" y="3495505"/>
              <a:ext cx="562573" cy="574437"/>
            </a:xfrm>
            <a:custGeom>
              <a:avLst/>
              <a:gdLst/>
              <a:ahLst/>
              <a:cxnLst/>
              <a:rect l="l" t="t" r="r" b="b"/>
              <a:pathLst>
                <a:path w="4879" h="4982" extrusionOk="0">
                  <a:moveTo>
                    <a:pt x="548" y="1"/>
                  </a:moveTo>
                  <a:lnTo>
                    <a:pt x="421" y="1090"/>
                  </a:lnTo>
                  <a:lnTo>
                    <a:pt x="2584" y="1343"/>
                  </a:lnTo>
                  <a:cubicBezTo>
                    <a:pt x="3278" y="1424"/>
                    <a:pt x="3790" y="2052"/>
                    <a:pt x="3714" y="2751"/>
                  </a:cubicBezTo>
                  <a:cubicBezTo>
                    <a:pt x="3643" y="3401"/>
                    <a:pt x="3087" y="3885"/>
                    <a:pt x="2447" y="3885"/>
                  </a:cubicBezTo>
                  <a:cubicBezTo>
                    <a:pt x="2399" y="3885"/>
                    <a:pt x="2350" y="3882"/>
                    <a:pt x="2300" y="3876"/>
                  </a:cubicBezTo>
                  <a:lnTo>
                    <a:pt x="127" y="3623"/>
                  </a:lnTo>
                  <a:lnTo>
                    <a:pt x="1" y="4712"/>
                  </a:lnTo>
                  <a:lnTo>
                    <a:pt x="2153" y="4965"/>
                  </a:lnTo>
                  <a:cubicBezTo>
                    <a:pt x="2247" y="4976"/>
                    <a:pt x="2341" y="4981"/>
                    <a:pt x="2435" y="4981"/>
                  </a:cubicBezTo>
                  <a:cubicBezTo>
                    <a:pt x="2967" y="4981"/>
                    <a:pt x="3484" y="4810"/>
                    <a:pt x="3906" y="4479"/>
                  </a:cubicBezTo>
                  <a:cubicBezTo>
                    <a:pt x="4413" y="4089"/>
                    <a:pt x="4732" y="3521"/>
                    <a:pt x="4808" y="2883"/>
                  </a:cubicBezTo>
                  <a:cubicBezTo>
                    <a:pt x="4879" y="2250"/>
                    <a:pt x="4701" y="1622"/>
                    <a:pt x="4301" y="1125"/>
                  </a:cubicBezTo>
                  <a:cubicBezTo>
                    <a:pt x="3906" y="634"/>
                    <a:pt x="3329" y="325"/>
                    <a:pt x="2706" y="24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193836" y="3395249"/>
              <a:ext cx="918289" cy="505025"/>
            </a:xfrm>
            <a:custGeom>
              <a:avLst/>
              <a:gdLst/>
              <a:ahLst/>
              <a:cxnLst/>
              <a:rect l="l" t="t" r="r" b="b"/>
              <a:pathLst>
                <a:path w="7964" h="4380" extrusionOk="0">
                  <a:moveTo>
                    <a:pt x="6975" y="1"/>
                  </a:moveTo>
                  <a:lnTo>
                    <a:pt x="5329" y="766"/>
                  </a:lnTo>
                  <a:lnTo>
                    <a:pt x="5613" y="1774"/>
                  </a:lnTo>
                  <a:cubicBezTo>
                    <a:pt x="5775" y="2265"/>
                    <a:pt x="5851" y="2792"/>
                    <a:pt x="4949" y="2863"/>
                  </a:cubicBezTo>
                  <a:cubicBezTo>
                    <a:pt x="4771" y="2878"/>
                    <a:pt x="4136" y="2903"/>
                    <a:pt x="3476" y="2903"/>
                  </a:cubicBezTo>
                  <a:cubicBezTo>
                    <a:pt x="3011" y="2903"/>
                    <a:pt x="2533" y="2890"/>
                    <a:pt x="2194" y="2853"/>
                  </a:cubicBezTo>
                  <a:cubicBezTo>
                    <a:pt x="2194" y="2853"/>
                    <a:pt x="1373" y="2690"/>
                    <a:pt x="983" y="2498"/>
                  </a:cubicBezTo>
                  <a:cubicBezTo>
                    <a:pt x="929" y="2472"/>
                    <a:pt x="878" y="2460"/>
                    <a:pt x="829" y="2460"/>
                  </a:cubicBezTo>
                  <a:cubicBezTo>
                    <a:pt x="528" y="2460"/>
                    <a:pt x="323" y="2900"/>
                    <a:pt x="253" y="3035"/>
                  </a:cubicBezTo>
                  <a:cubicBezTo>
                    <a:pt x="182" y="3167"/>
                    <a:pt x="0" y="3693"/>
                    <a:pt x="177" y="3921"/>
                  </a:cubicBezTo>
                  <a:cubicBezTo>
                    <a:pt x="341" y="4139"/>
                    <a:pt x="666" y="4374"/>
                    <a:pt x="1121" y="4374"/>
                  </a:cubicBezTo>
                  <a:cubicBezTo>
                    <a:pt x="1144" y="4374"/>
                    <a:pt x="1167" y="4373"/>
                    <a:pt x="1191" y="4372"/>
                  </a:cubicBezTo>
                  <a:cubicBezTo>
                    <a:pt x="1449" y="4357"/>
                    <a:pt x="1662" y="4210"/>
                    <a:pt x="1662" y="4210"/>
                  </a:cubicBezTo>
                  <a:cubicBezTo>
                    <a:pt x="2220" y="4262"/>
                    <a:pt x="3543" y="4379"/>
                    <a:pt x="4775" y="4379"/>
                  </a:cubicBezTo>
                  <a:cubicBezTo>
                    <a:pt x="5479" y="4379"/>
                    <a:pt x="6152" y="4341"/>
                    <a:pt x="6636" y="4230"/>
                  </a:cubicBezTo>
                  <a:cubicBezTo>
                    <a:pt x="7963" y="3926"/>
                    <a:pt x="7857" y="2645"/>
                    <a:pt x="7644" y="1870"/>
                  </a:cubicBezTo>
                  <a:cubicBezTo>
                    <a:pt x="7376" y="907"/>
                    <a:pt x="6975" y="1"/>
                    <a:pt x="69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447695" y="3530557"/>
              <a:ext cx="308441" cy="122221"/>
            </a:xfrm>
            <a:custGeom>
              <a:avLst/>
              <a:gdLst/>
              <a:ahLst/>
              <a:cxnLst/>
              <a:rect l="l" t="t" r="r" b="b"/>
              <a:pathLst>
                <a:path w="2675" h="1060" extrusionOk="0">
                  <a:moveTo>
                    <a:pt x="897" y="1"/>
                  </a:moveTo>
                  <a:lnTo>
                    <a:pt x="1094" y="593"/>
                  </a:lnTo>
                  <a:lnTo>
                    <a:pt x="0" y="948"/>
                  </a:lnTo>
                  <a:lnTo>
                    <a:pt x="1748" y="1060"/>
                  </a:lnTo>
                  <a:lnTo>
                    <a:pt x="1591" y="421"/>
                  </a:lnTo>
                  <a:lnTo>
                    <a:pt x="2675" y="143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6390389" y="3920743"/>
              <a:ext cx="316743" cy="132137"/>
            </a:xfrm>
            <a:custGeom>
              <a:avLst/>
              <a:gdLst/>
              <a:ahLst/>
              <a:cxnLst/>
              <a:rect l="l" t="t" r="r" b="b"/>
              <a:pathLst>
                <a:path w="2747" h="1146" extrusionOk="0">
                  <a:moveTo>
                    <a:pt x="989" y="1"/>
                  </a:moveTo>
                  <a:lnTo>
                    <a:pt x="1120" y="614"/>
                  </a:lnTo>
                  <a:lnTo>
                    <a:pt x="1" y="852"/>
                  </a:lnTo>
                  <a:lnTo>
                    <a:pt x="1728" y="1145"/>
                  </a:lnTo>
                  <a:lnTo>
                    <a:pt x="1637" y="492"/>
                  </a:lnTo>
                  <a:lnTo>
                    <a:pt x="2746" y="330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412642" y="3039941"/>
              <a:ext cx="219656" cy="343947"/>
            </a:xfrm>
            <a:custGeom>
              <a:avLst/>
              <a:gdLst/>
              <a:ahLst/>
              <a:cxnLst/>
              <a:rect l="l" t="t" r="r" b="b"/>
              <a:pathLst>
                <a:path w="1905" h="2983" extrusionOk="0">
                  <a:moveTo>
                    <a:pt x="603" y="1"/>
                  </a:moveTo>
                  <a:lnTo>
                    <a:pt x="603" y="1"/>
                  </a:lnTo>
                  <a:cubicBezTo>
                    <a:pt x="456" y="401"/>
                    <a:pt x="811" y="528"/>
                    <a:pt x="745" y="1019"/>
                  </a:cubicBezTo>
                  <a:cubicBezTo>
                    <a:pt x="715" y="1201"/>
                    <a:pt x="578" y="1151"/>
                    <a:pt x="497" y="1353"/>
                  </a:cubicBezTo>
                  <a:lnTo>
                    <a:pt x="476" y="1860"/>
                  </a:lnTo>
                  <a:lnTo>
                    <a:pt x="61" y="2189"/>
                  </a:lnTo>
                  <a:cubicBezTo>
                    <a:pt x="0" y="2351"/>
                    <a:pt x="198" y="2534"/>
                    <a:pt x="198" y="2534"/>
                  </a:cubicBezTo>
                  <a:cubicBezTo>
                    <a:pt x="198" y="2534"/>
                    <a:pt x="597" y="2983"/>
                    <a:pt x="902" y="2983"/>
                  </a:cubicBezTo>
                  <a:cubicBezTo>
                    <a:pt x="917" y="2983"/>
                    <a:pt x="933" y="2982"/>
                    <a:pt x="948" y="2979"/>
                  </a:cubicBezTo>
                  <a:cubicBezTo>
                    <a:pt x="1388" y="2913"/>
                    <a:pt x="1905" y="411"/>
                    <a:pt x="1905" y="4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639791" y="2803454"/>
              <a:ext cx="268199" cy="335530"/>
            </a:xfrm>
            <a:custGeom>
              <a:avLst/>
              <a:gdLst/>
              <a:ahLst/>
              <a:cxnLst/>
              <a:rect l="l" t="t" r="r" b="b"/>
              <a:pathLst>
                <a:path w="2326" h="2910" extrusionOk="0">
                  <a:moveTo>
                    <a:pt x="978" y="0"/>
                  </a:moveTo>
                  <a:cubicBezTo>
                    <a:pt x="973" y="299"/>
                    <a:pt x="857" y="806"/>
                    <a:pt x="649" y="1368"/>
                  </a:cubicBezTo>
                  <a:cubicBezTo>
                    <a:pt x="447" y="1925"/>
                    <a:pt x="198" y="2391"/>
                    <a:pt x="1" y="2624"/>
                  </a:cubicBezTo>
                  <a:lnTo>
                    <a:pt x="700" y="2872"/>
                  </a:lnTo>
                  <a:cubicBezTo>
                    <a:pt x="770" y="2897"/>
                    <a:pt x="842" y="2909"/>
                    <a:pt x="916" y="2909"/>
                  </a:cubicBezTo>
                  <a:cubicBezTo>
                    <a:pt x="1349" y="2909"/>
                    <a:pt x="1823" y="2494"/>
                    <a:pt x="2052" y="1874"/>
                  </a:cubicBezTo>
                  <a:cubicBezTo>
                    <a:pt x="2326" y="1145"/>
                    <a:pt x="2159" y="421"/>
                    <a:pt x="1683" y="253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060965" y="2431369"/>
              <a:ext cx="771736" cy="700347"/>
            </a:xfrm>
            <a:custGeom>
              <a:avLst/>
              <a:gdLst/>
              <a:ahLst/>
              <a:cxnLst/>
              <a:rect l="l" t="t" r="r" b="b"/>
              <a:pathLst>
                <a:path w="6693" h="6074" extrusionOk="0">
                  <a:moveTo>
                    <a:pt x="2427" y="0"/>
                  </a:moveTo>
                  <a:cubicBezTo>
                    <a:pt x="2716" y="370"/>
                    <a:pt x="2529" y="1738"/>
                    <a:pt x="1966" y="3253"/>
                  </a:cubicBezTo>
                  <a:cubicBezTo>
                    <a:pt x="1372" y="4831"/>
                    <a:pt x="542" y="5998"/>
                    <a:pt x="86" y="5998"/>
                  </a:cubicBezTo>
                  <a:cubicBezTo>
                    <a:pt x="56" y="5998"/>
                    <a:pt x="27" y="5993"/>
                    <a:pt x="1" y="5983"/>
                  </a:cubicBezTo>
                  <a:lnTo>
                    <a:pt x="1" y="5983"/>
                  </a:lnTo>
                  <a:cubicBezTo>
                    <a:pt x="1" y="5983"/>
                    <a:pt x="77" y="6030"/>
                    <a:pt x="216" y="6030"/>
                  </a:cubicBezTo>
                  <a:cubicBezTo>
                    <a:pt x="270" y="6030"/>
                    <a:pt x="334" y="6023"/>
                    <a:pt x="406" y="6003"/>
                  </a:cubicBezTo>
                  <a:cubicBezTo>
                    <a:pt x="903" y="5862"/>
                    <a:pt x="1684" y="5561"/>
                    <a:pt x="2823" y="5561"/>
                  </a:cubicBezTo>
                  <a:cubicBezTo>
                    <a:pt x="3564" y="5561"/>
                    <a:pt x="4457" y="5688"/>
                    <a:pt x="5522" y="6069"/>
                  </a:cubicBezTo>
                  <a:cubicBezTo>
                    <a:pt x="5530" y="6072"/>
                    <a:pt x="5539" y="6073"/>
                    <a:pt x="5548" y="6073"/>
                  </a:cubicBezTo>
                  <a:cubicBezTo>
                    <a:pt x="5724" y="6073"/>
                    <a:pt x="6058" y="5525"/>
                    <a:pt x="6323" y="4808"/>
                  </a:cubicBezTo>
                  <a:cubicBezTo>
                    <a:pt x="6601" y="4063"/>
                    <a:pt x="6692" y="3399"/>
                    <a:pt x="6530" y="3339"/>
                  </a:cubicBezTo>
                  <a:lnTo>
                    <a:pt x="6530" y="3334"/>
                  </a:lnTo>
                  <a:cubicBezTo>
                    <a:pt x="3825" y="2366"/>
                    <a:pt x="3040" y="867"/>
                    <a:pt x="2569" y="173"/>
                  </a:cubicBezTo>
                  <a:cubicBezTo>
                    <a:pt x="2513" y="92"/>
                    <a:pt x="2468" y="41"/>
                    <a:pt x="2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6000200" y="2406233"/>
              <a:ext cx="376356" cy="718104"/>
            </a:xfrm>
            <a:custGeom>
              <a:avLst/>
              <a:gdLst/>
              <a:ahLst/>
              <a:cxnLst/>
              <a:rect l="l" t="t" r="r" b="b"/>
              <a:pathLst>
                <a:path w="3264" h="6228" extrusionOk="0">
                  <a:moveTo>
                    <a:pt x="2628" y="1"/>
                  </a:moveTo>
                  <a:cubicBezTo>
                    <a:pt x="2098" y="1"/>
                    <a:pt x="1260" y="1173"/>
                    <a:pt x="690" y="2761"/>
                  </a:cubicBezTo>
                  <a:cubicBezTo>
                    <a:pt x="72" y="4473"/>
                    <a:pt x="1" y="6018"/>
                    <a:pt x="523" y="6206"/>
                  </a:cubicBezTo>
                  <a:cubicBezTo>
                    <a:pt x="560" y="6221"/>
                    <a:pt x="600" y="6228"/>
                    <a:pt x="642" y="6228"/>
                  </a:cubicBezTo>
                  <a:cubicBezTo>
                    <a:pt x="1176" y="6228"/>
                    <a:pt x="2011" y="5049"/>
                    <a:pt x="2579" y="3465"/>
                  </a:cubicBezTo>
                  <a:cubicBezTo>
                    <a:pt x="3192" y="1753"/>
                    <a:pt x="3263" y="208"/>
                    <a:pt x="2741" y="21"/>
                  </a:cubicBezTo>
                  <a:cubicBezTo>
                    <a:pt x="2706" y="7"/>
                    <a:pt x="2668" y="1"/>
                    <a:pt x="2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169005" y="2719167"/>
              <a:ext cx="153817" cy="194746"/>
            </a:xfrm>
            <a:custGeom>
              <a:avLst/>
              <a:gdLst/>
              <a:ahLst/>
              <a:cxnLst/>
              <a:rect l="l" t="t" r="r" b="b"/>
              <a:pathLst>
                <a:path w="1334" h="1689" extrusionOk="0">
                  <a:moveTo>
                    <a:pt x="973" y="1"/>
                  </a:moveTo>
                  <a:cubicBezTo>
                    <a:pt x="619" y="1"/>
                    <a:pt x="289" y="219"/>
                    <a:pt x="158" y="564"/>
                  </a:cubicBezTo>
                  <a:cubicBezTo>
                    <a:pt x="1" y="1015"/>
                    <a:pt x="234" y="1506"/>
                    <a:pt x="675" y="1668"/>
                  </a:cubicBezTo>
                  <a:cubicBezTo>
                    <a:pt x="690" y="1678"/>
                    <a:pt x="710" y="1684"/>
                    <a:pt x="730" y="1689"/>
                  </a:cubicBezTo>
                  <a:cubicBezTo>
                    <a:pt x="867" y="1400"/>
                    <a:pt x="999" y="1081"/>
                    <a:pt x="1120" y="751"/>
                  </a:cubicBezTo>
                  <a:cubicBezTo>
                    <a:pt x="1201" y="518"/>
                    <a:pt x="1272" y="301"/>
                    <a:pt x="1333" y="83"/>
                  </a:cubicBezTo>
                  <a:cubicBezTo>
                    <a:pt x="1313" y="73"/>
                    <a:pt x="1293" y="63"/>
                    <a:pt x="1267" y="52"/>
                  </a:cubicBezTo>
                  <a:cubicBezTo>
                    <a:pt x="1170" y="17"/>
                    <a:pt x="1070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409068" y="3156513"/>
              <a:ext cx="168922" cy="208928"/>
            </a:xfrm>
            <a:custGeom>
              <a:avLst/>
              <a:gdLst/>
              <a:ahLst/>
              <a:cxnLst/>
              <a:rect l="l" t="t" r="r" b="b"/>
              <a:pathLst>
                <a:path w="1465" h="1812" extrusionOk="0">
                  <a:moveTo>
                    <a:pt x="632" y="0"/>
                  </a:moveTo>
                  <a:cubicBezTo>
                    <a:pt x="541" y="0"/>
                    <a:pt x="437" y="51"/>
                    <a:pt x="371" y="246"/>
                  </a:cubicBezTo>
                  <a:cubicBezTo>
                    <a:pt x="229" y="651"/>
                    <a:pt x="1" y="1148"/>
                    <a:pt x="21" y="1295"/>
                  </a:cubicBezTo>
                  <a:cubicBezTo>
                    <a:pt x="36" y="1447"/>
                    <a:pt x="244" y="1578"/>
                    <a:pt x="244" y="1578"/>
                  </a:cubicBezTo>
                  <a:lnTo>
                    <a:pt x="629" y="1811"/>
                  </a:lnTo>
                  <a:cubicBezTo>
                    <a:pt x="629" y="1811"/>
                    <a:pt x="1080" y="1811"/>
                    <a:pt x="1156" y="1523"/>
                  </a:cubicBezTo>
                  <a:cubicBezTo>
                    <a:pt x="1227" y="1234"/>
                    <a:pt x="1465" y="357"/>
                    <a:pt x="1282" y="246"/>
                  </a:cubicBezTo>
                  <a:cubicBezTo>
                    <a:pt x="1065" y="114"/>
                    <a:pt x="811" y="59"/>
                    <a:pt x="811" y="59"/>
                  </a:cubicBezTo>
                  <a:cubicBezTo>
                    <a:pt x="811" y="59"/>
                    <a:pt x="730" y="0"/>
                    <a:pt x="63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52" name="Google Shape;352;p16"/>
          <p:cNvGraphicFramePr/>
          <p:nvPr/>
        </p:nvGraphicFramePr>
        <p:xfrm>
          <a:off x="166800" y="258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{969AD81E-8C2F-40D5-994E-103021BF0259}</a:tableStyleId>
              </a:tblPr>
              <a:tblGrid>
                <a:gridCol w="348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Fake</a:t>
                      </a:r>
                      <a:r>
                        <a:rPr lang="en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_news</a:t>
                      </a:r>
                      <a:endParaRPr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Real_</a:t>
                      </a:r>
                      <a:r>
                        <a:rPr lang="en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news</a:t>
                      </a:r>
                      <a:endParaRPr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KAGGLE_DATASET_Jruvika.csv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4138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ISOT_FAKE_NEWS_DATASET.csv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22535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22851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45386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UTK_FAKE_NEWS_DATASET.csv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10379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10302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20681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G_McIntire_FAKE_NEWS_DATASET_.csv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3161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3171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6332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COVID-19_Tweets_FAKE_NEWS_DATASET.csv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10700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LIAR_FAKE_NEWS_DATASET.csv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5723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7088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12811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 sz="2400"/>
          </a:p>
        </p:txBody>
      </p:sp>
      <p:sp>
        <p:nvSpPr>
          <p:cNvPr id="358" name="Google Shape;358;p17"/>
          <p:cNvSpPr txBox="1"/>
          <p:nvPr/>
        </p:nvSpPr>
        <p:spPr>
          <a:xfrm>
            <a:off x="3916575" y="1070225"/>
            <a:ext cx="4770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SUPPORT VECTOR MACHINE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4188800" y="1651725"/>
            <a:ext cx="4360500" cy="24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B3E51"/>
                </a:solidFill>
                <a:latin typeface="Roboto"/>
                <a:ea typeface="Roboto"/>
                <a:cs typeface="Roboto"/>
                <a:sym typeface="Roboto"/>
              </a:rPr>
              <a:t>SVM is an algorithm that determines the best decision boundary between vectors that belong to a given group (or category) and vectors that do not belong to it.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0" name="Google Shape;3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59125"/>
            <a:ext cx="3483551" cy="23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 txBox="1">
            <a:spLocks noGrp="1"/>
          </p:cNvSpPr>
          <p:nvPr>
            <p:ph type="title"/>
          </p:nvPr>
        </p:nvSpPr>
        <p:spPr>
          <a:xfrm rot="5400000">
            <a:off x="6273425" y="2057425"/>
            <a:ext cx="46371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Crossdata for dataset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svm text classification</a:t>
            </a:r>
            <a:endParaRPr sz="2400"/>
          </a:p>
        </p:txBody>
      </p:sp>
      <p:graphicFrame>
        <p:nvGraphicFramePr>
          <p:cNvPr id="366" name="Google Shape;366;p18"/>
          <p:cNvGraphicFramePr/>
          <p:nvPr/>
        </p:nvGraphicFramePr>
        <p:xfrm>
          <a:off x="152400" y="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{969AD81E-8C2F-40D5-994E-103021BF0259}</a:tableStyleId>
              </a:tblPr>
              <a:tblGrid>
                <a:gridCol w="124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9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KAGGLE_DATASET_Jruvika.csv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ISOT_FAKE_NEWS_DATASET.csv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UTK_FAKE_NEWS_DATASET.csv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G_McIntire_FAKE_NEWS_DATASET_.csv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COVID-19_Tweets_FAKE_NEWS_DATASET.csv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LIAR_FAKE_NEWS_DATASET.csv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KAGGLE_DATASET_Jruvika.csv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0.996857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0.268613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0.33491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0.652805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0.379987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0.361208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ISOT_FAKE_NEWS_DATASET.csv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0.240904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0.999339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0.464269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0.340411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0.343558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0.356166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UTK_FAKE_NEWS_DATASET.csv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0.328798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0.652671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0.992312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0.239917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0.343819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0.356262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G_McIntire_FAKE_NEWS_DATASET_.csv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0.575959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0.325768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0.249099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0.982944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0.455666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0.488798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COVID-19_Tweets_FAKE_NEWS_DATASET.csv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0.574787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0.459138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0.492539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0.464837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0.883527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0.479418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LIAR_FAKE_NEWS_DATASET.csv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0.432264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0.430387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0.439847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0.471184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0.37557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0.551752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 sz="2400"/>
          </a:p>
        </p:txBody>
      </p:sp>
      <p:sp>
        <p:nvSpPr>
          <p:cNvPr id="372" name="Google Shape;372;p19"/>
          <p:cNvSpPr txBox="1"/>
          <p:nvPr/>
        </p:nvSpPr>
        <p:spPr>
          <a:xfrm>
            <a:off x="3916575" y="1070225"/>
            <a:ext cx="4770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222222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Long-Short Term Memory.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3" name="Google Shape;373;p19"/>
          <p:cNvSpPr txBox="1"/>
          <p:nvPr/>
        </p:nvSpPr>
        <p:spPr>
          <a:xfrm>
            <a:off x="4882400" y="1663725"/>
            <a:ext cx="3916200" cy="3039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LSTM stands for LSTM is a type of recurrent neural network but is better than traditional recurrent neural networks in terms of memory. 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25" y="2150925"/>
            <a:ext cx="4360500" cy="20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title"/>
          </p:nvPr>
        </p:nvSpPr>
        <p:spPr>
          <a:xfrm rot="5400000">
            <a:off x="6273425" y="2057425"/>
            <a:ext cx="46371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Crossdata for dataset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LSTM text classification</a:t>
            </a:r>
            <a:endParaRPr sz="2400"/>
          </a:p>
        </p:txBody>
      </p:sp>
      <p:graphicFrame>
        <p:nvGraphicFramePr>
          <p:cNvPr id="380" name="Google Shape;380;p20"/>
          <p:cNvGraphicFramePr/>
          <p:nvPr/>
        </p:nvGraphicFramePr>
        <p:xfrm>
          <a:off x="152400" y="17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{969AD81E-8C2F-40D5-994E-103021BF0259}</a:tableStyleId>
              </a:tblPr>
              <a:tblGrid>
                <a:gridCol w="119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KAGGLE_DATASET_Jruvika.csv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ISOT_FAKE_NEWS_DATASET.csv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UTK_FAKE_NEWS_DATASET.csv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G_McIntire_FAKE_NEWS_DATASET_.csv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LIAR_FAKE_NEWS_DATASET.csv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COVID-19_Tweets_FAKE_NEWS_DATASET.csv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KAGGLE_DATASET_Jruvika.csv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0.992263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0.279106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0.27921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0.5944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0.535936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0.530232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ISOT_FAKE_NEWS_DATASET.csv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0.323823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0.98982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0.699814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0.384379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0.464543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0.369012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UTK_FAKE_NEWS_DATASET.csv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0.213431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0.809695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0.965668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0.229321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0.457604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0.356849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G_McIntire_FAKE_NEWS_DATASET_.csv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0.798426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0.258615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0.206263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0.959254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0.584734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0.509857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LIAR_FAKE_NEWS_DATASET.csv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0.785976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0.39777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0.398167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0.807485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0.837823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0.536448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COVID-19_Tweets_FAKE_NEWS_DATASET.csv</a:t>
                      </a:r>
                      <a:endParaRPr sz="1000"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0.644689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0.395315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0.454195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0.678174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0.652649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0.964621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 sz="2400"/>
          </a:p>
        </p:txBody>
      </p:sp>
      <p:sp>
        <p:nvSpPr>
          <p:cNvPr id="386" name="Google Shape;386;p21"/>
          <p:cNvSpPr txBox="1"/>
          <p:nvPr/>
        </p:nvSpPr>
        <p:spPr>
          <a:xfrm>
            <a:off x="3916575" y="1070225"/>
            <a:ext cx="4770000" cy="348600"/>
          </a:xfrm>
          <a:prstGeom prst="rect">
            <a:avLst/>
          </a:prstGeom>
          <a:noFill/>
          <a:ln w="9525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21212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Bidirectional Encoder Representations from Transformers</a:t>
            </a:r>
            <a:endParaRPr sz="2300" b="1">
              <a:solidFill>
                <a:srgbClr val="21212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4882400" y="1663725"/>
            <a:ext cx="3916200" cy="3078300"/>
          </a:xfrm>
          <a:prstGeom prst="rect">
            <a:avLst/>
          </a:prstGeom>
          <a:noFill/>
          <a:ln w="9525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 deep learning model in which every output element is connected to every input element, and the weightings between them are dynamically calculated based upon their connection.</a:t>
            </a:r>
            <a:endParaRPr sz="5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8" name="Google Shape;3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00" y="1989538"/>
            <a:ext cx="4357649" cy="242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ke New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F7774"/>
      </a:accent1>
      <a:accent2>
        <a:srgbClr val="FF322E"/>
      </a:accent2>
      <a:accent3>
        <a:srgbClr val="9B0C21"/>
      </a:accent3>
      <a:accent4>
        <a:srgbClr val="77DDD0"/>
      </a:accent4>
      <a:accent5>
        <a:srgbClr val="14BBAE"/>
      </a:accent5>
      <a:accent6>
        <a:srgbClr val="1C918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On-screen Show (16:9)</PresentationFormat>
  <Paragraphs>176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Fira Sans Extra Condensed</vt:lpstr>
      <vt:lpstr>Roboto</vt:lpstr>
      <vt:lpstr>Times New Roman</vt:lpstr>
      <vt:lpstr>Fake News Infographics by Slidesgo</vt:lpstr>
      <vt:lpstr>Fake News DETECTION</vt:lpstr>
      <vt:lpstr>Fake news Detection</vt:lpstr>
      <vt:lpstr>PowerPoint Presentation</vt:lpstr>
      <vt:lpstr>More about Dataset</vt:lpstr>
      <vt:lpstr>SVM</vt:lpstr>
      <vt:lpstr>Crossdata for dataset using svm text classification</vt:lpstr>
      <vt:lpstr>LSTM</vt:lpstr>
      <vt:lpstr>Crossdata for dataset using LSTM text classification</vt:lpstr>
      <vt:lpstr>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cp:lastModifiedBy>Patel, Tithi</cp:lastModifiedBy>
  <cp:revision>1</cp:revision>
  <dcterms:modified xsi:type="dcterms:W3CDTF">2023-05-31T16:17:38Z</dcterms:modified>
</cp:coreProperties>
</file>