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1" r:id="rId2"/>
    <p:sldId id="300" r:id="rId3"/>
    <p:sldId id="275" r:id="rId4"/>
    <p:sldId id="273" r:id="rId5"/>
    <p:sldId id="270" r:id="rId6"/>
    <p:sldId id="296" r:id="rId7"/>
    <p:sldId id="279" r:id="rId8"/>
    <p:sldId id="301" r:id="rId9"/>
    <p:sldId id="293" r:id="rId10"/>
    <p:sldId id="297" r:id="rId11"/>
    <p:sldId id="298" r:id="rId12"/>
    <p:sldId id="283" r:id="rId13"/>
    <p:sldId id="303" r:id="rId14"/>
    <p:sldId id="305" r:id="rId15"/>
    <p:sldId id="306" r:id="rId16"/>
    <p:sldId id="308" r:id="rId17"/>
    <p:sldId id="307" r:id="rId18"/>
    <p:sldId id="310" r:id="rId19"/>
    <p:sldId id="312" r:id="rId20"/>
    <p:sldId id="287" r:id="rId21"/>
    <p:sldId id="309" r:id="rId22"/>
    <p:sldId id="311" r:id="rId23"/>
    <p:sldId id="288" r:id="rId24"/>
    <p:sldId id="31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404040"/>
    <a:srgbClr val="4F727D"/>
    <a:srgbClr val="224D60"/>
    <a:srgbClr val="3B626E"/>
    <a:srgbClr val="E3E2E1"/>
    <a:srgbClr val="4F686E"/>
    <a:srgbClr val="C8C8C8"/>
    <a:srgbClr val="019142"/>
    <a:srgbClr val="A9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64" autoAdjust="0"/>
  </p:normalViewPr>
  <p:slideViewPr>
    <p:cSldViewPr snapToGrid="0" showGuides="1">
      <p:cViewPr varScale="1">
        <p:scale>
          <a:sx n="103" d="100"/>
          <a:sy n="103" d="100"/>
        </p:scale>
        <p:origin x="91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97B67-95CA-41B5-A161-B489E4ECDDC5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F9180-A84D-4DF3-9828-9B3848A63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048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2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퍼스널 </a:t>
            </a:r>
            <a:r>
              <a:rPr lang="ko-KR" altLang="en-US" dirty="0" err="1"/>
              <a:t>컬러란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퍼스널 컬러 판단 기준은 무엇인가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결과는 어떻게 나와야 하는가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6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우리는 두 가지 방법을 사용하기로 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첫 번째는 이미지 학습을 통한 퍼스널 컬러 찾기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두 번째는 각 이미지의 </a:t>
            </a:r>
            <a:r>
              <a:rPr lang="en-US" altLang="ko-KR" dirty="0"/>
              <a:t>RGB </a:t>
            </a:r>
            <a:r>
              <a:rPr lang="ko-KR" altLang="en-US" dirty="0"/>
              <a:t>값을 추출하여 분류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총 두 가지로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5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74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8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26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0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F9180-A84D-4DF3-9828-9B3848A637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5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2023-07-20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1375" y="320841"/>
            <a:ext cx="6848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Personal Color</a:t>
            </a:r>
          </a:p>
          <a:p>
            <a:r>
              <a:rPr lang="en-US" altLang="ko-KR" sz="6000" spc="-15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송태인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김준호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박성민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서승수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최영현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한형진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 </a:t>
            </a:r>
            <a:r>
              <a:rPr lang="ko-KR" altLang="en-US" sz="2800" b="1" spc="-15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육안 검사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225" y="2526027"/>
            <a:ext cx="4166671" cy="20572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78AE99-C7E0-4C2F-8CC0-EF457924DCE4}"/>
              </a:ext>
            </a:extLst>
          </p:cNvPr>
          <p:cNvSpPr/>
          <p:nvPr/>
        </p:nvSpPr>
        <p:spPr>
          <a:xfrm>
            <a:off x="8075711" y="4716526"/>
            <a:ext cx="2559698" cy="33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마스크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ko-KR" altLang="en-US" sz="14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선글라스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착용한 이미지 </a:t>
            </a:r>
            <a:endParaRPr lang="ko-KR" altLang="en-US" sz="1400" dirty="0"/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A567A3BD-8927-468E-9C2E-9519DC357A9C}"/>
              </a:ext>
            </a:extLst>
          </p:cNvPr>
          <p:cNvSpPr/>
          <p:nvPr/>
        </p:nvSpPr>
        <p:spPr>
          <a:xfrm rot="2715681">
            <a:off x="10844411" y="2132381"/>
            <a:ext cx="1009192" cy="1009192"/>
          </a:xfrm>
          <a:prstGeom prst="plus">
            <a:avLst>
              <a:gd name="adj" fmla="val 343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" y="2463788"/>
            <a:ext cx="3784880" cy="2119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DFAE08-27BE-4061-85F9-9A1387087312}"/>
              </a:ext>
            </a:extLst>
          </p:cNvPr>
          <p:cNvSpPr/>
          <p:nvPr/>
        </p:nvSpPr>
        <p:spPr>
          <a:xfrm>
            <a:off x="1123434" y="4719764"/>
            <a:ext cx="2625352" cy="32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명 이상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인물이 나오는 이미지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십자형 22">
            <a:extLst>
              <a:ext uri="{FF2B5EF4-FFF2-40B4-BE49-F238E27FC236}">
                <a16:creationId xmlns:a16="http://schemas.microsoft.com/office/drawing/2014/main" id="{FBED662C-24BD-45DA-B33E-90EC85DA67B8}"/>
              </a:ext>
            </a:extLst>
          </p:cNvPr>
          <p:cNvSpPr/>
          <p:nvPr/>
        </p:nvSpPr>
        <p:spPr>
          <a:xfrm rot="2715681">
            <a:off x="3624997" y="2052498"/>
            <a:ext cx="1009192" cy="1009192"/>
          </a:xfrm>
          <a:prstGeom prst="plus">
            <a:avLst>
              <a:gd name="adj" fmla="val 343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93" y="2135396"/>
            <a:ext cx="1866900" cy="2447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6A11069-5596-4EBC-A9B4-F47D82874A3B}"/>
              </a:ext>
            </a:extLst>
          </p:cNvPr>
          <p:cNvSpPr/>
          <p:nvPr/>
        </p:nvSpPr>
        <p:spPr>
          <a:xfrm>
            <a:off x="4787852" y="4716526"/>
            <a:ext cx="2118382" cy="33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흑백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4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채색이 짙은 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</a:t>
            </a:r>
            <a:endParaRPr lang="ko-KR" altLang="en-US" sz="1400" dirty="0"/>
          </a:p>
        </p:txBody>
      </p:sp>
      <p:sp>
        <p:nvSpPr>
          <p:cNvPr id="24" name="십자형 23">
            <a:extLst>
              <a:ext uri="{FF2B5EF4-FFF2-40B4-BE49-F238E27FC236}">
                <a16:creationId xmlns:a16="http://schemas.microsoft.com/office/drawing/2014/main" id="{1EC29D59-7F9B-4B1D-8DC0-417D246F5E36}"/>
              </a:ext>
            </a:extLst>
          </p:cNvPr>
          <p:cNvSpPr/>
          <p:nvPr/>
        </p:nvSpPr>
        <p:spPr>
          <a:xfrm rot="2715681">
            <a:off x="6130996" y="1809589"/>
            <a:ext cx="1009192" cy="1009192"/>
          </a:xfrm>
          <a:prstGeom prst="plus">
            <a:avLst>
              <a:gd name="adj" fmla="val 343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 </a:t>
            </a:r>
            <a:r>
              <a:rPr lang="ko-KR" altLang="en-US" sz="2800" b="1" spc="-15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자르기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28011" y="2080737"/>
            <a:ext cx="10335978" cy="3906268"/>
            <a:chOff x="1163052" y="1785170"/>
            <a:chExt cx="10335978" cy="390626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38" b="13247"/>
            <a:stretch/>
          </p:blipFill>
          <p:spPr>
            <a:xfrm>
              <a:off x="1163052" y="1785170"/>
              <a:ext cx="3546763" cy="3906268"/>
            </a:xfrm>
            <a:prstGeom prst="rect">
              <a:avLst/>
            </a:prstGeom>
          </p:spPr>
        </p:pic>
        <p:sp>
          <p:nvSpPr>
            <p:cNvPr id="13" name="오른쪽 화살표 12"/>
            <p:cNvSpPr/>
            <p:nvPr/>
          </p:nvSpPr>
          <p:spPr>
            <a:xfrm>
              <a:off x="5792779" y="3202595"/>
              <a:ext cx="1062181" cy="107141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5" t="2200" r="16774" b="57801"/>
            <a:stretch/>
          </p:blipFill>
          <p:spPr>
            <a:xfrm>
              <a:off x="7937924" y="1787700"/>
              <a:ext cx="3561106" cy="39012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66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758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선정 및 학습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392FF-FF02-4822-A039-0645B6179208}"/>
              </a:ext>
            </a:extLst>
          </p:cNvPr>
          <p:cNvSpPr txBox="1"/>
          <p:nvPr/>
        </p:nvSpPr>
        <p:spPr>
          <a:xfrm>
            <a:off x="4062627" y="3738209"/>
            <a:ext cx="51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CC8C04-94FB-48D7-B088-DA27F890629E}"/>
              </a:ext>
            </a:extLst>
          </p:cNvPr>
          <p:cNvGrpSpPr/>
          <p:nvPr/>
        </p:nvGrpSpPr>
        <p:grpSpPr>
          <a:xfrm>
            <a:off x="1035562" y="1447003"/>
            <a:ext cx="2907980" cy="4374536"/>
            <a:chOff x="530275" y="1598571"/>
            <a:chExt cx="2415567" cy="415180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13D0039-CB0D-4F88-8970-3BB01DC75C07}"/>
                </a:ext>
              </a:extLst>
            </p:cNvPr>
            <p:cNvSpPr/>
            <p:nvPr/>
          </p:nvSpPr>
          <p:spPr>
            <a:xfrm>
              <a:off x="530275" y="1598573"/>
              <a:ext cx="2415567" cy="4151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9493491-0C1B-4C1F-89FA-80A153E7B733}"/>
                </a:ext>
              </a:extLst>
            </p:cNvPr>
            <p:cNvSpPr/>
            <p:nvPr/>
          </p:nvSpPr>
          <p:spPr>
            <a:xfrm>
              <a:off x="530275" y="1598571"/>
              <a:ext cx="2415567" cy="715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5C1AD2-F09A-40B2-BF75-7C99F592723A}"/>
                </a:ext>
              </a:extLst>
            </p:cNvPr>
            <p:cNvSpPr txBox="1"/>
            <p:nvPr/>
          </p:nvSpPr>
          <p:spPr>
            <a:xfrm>
              <a:off x="1148042" y="1775496"/>
              <a:ext cx="1180033" cy="321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준비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E45081-5E9D-486F-8178-502A3D2D0FC7}"/>
              </a:ext>
            </a:extLst>
          </p:cNvPr>
          <p:cNvGrpSpPr/>
          <p:nvPr/>
        </p:nvGrpSpPr>
        <p:grpSpPr>
          <a:xfrm>
            <a:off x="4679333" y="1447003"/>
            <a:ext cx="2907980" cy="4374533"/>
            <a:chOff x="3471908" y="1598571"/>
            <a:chExt cx="2415567" cy="415180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DDD5BB8-7F55-4C2D-B0AE-F3EE8C6EBCE3}"/>
                </a:ext>
              </a:extLst>
            </p:cNvPr>
            <p:cNvSpPr/>
            <p:nvPr/>
          </p:nvSpPr>
          <p:spPr>
            <a:xfrm>
              <a:off x="3471908" y="1598571"/>
              <a:ext cx="2415567" cy="4151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5C94B26-7745-4E26-8ECF-DDA2C4DCA9C2}"/>
                </a:ext>
              </a:extLst>
            </p:cNvPr>
            <p:cNvSpPr/>
            <p:nvPr/>
          </p:nvSpPr>
          <p:spPr>
            <a:xfrm>
              <a:off x="3471908" y="1611106"/>
              <a:ext cx="2415567" cy="715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A08DB0-CBC1-4D43-9146-23021150843F}"/>
                </a:ext>
              </a:extLst>
            </p:cNvPr>
            <p:cNvSpPr txBox="1"/>
            <p:nvPr/>
          </p:nvSpPr>
          <p:spPr>
            <a:xfrm>
              <a:off x="4185548" y="1793352"/>
              <a:ext cx="988287" cy="35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학습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101587-3E61-4F9E-84CF-8BC34EA9F913}"/>
              </a:ext>
            </a:extLst>
          </p:cNvPr>
          <p:cNvGrpSpPr/>
          <p:nvPr/>
        </p:nvGrpSpPr>
        <p:grpSpPr>
          <a:xfrm>
            <a:off x="8323104" y="1447003"/>
            <a:ext cx="2907983" cy="4374533"/>
            <a:chOff x="6523869" y="1598571"/>
            <a:chExt cx="2415569" cy="415180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EA509EB-3550-4C9C-B5A1-B5B7FFAAEE9F}"/>
                </a:ext>
              </a:extLst>
            </p:cNvPr>
            <p:cNvSpPr/>
            <p:nvPr/>
          </p:nvSpPr>
          <p:spPr>
            <a:xfrm>
              <a:off x="6523871" y="1598571"/>
              <a:ext cx="2415567" cy="4151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CF20C8-7D3D-4D9E-9005-1C843AA6C6BE}"/>
                </a:ext>
              </a:extLst>
            </p:cNvPr>
            <p:cNvSpPr/>
            <p:nvPr/>
          </p:nvSpPr>
          <p:spPr>
            <a:xfrm>
              <a:off x="6523869" y="1609065"/>
              <a:ext cx="2415567" cy="7150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D4D9C3-0958-4BD1-9B8C-5CF295D30C29}"/>
                </a:ext>
              </a:extLst>
            </p:cNvPr>
            <p:cNvSpPr txBox="1"/>
            <p:nvPr/>
          </p:nvSpPr>
          <p:spPr>
            <a:xfrm>
              <a:off x="7237509" y="1791311"/>
              <a:ext cx="988287" cy="350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비교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3B0D8B-0241-49FD-A045-2B38573888F8}"/>
              </a:ext>
            </a:extLst>
          </p:cNvPr>
          <p:cNvSpPr txBox="1"/>
          <p:nvPr/>
        </p:nvSpPr>
        <p:spPr>
          <a:xfrm>
            <a:off x="7687736" y="3738209"/>
            <a:ext cx="51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b="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DDCCD2-4C82-4BE1-AD85-D8BDB3A1D2AB}"/>
              </a:ext>
            </a:extLst>
          </p:cNvPr>
          <p:cNvGrpSpPr/>
          <p:nvPr/>
        </p:nvGrpSpPr>
        <p:grpSpPr>
          <a:xfrm>
            <a:off x="4780664" y="2852855"/>
            <a:ext cx="2705318" cy="1562829"/>
            <a:chOff x="4745474" y="2753045"/>
            <a:chExt cx="2705318" cy="15628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CD2DA25-1FD9-4C54-AC98-42DF4EF3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5474" y="3160544"/>
              <a:ext cx="2705318" cy="11553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8E85CC-4F2A-4413-AAE2-A4397BCAB25A}"/>
                </a:ext>
              </a:extLst>
            </p:cNvPr>
            <p:cNvSpPr txBox="1"/>
            <p:nvPr/>
          </p:nvSpPr>
          <p:spPr>
            <a:xfrm>
              <a:off x="5150663" y="2753045"/>
              <a:ext cx="189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Efficientnet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b4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99DD942-E758-46F9-843C-F17654F09B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/>
          <a:stretch/>
        </p:blipFill>
        <p:spPr>
          <a:xfrm>
            <a:off x="8411648" y="2582880"/>
            <a:ext cx="2730895" cy="27371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D3EEB78-E71E-4B5E-A297-8D14B033E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 t="6664"/>
          <a:stretch/>
        </p:blipFill>
        <p:spPr>
          <a:xfrm>
            <a:off x="1124105" y="2582879"/>
            <a:ext cx="2730895" cy="273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9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B36BD49-7547-4DAF-8DD6-063FC223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" y="874635"/>
            <a:ext cx="4553585" cy="2962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9540CA-EE95-440C-947B-A4E4DF32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" y="3970619"/>
            <a:ext cx="10352561" cy="1163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76FC51-0035-44AD-AACF-6E58B8F0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38" y="5267575"/>
            <a:ext cx="10347647" cy="12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1772F37-4D01-4B61-ACFC-B5FD29A2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" y="1419139"/>
            <a:ext cx="8621328" cy="905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1066AA-E91C-43F4-A140-DF34E6E6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4" y="2947343"/>
            <a:ext cx="54395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5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3E1E807-F96B-4991-A745-4CD1EC0E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4" y="874635"/>
            <a:ext cx="6646070" cy="4721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94357-6046-4EB5-B83C-7D1B74A7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38" y="2428735"/>
            <a:ext cx="4382112" cy="2000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1CCDDA-B3BB-4979-BAC4-634D3B12485D}"/>
              </a:ext>
            </a:extLst>
          </p:cNvPr>
          <p:cNvSpPr/>
          <p:nvPr/>
        </p:nvSpPr>
        <p:spPr>
          <a:xfrm>
            <a:off x="7436498" y="4058816"/>
            <a:ext cx="4536451" cy="438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C2C19-42FA-46DE-A8E0-1BA042B323F5}"/>
              </a:ext>
            </a:extLst>
          </p:cNvPr>
          <p:cNvSpPr txBox="1"/>
          <p:nvPr/>
        </p:nvSpPr>
        <p:spPr>
          <a:xfrm>
            <a:off x="7778042" y="4805827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Loss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1.2743,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40.28</a:t>
            </a:r>
            <a:r>
              <a:rPr lang="ko-KR" altLang="en-US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b="1" dirty="0">
              <a:solidFill>
                <a:srgbClr val="5E5E5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8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68CDA2-6451-423A-AD16-BBF5381949F7}"/>
              </a:ext>
            </a:extLst>
          </p:cNvPr>
          <p:cNvGrpSpPr/>
          <p:nvPr/>
        </p:nvGrpSpPr>
        <p:grpSpPr>
          <a:xfrm>
            <a:off x="1035562" y="1447003"/>
            <a:ext cx="10195525" cy="4374536"/>
            <a:chOff x="1286884" y="1261154"/>
            <a:chExt cx="10195525" cy="437453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392FF-FF02-4822-A039-0645B6179208}"/>
                </a:ext>
              </a:extLst>
            </p:cNvPr>
            <p:cNvSpPr txBox="1"/>
            <p:nvPr/>
          </p:nvSpPr>
          <p:spPr>
            <a:xfrm>
              <a:off x="4313949" y="3552360"/>
              <a:ext cx="516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&gt;&gt;</a:t>
              </a:r>
              <a:endPara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CC8C04-94FB-48D7-B088-DA27F890629E}"/>
                </a:ext>
              </a:extLst>
            </p:cNvPr>
            <p:cNvGrpSpPr/>
            <p:nvPr/>
          </p:nvGrpSpPr>
          <p:grpSpPr>
            <a:xfrm>
              <a:off x="1286884" y="1261154"/>
              <a:ext cx="2907980" cy="4374536"/>
              <a:chOff x="530275" y="1598571"/>
              <a:chExt cx="2415567" cy="4151808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13D0039-CB0D-4F88-8970-3BB01DC75C07}"/>
                  </a:ext>
                </a:extLst>
              </p:cNvPr>
              <p:cNvSpPr/>
              <p:nvPr/>
            </p:nvSpPr>
            <p:spPr>
              <a:xfrm>
                <a:off x="530275" y="1598573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9493491-0C1B-4C1F-89FA-80A153E7B733}"/>
                  </a:ext>
                </a:extLst>
              </p:cNvPr>
              <p:cNvSpPr/>
              <p:nvPr/>
            </p:nvSpPr>
            <p:spPr>
              <a:xfrm>
                <a:off x="530275" y="1598571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5C1AD2-F09A-40B2-BF75-7C99F592723A}"/>
                  </a:ext>
                </a:extLst>
              </p:cNvPr>
              <p:cNvSpPr txBox="1"/>
              <p:nvPr/>
            </p:nvSpPr>
            <p:spPr>
              <a:xfrm>
                <a:off x="1148042" y="1775496"/>
                <a:ext cx="1180033" cy="32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 준비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BE45081-5E9D-486F-8178-502A3D2D0FC7}"/>
                </a:ext>
              </a:extLst>
            </p:cNvPr>
            <p:cNvGrpSpPr/>
            <p:nvPr/>
          </p:nvGrpSpPr>
          <p:grpSpPr>
            <a:xfrm>
              <a:off x="4930655" y="1261154"/>
              <a:ext cx="2907980" cy="4374533"/>
              <a:chOff x="3471908" y="1598571"/>
              <a:chExt cx="2415567" cy="4151806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DDD5BB8-7F55-4C2D-B0AE-F3EE8C6EBCE3}"/>
                  </a:ext>
                </a:extLst>
              </p:cNvPr>
              <p:cNvSpPr/>
              <p:nvPr/>
            </p:nvSpPr>
            <p:spPr>
              <a:xfrm>
                <a:off x="3471908" y="1598571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5C94B26-7745-4E26-8ECF-DDA2C4DCA9C2}"/>
                  </a:ext>
                </a:extLst>
              </p:cNvPr>
              <p:cNvSpPr/>
              <p:nvPr/>
            </p:nvSpPr>
            <p:spPr>
              <a:xfrm>
                <a:off x="3471908" y="1611106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A08DB0-CBC1-4D43-9146-23021150843F}"/>
                  </a:ext>
                </a:extLst>
              </p:cNvPr>
              <p:cNvSpPr txBox="1"/>
              <p:nvPr/>
            </p:nvSpPr>
            <p:spPr>
              <a:xfrm>
                <a:off x="3830021" y="1687032"/>
                <a:ext cx="1699342" cy="56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얼굴 영역 선택 후</a:t>
                </a:r>
                <a:endParaRPr lang="en-US" altLang="ko-KR" b="1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피부색 추출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101587-3E61-4F9E-84CF-8BC34EA9F913}"/>
                </a:ext>
              </a:extLst>
            </p:cNvPr>
            <p:cNvGrpSpPr/>
            <p:nvPr/>
          </p:nvGrpSpPr>
          <p:grpSpPr>
            <a:xfrm>
              <a:off x="8574426" y="1261154"/>
              <a:ext cx="2907983" cy="4374533"/>
              <a:chOff x="6523869" y="1598571"/>
              <a:chExt cx="2415569" cy="4151806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EA509EB-3550-4C9C-B5A1-B5B7FFAAEE9F}"/>
                  </a:ext>
                </a:extLst>
              </p:cNvPr>
              <p:cNvSpPr/>
              <p:nvPr/>
            </p:nvSpPr>
            <p:spPr>
              <a:xfrm>
                <a:off x="6523871" y="1598571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8CF20C8-7D3D-4D9E-9005-1C843AA6C6BE}"/>
                  </a:ext>
                </a:extLst>
              </p:cNvPr>
              <p:cNvSpPr/>
              <p:nvPr/>
            </p:nvSpPr>
            <p:spPr>
              <a:xfrm>
                <a:off x="6523869" y="1609065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4D9C3-0958-4BD1-9B8C-5CF295D30C29}"/>
                  </a:ext>
                </a:extLst>
              </p:cNvPr>
              <p:cNvSpPr txBox="1"/>
              <p:nvPr/>
            </p:nvSpPr>
            <p:spPr>
              <a:xfrm>
                <a:off x="6881982" y="1684991"/>
                <a:ext cx="1699342" cy="5631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추출 값을 비교 후</a:t>
                </a:r>
                <a:endParaRPr lang="en-US" altLang="ko-KR" b="1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퍼스널 컬러 선정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3B0D8B-0241-49FD-A045-2B38573888F8}"/>
                </a:ext>
              </a:extLst>
            </p:cNvPr>
            <p:cNvSpPr txBox="1"/>
            <p:nvPr/>
          </p:nvSpPr>
          <p:spPr>
            <a:xfrm>
              <a:off x="7939058" y="3552360"/>
              <a:ext cx="513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&gt;&gt;</a:t>
              </a:r>
              <a:endPara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00CA359-BAD7-4AF9-B521-19431A931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694" y="2393630"/>
              <a:ext cx="2746360" cy="274636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EEED56E-ABD3-4E72-9412-3E433900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706" y="2395774"/>
              <a:ext cx="2493423" cy="2742071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8DAB89C-1B72-4474-BFCE-452E2F633C40}"/>
                </a:ext>
              </a:extLst>
            </p:cNvPr>
            <p:cNvGrpSpPr/>
            <p:nvPr/>
          </p:nvGrpSpPr>
          <p:grpSpPr>
            <a:xfrm>
              <a:off x="5011466" y="2397030"/>
              <a:ext cx="2746360" cy="2739560"/>
              <a:chOff x="4984505" y="1557885"/>
              <a:chExt cx="2746360" cy="2739560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20E36C60-AB31-4D27-8FDA-DD3932CE3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29" r="20911" b="43974"/>
              <a:stretch/>
            </p:blipFill>
            <p:spPr>
              <a:xfrm>
                <a:off x="4984505" y="1557885"/>
                <a:ext cx="2746360" cy="2739560"/>
              </a:xfrm>
              <a:prstGeom prst="rect">
                <a:avLst/>
              </a:prstGeom>
            </p:spPr>
          </p:pic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96F1338-C69F-4674-9D73-C8E63DD394E4}"/>
                  </a:ext>
                </a:extLst>
              </p:cNvPr>
              <p:cNvSpPr/>
              <p:nvPr/>
            </p:nvSpPr>
            <p:spPr>
              <a:xfrm>
                <a:off x="6031188" y="2630099"/>
                <a:ext cx="373224" cy="3732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8715E16A-1F65-4CB4-8A84-A240317CD606}"/>
                  </a:ext>
                </a:extLst>
              </p:cNvPr>
              <p:cNvSpPr/>
              <p:nvPr/>
            </p:nvSpPr>
            <p:spPr>
              <a:xfrm>
                <a:off x="6217800" y="3306178"/>
                <a:ext cx="373224" cy="3732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94A7931-E8F7-4B2B-A0FA-E486FE9A675B}"/>
                  </a:ext>
                </a:extLst>
              </p:cNvPr>
              <p:cNvSpPr/>
              <p:nvPr/>
            </p:nvSpPr>
            <p:spPr>
              <a:xfrm>
                <a:off x="5844576" y="3702313"/>
                <a:ext cx="373224" cy="3732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3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B3A13DB-77C7-41E4-BA99-F2192820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6" y="3990993"/>
            <a:ext cx="11479227" cy="22958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568D1A-E82E-4096-B455-356DC54F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714" y="1024782"/>
            <a:ext cx="4531516" cy="28243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3BB0BAF-6642-4EA3-A56F-DC0BC2FE6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1" y="1321902"/>
            <a:ext cx="2143125" cy="21431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B07B18D-23D0-4E24-B608-996C63719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88" y="1024782"/>
            <a:ext cx="1790700" cy="2552700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2D76FE4-91F6-44D1-955C-3DB5CDBD2A0A}"/>
              </a:ext>
            </a:extLst>
          </p:cNvPr>
          <p:cNvSpPr/>
          <p:nvPr/>
        </p:nvSpPr>
        <p:spPr>
          <a:xfrm>
            <a:off x="5940250" y="2225812"/>
            <a:ext cx="494523" cy="395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6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1648AF-DC55-4812-8ED6-639635E65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68" b="39050"/>
          <a:stretch/>
        </p:blipFill>
        <p:spPr>
          <a:xfrm>
            <a:off x="2581995" y="3961577"/>
            <a:ext cx="7184765" cy="18289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FC4B73-4ABC-467A-8A23-6D5DBFF31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350"/>
          <a:stretch/>
        </p:blipFill>
        <p:spPr>
          <a:xfrm>
            <a:off x="361151" y="1581041"/>
            <a:ext cx="5734850" cy="20965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5BFFAF-F409-41BB-A9A0-D433D4A2B3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51"/>
          <a:stretch/>
        </p:blipFill>
        <p:spPr>
          <a:xfrm>
            <a:off x="6174378" y="1686592"/>
            <a:ext cx="5734850" cy="1885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B134F2-F775-4089-84FF-8901F676E6E7}"/>
              </a:ext>
            </a:extLst>
          </p:cNvPr>
          <p:cNvSpPr txBox="1"/>
          <p:nvPr/>
        </p:nvSpPr>
        <p:spPr>
          <a:xfrm>
            <a:off x="5782490" y="1581041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BEC0B-F830-4E99-8C68-BD067EB4EBA8}"/>
              </a:ext>
            </a:extLst>
          </p:cNvPr>
          <p:cNvSpPr txBox="1"/>
          <p:nvPr/>
        </p:nvSpPr>
        <p:spPr>
          <a:xfrm>
            <a:off x="11595719" y="1686592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4F426F-737B-496C-954E-DF3E227C5C29}"/>
              </a:ext>
            </a:extLst>
          </p:cNvPr>
          <p:cNvSpPr txBox="1"/>
          <p:nvPr/>
        </p:nvSpPr>
        <p:spPr>
          <a:xfrm>
            <a:off x="9453250" y="3961577"/>
            <a:ext cx="31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1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856247" y="7218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62471" y="1926166"/>
            <a:ext cx="3306033" cy="523220"/>
            <a:chOff x="1856247" y="1926166"/>
            <a:chExt cx="3306033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7520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0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383955" y="1926166"/>
              <a:ext cx="2778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퍼스널 컬러 분류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677629" y="1913650"/>
            <a:ext cx="3363903" cy="523220"/>
            <a:chOff x="1856247" y="4066086"/>
            <a:chExt cx="3363903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FBC02-6717-E326-10F3-EED37C2CE102}"/>
                </a:ext>
              </a:extLst>
            </p:cNvPr>
            <p:cNvSpPr txBox="1"/>
            <p:nvPr/>
          </p:nvSpPr>
          <p:spPr>
            <a:xfrm>
              <a:off x="1856247" y="412764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20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5A99F0-E26F-49EF-19FA-5DA225DF25D0}"/>
                </a:ext>
              </a:extLst>
            </p:cNvPr>
            <p:cNvSpPr txBox="1"/>
            <p:nvPr/>
          </p:nvSpPr>
          <p:spPr>
            <a:xfrm>
              <a:off x="2334424" y="4066086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선정 및 학습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862471" y="3817183"/>
            <a:ext cx="2858795" cy="523220"/>
            <a:chOff x="1856247" y="2989868"/>
            <a:chExt cx="2858795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F5BEB-A29E-EC98-4681-67E53CB0B3C2}"/>
                </a:ext>
              </a:extLst>
            </p:cNvPr>
            <p:cNvSpPr txBox="1"/>
            <p:nvPr/>
          </p:nvSpPr>
          <p:spPr>
            <a:xfrm>
              <a:off x="1856247" y="305142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20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EF1453-BC33-8329-E803-35808F5E93AA}"/>
                </a:ext>
              </a:extLst>
            </p:cNvPr>
            <p:cNvSpPr txBox="1"/>
            <p:nvPr/>
          </p:nvSpPr>
          <p:spPr>
            <a:xfrm>
              <a:off x="2383955" y="2989868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2800" b="1" spc="-150" dirty="0" err="1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28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83853" y="3817183"/>
            <a:ext cx="1342516" cy="523220"/>
            <a:chOff x="1856247" y="5142304"/>
            <a:chExt cx="1342516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C5CD14-4594-1730-18CF-710701846C6F}"/>
                </a:ext>
              </a:extLst>
            </p:cNvPr>
            <p:cNvSpPr txBox="1"/>
            <p:nvPr/>
          </p:nvSpPr>
          <p:spPr>
            <a:xfrm>
              <a:off x="1856247" y="520385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2000" b="1" spc="-150" dirty="0">
                <a:solidFill>
                  <a:srgbClr val="224D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BB9965-4F0D-8E0C-4C5A-019C795529F3}"/>
                </a:ext>
              </a:extLst>
            </p:cNvPr>
            <p:cNvSpPr txBox="1"/>
            <p:nvPr/>
          </p:nvSpPr>
          <p:spPr>
            <a:xfrm>
              <a:off x="2334424" y="51423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50209" y="2597512"/>
            <a:ext cx="1629293" cy="307777"/>
            <a:chOff x="1856247" y="1944428"/>
            <a:chExt cx="1629293" cy="30777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189993" y="1944428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퍼스널 </a:t>
              </a:r>
              <a:r>
                <a:rPr lang="ko-KR" altLang="en-US" sz="1400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컬러란</a:t>
              </a:r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050209" y="3111987"/>
            <a:ext cx="2090958" cy="307777"/>
            <a:chOff x="1856247" y="1944428"/>
            <a:chExt cx="2090958" cy="3077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189993" y="1944428"/>
              <a:ext cx="1757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퍼스널 컬러 분류 방법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050209" y="4535592"/>
            <a:ext cx="1887376" cy="307777"/>
            <a:chOff x="1856247" y="1944428"/>
            <a:chExt cx="1887376" cy="3077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189993" y="1944428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데이터 전처리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050209" y="5072621"/>
            <a:ext cx="1909818" cy="307777"/>
            <a:chOff x="1856247" y="1944428"/>
            <a:chExt cx="1909818" cy="3077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189993" y="1944428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 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050209" y="5615289"/>
            <a:ext cx="2391810" cy="307777"/>
            <a:chOff x="1856247" y="1944428"/>
            <a:chExt cx="239181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308183-DB54-F711-9B69-C8C5752AF7AF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5F8E78-68AC-B048-5336-EE835D4169E6}"/>
                </a:ext>
              </a:extLst>
            </p:cNvPr>
            <p:cNvSpPr txBox="1"/>
            <p:nvPr/>
          </p:nvSpPr>
          <p:spPr>
            <a:xfrm>
              <a:off x="2189993" y="1944428"/>
              <a:ext cx="2058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RGB</a:t>
              </a:r>
              <a:r>
                <a:rPr lang="ko-KR" altLang="en-US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 추출 데이터 전처리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05AFAA8-3BC3-4961-8026-4CD508FA877F}"/>
              </a:ext>
            </a:extLst>
          </p:cNvPr>
          <p:cNvGrpSpPr/>
          <p:nvPr/>
        </p:nvGrpSpPr>
        <p:grpSpPr>
          <a:xfrm>
            <a:off x="7011375" y="2597512"/>
            <a:ext cx="861455" cy="307777"/>
            <a:chOff x="1856247" y="1944428"/>
            <a:chExt cx="861455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640A16-8951-47DA-A09A-85D40A7C640B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6CBE76-073B-4E4A-A6FF-06085252E8AB}"/>
                </a:ext>
              </a:extLst>
            </p:cNvPr>
            <p:cNvSpPr txBox="1"/>
            <p:nvPr/>
          </p:nvSpPr>
          <p:spPr>
            <a:xfrm>
              <a:off x="2189993" y="1944428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C7C63A3-6F24-4B85-A298-42C28DA9D99D}"/>
              </a:ext>
            </a:extLst>
          </p:cNvPr>
          <p:cNvGrpSpPr/>
          <p:nvPr/>
        </p:nvGrpSpPr>
        <p:grpSpPr>
          <a:xfrm>
            <a:off x="7011375" y="3111987"/>
            <a:ext cx="1369607" cy="307777"/>
            <a:chOff x="1856247" y="1944428"/>
            <a:chExt cx="1369607" cy="3077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65BD-6516-4535-8091-26631A9A1D78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28B74B-1896-464F-BB8D-DCCAB08A8663}"/>
                </a:ext>
              </a:extLst>
            </p:cNvPr>
            <p:cNvSpPr txBox="1"/>
            <p:nvPr/>
          </p:nvSpPr>
          <p:spPr>
            <a:xfrm>
              <a:off x="2189993" y="1944428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Classification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AC7DD2A-5EE8-473A-BCE0-6D2B7F807D05}"/>
              </a:ext>
            </a:extLst>
          </p:cNvPr>
          <p:cNvGrpSpPr/>
          <p:nvPr/>
        </p:nvGrpSpPr>
        <p:grpSpPr>
          <a:xfrm>
            <a:off x="7011375" y="4539171"/>
            <a:ext cx="839013" cy="307777"/>
            <a:chOff x="1856247" y="1944428"/>
            <a:chExt cx="839013" cy="3077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D1BBE2-670F-4AF0-A09C-E6BA256778C2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1E4C5B-F6E2-493C-8E3F-606B4793EC95}"/>
                </a:ext>
              </a:extLst>
            </p:cNvPr>
            <p:cNvSpPr txBox="1"/>
            <p:nvPr/>
          </p:nvSpPr>
          <p:spPr>
            <a:xfrm>
              <a:off x="2189993" y="1944428"/>
              <a:ext cx="505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50" dirty="0">
                  <a:solidFill>
                    <a:srgbClr val="5E5E5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E02DF8-FEDC-48B0-A390-BA2D0EFD5800}"/>
              </a:ext>
            </a:extLst>
          </p:cNvPr>
          <p:cNvGrpSpPr/>
          <p:nvPr/>
        </p:nvGrpSpPr>
        <p:grpSpPr>
          <a:xfrm>
            <a:off x="7011375" y="5072620"/>
            <a:ext cx="1666483" cy="307777"/>
            <a:chOff x="1856247" y="1944428"/>
            <a:chExt cx="1666483" cy="30777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ACDEAE-2B94-4582-8577-A4A0DFD6A6FD}"/>
                </a:ext>
              </a:extLst>
            </p:cNvPr>
            <p:cNvSpPr txBox="1"/>
            <p:nvPr/>
          </p:nvSpPr>
          <p:spPr>
            <a:xfrm>
              <a:off x="1856247" y="1944428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A5E500-7E8F-4519-88D3-B5D5E8543555}"/>
                </a:ext>
              </a:extLst>
            </p:cNvPr>
            <p:cNvSpPr txBox="1"/>
            <p:nvPr/>
          </p:nvSpPr>
          <p:spPr>
            <a:xfrm>
              <a:off x="2189993" y="1944428"/>
              <a:ext cx="133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spc="-150" dirty="0">
                  <a:solidFill>
                    <a:srgbClr val="5E5E5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Trouble shooting</a:t>
              </a:r>
              <a:endParaRPr lang="ko-KR" altLang="en-US" sz="1400" b="1" spc="-150" dirty="0">
                <a:solidFill>
                  <a:srgbClr val="5E5E5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626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3388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9A43CAD-F026-4DF5-89FB-D81BAE71C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r="437"/>
          <a:stretch/>
        </p:blipFill>
        <p:spPr>
          <a:xfrm>
            <a:off x="1891782" y="1304568"/>
            <a:ext cx="8408437" cy="519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CBD61E-B80B-4A68-A54E-F30B90A5F3E3}"/>
              </a:ext>
            </a:extLst>
          </p:cNvPr>
          <p:cNvGrpSpPr/>
          <p:nvPr/>
        </p:nvGrpSpPr>
        <p:grpSpPr>
          <a:xfrm>
            <a:off x="556956" y="1820537"/>
            <a:ext cx="3308239" cy="3257033"/>
            <a:chOff x="556956" y="1820537"/>
            <a:chExt cx="3308239" cy="325703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C9EB3A-A7E1-4A97-81C9-54B04EB4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56" y="2422810"/>
              <a:ext cx="3308239" cy="265476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F8203D-8116-4CE9-A501-0CEE24935713}"/>
                </a:ext>
              </a:extLst>
            </p:cNvPr>
            <p:cNvSpPr txBox="1"/>
            <p:nvPr/>
          </p:nvSpPr>
          <p:spPr>
            <a:xfrm>
              <a:off x="1289538" y="1820537"/>
              <a:ext cx="1843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RandomForest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C9FC60-0636-4FC7-96A8-B19450758127}"/>
              </a:ext>
            </a:extLst>
          </p:cNvPr>
          <p:cNvGrpSpPr/>
          <p:nvPr/>
        </p:nvGrpSpPr>
        <p:grpSpPr>
          <a:xfrm>
            <a:off x="4441880" y="1820537"/>
            <a:ext cx="3308239" cy="3257033"/>
            <a:chOff x="4441880" y="1744824"/>
            <a:chExt cx="3308239" cy="325703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401F651-626C-4C69-9332-A1B310FD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880" y="2347097"/>
              <a:ext cx="3308239" cy="265476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F1D0C-E0D6-48F4-BA63-A8F8E6EDF63A}"/>
                </a:ext>
              </a:extLst>
            </p:cNvPr>
            <p:cNvSpPr txBox="1"/>
            <p:nvPr/>
          </p:nvSpPr>
          <p:spPr>
            <a:xfrm>
              <a:off x="5050192" y="1744824"/>
              <a:ext cx="2091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Logistic Regressor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670AA6-94C7-4723-9955-6AE61F78D40C}"/>
              </a:ext>
            </a:extLst>
          </p:cNvPr>
          <p:cNvGrpSpPr/>
          <p:nvPr/>
        </p:nvGrpSpPr>
        <p:grpSpPr>
          <a:xfrm>
            <a:off x="8326804" y="1820537"/>
            <a:ext cx="3308239" cy="3257033"/>
            <a:chOff x="8326804" y="1744824"/>
            <a:chExt cx="3308239" cy="32570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62A780-C420-4596-A159-23C92B66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6804" y="2347097"/>
              <a:ext cx="3308239" cy="265476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3DD0F-D20D-4DAF-9880-58465BFCF23E}"/>
                </a:ext>
              </a:extLst>
            </p:cNvPr>
            <p:cNvSpPr txBox="1"/>
            <p:nvPr/>
          </p:nvSpPr>
          <p:spPr>
            <a:xfrm>
              <a:off x="9645939" y="1744824"/>
              <a:ext cx="669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SVC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95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E901189-A3F0-994A-EDA1-98BFBC2B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88403"/>
              </p:ext>
            </p:extLst>
          </p:nvPr>
        </p:nvGraphicFramePr>
        <p:xfrm>
          <a:off x="890093" y="1554032"/>
          <a:ext cx="10568569" cy="383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CNN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Classification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4,303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4,345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EfficientNet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 b4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</a:t>
                      </a:r>
                      <a:endParaRPr lang="en-US" altLang="ko-KR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Logistic Regressor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SVC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 ~ 45 %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 </a:t>
                      </a:r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50 %</a:t>
                      </a:r>
                      <a:endParaRPr lang="ko-KR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88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Trouble shooting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DFA0B1-4220-4C95-98B1-C4BC06446DC4}"/>
              </a:ext>
            </a:extLst>
          </p:cNvPr>
          <p:cNvSpPr txBox="1"/>
          <p:nvPr/>
        </p:nvSpPr>
        <p:spPr>
          <a:xfrm>
            <a:off x="382555" y="1045029"/>
            <a:ext cx="11541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얼굴 영역 선택의 어려움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OpenCV,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MidiaPipe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얼굴 영역만 정확하게 추출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CNN, Classification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학습에 용이하게 사용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F07BF56-D138-45A7-A094-45D4F55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5" y="1856937"/>
            <a:ext cx="9792575" cy="2077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3993EB-66BF-41DA-B959-4424BCB6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5" y="4058813"/>
            <a:ext cx="5713445" cy="211120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CC2F25-08DF-4E07-8A38-EEC0754EBC9A}"/>
              </a:ext>
            </a:extLst>
          </p:cNvPr>
          <p:cNvSpPr/>
          <p:nvPr/>
        </p:nvSpPr>
        <p:spPr>
          <a:xfrm>
            <a:off x="6606073" y="4881157"/>
            <a:ext cx="438539" cy="46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9188F8-C159-4E3E-A1E1-E81DFFEFF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685" y="4339785"/>
            <a:ext cx="3447644" cy="15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3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2451166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112676" y="2451166"/>
            <a:ext cx="1966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2" y="2451166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E3213-0217-4C5C-B067-7FF18A9949C3}"/>
              </a:ext>
            </a:extLst>
          </p:cNvPr>
          <p:cNvSpPr txBox="1"/>
          <p:nvPr/>
        </p:nvSpPr>
        <p:spPr>
          <a:xfrm>
            <a:off x="896645" y="3231472"/>
            <a:ext cx="249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905F8-8874-4A85-AF06-B8FE57A44B62}"/>
              </a:ext>
            </a:extLst>
          </p:cNvPr>
          <p:cNvSpPr txBox="1"/>
          <p:nvPr/>
        </p:nvSpPr>
        <p:spPr>
          <a:xfrm>
            <a:off x="4848686" y="3231472"/>
            <a:ext cx="249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선정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2D53F-7E6E-4E98-B82B-949568D29296}"/>
              </a:ext>
            </a:extLst>
          </p:cNvPr>
          <p:cNvSpPr txBox="1"/>
          <p:nvPr/>
        </p:nvSpPr>
        <p:spPr>
          <a:xfrm>
            <a:off x="8779001" y="3231472"/>
            <a:ext cx="2494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트러블 슈팅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226494"/>
              <a:ext cx="45801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퍼스널 컬러 분류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A3DC7A-92E8-4EFC-97A4-E94FE68CD9C1}"/>
              </a:ext>
            </a:extLst>
          </p:cNvPr>
          <p:cNvSpPr txBox="1"/>
          <p:nvPr/>
        </p:nvSpPr>
        <p:spPr>
          <a:xfrm>
            <a:off x="6897793" y="4571647"/>
            <a:ext cx="351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Personal Color Classification </a:t>
            </a:r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D1BD328A-58B9-A86B-3F4A-ED78E54A910D}"/>
              </a:ext>
            </a:extLst>
          </p:cNvPr>
          <p:cNvSpPr/>
          <p:nvPr/>
        </p:nvSpPr>
        <p:spPr>
          <a:xfrm>
            <a:off x="5386660" y="2282899"/>
            <a:ext cx="918889" cy="918889"/>
          </a:xfrm>
          <a:prstGeom prst="ellipse">
            <a:avLst/>
          </a:prstGeom>
          <a:solidFill>
            <a:srgbClr val="4F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95744C-C1FF-C312-1728-8830373D8B74}"/>
              </a:ext>
            </a:extLst>
          </p:cNvPr>
          <p:cNvSpPr/>
          <p:nvPr/>
        </p:nvSpPr>
        <p:spPr>
          <a:xfrm>
            <a:off x="5386660" y="3327307"/>
            <a:ext cx="918889" cy="918889"/>
          </a:xfrm>
          <a:prstGeom prst="ellipse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A289478-8163-B5E1-051F-BA6536014DC3}"/>
              </a:ext>
            </a:extLst>
          </p:cNvPr>
          <p:cNvSpPr/>
          <p:nvPr/>
        </p:nvSpPr>
        <p:spPr>
          <a:xfrm>
            <a:off x="5380739" y="4371716"/>
            <a:ext cx="918889" cy="918889"/>
          </a:xfrm>
          <a:prstGeom prst="ellipse">
            <a:avLst/>
          </a:prstGeom>
          <a:solidFill>
            <a:srgbClr val="4F7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C3CEF1-9D0B-A62F-DE59-6224D386568D}"/>
              </a:ext>
            </a:extLst>
          </p:cNvPr>
          <p:cNvSpPr txBox="1"/>
          <p:nvPr/>
        </p:nvSpPr>
        <p:spPr>
          <a:xfrm flipH="1">
            <a:off x="5223249" y="2577229"/>
            <a:ext cx="124571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눈동자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A01D7-A03E-59AC-B91E-BBB182D178A4}"/>
              </a:ext>
            </a:extLst>
          </p:cNvPr>
          <p:cNvSpPr txBox="1"/>
          <p:nvPr/>
        </p:nvSpPr>
        <p:spPr>
          <a:xfrm flipH="1">
            <a:off x="5223249" y="3621637"/>
            <a:ext cx="124571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ADD0D-1536-460D-2952-16A16771DF7D}"/>
              </a:ext>
            </a:extLst>
          </p:cNvPr>
          <p:cNvSpPr txBox="1"/>
          <p:nvPr/>
        </p:nvSpPr>
        <p:spPr>
          <a:xfrm flipH="1">
            <a:off x="5217328" y="4666046"/>
            <a:ext cx="1245712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입술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AFA4DC5-D086-4DB1-A0E1-F98E2329C588}"/>
              </a:ext>
            </a:extLst>
          </p:cNvPr>
          <p:cNvGrpSpPr/>
          <p:nvPr/>
        </p:nvGrpSpPr>
        <p:grpSpPr>
          <a:xfrm>
            <a:off x="10553874" y="3599303"/>
            <a:ext cx="1224200" cy="903021"/>
            <a:chOff x="7797939" y="2798417"/>
            <a:chExt cx="1688772" cy="1245708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1A4E91D-F8D9-443D-9D02-C0E49C731C41}"/>
                </a:ext>
              </a:extLst>
            </p:cNvPr>
            <p:cNvSpPr/>
            <p:nvPr/>
          </p:nvSpPr>
          <p:spPr>
            <a:xfrm>
              <a:off x="8019471" y="2798417"/>
              <a:ext cx="1245709" cy="1245708"/>
            </a:xfrm>
            <a:prstGeom prst="ellipse">
              <a:avLst/>
            </a:prstGeom>
            <a:solidFill>
              <a:srgbClr val="4F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1317F3-4DB7-4381-A44E-6980EF520266}"/>
                </a:ext>
              </a:extLst>
            </p:cNvPr>
            <p:cNvSpPr txBox="1"/>
            <p:nvPr/>
          </p:nvSpPr>
          <p:spPr>
            <a:xfrm flipH="1">
              <a:off x="7797939" y="3193499"/>
              <a:ext cx="1688772" cy="42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가을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웜톤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E202EEA-0FA4-459A-809B-1B1306B1C3A9}"/>
              </a:ext>
            </a:extLst>
          </p:cNvPr>
          <p:cNvGrpSpPr/>
          <p:nvPr/>
        </p:nvGrpSpPr>
        <p:grpSpPr>
          <a:xfrm>
            <a:off x="10553874" y="4583379"/>
            <a:ext cx="1224200" cy="903021"/>
            <a:chOff x="7797939" y="4214288"/>
            <a:chExt cx="1688772" cy="124570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656DACE-7F1B-491C-90BB-F9055CAB458D}"/>
                </a:ext>
              </a:extLst>
            </p:cNvPr>
            <p:cNvSpPr/>
            <p:nvPr/>
          </p:nvSpPr>
          <p:spPr>
            <a:xfrm>
              <a:off x="8019471" y="4214288"/>
              <a:ext cx="1245709" cy="1245708"/>
            </a:xfrm>
            <a:prstGeom prst="ellipse">
              <a:avLst/>
            </a:prstGeom>
            <a:solidFill>
              <a:srgbClr val="4F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6B5A22-AFEC-4199-97CF-5AC1DF9866D8}"/>
                </a:ext>
              </a:extLst>
            </p:cNvPr>
            <p:cNvSpPr txBox="1"/>
            <p:nvPr/>
          </p:nvSpPr>
          <p:spPr>
            <a:xfrm flipH="1">
              <a:off x="7797939" y="4609370"/>
              <a:ext cx="1688772" cy="42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겨울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쿨톤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F60DFAE-0857-4364-889C-33BC8B23A2BF}"/>
              </a:ext>
            </a:extLst>
          </p:cNvPr>
          <p:cNvGrpSpPr/>
          <p:nvPr/>
        </p:nvGrpSpPr>
        <p:grpSpPr>
          <a:xfrm>
            <a:off x="10553874" y="1631145"/>
            <a:ext cx="1224200" cy="903021"/>
            <a:chOff x="7797939" y="2798417"/>
            <a:chExt cx="1688772" cy="1245708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48CDB3-274D-4EEF-9949-D2E8EED675E3}"/>
                </a:ext>
              </a:extLst>
            </p:cNvPr>
            <p:cNvSpPr/>
            <p:nvPr/>
          </p:nvSpPr>
          <p:spPr>
            <a:xfrm>
              <a:off x="8019471" y="2798417"/>
              <a:ext cx="1245709" cy="1245708"/>
            </a:xfrm>
            <a:prstGeom prst="ellipse">
              <a:avLst/>
            </a:prstGeom>
            <a:solidFill>
              <a:srgbClr val="4F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4A30FA-CD70-45D8-BDED-8AC7901375AD}"/>
                </a:ext>
              </a:extLst>
            </p:cNvPr>
            <p:cNvSpPr txBox="1"/>
            <p:nvPr/>
          </p:nvSpPr>
          <p:spPr>
            <a:xfrm flipH="1">
              <a:off x="7797939" y="3193499"/>
              <a:ext cx="1688772" cy="42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봄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웜톤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0FBD314-9F41-439F-B6D0-16627018234C}"/>
              </a:ext>
            </a:extLst>
          </p:cNvPr>
          <p:cNvGrpSpPr/>
          <p:nvPr/>
        </p:nvGrpSpPr>
        <p:grpSpPr>
          <a:xfrm>
            <a:off x="10553874" y="2615222"/>
            <a:ext cx="1224200" cy="903021"/>
            <a:chOff x="7797939" y="4214288"/>
            <a:chExt cx="1688772" cy="124570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D3B87EB-D612-4E6A-8F55-CB4CC28E6E7C}"/>
                </a:ext>
              </a:extLst>
            </p:cNvPr>
            <p:cNvSpPr/>
            <p:nvPr/>
          </p:nvSpPr>
          <p:spPr>
            <a:xfrm>
              <a:off x="8019471" y="4214288"/>
              <a:ext cx="1245709" cy="1245708"/>
            </a:xfrm>
            <a:prstGeom prst="ellipse">
              <a:avLst/>
            </a:prstGeom>
            <a:solidFill>
              <a:srgbClr val="4F7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F6869-A6A7-4EB2-BEA1-4415B44EE174}"/>
                </a:ext>
              </a:extLst>
            </p:cNvPr>
            <p:cNvSpPr txBox="1"/>
            <p:nvPr/>
          </p:nvSpPr>
          <p:spPr>
            <a:xfrm flipH="1">
              <a:off x="7797939" y="4609370"/>
              <a:ext cx="1688772" cy="424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여름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쿨톤</a:t>
              </a:r>
              <a:endPara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D54FDC4-2B3F-4387-849F-A14008DEFA49}"/>
              </a:ext>
            </a:extLst>
          </p:cNvPr>
          <p:cNvSpPr txBox="1"/>
          <p:nvPr/>
        </p:nvSpPr>
        <p:spPr>
          <a:xfrm>
            <a:off x="438296" y="1759570"/>
            <a:ext cx="467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</a:t>
            </a:r>
            <a:r>
              <a:rPr lang="en-US" altLang="ko-KR" sz="3200" b="1" spc="-30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(Personal Color)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0F735CF-6F00-48F1-A1BB-5AC2BD08602B}"/>
              </a:ext>
            </a:extLst>
          </p:cNvPr>
          <p:cNvSpPr txBox="1"/>
          <p:nvPr/>
        </p:nvSpPr>
        <p:spPr>
          <a:xfrm>
            <a:off x="438296" y="2672982"/>
            <a:ext cx="51134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얼굴에 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어울리는 색상</a:t>
            </a: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찾는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 이론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어울리는 색상을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pc="-150" dirty="0" err="1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웜톤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 err="1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쿨톤</a:t>
            </a:r>
            <a:r>
              <a:rPr lang="ko-KR" altLang="en-US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이나</a:t>
            </a: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ko-KR" altLang="en-US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부르는 것</a:t>
            </a:r>
            <a:endParaRPr lang="en-US" altLang="ko-KR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눈동자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피부</a:t>
            </a:r>
            <a:r>
              <a:rPr lang="en-US" altLang="ko-KR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spc="-150" dirty="0">
                <a:solidFill>
                  <a:srgbClr val="3B626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입술 </a:t>
            </a:r>
            <a:r>
              <a:rPr lang="ko-KR" altLang="en-US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색상으로 구분할 수 있음</a:t>
            </a:r>
            <a:endParaRPr lang="en-US" altLang="ko-KR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CC09626-A0E1-438E-86F3-0D62C66CDD8F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F0E4D32-EC50-4895-9106-B3D9E2EF9463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5088E-D0AE-46DB-872F-161421E17450}"/>
              </a:ext>
            </a:extLst>
          </p:cNvPr>
          <p:cNvSpPr txBox="1"/>
          <p:nvPr/>
        </p:nvSpPr>
        <p:spPr>
          <a:xfrm>
            <a:off x="1163052" y="272716"/>
            <a:ext cx="2473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퍼스널 </a:t>
            </a:r>
            <a:r>
              <a:rPr lang="ko-KR" altLang="en-US" sz="2800" b="1" spc="-150" dirty="0" err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컬러란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spc="-15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D41443A-722C-45CE-B95B-C972CE24CD24}"/>
              </a:ext>
            </a:extLst>
          </p:cNvPr>
          <p:cNvCxnSpPr>
            <a:stCxn id="22" idx="1"/>
            <a:endCxn id="73" idx="3"/>
          </p:cNvCxnSpPr>
          <p:nvPr/>
        </p:nvCxnSpPr>
        <p:spPr>
          <a:xfrm>
            <a:off x="6468961" y="2731118"/>
            <a:ext cx="4084913" cy="324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5EEB6C-B9D3-4DEA-8846-2074D8E66E3D}"/>
              </a:ext>
            </a:extLst>
          </p:cNvPr>
          <p:cNvCxnSpPr>
            <a:stCxn id="22" idx="1"/>
            <a:endCxn id="52" idx="3"/>
          </p:cNvCxnSpPr>
          <p:nvPr/>
        </p:nvCxnSpPr>
        <p:spPr>
          <a:xfrm>
            <a:off x="6468961" y="2731118"/>
            <a:ext cx="4084913" cy="1308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483D1C-E4CF-4DBE-A58B-8798756282F9}"/>
              </a:ext>
            </a:extLst>
          </p:cNvPr>
          <p:cNvCxnSpPr>
            <a:stCxn id="22" idx="1"/>
            <a:endCxn id="53" idx="3"/>
          </p:cNvCxnSpPr>
          <p:nvPr/>
        </p:nvCxnSpPr>
        <p:spPr>
          <a:xfrm>
            <a:off x="6468961" y="2731118"/>
            <a:ext cx="4084913" cy="2292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4E9947-E521-4C95-8CFB-BB44C6EBDB08}"/>
              </a:ext>
            </a:extLst>
          </p:cNvPr>
          <p:cNvCxnSpPr>
            <a:stCxn id="22" idx="1"/>
            <a:endCxn id="70" idx="3"/>
          </p:cNvCxnSpPr>
          <p:nvPr/>
        </p:nvCxnSpPr>
        <p:spPr>
          <a:xfrm flipV="1">
            <a:off x="6468961" y="2071431"/>
            <a:ext cx="4084913" cy="659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22ED8C-3987-40F7-AAC2-CCF97B74BDB7}"/>
              </a:ext>
            </a:extLst>
          </p:cNvPr>
          <p:cNvCxnSpPr>
            <a:stCxn id="23" idx="1"/>
            <a:endCxn id="70" idx="3"/>
          </p:cNvCxnSpPr>
          <p:nvPr/>
        </p:nvCxnSpPr>
        <p:spPr>
          <a:xfrm flipV="1">
            <a:off x="6468961" y="2071431"/>
            <a:ext cx="4084913" cy="17040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0377E2-2C45-4DF7-A7ED-C7BFA40FE734}"/>
              </a:ext>
            </a:extLst>
          </p:cNvPr>
          <p:cNvCxnSpPr>
            <a:stCxn id="23" idx="1"/>
            <a:endCxn id="73" idx="3"/>
          </p:cNvCxnSpPr>
          <p:nvPr/>
        </p:nvCxnSpPr>
        <p:spPr>
          <a:xfrm flipV="1">
            <a:off x="6468961" y="3055508"/>
            <a:ext cx="4084913" cy="7200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039283-692B-4535-94C2-D4BB97662948}"/>
              </a:ext>
            </a:extLst>
          </p:cNvPr>
          <p:cNvCxnSpPr>
            <a:stCxn id="23" idx="1"/>
            <a:endCxn id="52" idx="3"/>
          </p:cNvCxnSpPr>
          <p:nvPr/>
        </p:nvCxnSpPr>
        <p:spPr>
          <a:xfrm>
            <a:off x="6468961" y="3775526"/>
            <a:ext cx="4084913" cy="264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9D1D21-9DCF-4CA9-A528-3A4BAC95F633}"/>
              </a:ext>
            </a:extLst>
          </p:cNvPr>
          <p:cNvCxnSpPr>
            <a:stCxn id="23" idx="1"/>
            <a:endCxn id="53" idx="3"/>
          </p:cNvCxnSpPr>
          <p:nvPr/>
        </p:nvCxnSpPr>
        <p:spPr>
          <a:xfrm>
            <a:off x="6468961" y="3775526"/>
            <a:ext cx="4084913" cy="12481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2BB3D46-C158-48FE-86E6-2B229B0ACAF0}"/>
              </a:ext>
            </a:extLst>
          </p:cNvPr>
          <p:cNvCxnSpPr>
            <a:stCxn id="24" idx="1"/>
            <a:endCxn id="70" idx="3"/>
          </p:cNvCxnSpPr>
          <p:nvPr/>
        </p:nvCxnSpPr>
        <p:spPr>
          <a:xfrm flipV="1">
            <a:off x="6463040" y="2071431"/>
            <a:ext cx="4090834" cy="2748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6486D1-D813-4DE4-8ADE-69F53CDE7AC8}"/>
              </a:ext>
            </a:extLst>
          </p:cNvPr>
          <p:cNvCxnSpPr>
            <a:stCxn id="24" idx="1"/>
            <a:endCxn id="73" idx="3"/>
          </p:cNvCxnSpPr>
          <p:nvPr/>
        </p:nvCxnSpPr>
        <p:spPr>
          <a:xfrm flipV="1">
            <a:off x="6463040" y="3055508"/>
            <a:ext cx="4090834" cy="1764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A77308-D294-4B84-B19D-8F329CACB3CA}"/>
              </a:ext>
            </a:extLst>
          </p:cNvPr>
          <p:cNvCxnSpPr>
            <a:stCxn id="24" idx="1"/>
            <a:endCxn id="52" idx="3"/>
          </p:cNvCxnSpPr>
          <p:nvPr/>
        </p:nvCxnSpPr>
        <p:spPr>
          <a:xfrm flipV="1">
            <a:off x="6463040" y="4039589"/>
            <a:ext cx="4090834" cy="780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81C8B77-6D9C-498D-B327-69FB8254BE1A}"/>
              </a:ext>
            </a:extLst>
          </p:cNvPr>
          <p:cNvCxnSpPr>
            <a:stCxn id="24" idx="1"/>
            <a:endCxn id="53" idx="3"/>
          </p:cNvCxnSpPr>
          <p:nvPr/>
        </p:nvCxnSpPr>
        <p:spPr>
          <a:xfrm>
            <a:off x="6463040" y="4819935"/>
            <a:ext cx="4090834" cy="203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CC09626-A0E1-438E-86F3-0D62C66CDD8F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F0E4D32-EC50-4895-9106-B3D9E2EF9463}"/>
              </a:ext>
            </a:extLst>
          </p:cNvPr>
          <p:cNvSpPr txBox="1"/>
          <p:nvPr/>
        </p:nvSpPr>
        <p:spPr>
          <a:xfrm>
            <a:off x="144378" y="272716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5088E-D0AE-46DB-872F-161421E17450}"/>
              </a:ext>
            </a:extLst>
          </p:cNvPr>
          <p:cNvSpPr txBox="1"/>
          <p:nvPr/>
        </p:nvSpPr>
        <p:spPr>
          <a:xfrm>
            <a:off x="1163052" y="272716"/>
            <a:ext cx="333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퍼스널 컬러 분류 방법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787793" y="1580510"/>
            <a:ext cx="8616415" cy="3696981"/>
            <a:chOff x="1870920" y="1569008"/>
            <a:chExt cx="8616415" cy="3696981"/>
          </a:xfrm>
        </p:grpSpPr>
        <p:grpSp>
          <p:nvGrpSpPr>
            <p:cNvPr id="2" name="그룹 1"/>
            <p:cNvGrpSpPr/>
            <p:nvPr/>
          </p:nvGrpSpPr>
          <p:grpSpPr>
            <a:xfrm>
              <a:off x="1870920" y="2146187"/>
              <a:ext cx="8616415" cy="3119802"/>
              <a:chOff x="1870920" y="1979934"/>
              <a:chExt cx="8616415" cy="3119802"/>
            </a:xfrm>
          </p:grpSpPr>
          <p:sp>
            <p:nvSpPr>
              <p:cNvPr id="39" name="사각형: 둥근 모서리 16">
                <a:extLst>
                  <a:ext uri="{FF2B5EF4-FFF2-40B4-BE49-F238E27FC236}">
                    <a16:creationId xmlns:a16="http://schemas.microsoft.com/office/drawing/2014/main" id="{C7AAE5F6-97C6-5768-5372-CE3519C249BD}"/>
                  </a:ext>
                </a:extLst>
              </p:cNvPr>
              <p:cNvSpPr/>
              <p:nvPr/>
            </p:nvSpPr>
            <p:spPr>
              <a:xfrm>
                <a:off x="1870920" y="1979934"/>
                <a:ext cx="8616415" cy="3119802"/>
              </a:xfrm>
              <a:prstGeom prst="roundRect">
                <a:avLst>
                  <a:gd name="adj" fmla="val 48203"/>
                </a:avLst>
              </a:prstGeom>
              <a:solidFill>
                <a:srgbClr val="4F727D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더하기 기호 7">
                <a:extLst>
                  <a:ext uri="{FF2B5EF4-FFF2-40B4-BE49-F238E27FC236}">
                    <a16:creationId xmlns:a16="http://schemas.microsoft.com/office/drawing/2014/main" id="{448F03C4-475D-A535-2EE4-5C3163DD67DD}"/>
                  </a:ext>
                </a:extLst>
              </p:cNvPr>
              <p:cNvSpPr/>
              <p:nvPr/>
            </p:nvSpPr>
            <p:spPr>
              <a:xfrm>
                <a:off x="5577568" y="2892095"/>
                <a:ext cx="1203119" cy="1203119"/>
              </a:xfrm>
              <a:prstGeom prst="mathPlus">
                <a:avLst>
                  <a:gd name="adj1" fmla="val 733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0C1994ED-8EC7-49A9-B482-09C30A10AF39}"/>
                  </a:ext>
                </a:extLst>
              </p:cNvPr>
              <p:cNvGrpSpPr/>
              <p:nvPr/>
            </p:nvGrpSpPr>
            <p:grpSpPr>
              <a:xfrm>
                <a:off x="2782717" y="2435203"/>
                <a:ext cx="2116903" cy="2116903"/>
                <a:chOff x="2772075" y="2149676"/>
                <a:chExt cx="2558647" cy="2558647"/>
              </a:xfrm>
              <a:solidFill>
                <a:schemeClr val="bg1"/>
              </a:solidFill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D4B8AE79-A306-A46A-EEF1-06F4CEFAEB92}"/>
                    </a:ext>
                  </a:extLst>
                </p:cNvPr>
                <p:cNvSpPr/>
                <p:nvPr/>
              </p:nvSpPr>
              <p:spPr>
                <a:xfrm>
                  <a:off x="2772075" y="2149676"/>
                  <a:ext cx="2558647" cy="2558647"/>
                </a:xfrm>
                <a:prstGeom prst="ellips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028043A-7A79-FB84-1C86-29638CD53839}"/>
                    </a:ext>
                  </a:extLst>
                </p:cNvPr>
                <p:cNvSpPr txBox="1"/>
                <p:nvPr/>
              </p:nvSpPr>
              <p:spPr>
                <a:xfrm flipH="1">
                  <a:off x="3106920" y="3224398"/>
                  <a:ext cx="1888957" cy="40920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24D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CNN</a:t>
                  </a:r>
                  <a:endParaRPr lang="ko-KR" altLang="en-US" sz="1600" b="1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6B2677D9-71C1-69FA-ADC8-B37A695E10F8}"/>
                  </a:ext>
                </a:extLst>
              </p:cNvPr>
              <p:cNvGrpSpPr/>
              <p:nvPr/>
            </p:nvGrpSpPr>
            <p:grpSpPr>
              <a:xfrm>
                <a:off x="7458634" y="2435203"/>
                <a:ext cx="2116903" cy="2116903"/>
                <a:chOff x="6861276" y="2149676"/>
                <a:chExt cx="2558647" cy="2558647"/>
              </a:xfrm>
              <a:solidFill>
                <a:schemeClr val="bg1"/>
              </a:solidFill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B7E96AE-48A6-A34C-EFD2-3F9F934109DD}"/>
                    </a:ext>
                  </a:extLst>
                </p:cNvPr>
                <p:cNvSpPr/>
                <p:nvPr/>
              </p:nvSpPr>
              <p:spPr>
                <a:xfrm>
                  <a:off x="6861276" y="2149676"/>
                  <a:ext cx="2558647" cy="2558647"/>
                </a:xfrm>
                <a:prstGeom prst="ellipse">
                  <a:avLst/>
                </a:prstGeom>
                <a:grp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26FB7C2-513D-B21C-D18B-7D71D576832A}"/>
                    </a:ext>
                  </a:extLst>
                </p:cNvPr>
                <p:cNvSpPr txBox="1"/>
                <p:nvPr/>
              </p:nvSpPr>
              <p:spPr>
                <a:xfrm flipH="1">
                  <a:off x="7196121" y="3224398"/>
                  <a:ext cx="1888957" cy="40920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rgbClr val="224D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classification</a:t>
                  </a:r>
                  <a:endParaRPr lang="ko-KR" altLang="en-US" sz="1600" b="1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4613187" y="1569008"/>
              <a:ext cx="31223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4F727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Personal</a:t>
              </a:r>
            </a:p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  <a:endPara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94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825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4800" b="1" spc="-300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endPara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 전처리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73D52F4-7E76-4F93-8040-2C406317CF27}"/>
              </a:ext>
            </a:extLst>
          </p:cNvPr>
          <p:cNvGrpSpPr/>
          <p:nvPr/>
        </p:nvGrpSpPr>
        <p:grpSpPr>
          <a:xfrm>
            <a:off x="998238" y="1261151"/>
            <a:ext cx="10195525" cy="4764909"/>
            <a:chOff x="348067" y="1598569"/>
            <a:chExt cx="8469099" cy="4151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25BD38-1355-AAE3-2553-362CAFB84745}"/>
                </a:ext>
              </a:extLst>
            </p:cNvPr>
            <p:cNvSpPr txBox="1"/>
            <p:nvPr/>
          </p:nvSpPr>
          <p:spPr>
            <a:xfrm>
              <a:off x="2862554" y="3594969"/>
              <a:ext cx="428860" cy="3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&gt;&gt;</a:t>
              </a:r>
              <a:endPara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348067" y="1598571"/>
              <a:ext cx="2415567" cy="4151808"/>
              <a:chOff x="530275" y="1598571"/>
              <a:chExt cx="2415567" cy="415180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60A2222-1861-0C93-F3FF-B480F0A8C532}"/>
                  </a:ext>
                </a:extLst>
              </p:cNvPr>
              <p:cNvSpPr/>
              <p:nvPr/>
            </p:nvSpPr>
            <p:spPr>
              <a:xfrm>
                <a:off x="530275" y="1598573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86559F-3837-B749-A77F-EE960F0146CE}"/>
                  </a:ext>
                </a:extLst>
              </p:cNvPr>
              <p:cNvSpPr/>
              <p:nvPr/>
            </p:nvSpPr>
            <p:spPr>
              <a:xfrm>
                <a:off x="530275" y="1598571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B041E-DDEB-6C62-ECA0-3BC0C2E9BA85}"/>
                  </a:ext>
                </a:extLst>
              </p:cNvPr>
              <p:cNvSpPr txBox="1"/>
              <p:nvPr/>
            </p:nvSpPr>
            <p:spPr>
              <a:xfrm>
                <a:off x="1027767" y="1775496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수집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2E9DD-A907-410C-F125-ADC1C9942C5F}"/>
                  </a:ext>
                </a:extLst>
              </p:cNvPr>
              <p:cNvSpPr txBox="1"/>
              <p:nvPr/>
            </p:nvSpPr>
            <p:spPr>
              <a:xfrm>
                <a:off x="742408" y="3266206"/>
                <a:ext cx="1991302" cy="10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600" b="1" spc="-15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 </a:t>
                </a:r>
                <a:r>
                  <a:rPr lang="ko-KR" altLang="en-US" sz="1600" b="1" spc="-150" dirty="0" err="1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크롤링</a:t>
                </a:r>
                <a:r>
                  <a:rPr lang="ko-KR" altLang="en-US" sz="1600" b="1" spc="-1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spc="-15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진행</a:t>
                </a:r>
                <a:endParaRPr lang="en-US" altLang="ko-KR" sz="1600" b="1" spc="-15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z="1600" b="1" spc="-1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600" b="1" spc="-15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</a:t>
                </a:r>
                <a:r>
                  <a:rPr lang="ko-KR" altLang="en-US" sz="1600" b="1" spc="-15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계절별 퍼스널 컬러</a:t>
                </a:r>
                <a:endParaRPr lang="en-US" altLang="ko-KR" sz="1600" b="1" spc="-15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rgbClr val="40404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연예인 사진 수집</a:t>
                </a:r>
                <a:endParaRPr lang="en-US" altLang="ko-KR" sz="1600" b="1" spc="-150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3374832" y="1598569"/>
              <a:ext cx="2415567" cy="4151808"/>
              <a:chOff x="3471908" y="1598569"/>
              <a:chExt cx="2415567" cy="415180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AF95BF3-A33E-3ED4-D4B8-1B89DC6B1DC5}"/>
                  </a:ext>
                </a:extLst>
              </p:cNvPr>
              <p:cNvSpPr/>
              <p:nvPr/>
            </p:nvSpPr>
            <p:spPr>
              <a:xfrm>
                <a:off x="3471908" y="1598571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71F45B0-605A-3EEB-231C-67A24AD70A01}"/>
                  </a:ext>
                </a:extLst>
              </p:cNvPr>
              <p:cNvSpPr/>
              <p:nvPr/>
            </p:nvSpPr>
            <p:spPr>
              <a:xfrm>
                <a:off x="3471908" y="1598569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46FD89-E348-2DE4-1889-54E2ADFDD6B6}"/>
                  </a:ext>
                </a:extLst>
              </p:cNvPr>
              <p:cNvSpPr txBox="1"/>
              <p:nvPr/>
            </p:nvSpPr>
            <p:spPr>
              <a:xfrm>
                <a:off x="4084816" y="1775494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육안 검사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245D7FA-2EDE-736A-9A25-5D557ABCECD3}"/>
                  </a:ext>
                </a:extLst>
              </p:cNvPr>
              <p:cNvSpPr txBox="1"/>
              <p:nvPr/>
            </p:nvSpPr>
            <p:spPr>
              <a:xfrm>
                <a:off x="3684041" y="2785607"/>
                <a:ext cx="1991302" cy="240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sz="1600" b="1" spc="-150" dirty="0">
                    <a:solidFill>
                      <a:srgbClr val="5E5E5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en-US" altLang="ko-KR" sz="1600" b="1" spc="-15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흑백</a:t>
                </a: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및 </a:t>
                </a: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채색이 짙은</a:t>
                </a:r>
                <a:endParaRPr lang="en-US" altLang="ko-KR" sz="16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 제거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 </a:t>
                </a: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동시에 </a:t>
                </a: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명 이상</a:t>
                </a: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인물이 나오는 이미지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제거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 </a:t>
                </a: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마스크</a:t>
                </a: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나 </a:t>
                </a: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선글라스</a:t>
                </a:r>
                <a:endParaRPr lang="en-US" altLang="ko-KR" sz="16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착용한 이미지 제거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401597" y="1598569"/>
              <a:ext cx="2415569" cy="4151808"/>
              <a:chOff x="6523869" y="1598569"/>
              <a:chExt cx="2415569" cy="415180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70CC38-9B93-3086-7155-DB6D495644D4}"/>
                  </a:ext>
                </a:extLst>
              </p:cNvPr>
              <p:cNvSpPr/>
              <p:nvPr/>
            </p:nvSpPr>
            <p:spPr>
              <a:xfrm>
                <a:off x="6523871" y="1598571"/>
                <a:ext cx="2415567" cy="41518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1A3D78-ED92-F94F-B0D0-BC15DEBDC75A}"/>
                  </a:ext>
                </a:extLst>
              </p:cNvPr>
              <p:cNvSpPr/>
              <p:nvPr/>
            </p:nvSpPr>
            <p:spPr>
              <a:xfrm>
                <a:off x="6523869" y="1598569"/>
                <a:ext cx="2415567" cy="7150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09BDDB-F8CF-CC54-B1E4-A028C81111AD}"/>
                  </a:ext>
                </a:extLst>
              </p:cNvPr>
              <p:cNvSpPr txBox="1"/>
              <p:nvPr/>
            </p:nvSpPr>
            <p:spPr>
              <a:xfrm>
                <a:off x="6905945" y="1771413"/>
                <a:ext cx="1651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 자르기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45D7FA-2EDE-736A-9A25-5D557ABCECD3}"/>
                  </a:ext>
                </a:extLst>
              </p:cNvPr>
              <p:cNvSpPr txBox="1"/>
              <p:nvPr/>
            </p:nvSpPr>
            <p:spPr>
              <a:xfrm>
                <a:off x="6736003" y="3266206"/>
                <a:ext cx="1991302" cy="108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얼굴 외 데이터 제거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얼굴 사이즈</a:t>
                </a:r>
                <a:r>
                  <a:rPr lang="ko-KR" altLang="en-US" sz="16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맞춰</a:t>
                </a:r>
                <a:endParaRPr lang="en-US" altLang="ko-KR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600" b="1" spc="-150" dirty="0">
                    <a:solidFill>
                      <a:srgbClr val="224D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이미지 자르기</a:t>
                </a:r>
                <a:endParaRPr lang="en-US" altLang="ko-KR" sz="1600" b="1" spc="-150" dirty="0">
                  <a:solidFill>
                    <a:srgbClr val="224D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25BD38-1355-AAE3-2553-362CAFB84745}"/>
                </a:ext>
              </a:extLst>
            </p:cNvPr>
            <p:cNvSpPr txBox="1"/>
            <p:nvPr/>
          </p:nvSpPr>
          <p:spPr>
            <a:xfrm>
              <a:off x="5873817" y="3594969"/>
              <a:ext cx="426860" cy="321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&gt;&gt;</a:t>
              </a:r>
              <a:endParaRPr lang="ko-KR" altLang="en-US" b="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54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sz="16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데이터 전처리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r>
              <a:rPr lang="en-US" altLang="ko-KR" sz="2800" b="1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34" y="2616952"/>
            <a:ext cx="828791" cy="221963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89" y="1673120"/>
            <a:ext cx="5469484" cy="410729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04" y="3074216"/>
            <a:ext cx="1905266" cy="1305107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>
            <a:off x="3326288" y="3523569"/>
            <a:ext cx="38792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207843" y="3523569"/>
            <a:ext cx="38792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8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386</Words>
  <Application>Microsoft Office PowerPoint</Application>
  <PresentationFormat>와이드스크린</PresentationFormat>
  <Paragraphs>184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</vt:lpstr>
      <vt:lpstr>Pretendard Black</vt:lpstr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ASUS</cp:lastModifiedBy>
  <cp:revision>206</cp:revision>
  <dcterms:created xsi:type="dcterms:W3CDTF">2022-08-03T01:14:38Z</dcterms:created>
  <dcterms:modified xsi:type="dcterms:W3CDTF">2023-07-20T21:33:59Z</dcterms:modified>
</cp:coreProperties>
</file>