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Code Pro"/>
      <p:regular r:id="rId10"/>
      <p:bold r:id="rId11"/>
      <p:italic r:id="rId12"/>
      <p:boldItalic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1b9f4a5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1b9f4a5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b9f4a5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1b9f4a5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1c14364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1c14364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c14364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c14364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C9DAF8"/>
            </a:gs>
            <a:gs pos="100000">
              <a:schemeClr val="lt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699613" y="1100550"/>
            <a:ext cx="2184900" cy="4926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6AA84F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Source Code Pro"/>
                <a:ea typeface="Source Code Pro"/>
                <a:cs typeface="Source Code Pro"/>
                <a:sym typeface="Source Code Pro"/>
              </a:rPr>
              <a:t>Peça Aprovada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38" y="1413050"/>
            <a:ext cx="4973926" cy="373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91" y="3190600"/>
            <a:ext cx="1199950" cy="11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5" y="1"/>
            <a:ext cx="2674250" cy="1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584675" y="226463"/>
            <a:ext cx="1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C458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GBT.793</a:t>
            </a:r>
            <a:endParaRPr b="1" sz="2400">
              <a:solidFill>
                <a:srgbClr val="1C458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C9DAF8"/>
            </a:gs>
            <a:gs pos="100000">
              <a:schemeClr val="lt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3243400" y="915725"/>
            <a:ext cx="2331000" cy="492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EA9999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Source Code Pro"/>
                <a:ea typeface="Source Code Pro"/>
                <a:cs typeface="Source Code Pro"/>
                <a:sym typeface="Source Code Pro"/>
              </a:rPr>
              <a:t>Peça Reprovada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0"/>
            <a:ext cx="4777526" cy="358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526" y="3111975"/>
            <a:ext cx="1239276" cy="11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4283975" y="2140250"/>
            <a:ext cx="198000" cy="492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0000"/>
              </a:gs>
              <a:gs pos="100000">
                <a:srgbClr val="EA9999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20275" y="1770950"/>
            <a:ext cx="16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Ruptura na borda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5" y="1"/>
            <a:ext cx="2674250" cy="1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7584675" y="226463"/>
            <a:ext cx="1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C458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GBT.793</a:t>
            </a:r>
            <a:endParaRPr b="1" sz="2400">
              <a:solidFill>
                <a:srgbClr val="1C458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5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C9DAF8"/>
            </a:gs>
            <a:gs pos="100000">
              <a:schemeClr val="lt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3699613" y="1100550"/>
            <a:ext cx="2184900" cy="4926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6AA84F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Source Code Pro"/>
                <a:ea typeface="Source Code Pro"/>
                <a:cs typeface="Source Code Pro"/>
                <a:sym typeface="Source Code Pro"/>
              </a:rPr>
              <a:t>Peça Aprovada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38" y="1413050"/>
            <a:ext cx="4973926" cy="373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91" y="3190600"/>
            <a:ext cx="1199950" cy="11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5" y="1"/>
            <a:ext cx="2674250" cy="1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584675" y="226463"/>
            <a:ext cx="1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C458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GBT.793</a:t>
            </a:r>
            <a:endParaRPr b="1" sz="2400">
              <a:solidFill>
                <a:srgbClr val="1C458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5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000">
              <a:schemeClr val="lt1"/>
            </a:gs>
            <a:gs pos="100000">
              <a:srgbClr val="C9DAF8"/>
            </a:gs>
            <a:gs pos="100000">
              <a:schemeClr val="lt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243400" y="915725"/>
            <a:ext cx="2331000" cy="4926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EA9999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Source Code Pro"/>
                <a:ea typeface="Source Code Pro"/>
                <a:cs typeface="Source Code Pro"/>
                <a:sym typeface="Source Code Pro"/>
              </a:rPr>
              <a:t>Peça Reprovada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6939" l="0" r="0" t="-6939"/>
          <a:stretch/>
        </p:blipFill>
        <p:spPr>
          <a:xfrm>
            <a:off x="3243388" y="915725"/>
            <a:ext cx="223411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576" y="3078975"/>
            <a:ext cx="1239276" cy="11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3003850" y="3999600"/>
            <a:ext cx="1105800" cy="237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0000"/>
              </a:gs>
              <a:gs pos="100000">
                <a:srgbClr val="EA9999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234475" y="1986225"/>
            <a:ext cx="198000" cy="492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0000"/>
              </a:gs>
              <a:gs pos="100000">
                <a:srgbClr val="EA9999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498275" y="1616925"/>
            <a:ext cx="16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Ruptura na borda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023050" y="3933750"/>
            <a:ext cx="8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Rompida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5" y="1"/>
            <a:ext cx="2674250" cy="10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7584675" y="226463"/>
            <a:ext cx="1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C458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GBT.793</a:t>
            </a:r>
            <a:endParaRPr b="1" sz="2400">
              <a:solidFill>
                <a:srgbClr val="1C458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5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