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3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70" r:id="rId12"/>
    <p:sldId id="271" r:id="rId13"/>
    <p:sldId id="267" r:id="rId14"/>
    <p:sldId id="272" r:id="rId15"/>
    <p:sldId id="273" r:id="rId16"/>
    <p:sldId id="274" r:id="rId17"/>
    <p:sldId id="268" r:id="rId18"/>
    <p:sldId id="269" r:id="rId19"/>
  </p:sldIdLst>
  <p:sldSz cx="9144000" cy="6858000" type="screen4x3"/>
  <p:notesSz cx="6796088" cy="99282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E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1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49544" y="0"/>
            <a:ext cx="2944971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3503A-7C72-47CD-A5F7-669461C67A65}" type="datetimeFigureOut">
              <a:rPr kumimoji="1" lang="ja-JP" altLang="en-US" smtClean="0"/>
              <a:pPr/>
              <a:t>2010/10/19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9609" y="4715907"/>
            <a:ext cx="54368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4971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49544" y="9430091"/>
            <a:ext cx="2944971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E80BB-FC2B-464E-8A15-B487FC500F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E80BB-FC2B-464E-8A15-B487FC500F4C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ED49E94-277C-4D26-B45F-76F920614FCC}" type="datetime1">
              <a:rPr kumimoji="1" lang="ja-JP" altLang="en-US" smtClean="0"/>
              <a:pPr/>
              <a:t>2010/10/19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B40D2-839C-4380-98FD-114073997BFF}" type="datetime1">
              <a:rPr kumimoji="1" lang="ja-JP" altLang="en-US" smtClean="0"/>
              <a:pPr/>
              <a:t>2010/10/19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1413-C688-43FB-BFB4-67F606C0FB60}" type="datetime1">
              <a:rPr kumimoji="1" lang="ja-JP" altLang="en-US" smtClean="0"/>
              <a:pPr/>
              <a:t>2010/10/19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4CD0EAD-EAC8-48CC-AEBF-713660A38CC6}" type="datetime1">
              <a:rPr kumimoji="1" lang="ja-JP" altLang="en-US" smtClean="0"/>
              <a:pPr/>
              <a:t>2010/10/19</a:t>
            </a:fld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8FC66AF-D9D9-4D04-B4FF-CAABBF0E545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FE07CF4-E95E-40A7-9F8C-775019C9C22E}" type="datetime1">
              <a:rPr kumimoji="1" lang="ja-JP" altLang="en-US" smtClean="0"/>
              <a:pPr/>
              <a:t>2010/10/19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9125-70AB-4E05-A0C4-679692CE34AD}" type="datetime1">
              <a:rPr kumimoji="1" lang="ja-JP" altLang="en-US" smtClean="0"/>
              <a:pPr/>
              <a:t>2010/10/19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26FE-7CC7-488D-9DB6-410003317735}" type="datetime1">
              <a:rPr kumimoji="1" lang="ja-JP" altLang="en-US" smtClean="0"/>
              <a:pPr/>
              <a:t>2010/10/19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テキスト プレースホル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6E99D3-2742-4859-9057-7D1B31DAF435}" type="datetime1">
              <a:rPr kumimoji="1" lang="ja-JP" altLang="en-US" smtClean="0"/>
              <a:pPr/>
              <a:t>2010/10/19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FC66AF-D9D9-4D04-B4FF-CAABBF0E545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31DB-19DC-46F1-AF0A-766AC275C9B6}" type="datetime1">
              <a:rPr kumimoji="1" lang="ja-JP" altLang="en-US" smtClean="0"/>
              <a:pPr/>
              <a:t>2010/10/19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87E6F2F-0002-4D6A-9D49-7C50CE2166BA}" type="datetime1">
              <a:rPr kumimoji="1" lang="ja-JP" altLang="en-US" smtClean="0"/>
              <a:pPr/>
              <a:t>2010/10/19</a:t>
            </a:fld>
            <a:endParaRPr kumimoji="1"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8FC66AF-D9D9-4D04-B4FF-CAABBF0E545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3" name="フッター プレースホル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2C5DB3-1561-4457-878A-F38C2DE4C054}" type="datetime1">
              <a:rPr kumimoji="1" lang="ja-JP" altLang="en-US" smtClean="0"/>
              <a:pPr/>
              <a:t>2010/10/19</a:t>
            </a:fld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FC66AF-D9D9-4D04-B4FF-CAABBF0E545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40C9E99-878B-4CD6-B2BF-48C55CDE6AA5}" type="datetime1">
              <a:rPr kumimoji="1" lang="ja-JP" altLang="en-US" smtClean="0"/>
              <a:pPr/>
              <a:t>2010/10/19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8FC66AF-D9D9-4D04-B4FF-CAABBF0E545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39752" y="2420888"/>
            <a:ext cx="6172200" cy="1894362"/>
          </a:xfrm>
        </p:spPr>
        <p:txBody>
          <a:bodyPr/>
          <a:lstStyle/>
          <a:p>
            <a:r>
              <a:rPr kumimoji="1" lang="en-US" altLang="ja-JP" dirty="0" smtClean="0"/>
              <a:t>GA</a:t>
            </a:r>
            <a:r>
              <a:rPr kumimoji="1" lang="ja-JP" altLang="en-US" dirty="0" smtClean="0"/>
              <a:t>ゼミ　</a:t>
            </a:r>
            <a:r>
              <a:rPr kumimoji="1" lang="en-US" altLang="ja-JP" dirty="0" smtClean="0"/>
              <a:t>2010.10.19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</a:t>
            </a:r>
            <a:r>
              <a:rPr lang="en-US" altLang="ja-JP" dirty="0" smtClean="0"/>
              <a:t>4.2.2</a:t>
            </a:r>
            <a:r>
              <a:rPr lang="ja-JP" altLang="en-US" dirty="0" smtClean="0"/>
              <a:t>　</a:t>
            </a:r>
            <a:r>
              <a:rPr lang="ja-JP" altLang="en-US" sz="2400" dirty="0" smtClean="0"/>
              <a:t>突然変異</a:t>
            </a:r>
            <a:r>
              <a:rPr lang="ja-JP" altLang="en-US" dirty="0" smtClean="0"/>
              <a:t>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</a:t>
            </a:r>
            <a:r>
              <a:rPr lang="en-US" altLang="ja-JP" dirty="0" smtClean="0"/>
              <a:t>4.2.3</a:t>
            </a:r>
            <a:r>
              <a:rPr lang="ja-JP" altLang="en-US" dirty="0" smtClean="0"/>
              <a:t>　</a:t>
            </a:r>
            <a:r>
              <a:rPr lang="ja-JP" altLang="en-US" sz="2400" dirty="0" smtClean="0"/>
              <a:t>制約の扱い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652120" y="5013176"/>
            <a:ext cx="2213992" cy="1371600"/>
          </a:xfrm>
        </p:spPr>
        <p:txBody>
          <a:bodyPr/>
          <a:lstStyle/>
          <a:p>
            <a:r>
              <a:rPr kumimoji="1" lang="ja-JP" altLang="en-US" dirty="0" smtClean="0"/>
              <a:t>佐藤研　宮川みなみ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r>
              <a:rPr lang="en-US" altLang="ja-JP" dirty="0" smtClean="0"/>
              <a:t>Methods</a:t>
            </a:r>
            <a:r>
              <a:rPr lang="ja-JP" altLang="en-US" dirty="0" smtClean="0"/>
              <a:t> </a:t>
            </a:r>
            <a:r>
              <a:rPr lang="en-US" altLang="ja-JP" dirty="0" smtClean="0"/>
              <a:t>Based on Penalty Function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272752" y="1363560"/>
            <a:ext cx="7467600" cy="4873752"/>
          </a:xfrm>
        </p:spPr>
        <p:txBody>
          <a:bodyPr/>
          <a:lstStyle/>
          <a:p>
            <a:r>
              <a:rPr kumimoji="1" lang="ja-JP" altLang="en-US" dirty="0" smtClean="0"/>
              <a:t>制約を満たしていない　→　ペナルティ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最小化問題，</a:t>
            </a:r>
            <a:r>
              <a:rPr kumimoji="1" lang="en-US" altLang="ja-JP" i="1" dirty="0" err="1" smtClean="0"/>
              <a:t>g</a:t>
            </a:r>
            <a:r>
              <a:rPr kumimoji="1" lang="en-US" altLang="ja-JP" i="1" baseline="-25000" dirty="0" err="1" smtClean="0"/>
              <a:t>j</a:t>
            </a:r>
            <a:r>
              <a:rPr lang="en-US" altLang="ja-JP" dirty="0" smtClean="0"/>
              <a:t>(</a:t>
            </a:r>
            <a:r>
              <a:rPr lang="en-US" altLang="ja-JP" b="1" i="1" dirty="0" smtClean="0"/>
              <a:t>x</a:t>
            </a:r>
            <a:r>
              <a:rPr lang="en-US" altLang="ja-JP" dirty="0" smtClean="0"/>
              <a:t>)</a:t>
            </a:r>
            <a:r>
              <a:rPr lang="ja-JP" altLang="en-US" dirty="0" smtClean="0"/>
              <a:t>≧</a:t>
            </a:r>
            <a:r>
              <a:rPr lang="en-US" altLang="ja-JP" dirty="0" smtClean="0"/>
              <a:t>0</a:t>
            </a:r>
            <a:r>
              <a:rPr lang="ja-JP" altLang="en-US" dirty="0" err="1" smtClean="0"/>
              <a:t>，</a:t>
            </a:r>
            <a:r>
              <a:rPr lang="en-US" altLang="ja-JP" i="1" dirty="0" err="1" smtClean="0"/>
              <a:t>h</a:t>
            </a:r>
            <a:r>
              <a:rPr lang="en-US" altLang="ja-JP" i="1" baseline="-25000" dirty="0" err="1" smtClean="0"/>
              <a:t>k</a:t>
            </a:r>
            <a:r>
              <a:rPr lang="en-US" altLang="ja-JP" dirty="0" smtClean="0"/>
              <a:t>(</a:t>
            </a:r>
            <a:r>
              <a:rPr lang="en-US" altLang="ja-JP" b="1" i="1" dirty="0" smtClean="0"/>
              <a:t>x</a:t>
            </a:r>
            <a:r>
              <a:rPr lang="en-US" altLang="ja-JP" dirty="0" smtClean="0"/>
              <a:t>)=0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kumimoji="1" lang="ja-JP" altLang="en-US" dirty="0" smtClean="0"/>
              <a:t>制約の大きさが違うとき，正規化する</a:t>
            </a:r>
            <a:endParaRPr kumimoji="1" lang="en-US" altLang="ja-JP" dirty="0" smtClean="0"/>
          </a:p>
          <a:p>
            <a:pPr lvl="2"/>
            <a:r>
              <a:rPr lang="en-US" altLang="ja-JP" i="1" dirty="0" err="1" smtClean="0"/>
              <a:t>g</a:t>
            </a:r>
            <a:r>
              <a:rPr lang="en-US" altLang="ja-JP" i="1" baseline="-25000" dirty="0" err="1" smtClean="0"/>
              <a:t>j</a:t>
            </a:r>
            <a:r>
              <a:rPr lang="en-US" altLang="ja-JP" dirty="0" smtClean="0"/>
              <a:t>(</a:t>
            </a:r>
            <a:r>
              <a:rPr lang="en-US" altLang="ja-JP" b="1" i="1" dirty="0" smtClean="0"/>
              <a:t>x</a:t>
            </a:r>
            <a:r>
              <a:rPr lang="en-US" altLang="ja-JP" dirty="0" smtClean="0"/>
              <a:t>)</a:t>
            </a:r>
            <a:r>
              <a:rPr lang="ja-JP" altLang="en-US" dirty="0" smtClean="0"/>
              <a:t>≧</a:t>
            </a:r>
            <a:r>
              <a:rPr lang="en-US" altLang="ja-JP" i="1" dirty="0" err="1" smtClean="0"/>
              <a:t>b</a:t>
            </a:r>
            <a:r>
              <a:rPr lang="en-US" altLang="ja-JP" i="1" baseline="-25000" dirty="0" err="1" smtClean="0"/>
              <a:t>j</a:t>
            </a:r>
            <a:r>
              <a:rPr lang="ja-JP" altLang="en-US" dirty="0" smtClean="0"/>
              <a:t>のとき</a:t>
            </a:r>
            <a:endParaRPr lang="en-US" altLang="ja-JP" dirty="0" smtClean="0"/>
          </a:p>
          <a:p>
            <a:pPr lvl="2"/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等式制約も同様に</a:t>
            </a:r>
            <a:r>
              <a:rPr kumimoji="1" lang="en-US" altLang="ja-JP" dirty="0" smtClean="0"/>
              <a:t>…</a:t>
            </a:r>
          </a:p>
          <a:p>
            <a:pPr lvl="1"/>
            <a:r>
              <a:rPr lang="ja-JP" altLang="en-US" dirty="0" smtClean="0"/>
              <a:t>正規化するとこうしてもいい</a:t>
            </a:r>
            <a:endParaRPr lang="en-US" altLang="ja-JP" dirty="0" smtClean="0"/>
          </a:p>
          <a:p>
            <a:endParaRPr kumimoji="1" lang="ja-JP" altLang="en-US" dirty="0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/>
        </p:nvGraphicFramePr>
        <p:xfrm>
          <a:off x="1115616" y="2348880"/>
          <a:ext cx="4536504" cy="518527"/>
        </p:xfrm>
        <a:graphic>
          <a:graphicData uri="http://schemas.openxmlformats.org/presentationml/2006/ole">
            <p:oleObj spid="_x0000_s22530" name="数式" r:id="rId3" imgW="2857320" imgH="304560" progId="Equation.3">
              <p:embed/>
            </p:oleObj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5724128" y="1988840"/>
            <a:ext cx="3060848" cy="11079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i="1" dirty="0" err="1" smtClean="0"/>
              <a:t>R</a:t>
            </a:r>
            <a:r>
              <a:rPr kumimoji="1" lang="en-US" altLang="ja-JP" i="1" baseline="-25000" dirty="0" err="1" smtClean="0"/>
              <a:t>j</a:t>
            </a:r>
            <a:r>
              <a:rPr kumimoji="1" lang="ja-JP" altLang="en-US" i="1" dirty="0" err="1" smtClean="0"/>
              <a:t>，</a:t>
            </a:r>
            <a:r>
              <a:rPr kumimoji="1" lang="en-US" altLang="ja-JP" i="1" dirty="0" err="1" smtClean="0"/>
              <a:t>r</a:t>
            </a:r>
            <a:r>
              <a:rPr kumimoji="1" lang="en-US" altLang="ja-JP" i="1" baseline="-25000" dirty="0" err="1" smtClean="0"/>
              <a:t>k</a:t>
            </a:r>
            <a:r>
              <a:rPr kumimoji="1" lang="ja-JP" altLang="en-US" i="1" baseline="-25000" dirty="0" smtClean="0"/>
              <a:t> </a:t>
            </a:r>
            <a:r>
              <a:rPr lang="ja-JP" altLang="en-US" dirty="0" smtClean="0"/>
              <a:t>：ユーザーが定義</a:t>
            </a:r>
            <a:endParaRPr lang="en-US" altLang="ja-JP" dirty="0" smtClean="0"/>
          </a:p>
          <a:p>
            <a:r>
              <a:rPr lang="en-US" altLang="ja-JP" dirty="0" smtClean="0"/>
              <a:t>〈</a:t>
            </a:r>
            <a:r>
              <a:rPr lang="en-US" altLang="ja-JP" i="1" dirty="0" err="1" smtClean="0"/>
              <a:t>g</a:t>
            </a:r>
            <a:r>
              <a:rPr lang="en-US" altLang="ja-JP" i="1" baseline="-25000" dirty="0" err="1" smtClean="0"/>
              <a:t>j</a:t>
            </a:r>
            <a:r>
              <a:rPr lang="en-US" altLang="ja-JP" dirty="0" smtClean="0"/>
              <a:t>(</a:t>
            </a:r>
            <a:r>
              <a:rPr lang="en-US" altLang="ja-JP" b="1" i="1" dirty="0" smtClean="0"/>
              <a:t>x</a:t>
            </a:r>
            <a:r>
              <a:rPr lang="en-US" altLang="ja-JP" dirty="0" smtClean="0"/>
              <a:t>)〉</a:t>
            </a:r>
            <a:r>
              <a:rPr lang="ja-JP" altLang="en-US" dirty="0" smtClean="0"/>
              <a:t>：</a:t>
            </a:r>
            <a:r>
              <a:rPr lang="en-US" altLang="ja-JP" i="1" dirty="0" smtClean="0"/>
              <a:t> </a:t>
            </a:r>
            <a:r>
              <a:rPr lang="en-US" altLang="ja-JP" i="1" dirty="0" err="1" smtClean="0"/>
              <a:t>g</a:t>
            </a:r>
            <a:r>
              <a:rPr lang="en-US" altLang="ja-JP" i="1" baseline="-25000" dirty="0" err="1" smtClean="0"/>
              <a:t>j</a:t>
            </a:r>
            <a:r>
              <a:rPr lang="en-US" altLang="ja-JP" dirty="0" smtClean="0"/>
              <a:t>(</a:t>
            </a:r>
            <a:r>
              <a:rPr lang="en-US" altLang="ja-JP" b="1" i="1" dirty="0" smtClean="0"/>
              <a:t>x</a:t>
            </a:r>
            <a:r>
              <a:rPr lang="en-US" altLang="ja-JP" dirty="0" smtClean="0"/>
              <a:t>)</a:t>
            </a:r>
            <a:r>
              <a:rPr lang="ja-JP" altLang="en-US" dirty="0" smtClean="0"/>
              <a:t>＜</a:t>
            </a:r>
            <a:r>
              <a:rPr lang="en-US" altLang="ja-JP" dirty="0" smtClean="0"/>
              <a:t>0</a:t>
            </a:r>
            <a:r>
              <a:rPr lang="ja-JP" altLang="en-US" dirty="0" smtClean="0"/>
              <a:t>のとき　</a:t>
            </a:r>
            <a:r>
              <a:rPr lang="en-US" altLang="ja-JP" dirty="0" smtClean="0"/>
              <a:t>|</a:t>
            </a:r>
            <a:r>
              <a:rPr lang="en-US" altLang="ja-JP" i="1" dirty="0" err="1" smtClean="0"/>
              <a:t>g</a:t>
            </a:r>
            <a:r>
              <a:rPr lang="en-US" altLang="ja-JP" i="1" baseline="-25000" dirty="0" err="1" smtClean="0"/>
              <a:t>j</a:t>
            </a:r>
            <a:r>
              <a:rPr lang="en-US" altLang="ja-JP" dirty="0" smtClean="0"/>
              <a:t>(</a:t>
            </a:r>
            <a:r>
              <a:rPr lang="en-US" altLang="ja-JP" b="1" i="1" dirty="0" smtClean="0"/>
              <a:t>x</a:t>
            </a:r>
            <a:r>
              <a:rPr lang="en-US" altLang="ja-JP" dirty="0" smtClean="0"/>
              <a:t>)|</a:t>
            </a:r>
          </a:p>
          <a:p>
            <a:r>
              <a:rPr lang="en-US" altLang="ja-JP" dirty="0" smtClean="0"/>
              <a:t>              </a:t>
            </a:r>
            <a:r>
              <a:rPr lang="en-US" altLang="ja-JP" i="1" dirty="0" err="1" smtClean="0"/>
              <a:t>g</a:t>
            </a:r>
            <a:r>
              <a:rPr lang="en-US" altLang="ja-JP" i="1" baseline="-25000" dirty="0" err="1" smtClean="0"/>
              <a:t>j</a:t>
            </a:r>
            <a:r>
              <a:rPr lang="en-US" altLang="ja-JP" dirty="0" smtClean="0"/>
              <a:t>(</a:t>
            </a:r>
            <a:r>
              <a:rPr lang="en-US" altLang="ja-JP" b="1" i="1" dirty="0" smtClean="0"/>
              <a:t>x</a:t>
            </a:r>
            <a:r>
              <a:rPr lang="en-US" altLang="ja-JP" dirty="0" smtClean="0"/>
              <a:t>)</a:t>
            </a:r>
            <a:r>
              <a:rPr lang="ja-JP" altLang="en-US" dirty="0" smtClean="0"/>
              <a:t>≧</a:t>
            </a:r>
            <a:r>
              <a:rPr lang="en-US" altLang="ja-JP" dirty="0" smtClean="0"/>
              <a:t>0</a:t>
            </a:r>
            <a:r>
              <a:rPr lang="ja-JP" altLang="en-US" dirty="0" smtClean="0"/>
              <a:t>のとき　　</a:t>
            </a:r>
            <a:r>
              <a:rPr lang="en-US" altLang="ja-JP" dirty="0" smtClean="0"/>
              <a:t>0</a:t>
            </a:r>
          </a:p>
          <a:p>
            <a:endParaRPr kumimoji="1" lang="ja-JP" altLang="en-US" i="1" baseline="-25000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/>
        </p:nvGraphicFramePr>
        <p:xfrm>
          <a:off x="1763688" y="3573016"/>
          <a:ext cx="3360375" cy="504056"/>
        </p:xfrm>
        <a:graphic>
          <a:graphicData uri="http://schemas.openxmlformats.org/presentationml/2006/ole">
            <p:oleObj spid="_x0000_s22531" name="数式" r:id="rId4" imgW="1549080" imgH="266400" progId="Equation.3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115616" y="4869160"/>
          <a:ext cx="6448255" cy="720080"/>
        </p:xfrm>
        <a:graphic>
          <a:graphicData uri="http://schemas.openxmlformats.org/presentationml/2006/ole">
            <p:oleObj spid="_x0000_s22532" name="数式" r:id="rId5" imgW="2489040" imgH="342720" progId="Equation.3">
              <p:embed/>
            </p:oleObj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1187624" y="5805264"/>
            <a:ext cx="244827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i="1" dirty="0" smtClean="0"/>
              <a:t>R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ユーザー定義の</a:t>
            </a:r>
            <a:r>
              <a:rPr kumimoji="1" lang="ja-JP" altLang="en-US" b="1" dirty="0" smtClean="0">
                <a:solidFill>
                  <a:srgbClr val="0070C0"/>
                </a:solidFill>
              </a:rPr>
              <a:t>定数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23928" y="5733256"/>
            <a:ext cx="38164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⇒</a:t>
            </a:r>
            <a:r>
              <a:rPr kumimoji="1" lang="en-US" altLang="ja-JP" sz="2800" u="sng" dirty="0" smtClean="0">
                <a:solidFill>
                  <a:srgbClr val="7030A0"/>
                </a:solidFill>
              </a:rPr>
              <a:t>static penalty method</a:t>
            </a:r>
          </a:p>
          <a:p>
            <a:pPr>
              <a:lnSpc>
                <a:spcPts val="1200"/>
              </a:lnSpc>
            </a:pPr>
            <a:r>
              <a:rPr lang="en-US" altLang="ja-JP" sz="2800" dirty="0" smtClean="0">
                <a:solidFill>
                  <a:srgbClr val="7030A0"/>
                </a:solidFill>
              </a:rPr>
              <a:t>  </a:t>
            </a:r>
            <a:r>
              <a:rPr lang="ja-JP" altLang="en-US" sz="2800" dirty="0" smtClean="0">
                <a:solidFill>
                  <a:srgbClr val="7030A0"/>
                </a:solidFill>
              </a:rPr>
              <a:t>　　</a:t>
            </a:r>
            <a:r>
              <a:rPr lang="ja-JP" altLang="en-US" sz="1400" dirty="0" smtClean="0">
                <a:solidFill>
                  <a:srgbClr val="7030A0"/>
                </a:solidFill>
              </a:rPr>
              <a:t>静的</a:t>
            </a:r>
            <a:endParaRPr kumimoji="1" lang="ja-JP" altLang="en-US" sz="2800" dirty="0">
              <a:solidFill>
                <a:srgbClr val="7030A0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‐Static Penalty Method</a:t>
            </a:r>
            <a:r>
              <a:rPr lang="ja-JP" altLang="en-US" sz="2400" dirty="0" smtClean="0">
                <a:solidFill>
                  <a:schemeClr val="tx1"/>
                </a:solidFill>
              </a:rPr>
              <a:t>の問題点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3192" cy="48737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i="1" dirty="0" smtClean="0"/>
              <a:t>F</a:t>
            </a:r>
            <a:r>
              <a:rPr kumimoji="1" lang="en-US" altLang="ja-JP" dirty="0" smtClean="0"/>
              <a:t>(</a:t>
            </a:r>
            <a:r>
              <a:rPr kumimoji="1" lang="en-US" altLang="ja-JP" b="1" i="1" dirty="0" smtClean="0"/>
              <a:t>x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の最適解はペナルティパラメータ</a:t>
            </a:r>
            <a:r>
              <a:rPr kumimoji="1" lang="en-US" altLang="ja-JP" i="1" dirty="0" smtClean="0"/>
              <a:t>R</a:t>
            </a:r>
            <a:r>
              <a:rPr kumimoji="1" lang="ja-JP" altLang="en-US" dirty="0" err="1" smtClean="0"/>
              <a:t>に依</a:t>
            </a:r>
            <a:r>
              <a:rPr kumimoji="1" lang="ja-JP" altLang="en-US" dirty="0" smtClean="0"/>
              <a:t>存している</a:t>
            </a:r>
            <a:endParaRPr kumimoji="1" lang="en-US" altLang="ja-JP" dirty="0" smtClean="0"/>
          </a:p>
          <a:p>
            <a:pPr marL="822960" lvl="1" indent="-457200"/>
            <a:r>
              <a:rPr lang="ja-JP" altLang="en-US" dirty="0" smtClean="0"/>
              <a:t>ちょうどいい</a:t>
            </a:r>
            <a:r>
              <a:rPr lang="en-US" altLang="ja-JP" i="1" dirty="0" smtClean="0"/>
              <a:t>R</a:t>
            </a:r>
            <a:r>
              <a:rPr lang="ja-JP" altLang="en-US" dirty="0" smtClean="0"/>
              <a:t>の値を見つけるのはたいへん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ペナルティを加えると目的関数がゆがむ</a:t>
            </a:r>
            <a:endParaRPr kumimoji="1" lang="en-US" altLang="ja-JP" dirty="0" smtClean="0"/>
          </a:p>
          <a:p>
            <a:pPr marL="822960" lvl="1" indent="-457200"/>
            <a:r>
              <a:rPr lang="en-US" altLang="ja-JP" i="1" dirty="0" smtClean="0"/>
              <a:t>R</a:t>
            </a:r>
            <a:r>
              <a:rPr lang="ja-JP" altLang="en-US" dirty="0" smtClean="0"/>
              <a:t>が小：ゆがみ小，求めた最適な</a:t>
            </a:r>
            <a:r>
              <a:rPr lang="en-US" altLang="ja-JP" i="1" dirty="0" smtClean="0"/>
              <a:t>F</a:t>
            </a:r>
            <a:r>
              <a:rPr lang="en-US" altLang="ja-JP" dirty="0" smtClean="0"/>
              <a:t>(</a:t>
            </a:r>
            <a:r>
              <a:rPr lang="en-US" altLang="ja-JP" b="1" i="1" dirty="0" smtClean="0"/>
              <a:t>x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は制約を満たす解になりにくい</a:t>
            </a:r>
            <a:endParaRPr lang="en-US" altLang="ja-JP" dirty="0" smtClean="0"/>
          </a:p>
          <a:p>
            <a:pPr marL="822960" lvl="1" indent="-457200"/>
            <a:r>
              <a:rPr kumimoji="1" lang="en-US" altLang="ja-JP" i="1" dirty="0" smtClean="0"/>
              <a:t>R</a:t>
            </a:r>
            <a:r>
              <a:rPr kumimoji="1" lang="ja-JP" altLang="en-US" dirty="0" smtClean="0"/>
              <a:t>が大：ゆがみ大</a:t>
            </a:r>
            <a:r>
              <a:rPr lang="ja-JP" altLang="en-US" dirty="0" smtClean="0"/>
              <a:t>，求めた最適な</a:t>
            </a:r>
            <a:r>
              <a:rPr lang="en-US" altLang="ja-JP" i="1" dirty="0" smtClean="0"/>
              <a:t>F</a:t>
            </a:r>
            <a:r>
              <a:rPr lang="en-US" altLang="ja-JP" dirty="0" smtClean="0"/>
              <a:t>(</a:t>
            </a:r>
            <a:r>
              <a:rPr lang="en-US" altLang="ja-JP" b="1" i="1" dirty="0" smtClean="0"/>
              <a:t>x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は制約を満たす解になりやすいけど，変な局所解に陥る可能性がある</a:t>
            </a:r>
            <a:endParaRPr lang="en-US" altLang="ja-JP" dirty="0" smtClean="0"/>
          </a:p>
          <a:p>
            <a:pPr marL="1097280" lvl="2" indent="-457200"/>
            <a:r>
              <a:rPr lang="ja-JP" altLang="en-US" dirty="0" smtClean="0"/>
              <a:t>だいたいのケースで，真の解から</a:t>
            </a:r>
            <a:r>
              <a:rPr lang="en-US" altLang="ja-JP" dirty="0" smtClean="0"/>
              <a:t>50%(?)</a:t>
            </a:r>
            <a:r>
              <a:rPr lang="ja-JP" altLang="en-US" dirty="0" smtClean="0"/>
              <a:t>以上離れた解に収束しがちらしい</a:t>
            </a:r>
            <a:endParaRPr lang="en-US" altLang="ja-JP" dirty="0" smtClean="0"/>
          </a:p>
          <a:p>
            <a:pPr marL="822960" lvl="1" indent="-457200"/>
            <a:endParaRPr kumimoji="1" lang="en-US" altLang="ja-JP" dirty="0" smtClean="0"/>
          </a:p>
          <a:p>
            <a:pPr marL="457200" indent="-457200"/>
            <a:r>
              <a:rPr lang="ja-JP" altLang="en-US" dirty="0" smtClean="0"/>
              <a:t>ペナルティ関数を使うとゆがむ，けど</a:t>
            </a:r>
            <a:r>
              <a:rPr lang="en-US" altLang="ja-JP" dirty="0" smtClean="0"/>
              <a:t>EAs</a:t>
            </a:r>
            <a:r>
              <a:rPr lang="ja-JP" altLang="en-US" dirty="0" smtClean="0"/>
              <a:t>の確率的な操作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たぶん選択とかそういう時</a:t>
            </a:r>
            <a:r>
              <a:rPr lang="en-US" altLang="ja-JP" sz="1600" dirty="0" smtClean="0"/>
              <a:t>)</a:t>
            </a:r>
            <a:r>
              <a:rPr lang="ja-JP" altLang="en-US" dirty="0" smtClean="0"/>
              <a:t>によってそんなに影響をうけない</a:t>
            </a:r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角丸四角形 8"/>
          <p:cNvSpPr/>
          <p:nvPr/>
        </p:nvSpPr>
        <p:spPr>
          <a:xfrm>
            <a:off x="395536" y="4509120"/>
            <a:ext cx="7704856" cy="2016224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-Dynamic Penalty Method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ペナルティーパラメーターを世代カウンター</a:t>
            </a:r>
            <a:r>
              <a:rPr kumimoji="1" lang="en-US" altLang="ja-JP" i="1" dirty="0" smtClean="0"/>
              <a:t>t</a:t>
            </a:r>
            <a:r>
              <a:rPr kumimoji="1" lang="ja-JP" altLang="en-US" dirty="0" smtClean="0"/>
              <a:t>によって変える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Font typeface="Wingdings" pitchFamily="2" charset="2"/>
              <a:buChar char="u"/>
            </a:pPr>
            <a:r>
              <a:rPr lang="ja-JP" altLang="en-US" sz="2800" dirty="0" smtClean="0"/>
              <a:t>まとめ</a:t>
            </a:r>
            <a:endParaRPr lang="en-US" altLang="ja-JP" sz="2800" dirty="0" smtClean="0"/>
          </a:p>
          <a:p>
            <a:pPr lvl="1"/>
            <a:r>
              <a:rPr lang="en-US" altLang="ja-JP" sz="2400" dirty="0" smtClean="0"/>
              <a:t>Static</a:t>
            </a:r>
            <a:r>
              <a:rPr lang="ja-JP" altLang="en-US" sz="2400" dirty="0" err="1" smtClean="0"/>
              <a:t>，</a:t>
            </a:r>
            <a:r>
              <a:rPr lang="en-US" altLang="ja-JP" sz="2400" dirty="0" smtClean="0"/>
              <a:t>Dynamic</a:t>
            </a:r>
            <a:r>
              <a:rPr lang="ja-JP" altLang="en-US" sz="2400" dirty="0" smtClean="0"/>
              <a:t>どちらでも外因的なパラメータが必要．</a:t>
            </a:r>
            <a:endParaRPr lang="en-US" altLang="ja-JP" sz="2400" dirty="0" smtClean="0"/>
          </a:p>
          <a:p>
            <a:pPr lvl="1">
              <a:buNone/>
            </a:pPr>
            <a:r>
              <a:rPr lang="ja-JP" altLang="en-US" sz="2400" dirty="0" smtClean="0"/>
              <a:t>　 問題によって毎回ちょうどいい値にしなければいけないので，難しい．</a:t>
            </a:r>
            <a:endParaRPr lang="en-US" altLang="ja-JP" sz="2400" dirty="0" smtClean="0"/>
          </a:p>
          <a:p>
            <a:pPr lvl="1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187624" y="2492896"/>
          <a:ext cx="6310313" cy="719138"/>
        </p:xfrm>
        <a:graphic>
          <a:graphicData uri="http://schemas.openxmlformats.org/presentationml/2006/ole">
            <p:oleObj spid="_x0000_s29697" name="数式" r:id="rId3" imgW="2933640" imgH="342720" progId="Equation.3">
              <p:embed/>
            </p:oleObj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3923928" y="3429000"/>
            <a:ext cx="3312368" cy="8640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 err="1" smtClean="0">
                <a:solidFill>
                  <a:schemeClr val="tx1"/>
                </a:solidFill>
              </a:rPr>
              <a:t>C,α,β</a:t>
            </a:r>
            <a:r>
              <a:rPr lang="en-US" altLang="ja-JP" dirty="0" smtClean="0">
                <a:solidFill>
                  <a:schemeClr val="tx1"/>
                </a:solidFill>
              </a:rPr>
              <a:t>:</a:t>
            </a:r>
            <a:r>
              <a:rPr lang="ja-JP" altLang="en-US" dirty="0" smtClean="0">
                <a:solidFill>
                  <a:schemeClr val="tx1"/>
                </a:solidFill>
              </a:rPr>
              <a:t>ユーザーが設定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定数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buFont typeface="Arial" pitchFamily="34" charset="0"/>
              <a:buChar char="•"/>
            </a:pPr>
            <a:r>
              <a:rPr lang="en-US" altLang="ja-JP" i="1" dirty="0" smtClean="0">
                <a:solidFill>
                  <a:schemeClr val="tx1"/>
                </a:solidFill>
              </a:rPr>
              <a:t>β</a:t>
            </a:r>
            <a:r>
              <a:rPr lang="en-US" altLang="ja-JP" dirty="0" smtClean="0">
                <a:solidFill>
                  <a:schemeClr val="tx1"/>
                </a:solidFill>
              </a:rPr>
              <a:t> = 2</a:t>
            </a:r>
            <a:r>
              <a:rPr lang="ja-JP" altLang="en-US" dirty="0" smtClean="0">
                <a:solidFill>
                  <a:schemeClr val="tx1"/>
                </a:solidFill>
              </a:rPr>
              <a:t>が提案されている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47248" cy="1143000"/>
          </a:xfrm>
        </p:spPr>
        <p:txBody>
          <a:bodyPr/>
          <a:lstStyle/>
          <a:p>
            <a:r>
              <a:rPr lang="en-US" altLang="ja-JP" dirty="0" smtClean="0"/>
              <a:t>Methods</a:t>
            </a:r>
            <a:r>
              <a:rPr lang="ja-JP" altLang="en-US" dirty="0" smtClean="0"/>
              <a:t> </a:t>
            </a:r>
            <a:r>
              <a:rPr lang="en-US" altLang="ja-JP" dirty="0" smtClean="0"/>
              <a:t>Based on Feasible Over Infeasible Solutions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352928" cy="532859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探索領域において，実行可能</a:t>
            </a:r>
            <a:r>
              <a:rPr lang="ja-JP" altLang="en-US" dirty="0" smtClean="0"/>
              <a:t>解と実行不可能解をきっちり区別する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behavioral memory method</a:t>
            </a:r>
          </a:p>
          <a:p>
            <a:pPr lvl="2"/>
            <a:r>
              <a:rPr kumimoji="1" lang="ja-JP" altLang="en-US" dirty="0" smtClean="0"/>
              <a:t>すべての制約を順番付ける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最初の制約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個を満たす実行可能解が十分集まった → 次の制約をみる</a:t>
            </a:r>
            <a:endParaRPr kumimoji="1" lang="en-US" altLang="ja-JP" dirty="0" smtClean="0"/>
          </a:p>
          <a:p>
            <a:pPr lvl="2">
              <a:buNone/>
            </a:pPr>
            <a:r>
              <a:rPr lang="ja-JP" altLang="en-US" sz="2000" dirty="0" smtClean="0"/>
              <a:t>　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つ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つ制約を見ていって，次々に制約を満たさない解を排除していく</a:t>
            </a:r>
            <a:endParaRPr lang="en-US" altLang="ja-JP" sz="2000" dirty="0" smtClean="0"/>
          </a:p>
          <a:p>
            <a:pPr lvl="1"/>
            <a:r>
              <a:rPr kumimoji="1" lang="ja-JP" altLang="en-US" dirty="0" smtClean="0"/>
              <a:t>他に</a:t>
            </a:r>
            <a:r>
              <a:rPr kumimoji="1" lang="en-US" altLang="ja-JP" dirty="0" smtClean="0"/>
              <a:t>generation-dependent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term</a:t>
            </a:r>
            <a:r>
              <a:rPr kumimoji="1" lang="ja-JP" altLang="en-US" dirty="0" smtClean="0"/>
              <a:t>を加えた，</a:t>
            </a:r>
            <a:r>
              <a:rPr lang="en-US" altLang="ja-JP" dirty="0" smtClean="0"/>
              <a:t> static penalty</a:t>
            </a:r>
            <a:r>
              <a:rPr lang="ja-JP" altLang="en-US" dirty="0" smtClean="0"/>
              <a:t> </a:t>
            </a:r>
            <a:r>
              <a:rPr lang="en-US" altLang="ja-JP" dirty="0" smtClean="0"/>
              <a:t>term</a:t>
            </a:r>
          </a:p>
          <a:p>
            <a:pPr lvl="2">
              <a:buNone/>
            </a:pPr>
            <a:endParaRPr lang="en-US" altLang="ja-JP" dirty="0" smtClean="0"/>
          </a:p>
          <a:p>
            <a:pPr lvl="2">
              <a:buNone/>
            </a:pPr>
            <a:endParaRPr kumimoji="1" lang="en-US" altLang="ja-JP" dirty="0" smtClean="0"/>
          </a:p>
          <a:p>
            <a:pPr lvl="2">
              <a:buNone/>
            </a:pPr>
            <a:endParaRPr kumimoji="1" lang="en-US" altLang="ja-JP" dirty="0" smtClean="0"/>
          </a:p>
          <a:p>
            <a:pPr lvl="2"/>
            <a:r>
              <a:rPr lang="en-US" altLang="ja-JP" i="1" dirty="0" smtClean="0"/>
              <a:t>λ</a:t>
            </a:r>
            <a:r>
              <a:rPr lang="ja-JP" altLang="en-US" dirty="0" smtClean="0"/>
              <a:t>は世代毎でかわる，実行可能解には加えない，</a:t>
            </a:r>
            <a:endParaRPr lang="en-US" altLang="ja-JP" dirty="0" smtClean="0"/>
          </a:p>
          <a:p>
            <a:pPr lvl="2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static</a:t>
            </a:r>
            <a:r>
              <a:rPr lang="ja-JP" altLang="en-US" dirty="0" smtClean="0"/>
              <a:t> </a:t>
            </a:r>
            <a:r>
              <a:rPr lang="en-US" altLang="ja-JP" dirty="0" smtClean="0"/>
              <a:t>penalized function</a:t>
            </a:r>
            <a:r>
              <a:rPr lang="ja-JP" altLang="en-US" dirty="0" smtClean="0"/>
              <a:t>値が，すべての</a:t>
            </a:r>
            <a:r>
              <a:rPr lang="ja-JP" altLang="en-US" u="sng" dirty="0" smtClean="0">
                <a:solidFill>
                  <a:srgbClr val="0070C0"/>
                </a:solidFill>
              </a:rPr>
              <a:t>実行不可能解の中で一番良い解</a:t>
            </a:r>
            <a:r>
              <a:rPr lang="ja-JP" altLang="en-US" dirty="0" smtClean="0"/>
              <a:t>と</a:t>
            </a:r>
            <a:endParaRPr lang="en-US" altLang="ja-JP" dirty="0" smtClean="0"/>
          </a:p>
          <a:p>
            <a:pPr lvl="2">
              <a:buNone/>
            </a:pPr>
            <a:r>
              <a:rPr lang="ja-JP" altLang="en-US" dirty="0" smtClean="0">
                <a:solidFill>
                  <a:srgbClr val="0070C0"/>
                </a:solidFill>
              </a:rPr>
              <a:t>　</a:t>
            </a:r>
            <a:r>
              <a:rPr lang="ja-JP" altLang="en-US" u="sng" dirty="0" smtClean="0">
                <a:solidFill>
                  <a:srgbClr val="0070C0"/>
                </a:solidFill>
              </a:rPr>
              <a:t>一番悪い実行可能解</a:t>
            </a:r>
            <a:r>
              <a:rPr lang="ja-JP" altLang="en-US" dirty="0" smtClean="0"/>
              <a:t>の差．</a:t>
            </a:r>
            <a:endParaRPr lang="en-US" altLang="ja-JP" dirty="0" smtClean="0"/>
          </a:p>
          <a:p>
            <a:pPr lvl="2"/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>
            <a:off x="971600" y="3284984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619672" y="4149080"/>
          <a:ext cx="6336704" cy="719807"/>
        </p:xfrm>
        <a:graphic>
          <a:graphicData uri="http://schemas.openxmlformats.org/presentationml/2006/ole">
            <p:oleObj spid="_x0000_s23554" name="数式" r:id="rId3" imgW="2946240" imgH="342720" progId="Equation.3">
              <p:embed/>
            </p:oleObj>
          </a:graphicData>
        </a:graphic>
      </p:graphicFrame>
      <p:sp>
        <p:nvSpPr>
          <p:cNvPr id="8" name="右矢印 7"/>
          <p:cNvSpPr/>
          <p:nvPr/>
        </p:nvSpPr>
        <p:spPr>
          <a:xfrm>
            <a:off x="2987824" y="6237312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4644008" y="5661248"/>
            <a:ext cx="108012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347864" y="6165304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この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err="1" smtClean="0"/>
              <a:t>つの</a:t>
            </a:r>
            <a:r>
              <a:rPr kumimoji="1" lang="ja-JP" altLang="en-US" sz="2400" dirty="0" smtClean="0"/>
              <a:t>値が一緒になる</a:t>
            </a:r>
            <a:endParaRPr kumimoji="1" lang="ja-JP" altLang="en-US" sz="2400" dirty="0"/>
          </a:p>
        </p:txBody>
      </p:sp>
      <p:cxnSp>
        <p:nvCxnSpPr>
          <p:cNvPr id="29" name="直線矢印コネクタ 28"/>
          <p:cNvCxnSpPr/>
          <p:nvPr/>
        </p:nvCxnSpPr>
        <p:spPr>
          <a:xfrm rot="10800000">
            <a:off x="3203848" y="6021288"/>
            <a:ext cx="144016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つづき　</a:t>
            </a:r>
            <a:r>
              <a:rPr lang="en-US" altLang="ja-JP" sz="2400" cap="none" dirty="0" smtClean="0">
                <a:solidFill>
                  <a:prstClr val="black"/>
                </a:solidFill>
                <a:latin typeface="Times New Roman"/>
                <a:cs typeface="+mn-cs"/>
              </a:rPr>
              <a:t>static penalty</a:t>
            </a:r>
            <a:r>
              <a:rPr lang="ja-JP" altLang="en-US" sz="2400" cap="none" dirty="0" smtClean="0">
                <a:solidFill>
                  <a:prstClr val="black"/>
                </a:solidFill>
                <a:latin typeface="Times New Roman"/>
                <a:cs typeface="+mn-cs"/>
              </a:rPr>
              <a:t> </a:t>
            </a:r>
            <a:r>
              <a:rPr lang="en-US" altLang="ja-JP" sz="2400" cap="none" dirty="0" smtClean="0">
                <a:solidFill>
                  <a:prstClr val="black"/>
                </a:solidFill>
                <a:latin typeface="Times New Roman"/>
                <a:cs typeface="+mn-cs"/>
              </a:rPr>
              <a:t>term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7467600" cy="4752528"/>
          </a:xfrm>
        </p:spPr>
        <p:txBody>
          <a:bodyPr/>
          <a:lstStyle/>
          <a:p>
            <a:r>
              <a:rPr kumimoji="1" lang="ja-JP" altLang="en-US" dirty="0" smtClean="0"/>
              <a:t>仮想の単一目的</a:t>
            </a:r>
            <a:r>
              <a:rPr kumimoji="1" lang="en-US" altLang="ja-JP" i="1" dirty="0" smtClean="0"/>
              <a:t>f</a:t>
            </a:r>
            <a:r>
              <a:rPr kumimoji="1" lang="en-US" altLang="ja-JP" dirty="0" smtClean="0"/>
              <a:t>(</a:t>
            </a:r>
            <a:r>
              <a:rPr kumimoji="1" lang="en-US" altLang="ja-JP" b="1" i="1" dirty="0" smtClean="0"/>
              <a:t>x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，</a:t>
            </a:r>
            <a:r>
              <a:rPr kumimoji="1" lang="ja-JP" altLang="en-US" dirty="0" smtClean="0"/>
              <a:t>制約１つ </a:t>
            </a:r>
            <a:r>
              <a:rPr kumimoji="1" lang="en-US" altLang="ja-JP" i="1" dirty="0" smtClean="0"/>
              <a:t>g</a:t>
            </a:r>
            <a:r>
              <a:rPr kumimoji="1" lang="en-US" altLang="ja-JP" dirty="0" smtClean="0"/>
              <a:t>(</a:t>
            </a:r>
            <a:r>
              <a:rPr kumimoji="1" lang="en-US" altLang="ja-JP" b="1" i="1" dirty="0" smtClean="0"/>
              <a:t>x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≧</a:t>
            </a:r>
            <a:r>
              <a:rPr kumimoji="1" lang="en-US" altLang="ja-JP" dirty="0" smtClean="0"/>
              <a:t>0</a:t>
            </a:r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この方法にはまだ問題がある</a:t>
            </a:r>
            <a:endParaRPr kumimoji="1" lang="en-US" altLang="ja-JP" dirty="0" smtClean="0"/>
          </a:p>
          <a:p>
            <a:pPr marL="822960" lvl="1" indent="-457200">
              <a:buFont typeface="+mj-lt"/>
              <a:buAutoNum type="arabicPeriod"/>
            </a:pPr>
            <a:r>
              <a:rPr lang="ja-JP" altLang="en-US" dirty="0" smtClean="0"/>
              <a:t>まだペナルティパラメータ</a:t>
            </a:r>
            <a:r>
              <a:rPr lang="en-US" altLang="ja-JP" i="1" dirty="0" smtClean="0"/>
              <a:t>R</a:t>
            </a:r>
            <a:r>
              <a:rPr lang="ja-JP" altLang="en-US" dirty="0" smtClean="0"/>
              <a:t>を設定する必要がある</a:t>
            </a:r>
            <a:endParaRPr lang="en-US" altLang="ja-JP" dirty="0" smtClean="0"/>
          </a:p>
          <a:p>
            <a:pPr marL="822960" lvl="1" indent="-457200">
              <a:buFont typeface="+mj-lt"/>
              <a:buAutoNum type="arabicPeriod"/>
            </a:pPr>
            <a:r>
              <a:rPr lang="ja-JP" altLang="en-US" dirty="0" smtClean="0"/>
              <a:t>評価関数</a:t>
            </a:r>
            <a:r>
              <a:rPr lang="en-US" altLang="ja-JP" i="1" dirty="0" smtClean="0"/>
              <a:t>F</a:t>
            </a:r>
            <a:r>
              <a:rPr lang="en-US" altLang="ja-JP" dirty="0" smtClean="0"/>
              <a:t>(</a:t>
            </a:r>
            <a:r>
              <a:rPr lang="en-US" altLang="ja-JP" b="1" i="1" dirty="0" smtClean="0"/>
              <a:t>x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は変な</a:t>
            </a: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局所解</a:t>
            </a:r>
            <a:r>
              <a:rPr lang="ja-JP" altLang="en-US" dirty="0" smtClean="0"/>
              <a:t>を持っている</a:t>
            </a:r>
            <a:r>
              <a:rPr lang="ja-JP" altLang="en-US" u="sng" dirty="0" smtClean="0"/>
              <a:t>かも</a:t>
            </a:r>
            <a:endParaRPr kumimoji="1" lang="en-US" altLang="ja-JP" u="sng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04864"/>
            <a:ext cx="317389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テキスト ボックス 8"/>
          <p:cNvSpPr txBox="1"/>
          <p:nvPr/>
        </p:nvSpPr>
        <p:spPr>
          <a:xfrm>
            <a:off x="4860032" y="3068960"/>
            <a:ext cx="3024336" cy="7694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・：解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実行可能解では</a:t>
            </a:r>
            <a:r>
              <a:rPr lang="en-US" altLang="ja-JP" sz="2000" i="1" dirty="0" smtClean="0"/>
              <a:t>F</a:t>
            </a:r>
            <a:r>
              <a:rPr lang="en-US" altLang="ja-JP" sz="2000" dirty="0" smtClean="0"/>
              <a:t>(</a:t>
            </a:r>
            <a:r>
              <a:rPr lang="en-US" altLang="ja-JP" sz="2000" b="1" i="1" dirty="0" smtClean="0"/>
              <a:t>x</a:t>
            </a:r>
            <a:r>
              <a:rPr lang="en-US" altLang="ja-JP" sz="2000" dirty="0" smtClean="0"/>
              <a:t>)=</a:t>
            </a:r>
            <a:r>
              <a:rPr lang="en-US" altLang="ja-JP" sz="2000" i="1" dirty="0" smtClean="0"/>
              <a:t>f</a:t>
            </a:r>
            <a:r>
              <a:rPr lang="en-US" altLang="ja-JP" sz="2000" dirty="0" smtClean="0"/>
              <a:t>(</a:t>
            </a:r>
            <a:r>
              <a:rPr lang="en-US" altLang="ja-JP" sz="2000" b="1" i="1" dirty="0" smtClean="0"/>
              <a:t>x</a:t>
            </a:r>
            <a:r>
              <a:rPr lang="en-US" altLang="ja-JP" sz="2000" dirty="0" smtClean="0"/>
              <a:t>)</a:t>
            </a:r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2987824" y="3356992"/>
            <a:ext cx="432048" cy="43204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4437113"/>
            <a:ext cx="2952866" cy="24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r>
              <a:rPr kumimoji="1" lang="ja-JP" altLang="en-US" dirty="0" smtClean="0"/>
              <a:t>つづき　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R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を使わない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67544" y="1412776"/>
            <a:ext cx="8363272" cy="4873752"/>
          </a:xfrm>
        </p:spPr>
        <p:txBody>
          <a:bodyPr/>
          <a:lstStyle/>
          <a:p>
            <a:r>
              <a:rPr kumimoji="1" lang="ja-JP" altLang="en-US" dirty="0" smtClean="0"/>
              <a:t>ペナルティパラメータを使わない方法！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実行不可能解の</a:t>
            </a:r>
            <a:r>
              <a:rPr lang="en-US" altLang="ja-JP" i="1" dirty="0" smtClean="0"/>
              <a:t>f</a:t>
            </a:r>
            <a:r>
              <a:rPr lang="en-US" altLang="ja-JP" dirty="0" smtClean="0"/>
              <a:t>(</a:t>
            </a:r>
            <a:r>
              <a:rPr lang="en-US" altLang="ja-JP" b="1" i="1" dirty="0" smtClean="0"/>
              <a:t>x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は使ってない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実行不可能解は自分の制約を違反した度合いだけで計算される</a:t>
            </a:r>
            <a:endParaRPr lang="en-US" altLang="ja-JP" dirty="0" smtClean="0"/>
          </a:p>
          <a:p>
            <a:pPr lvl="1"/>
            <a:r>
              <a:rPr lang="en-US" altLang="ja-JP" i="1" dirty="0" smtClean="0"/>
              <a:t>R</a:t>
            </a:r>
            <a:r>
              <a:rPr lang="ja-JP" altLang="en-US" dirty="0" smtClean="0"/>
              <a:t>を用いない</a:t>
            </a:r>
            <a:endParaRPr lang="en-US" altLang="ja-JP" dirty="0" smtClean="0"/>
          </a:p>
          <a:p>
            <a:pPr lvl="1"/>
            <a:r>
              <a:rPr kumimoji="1" lang="ja-JP" altLang="en-US" sz="2000" dirty="0" smtClean="0">
                <a:solidFill>
                  <a:schemeClr val="tx1"/>
                </a:solidFill>
              </a:rPr>
              <a:t>とっても実用的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>
          <a:xfrm>
            <a:off x="8100392" y="5733256"/>
            <a:ext cx="609600" cy="521208"/>
          </a:xfrm>
        </p:spPr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graphicFrame>
        <p:nvGraphicFramePr>
          <p:cNvPr id="5" name="オブジェクト 4"/>
          <p:cNvGraphicFramePr>
            <a:graphicFrameLocks/>
          </p:cNvGraphicFramePr>
          <p:nvPr/>
        </p:nvGraphicFramePr>
        <p:xfrm>
          <a:off x="1524000" y="1979548"/>
          <a:ext cx="6096000" cy="1152128"/>
        </p:xfrm>
        <a:graphic>
          <a:graphicData uri="http://schemas.openxmlformats.org/presentationml/2006/ole">
            <p:oleObj spid="_x0000_s25602" name="数式" r:id="rId4" imgW="0" imgH="0" progId="Equation.3">
              <p:embed/>
            </p:oleObj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/>
        </p:nvGraphicFramePr>
        <p:xfrm>
          <a:off x="803275" y="2271588"/>
          <a:ext cx="4513263" cy="941388"/>
        </p:xfrm>
        <a:graphic>
          <a:graphicData uri="http://schemas.openxmlformats.org/presentationml/2006/ole">
            <p:oleObj spid="_x0000_s25603" name="数式" r:id="rId5" imgW="2374560" imgH="495000" progId="Equation.3">
              <p:embed/>
            </p:oleObj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436096" y="2270968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i="1" dirty="0" smtClean="0"/>
              <a:t>if  </a:t>
            </a:r>
            <a:r>
              <a:rPr kumimoji="1" lang="en-US" altLang="ja-JP" sz="2400" b="1" i="1" dirty="0" smtClean="0"/>
              <a:t>x</a:t>
            </a:r>
            <a:r>
              <a:rPr kumimoji="1" lang="en-US" altLang="ja-JP" sz="2400" i="1" dirty="0" smtClean="0"/>
              <a:t> </a:t>
            </a:r>
            <a:r>
              <a:rPr kumimoji="1" lang="en-US" altLang="ja-JP" sz="2400" dirty="0" smtClean="0"/>
              <a:t>is feasible;</a:t>
            </a:r>
          </a:p>
          <a:p>
            <a:r>
              <a:rPr lang="en-US" altLang="ja-JP" sz="2400" dirty="0" smtClean="0"/>
              <a:t>otherwise.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4008" y="3203684"/>
            <a:ext cx="360040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i="1" dirty="0" err="1" smtClean="0"/>
              <a:t>f</a:t>
            </a:r>
            <a:r>
              <a:rPr lang="en-US" altLang="ja-JP" i="1" baseline="-25000" dirty="0" err="1" smtClean="0"/>
              <a:t>max</a:t>
            </a:r>
            <a:r>
              <a:rPr lang="en-US" altLang="ja-JP" dirty="0" smtClean="0"/>
              <a:t>:</a:t>
            </a:r>
            <a:r>
              <a:rPr lang="ja-JP" altLang="en-US" dirty="0" smtClean="0"/>
              <a:t>実行可能解の中で一番高い値</a:t>
            </a:r>
            <a:r>
              <a:rPr kumimoji="1" lang="en-US" altLang="ja-JP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6090"/>
            <a:ext cx="7467600" cy="1143000"/>
          </a:xfrm>
        </p:spPr>
        <p:txBody>
          <a:bodyPr/>
          <a:lstStyle/>
          <a:p>
            <a:r>
              <a:rPr lang="ja-JP" altLang="en-US" dirty="0" smtClean="0"/>
              <a:t>つづき　</a:t>
            </a:r>
            <a:r>
              <a:rPr lang="en-US" altLang="ja-JP" sz="3200" dirty="0" smtClean="0">
                <a:solidFill>
                  <a:schemeClr val="tx1"/>
                </a:solidFill>
              </a:rPr>
              <a:t>R</a:t>
            </a:r>
            <a:r>
              <a:rPr lang="ja-JP" altLang="en-US" sz="3200" dirty="0" smtClean="0">
                <a:solidFill>
                  <a:schemeClr val="tx1"/>
                </a:solidFill>
              </a:rPr>
              <a:t>を使わない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67544" y="1730226"/>
            <a:ext cx="8064896" cy="4291062"/>
          </a:xfrm>
        </p:spPr>
        <p:txBody>
          <a:bodyPr/>
          <a:lstStyle/>
          <a:p>
            <a:r>
              <a:rPr lang="ja-JP" altLang="en-US" dirty="0" smtClean="0"/>
              <a:t>この方法ではバイナリトーナメント選択を使う．そして以下のことが常に保証される</a:t>
            </a:r>
            <a:endParaRPr lang="en-US" altLang="ja-JP" dirty="0" smtClean="0"/>
          </a:p>
          <a:p>
            <a:pPr marL="822960" lvl="1" indent="-457200">
              <a:buFont typeface="+mj-lt"/>
              <a:buAutoNum type="arabicPeriod"/>
            </a:pPr>
            <a:r>
              <a:rPr kumimoji="1" lang="ja-JP" altLang="en-US" dirty="0" smtClean="0"/>
              <a:t>実行可能解はどんな実行不可能解よりも良い</a:t>
            </a:r>
            <a:endParaRPr kumimoji="1" lang="en-US" altLang="ja-JP" dirty="0" smtClean="0"/>
          </a:p>
          <a:p>
            <a:pPr marL="822960" lvl="1" indent="-457200">
              <a:buFont typeface="+mj-lt"/>
              <a:buAutoNum type="arabicPeriod"/>
            </a:pPr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実行可能解では，目的関数値の低い方が良い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最小化のとき</a:t>
            </a:r>
            <a:r>
              <a:rPr kumimoji="1" lang="en-US" altLang="ja-JP" sz="1400" dirty="0" smtClean="0"/>
              <a:t>)</a:t>
            </a:r>
            <a:endParaRPr kumimoji="1" lang="en-US" altLang="ja-JP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実行不可能解では，制約の違反が少ない方が良い</a:t>
            </a:r>
            <a:endParaRPr lang="en-US" altLang="ja-JP" dirty="0" smtClean="0"/>
          </a:p>
          <a:p>
            <a:pPr marL="457200" indent="-457200"/>
            <a:r>
              <a:rPr kumimoji="1" lang="ja-JP" altLang="en-US" dirty="0" smtClean="0"/>
              <a:t>実行可能領域・最適解の探索を進めるために，</a:t>
            </a:r>
            <a:r>
              <a:rPr kumimoji="1" lang="en-US" altLang="ja-JP" dirty="0" err="1" smtClean="0"/>
              <a:t>niched</a:t>
            </a:r>
            <a:r>
              <a:rPr kumimoji="1" lang="en-US" altLang="ja-JP" dirty="0" smtClean="0"/>
              <a:t> tournament selection</a:t>
            </a:r>
            <a:r>
              <a:rPr kumimoji="1" lang="ja-JP" altLang="en-US" dirty="0" smtClean="0"/>
              <a:t>を用いることが薦められている</a:t>
            </a:r>
            <a:endParaRPr kumimoji="1" lang="en-US" altLang="ja-JP" dirty="0" smtClean="0"/>
          </a:p>
          <a:p>
            <a:pPr marL="822960" lvl="1" indent="-457200"/>
            <a:r>
              <a:rPr lang="ja-JP" altLang="en-US" dirty="0" smtClean="0"/>
              <a:t>けど，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解のユークリッド距離があらかじめ決めていた値以内だった時にはトーナメント選択</a:t>
            </a:r>
            <a:endParaRPr lang="en-US" altLang="ja-JP" dirty="0" smtClean="0"/>
          </a:p>
          <a:p>
            <a:pPr marL="822960" lvl="1" indent="-457200"/>
            <a:r>
              <a:rPr kumimoji="1" lang="ja-JP" altLang="en-US" dirty="0" smtClean="0"/>
              <a:t>多様性を保つ</a:t>
            </a:r>
            <a:endParaRPr kumimoji="1" lang="en-US" altLang="ja-JP" dirty="0" smtClean="0"/>
          </a:p>
          <a:p>
            <a:pPr marL="822960" lvl="1" indent="-457200"/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Methods</a:t>
            </a:r>
            <a:r>
              <a:rPr lang="ja-JP" altLang="en-US" dirty="0" smtClean="0"/>
              <a:t> </a:t>
            </a:r>
            <a:r>
              <a:rPr lang="en-US" altLang="ja-JP" dirty="0" smtClean="0"/>
              <a:t>Based on Decoders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67544" y="1916832"/>
            <a:ext cx="7787208" cy="4133056"/>
          </a:xfrm>
        </p:spPr>
        <p:txBody>
          <a:bodyPr/>
          <a:lstStyle/>
          <a:p>
            <a:r>
              <a:rPr kumimoji="1" lang="en-US" altLang="ja-JP" dirty="0" smtClean="0"/>
              <a:t>Chromosome</a:t>
            </a:r>
            <a:r>
              <a:rPr kumimoji="1" lang="ja-JP" altLang="en-US" dirty="0" smtClean="0"/>
              <a:t>に実行不可能解を修復する方法についての情報を持たせる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たとえば，実行可能解にする決定変数の配列情報を保持させる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Decorder</a:t>
            </a:r>
            <a:r>
              <a:rPr kumimoji="1" lang="ja-JP" altLang="en-US" dirty="0" smtClean="0"/>
              <a:t>が実行可能解とデコードされた解間の写像を</a:t>
            </a:r>
            <a:r>
              <a:rPr kumimoji="1" lang="en-US" altLang="ja-JP" dirty="0" smtClean="0"/>
              <a:t>impose</a:t>
            </a:r>
          </a:p>
          <a:p>
            <a:pPr lvl="2"/>
            <a:r>
              <a:rPr lang="en-US" altLang="ja-JP" i="1" dirty="0" smtClean="0"/>
              <a:t>n</a:t>
            </a:r>
            <a:r>
              <a:rPr lang="ja-JP" altLang="en-US" dirty="0" smtClean="0"/>
              <a:t>次元立方体と実行可能探索領域間の準同型写像の使い方　　</a:t>
            </a:r>
            <a:r>
              <a:rPr lang="en-US" altLang="ja-JP" dirty="0" smtClean="0"/>
              <a:t>?</a:t>
            </a:r>
          </a:p>
          <a:p>
            <a:pPr lvl="3"/>
            <a:r>
              <a:rPr lang="ja-JP" altLang="en-US" sz="1400" dirty="0" smtClean="0"/>
              <a:t>準同型：複数の対象（おもに代数系）に対して、それらの特定の数学的構造に関する類似性を表す概念で、構造を保つ写像である準同型写像を持つことを意味する</a:t>
            </a:r>
          </a:p>
          <a:p>
            <a:pPr lvl="3"/>
            <a:r>
              <a:rPr lang="en-US" altLang="ja-JP" i="1" dirty="0" smtClean="0"/>
              <a:t>n</a:t>
            </a:r>
            <a:r>
              <a:rPr lang="ja-JP" altLang="en-US" dirty="0" smtClean="0"/>
              <a:t>次元立方体内のすべての解は探索領域の実行可能解へ写像できる</a:t>
            </a:r>
            <a:endParaRPr lang="en-US" altLang="ja-JP" dirty="0" smtClean="0"/>
          </a:p>
          <a:p>
            <a:pPr lvl="3"/>
            <a:r>
              <a:rPr lang="en-US" altLang="ja-JP" i="1" dirty="0" smtClean="0"/>
              <a:t>n</a:t>
            </a:r>
            <a:r>
              <a:rPr lang="ja-JP" altLang="en-US" dirty="0" smtClean="0"/>
              <a:t>次元立方体内の探索は実行可能領域のみ探索してることになる</a:t>
            </a:r>
            <a:endParaRPr lang="en-US" altLang="ja-JP" dirty="0" smtClean="0"/>
          </a:p>
          <a:p>
            <a:pPr lvl="2"/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Hybrid Methods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67544" y="1988840"/>
            <a:ext cx="7467600" cy="398904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制約のある最適化の古典的な方法を，</a:t>
            </a:r>
            <a:r>
              <a:rPr lang="en-US" altLang="ja-JP" dirty="0" smtClean="0"/>
              <a:t>EA</a:t>
            </a:r>
            <a:r>
              <a:rPr lang="ja-JP" altLang="en-US" dirty="0" smtClean="0"/>
              <a:t>に組み込む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Hooke-</a:t>
            </a:r>
            <a:r>
              <a:rPr kumimoji="1" lang="en-US" altLang="ja-JP" dirty="0" err="1" smtClean="0"/>
              <a:t>Jeeves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parrern</a:t>
            </a:r>
            <a:r>
              <a:rPr lang="ja-JP" altLang="en-US" dirty="0" smtClean="0"/>
              <a:t> </a:t>
            </a:r>
            <a:r>
              <a:rPr lang="en-US" altLang="ja-JP" dirty="0" smtClean="0"/>
              <a:t>search method</a:t>
            </a:r>
            <a:r>
              <a:rPr lang="ja-JP" altLang="en-US" dirty="0" smtClean="0"/>
              <a:t>と</a:t>
            </a:r>
            <a:r>
              <a:rPr lang="en-US" altLang="ja-JP" dirty="0" smtClean="0"/>
              <a:t>EA</a:t>
            </a:r>
          </a:p>
          <a:p>
            <a:pPr lvl="1"/>
            <a:r>
              <a:rPr kumimoji="1" lang="en-US" altLang="ja-JP" dirty="0" err="1" smtClean="0"/>
              <a:t>Paredis</a:t>
            </a:r>
            <a:r>
              <a:rPr kumimoji="1" lang="ja-JP" altLang="en-US" dirty="0" smtClean="0"/>
              <a:t>の提案した相互進化アプローチ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決定変数ベクトルの集団は制約の集団，より多くの制約を満足する解や，ある制約を違反する解がより少ない制約にそって進化させる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異なる相互進化アプローチを合わせた方法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解集団と，ラグランジュ乗数の集団を使う</a:t>
            </a:r>
            <a:endParaRPr kumimoji="1" lang="en-US" altLang="ja-JP" dirty="0" smtClean="0"/>
          </a:p>
          <a:p>
            <a:pPr lvl="3"/>
            <a:r>
              <a:rPr lang="ja-JP" altLang="en-US" dirty="0" smtClean="0"/>
              <a:t>最適解</a:t>
            </a:r>
            <a:r>
              <a:rPr lang="ja-JP" altLang="en-US" dirty="0" smtClean="0"/>
              <a:t>は対応したラグランジュ関数の鞍点なので</a:t>
            </a:r>
            <a:r>
              <a:rPr lang="ja-JP" altLang="en-US" dirty="0" smtClean="0"/>
              <a:t>，</a:t>
            </a:r>
            <a:r>
              <a:rPr lang="ja-JP" altLang="en-US" dirty="0" smtClean="0"/>
              <a:t>相互進化</a:t>
            </a:r>
            <a:r>
              <a:rPr lang="ja-JP" altLang="en-US" dirty="0" smtClean="0"/>
              <a:t>アプローチは最適</a:t>
            </a:r>
            <a:r>
              <a:rPr lang="ja-JP" altLang="en-US" dirty="0" smtClean="0"/>
              <a:t>なラグランジュの乗数とともに</a:t>
            </a:r>
            <a:r>
              <a:rPr lang="ja-JP" altLang="en-US" dirty="0" smtClean="0"/>
              <a:t>最適解を</a:t>
            </a:r>
            <a:r>
              <a:rPr lang="ja-JP" altLang="en-US" dirty="0" smtClean="0"/>
              <a:t>見つけるのに役立って</a:t>
            </a:r>
            <a:r>
              <a:rPr lang="ja-JP" altLang="en-US" dirty="0" smtClean="0"/>
              <a:t>いる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4.2.2</a:t>
            </a:r>
            <a:r>
              <a:rPr lang="ja-JP" altLang="en-US" sz="2000" dirty="0" smtClean="0">
                <a:solidFill>
                  <a:srgbClr val="0070C0"/>
                </a:solidFill>
              </a:rPr>
              <a:t>の続き　</a:t>
            </a:r>
            <a:r>
              <a:rPr kumimoji="1" lang="ja-JP" altLang="en-US" dirty="0" smtClean="0">
                <a:solidFill>
                  <a:srgbClr val="0070C0"/>
                </a:solidFill>
              </a:rPr>
              <a:t>突然変異の様々な方法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1331640" y="2204864"/>
            <a:ext cx="6264696" cy="3604992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Random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Mutation</a:t>
            </a:r>
          </a:p>
          <a:p>
            <a:r>
              <a:rPr lang="en-US" altLang="ja-JP" sz="2800" dirty="0" smtClean="0"/>
              <a:t>Non-Uniform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Mutation</a:t>
            </a:r>
          </a:p>
          <a:p>
            <a:r>
              <a:rPr lang="en-US" altLang="ja-JP" sz="2800" dirty="0" smtClean="0"/>
              <a:t>Normally Distributed Mutation</a:t>
            </a:r>
          </a:p>
          <a:p>
            <a:r>
              <a:rPr lang="en-US" altLang="ja-JP" sz="2800" dirty="0" smtClean="0"/>
              <a:t>Polynomial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Mutation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4474840" cy="652934"/>
          </a:xfrm>
        </p:spPr>
        <p:txBody>
          <a:bodyPr/>
          <a:lstStyle/>
          <a:p>
            <a:r>
              <a:rPr lang="en-US" altLang="ja-JP" dirty="0" smtClean="0"/>
              <a:t>Random</a:t>
            </a:r>
            <a:r>
              <a:rPr lang="ja-JP" altLang="en-US" dirty="0" smtClean="0"/>
              <a:t>　</a:t>
            </a:r>
            <a:r>
              <a:rPr lang="en-US" altLang="ja-JP" dirty="0" smtClean="0"/>
              <a:t>Mutation</a:t>
            </a:r>
            <a:r>
              <a:rPr lang="ja-JP" altLang="en-US" dirty="0" smtClean="0"/>
              <a:t>　その１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576064"/>
          </a:xfrm>
        </p:spPr>
        <p:txBody>
          <a:bodyPr/>
          <a:lstStyle/>
          <a:p>
            <a:r>
              <a:rPr kumimoji="1" lang="ja-JP" altLang="en-US" dirty="0" smtClean="0"/>
              <a:t>一様な確率で値を決める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ChangeAspect="1"/>
          </p:cNvGraphicFramePr>
          <p:nvPr/>
        </p:nvGraphicFramePr>
        <p:xfrm>
          <a:off x="1331640" y="1844824"/>
          <a:ext cx="3873500" cy="679450"/>
        </p:xfrm>
        <a:graphic>
          <a:graphicData uri="http://schemas.openxmlformats.org/presentationml/2006/ole">
            <p:oleObj spid="_x0000_s2050" name="数式" r:id="rId3" imgW="1447560" imgH="253800" progId="Equation.3">
              <p:embed/>
            </p:oleObj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676352" y="4293096"/>
          <a:ext cx="4064000" cy="5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591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kumimoji="1" lang="ja-JP" altLang="en-US" sz="3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</a:t>
                      </a:r>
                      <a:endParaRPr kumimoji="1" lang="ja-JP" alt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kumimoji="1" lang="ja-JP" altLang="en-US" sz="3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kumimoji="1" lang="ja-JP" altLang="en-US" sz="3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直線矢印コネクタ 5"/>
          <p:cNvCxnSpPr/>
          <p:nvPr/>
        </p:nvCxnSpPr>
        <p:spPr>
          <a:xfrm rot="5400000">
            <a:off x="5116512" y="4220691"/>
            <a:ext cx="14401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652120" y="1569566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 err="1" smtClean="0"/>
              <a:t>r</a:t>
            </a:r>
            <a:r>
              <a:rPr kumimoji="1" lang="en-US" altLang="ja-JP" i="1" baseline="-25000" dirty="0" err="1" smtClean="0"/>
              <a:t>i</a:t>
            </a:r>
            <a:r>
              <a:rPr kumimoji="1" lang="ja-JP" altLang="en-US" i="1" baseline="-25000" dirty="0" smtClean="0"/>
              <a:t>　　 </a:t>
            </a:r>
            <a:r>
              <a:rPr lang="ja-JP" altLang="en-US" dirty="0" smtClean="0"/>
              <a:t>：</a:t>
            </a:r>
            <a:r>
              <a:rPr kumimoji="1" lang="en-US" altLang="ja-JP" dirty="0" smtClean="0"/>
              <a:t>0~1</a:t>
            </a:r>
            <a:r>
              <a:rPr kumimoji="1" lang="ja-JP" altLang="en-US" dirty="0" smtClean="0"/>
              <a:t>間のランダムな値</a:t>
            </a:r>
            <a:endParaRPr kumimoji="1" lang="en-US" altLang="ja-JP" dirty="0" smtClean="0"/>
          </a:p>
          <a:p>
            <a:r>
              <a:rPr lang="en-US" altLang="ja-JP" i="1" dirty="0" smtClean="0"/>
              <a:t>x</a:t>
            </a:r>
            <a:r>
              <a:rPr lang="en-US" altLang="ja-JP" i="1" baseline="-25000" dirty="0" smtClean="0"/>
              <a:t>i</a:t>
            </a:r>
            <a:r>
              <a:rPr lang="en-US" altLang="ja-JP" baseline="30000" dirty="0" smtClean="0"/>
              <a:t>(</a:t>
            </a:r>
            <a:r>
              <a:rPr lang="en-US" altLang="ja-JP" i="1" baseline="30000" dirty="0" smtClean="0"/>
              <a:t>U</a:t>
            </a:r>
            <a:r>
              <a:rPr lang="en-US" altLang="ja-JP" baseline="30000" dirty="0" smtClean="0"/>
              <a:t>)</a:t>
            </a:r>
            <a:r>
              <a:rPr lang="ja-JP" altLang="en-US" dirty="0" smtClean="0"/>
              <a:t> ：上限値</a:t>
            </a:r>
            <a:endParaRPr lang="en-US" altLang="ja-JP" dirty="0" smtClean="0"/>
          </a:p>
          <a:p>
            <a:r>
              <a:rPr lang="en-US" altLang="ja-JP" i="1" dirty="0" smtClean="0"/>
              <a:t>x</a:t>
            </a:r>
            <a:r>
              <a:rPr lang="en-US" altLang="ja-JP" i="1" baseline="-25000" dirty="0" smtClean="0"/>
              <a:t>i</a:t>
            </a:r>
            <a:r>
              <a:rPr lang="en-US" altLang="ja-JP" baseline="30000" dirty="0" smtClean="0"/>
              <a:t>(</a:t>
            </a:r>
            <a:r>
              <a:rPr lang="en-US" altLang="ja-JP" i="1" baseline="30000" dirty="0" smtClean="0"/>
              <a:t>L</a:t>
            </a:r>
            <a:r>
              <a:rPr lang="en-US" altLang="ja-JP" baseline="30000" dirty="0" smtClean="0"/>
              <a:t>)</a:t>
            </a:r>
            <a:r>
              <a:rPr lang="ja-JP" altLang="en-US" dirty="0" smtClean="0"/>
              <a:t> ：下限値</a:t>
            </a:r>
            <a:endParaRPr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9592" y="306896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Ex)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0</a:t>
            </a:r>
            <a:r>
              <a:rPr lang="ja-JP" altLang="en-US" dirty="0" smtClean="0"/>
              <a:t>≦</a:t>
            </a:r>
            <a:r>
              <a:rPr lang="en-US" altLang="ja-JP" i="1" dirty="0" smtClean="0"/>
              <a:t>x</a:t>
            </a:r>
            <a:r>
              <a:rPr lang="en-US" altLang="ja-JP" i="1" baseline="-25000" dirty="0" smtClean="0"/>
              <a:t>i</a:t>
            </a:r>
            <a:r>
              <a:rPr kumimoji="1" lang="ja-JP" altLang="en-US" dirty="0" smtClean="0"/>
              <a:t>≦</a:t>
            </a:r>
            <a:r>
              <a:rPr kumimoji="1" lang="en-US" altLang="ja-JP" dirty="0" smtClean="0"/>
              <a:t>10</a:t>
            </a:r>
            <a:r>
              <a:rPr kumimoji="1" lang="ja-JP" altLang="en-US" dirty="0" err="1" smtClean="0"/>
              <a:t>，</a:t>
            </a:r>
            <a:r>
              <a:rPr kumimoji="1" lang="en-US" altLang="ja-JP" i="1" dirty="0" err="1" smtClean="0"/>
              <a:t>r</a:t>
            </a:r>
            <a:r>
              <a:rPr kumimoji="1" lang="en-US" altLang="ja-JP" i="1" baseline="-25000" dirty="0" err="1" smtClean="0"/>
              <a:t>i</a:t>
            </a:r>
            <a:r>
              <a:rPr kumimoji="1" lang="ja-JP" altLang="en-US" dirty="0" smtClean="0"/>
              <a:t>＝</a:t>
            </a:r>
            <a:r>
              <a:rPr kumimoji="1" lang="en-US" altLang="ja-JP" dirty="0" smtClean="0"/>
              <a:t>0.2</a:t>
            </a:r>
            <a:r>
              <a:rPr kumimoji="1" lang="ja-JP" altLang="en-US" dirty="0" smtClean="0"/>
              <a:t>のとき</a:t>
            </a:r>
            <a:endParaRPr kumimoji="1" lang="ja-JP" altLang="en-US" dirty="0"/>
          </a:p>
        </p:txBody>
      </p:sp>
      <p:graphicFrame>
        <p:nvGraphicFramePr>
          <p:cNvPr id="10" name="オブジェクト 9"/>
          <p:cNvGraphicFramePr>
            <a:graphicFrameLocks noChangeAspect="1"/>
          </p:cNvGraphicFramePr>
          <p:nvPr/>
        </p:nvGraphicFramePr>
        <p:xfrm>
          <a:off x="1547664" y="3573016"/>
          <a:ext cx="2808312" cy="504056"/>
        </p:xfrm>
        <a:graphic>
          <a:graphicData uri="http://schemas.openxmlformats.org/presentationml/2006/ole">
            <p:oleObj spid="_x0000_s2051" name="数式" r:id="rId4" imgW="1523880" imgH="241200" progId="Equation.3">
              <p:embed/>
            </p:oleObj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3676352" y="5429448"/>
          <a:ext cx="4064000" cy="5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591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kumimoji="1" lang="ja-JP" altLang="en-US" sz="3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kumimoji="1" lang="ja-JP" alt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kumimoji="1" lang="ja-JP" altLang="en-US" sz="3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kumimoji="1" lang="ja-JP" altLang="en-US" sz="3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5044504" y="6076950"/>
          <a:ext cx="792163" cy="485775"/>
        </p:xfrm>
        <a:graphic>
          <a:graphicData uri="http://schemas.openxmlformats.org/presentationml/2006/ole">
            <p:oleObj spid="_x0000_s2052" name="数式" r:id="rId5" imgW="393480" imgH="241200" progId="Equation.3">
              <p:embed/>
            </p:oleObj>
          </a:graphicData>
        </a:graphic>
      </p:graphicFrame>
      <p:cxnSp>
        <p:nvCxnSpPr>
          <p:cNvPr id="13" name="直線矢印コネクタ 12"/>
          <p:cNvCxnSpPr/>
          <p:nvPr/>
        </p:nvCxnSpPr>
        <p:spPr>
          <a:xfrm rot="5400000" flipH="1" flipV="1">
            <a:off x="5116909" y="6093296"/>
            <a:ext cx="144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下矢印 13"/>
          <p:cNvSpPr/>
          <p:nvPr/>
        </p:nvSpPr>
        <p:spPr>
          <a:xfrm>
            <a:off x="5044901" y="5013176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83568" y="2924944"/>
            <a:ext cx="7344816" cy="3600400"/>
          </a:xfrm>
          <a:prstGeom prst="rect">
            <a:avLst/>
          </a:prstGeom>
          <a:noFill/>
          <a:ln>
            <a:solidFill>
              <a:srgbClr val="43C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5044901" y="3717032"/>
          <a:ext cx="587375" cy="485775"/>
        </p:xfrm>
        <a:graphic>
          <a:graphicData uri="http://schemas.openxmlformats.org/presentationml/2006/ole">
            <p:oleObj spid="_x0000_s2053" name="数式" r:id="rId6" imgW="291960" imgH="241200" progId="Equation.3">
              <p:embed/>
            </p:oleObj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6012160" y="692696"/>
            <a:ext cx="1584176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超ランダム！</a:t>
            </a:r>
            <a:endParaRPr kumimoji="1" lang="ja-JP" altLang="en-US" dirty="0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Random</a:t>
            </a:r>
            <a:r>
              <a:rPr lang="ja-JP" altLang="en-US" dirty="0" smtClean="0"/>
              <a:t>　</a:t>
            </a:r>
            <a:r>
              <a:rPr lang="en-US" altLang="ja-JP" dirty="0" smtClean="0"/>
              <a:t>Mutation</a:t>
            </a:r>
            <a:r>
              <a:rPr lang="ja-JP" altLang="en-US" dirty="0" smtClean="0"/>
              <a:t>　その２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92514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範囲を決めて，その範囲</a:t>
            </a:r>
            <a:r>
              <a:rPr lang="ja-JP" altLang="en-US" dirty="0" smtClean="0"/>
              <a:t>で一様確率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　　注意</a:t>
            </a:r>
            <a:r>
              <a:rPr kumimoji="1" lang="en-US" altLang="ja-JP" dirty="0" smtClean="0"/>
              <a:t>!!</a:t>
            </a:r>
            <a:r>
              <a:rPr kumimoji="1" lang="ja-JP" altLang="en-US" dirty="0" smtClean="0"/>
              <a:t>　</a:t>
            </a:r>
            <a:r>
              <a:rPr kumimoji="1" lang="en-US" altLang="ja-JP" i="1" dirty="0" err="1" smtClean="0"/>
              <a:t>y</a:t>
            </a:r>
            <a:r>
              <a:rPr kumimoji="1" lang="en-US" altLang="ja-JP" i="1" baseline="-25000" dirty="0" err="1" smtClean="0"/>
              <a:t>i</a:t>
            </a:r>
            <a:r>
              <a:rPr lang="ja-JP" altLang="en-US" dirty="0" smtClean="0"/>
              <a:t>が　</a:t>
            </a:r>
            <a:r>
              <a:rPr lang="en-US" altLang="ja-JP" i="1" dirty="0" smtClean="0"/>
              <a:t>x</a:t>
            </a:r>
            <a:r>
              <a:rPr lang="en-US" altLang="ja-JP" i="1" baseline="-25000" dirty="0" smtClean="0"/>
              <a:t>i</a:t>
            </a:r>
            <a:r>
              <a:rPr lang="en-US" altLang="ja-JP" baseline="30000" dirty="0" smtClean="0"/>
              <a:t>(</a:t>
            </a:r>
            <a:r>
              <a:rPr lang="en-US" altLang="ja-JP" i="1" baseline="30000" dirty="0" smtClean="0"/>
              <a:t>U</a:t>
            </a:r>
            <a:r>
              <a:rPr lang="en-US" altLang="ja-JP" baseline="30000" dirty="0" smtClean="0"/>
              <a:t>)</a:t>
            </a:r>
            <a:r>
              <a:rPr lang="ja-JP" altLang="en-US" dirty="0" smtClean="0"/>
              <a:t> ～ </a:t>
            </a:r>
            <a:r>
              <a:rPr lang="en-US" altLang="ja-JP" i="1" dirty="0" smtClean="0"/>
              <a:t>x</a:t>
            </a:r>
            <a:r>
              <a:rPr lang="en-US" altLang="ja-JP" i="1" baseline="-25000" dirty="0" smtClean="0"/>
              <a:t>i</a:t>
            </a:r>
            <a:r>
              <a:rPr lang="en-US" altLang="ja-JP" baseline="30000" dirty="0" smtClean="0"/>
              <a:t>(</a:t>
            </a:r>
            <a:r>
              <a:rPr lang="en-US" altLang="ja-JP" i="1" baseline="30000" dirty="0" smtClean="0"/>
              <a:t>L</a:t>
            </a:r>
            <a:r>
              <a:rPr lang="en-US" altLang="ja-JP" baseline="30000" dirty="0" smtClean="0"/>
              <a:t>)</a:t>
            </a:r>
            <a:r>
              <a:rPr lang="ja-JP" altLang="en-US" baseline="30000" dirty="0" smtClean="0"/>
              <a:t>　</a:t>
            </a:r>
            <a:r>
              <a:rPr lang="ja-JP" altLang="en-US" dirty="0" smtClean="0"/>
              <a:t>に収まるように△</a:t>
            </a:r>
            <a:r>
              <a:rPr lang="en-US" altLang="ja-JP" i="1" baseline="-25000" dirty="0" err="1" smtClean="0"/>
              <a:t>i</a:t>
            </a:r>
            <a:r>
              <a:rPr lang="ja-JP" altLang="en-US" dirty="0" smtClean="0"/>
              <a:t>を設定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　　　　　すること</a:t>
            </a:r>
            <a:endParaRPr kumimoji="1" lang="ja-JP" altLang="en-US" dirty="0"/>
          </a:p>
        </p:txBody>
      </p:sp>
      <p:graphicFrame>
        <p:nvGraphicFramePr>
          <p:cNvPr id="3074" name="コンテンツ プレースホルダ 3"/>
          <p:cNvGraphicFramePr>
            <a:graphicFrameLocks noChangeAspect="1"/>
          </p:cNvGraphicFramePr>
          <p:nvPr/>
        </p:nvGraphicFramePr>
        <p:xfrm>
          <a:off x="1403648" y="2132856"/>
          <a:ext cx="4384675" cy="679450"/>
        </p:xfrm>
        <a:graphic>
          <a:graphicData uri="http://schemas.openxmlformats.org/presentationml/2006/ole">
            <p:oleObj spid="_x0000_s3074" name="数式" r:id="rId3" imgW="1638000" imgH="253800" progId="Equation.3">
              <p:embed/>
            </p:oleObj>
          </a:graphicData>
        </a:graphic>
      </p:graphicFrame>
      <p:cxnSp>
        <p:nvCxnSpPr>
          <p:cNvPr id="6" name="直線コネクタ 5"/>
          <p:cNvCxnSpPr/>
          <p:nvPr/>
        </p:nvCxnSpPr>
        <p:spPr>
          <a:xfrm>
            <a:off x="1763688" y="3645024"/>
            <a:ext cx="388843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rot="5400000">
            <a:off x="1547664" y="3645024"/>
            <a:ext cx="43204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rot="5400000">
            <a:off x="5436096" y="3645024"/>
            <a:ext cx="43204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619672" y="299695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0</a:t>
            </a:r>
            <a:r>
              <a:rPr kumimoji="1" lang="ja-JP" altLang="en-US" sz="2800" dirty="0" smtClean="0"/>
              <a:t>　　　　　　　</a:t>
            </a:r>
            <a:r>
              <a:rPr kumimoji="1" lang="en-US" altLang="ja-JP" sz="280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kumimoji="1" lang="ja-JP" altLang="en-US" sz="2800" dirty="0" smtClean="0"/>
              <a:t>　　　　　　　 </a:t>
            </a:r>
            <a:r>
              <a:rPr kumimoji="1" lang="en-US" altLang="ja-JP" sz="2800" dirty="0" smtClean="0"/>
              <a:t>10</a:t>
            </a:r>
            <a:endParaRPr kumimoji="1" lang="ja-JP" altLang="en-US" sz="2800" dirty="0"/>
          </a:p>
        </p:txBody>
      </p:sp>
      <p:sp>
        <p:nvSpPr>
          <p:cNvPr id="13" name="円/楕円 12"/>
          <p:cNvSpPr/>
          <p:nvPr/>
        </p:nvSpPr>
        <p:spPr>
          <a:xfrm>
            <a:off x="3563888" y="3573016"/>
            <a:ext cx="144016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91880" y="357301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i="1" dirty="0" smtClean="0"/>
              <a:t>x</a:t>
            </a:r>
            <a:r>
              <a:rPr kumimoji="1" lang="en-US" altLang="ja-JP" sz="2800" i="1" baseline="-25000" dirty="0" smtClean="0"/>
              <a:t>i</a:t>
            </a:r>
            <a:endParaRPr kumimoji="1" lang="ja-JP" altLang="en-US" i="1" baseline="-25000" dirty="0"/>
          </a:p>
        </p:txBody>
      </p:sp>
      <p:cxnSp>
        <p:nvCxnSpPr>
          <p:cNvPr id="16" name="直線コネクタ 15"/>
          <p:cNvCxnSpPr/>
          <p:nvPr/>
        </p:nvCxnSpPr>
        <p:spPr>
          <a:xfrm rot="5400000">
            <a:off x="2375756" y="3681028"/>
            <a:ext cx="936104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rot="5400000">
            <a:off x="3959932" y="3681028"/>
            <a:ext cx="936104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907704" y="4149080"/>
            <a:ext cx="554461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範囲：　</a:t>
            </a:r>
            <a:r>
              <a:rPr kumimoji="1" lang="en-US" altLang="ja-JP" sz="2400" dirty="0" smtClean="0"/>
              <a:t>3</a:t>
            </a:r>
            <a:r>
              <a:rPr kumimoji="1" lang="ja-JP" altLang="en-US" sz="2400" dirty="0" smtClean="0"/>
              <a:t>　　　～　 　</a:t>
            </a:r>
            <a:r>
              <a:rPr kumimoji="1" lang="en-US" altLang="ja-JP" sz="2400" dirty="0" smtClean="0"/>
              <a:t>7</a:t>
            </a:r>
            <a:r>
              <a:rPr kumimoji="1" lang="ja-JP" altLang="en-US" sz="2400" dirty="0" smtClean="0"/>
              <a:t>　</a:t>
            </a:r>
            <a:r>
              <a:rPr kumimoji="1" lang="ja-JP" altLang="en-US" sz="2000" dirty="0" smtClean="0"/>
              <a:t>で　</a:t>
            </a:r>
            <a:r>
              <a:rPr lang="en-US" altLang="ja-JP" sz="2000" i="1" dirty="0" err="1" smtClean="0"/>
              <a:t>y</a:t>
            </a:r>
            <a:r>
              <a:rPr lang="en-US" altLang="ja-JP" sz="2000" i="1" baseline="-25000" dirty="0" err="1" smtClean="0"/>
              <a:t>i</a:t>
            </a:r>
            <a:r>
              <a:rPr lang="ja-JP" altLang="en-US" sz="2000" dirty="0" smtClean="0"/>
              <a:t>を</a:t>
            </a:r>
            <a:r>
              <a:rPr kumimoji="1" lang="ja-JP" altLang="en-US" sz="2000" dirty="0" smtClean="0"/>
              <a:t>ランダムに決める</a:t>
            </a:r>
            <a:endParaRPr kumimoji="1" lang="en-US" altLang="ja-JP" sz="2000" dirty="0" smtClean="0"/>
          </a:p>
          <a:p>
            <a:endParaRPr kumimoji="1" lang="en-US" altLang="ja-JP" dirty="0" smtClean="0"/>
          </a:p>
          <a:p>
            <a:r>
              <a:rPr lang="ja-JP" altLang="en-US" sz="2400" dirty="0" smtClean="0"/>
              <a:t>　　　</a:t>
            </a:r>
            <a:r>
              <a:rPr lang="ja-JP" altLang="en-US" sz="2800" dirty="0" smtClean="0"/>
              <a:t>⇒</a:t>
            </a:r>
            <a:r>
              <a:rPr lang="ja-JP" altLang="en-US" sz="2800" dirty="0" smtClean="0">
                <a:solidFill>
                  <a:srgbClr val="00B050"/>
                </a:solidFill>
              </a:rPr>
              <a:t>　</a:t>
            </a:r>
            <a:r>
              <a:rPr lang="ja-JP" altLang="en-US" sz="3200" dirty="0" smtClean="0">
                <a:solidFill>
                  <a:srgbClr val="00B050"/>
                </a:solidFill>
              </a:rPr>
              <a:t>△</a:t>
            </a:r>
            <a:r>
              <a:rPr lang="en-US" altLang="ja-JP" sz="3200" i="1" baseline="-25000" dirty="0" err="1" smtClean="0">
                <a:solidFill>
                  <a:srgbClr val="00B050"/>
                </a:solidFill>
              </a:rPr>
              <a:t>i</a:t>
            </a:r>
            <a:r>
              <a:rPr lang="ja-JP" altLang="en-US" sz="3200" dirty="0" smtClean="0">
                <a:solidFill>
                  <a:srgbClr val="00B050"/>
                </a:solidFill>
              </a:rPr>
              <a:t>＝４　　</a:t>
            </a:r>
            <a:r>
              <a:rPr lang="ja-JP" altLang="en-US" sz="2000" dirty="0" smtClean="0"/>
              <a:t>に設定する</a:t>
            </a:r>
            <a:endParaRPr kumimoji="1" lang="ja-JP" altLang="en-US" sz="2400" dirty="0"/>
          </a:p>
        </p:txBody>
      </p:sp>
      <p:cxnSp>
        <p:nvCxnSpPr>
          <p:cNvPr id="22" name="直線コネクタ 21"/>
          <p:cNvCxnSpPr/>
          <p:nvPr/>
        </p:nvCxnSpPr>
        <p:spPr>
          <a:xfrm rot="5400000">
            <a:off x="3131840" y="342900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5400000">
            <a:off x="3203848" y="342900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5400000">
            <a:off x="3923928" y="342900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rot="5400000">
            <a:off x="3995936" y="342900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987824" y="4797152"/>
            <a:ext cx="1728192" cy="648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星 5 27"/>
          <p:cNvSpPr/>
          <p:nvPr/>
        </p:nvSpPr>
        <p:spPr>
          <a:xfrm>
            <a:off x="467544" y="5517232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弧 35"/>
          <p:cNvSpPr/>
          <p:nvPr/>
        </p:nvSpPr>
        <p:spPr>
          <a:xfrm>
            <a:off x="2843808" y="3429000"/>
            <a:ext cx="792088" cy="360040"/>
          </a:xfrm>
          <a:prstGeom prst="arc">
            <a:avLst>
              <a:gd name="adj1" fmla="val 1100061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弧 36"/>
          <p:cNvSpPr/>
          <p:nvPr/>
        </p:nvSpPr>
        <p:spPr>
          <a:xfrm>
            <a:off x="3635896" y="3429000"/>
            <a:ext cx="792088" cy="360040"/>
          </a:xfrm>
          <a:prstGeom prst="arc">
            <a:avLst>
              <a:gd name="adj1" fmla="val 1100061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292080" y="1052736"/>
            <a:ext cx="3168352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ちょっと親に近い解が作れる！</a:t>
            </a:r>
            <a:endParaRPr kumimoji="1" lang="ja-JP" altLang="en-US" dirty="0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0000">
            <a:off x="4512329" y="3120948"/>
            <a:ext cx="2470036" cy="143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Non-Uniform</a:t>
            </a:r>
            <a:r>
              <a:rPr lang="ja-JP" altLang="en-US" dirty="0" smtClean="0"/>
              <a:t>　</a:t>
            </a:r>
            <a:r>
              <a:rPr lang="en-US" altLang="ja-JP" dirty="0" smtClean="0"/>
              <a:t>Mutation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3888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確率が違う，世代によって変わる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l-GR" altLang="ja-JP" dirty="0" smtClean="0"/>
              <a:t>τ</a:t>
            </a:r>
            <a:r>
              <a:rPr lang="ja-JP" altLang="en-US" dirty="0" smtClean="0"/>
              <a:t>：　－</a:t>
            </a:r>
            <a:r>
              <a:rPr lang="en-US" altLang="ja-JP" dirty="0" smtClean="0"/>
              <a:t>1</a:t>
            </a:r>
            <a:r>
              <a:rPr lang="ja-JP" altLang="en-US" dirty="0" smtClean="0"/>
              <a:t> </a:t>
            </a:r>
            <a:r>
              <a:rPr lang="en-US" altLang="ja-JP" dirty="0" smtClean="0"/>
              <a:t>or</a:t>
            </a:r>
            <a:r>
              <a:rPr lang="ja-JP" altLang="en-US" dirty="0" smtClean="0"/>
              <a:t> </a:t>
            </a:r>
            <a:r>
              <a:rPr lang="en-US" altLang="ja-JP" dirty="0" smtClean="0"/>
              <a:t>1</a:t>
            </a:r>
            <a:r>
              <a:rPr lang="ja-JP" altLang="en-US" dirty="0" smtClean="0"/>
              <a:t> </a:t>
            </a:r>
            <a:r>
              <a:rPr lang="en-US" altLang="ja-JP" dirty="0" smtClean="0"/>
              <a:t>(0.5</a:t>
            </a:r>
            <a:r>
              <a:rPr lang="ja-JP" altLang="en-US" dirty="0" smtClean="0"/>
              <a:t>の確率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i="1" dirty="0" err="1" smtClean="0"/>
              <a:t>t</a:t>
            </a:r>
            <a:r>
              <a:rPr lang="en-US" altLang="ja-JP" i="1" baseline="-25000" dirty="0" err="1" smtClean="0"/>
              <a:t>max</a:t>
            </a:r>
            <a:r>
              <a:rPr lang="ja-JP" altLang="en-US" dirty="0" smtClean="0"/>
              <a:t>：世代数の最大数</a:t>
            </a:r>
            <a:endParaRPr lang="en-US" altLang="ja-JP" dirty="0" smtClean="0"/>
          </a:p>
          <a:p>
            <a:pPr lvl="1"/>
            <a:r>
              <a:rPr lang="en-US" altLang="ja-JP" i="1" dirty="0" smtClean="0"/>
              <a:t>b</a:t>
            </a:r>
            <a:r>
              <a:rPr lang="ja-JP" altLang="en-US" dirty="0" smtClean="0"/>
              <a:t>：ユーザーが設定</a:t>
            </a:r>
            <a:endParaRPr lang="en-US" altLang="ja-JP" dirty="0" smtClean="0"/>
          </a:p>
          <a:p>
            <a:pPr lvl="1">
              <a:buNone/>
            </a:pPr>
            <a:r>
              <a:rPr lang="ja-JP" altLang="en-US" sz="1400" dirty="0" smtClean="0"/>
              <a:t>　</a:t>
            </a:r>
            <a:endParaRPr lang="en-US" altLang="ja-JP" sz="1100" dirty="0" smtClean="0"/>
          </a:p>
          <a:p>
            <a:r>
              <a:rPr lang="ja-JP" altLang="en-US" dirty="0" smtClean="0"/>
              <a:t>最初は一様確率　</a:t>
            </a:r>
            <a:r>
              <a:rPr lang="ja-JP" altLang="en-US" sz="2800" dirty="0" smtClean="0">
                <a:solidFill>
                  <a:schemeClr val="accent1">
                    <a:lumMod val="75000"/>
                  </a:schemeClr>
                </a:solidFill>
              </a:rPr>
              <a:t>　　</a:t>
            </a: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　</a:t>
            </a:r>
            <a:r>
              <a:rPr lang="ja-JP" altLang="en-US" dirty="0" smtClean="0"/>
              <a:t>　　最後の方はデルタ関数みたい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48064" y="620688"/>
            <a:ext cx="3312368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もっと親に近い解が作れる！</a:t>
            </a:r>
            <a:endParaRPr kumimoji="1" lang="en-US" altLang="ja-JP" dirty="0" smtClean="0"/>
          </a:p>
          <a:p>
            <a:r>
              <a:rPr lang="ja-JP" altLang="en-US" dirty="0" smtClean="0"/>
              <a:t>しかも世代が進むにつれてその可能性があがる</a:t>
            </a:r>
            <a:endParaRPr lang="en-US" altLang="ja-JP" dirty="0" smtClean="0"/>
          </a:p>
        </p:txBody>
      </p:sp>
      <p:graphicFrame>
        <p:nvGraphicFramePr>
          <p:cNvPr id="18434" name="コンテンツ プレースホルダ 3"/>
          <p:cNvGraphicFramePr>
            <a:graphicFrameLocks noChangeAspect="1"/>
          </p:cNvGraphicFramePr>
          <p:nvPr/>
        </p:nvGraphicFramePr>
        <p:xfrm>
          <a:off x="1115616" y="1916832"/>
          <a:ext cx="7339012" cy="1355477"/>
        </p:xfrm>
        <a:graphic>
          <a:graphicData uri="http://schemas.openxmlformats.org/presentationml/2006/ole">
            <p:oleObj spid="_x0000_s18434" name="数式" r:id="rId4" imgW="2743200" imgH="634680" progId="Equation.3">
              <p:embed/>
            </p:oleObj>
          </a:graphicData>
        </a:graphic>
      </p:graphicFrame>
      <p:cxnSp>
        <p:nvCxnSpPr>
          <p:cNvPr id="7" name="直線コネクタ 6"/>
          <p:cNvCxnSpPr/>
          <p:nvPr/>
        </p:nvCxnSpPr>
        <p:spPr>
          <a:xfrm>
            <a:off x="971600" y="6156012"/>
            <a:ext cx="19442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rot="5400000">
            <a:off x="827584" y="6156012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rot="5400000">
            <a:off x="2771800" y="6156012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971600" y="5867980"/>
            <a:ext cx="194421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1835696" y="608400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27784" y="63000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/>
              <a:t>x</a:t>
            </a:r>
            <a:r>
              <a:rPr lang="en-US" altLang="ja-JP" i="1" baseline="-25000" dirty="0" smtClean="0"/>
              <a:t>i</a:t>
            </a:r>
            <a:r>
              <a:rPr lang="en-US" altLang="ja-JP" baseline="30000" dirty="0" smtClean="0"/>
              <a:t>(</a:t>
            </a:r>
            <a:r>
              <a:rPr lang="en-US" altLang="ja-JP" i="1" baseline="30000" dirty="0" smtClean="0"/>
              <a:t>U</a:t>
            </a:r>
            <a:r>
              <a:rPr lang="en-US" altLang="ja-JP" baseline="30000" dirty="0" smtClean="0"/>
              <a:t>)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55576" y="630002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/>
              <a:t>x</a:t>
            </a:r>
            <a:r>
              <a:rPr lang="en-US" altLang="ja-JP" i="1" baseline="-25000" dirty="0" smtClean="0"/>
              <a:t>i</a:t>
            </a:r>
            <a:r>
              <a:rPr lang="en-US" altLang="ja-JP" baseline="30000" dirty="0" smtClean="0"/>
              <a:t>(</a:t>
            </a:r>
            <a:r>
              <a:rPr lang="en-US" altLang="ja-JP" i="1" baseline="30000" dirty="0" smtClean="0"/>
              <a:t>L</a:t>
            </a:r>
            <a:r>
              <a:rPr lang="en-US" altLang="ja-JP" baseline="30000" dirty="0" smtClean="0"/>
              <a:t>)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763688" y="6156012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 smtClean="0"/>
              <a:t>x</a:t>
            </a:r>
            <a:r>
              <a:rPr lang="en-US" altLang="ja-JP" i="1" baseline="-25000" dirty="0" smtClean="0"/>
              <a:t>i</a:t>
            </a:r>
            <a:endParaRPr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4283968" y="6165304"/>
            <a:ext cx="19442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rot="5400000">
            <a:off x="4139952" y="6165304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6084168" y="6165304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24" idx="0"/>
          </p:cNvCxnSpPr>
          <p:nvPr/>
        </p:nvCxnSpPr>
        <p:spPr>
          <a:xfrm rot="5400000">
            <a:off x="4968044" y="5841268"/>
            <a:ext cx="5040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円/楕円 23"/>
          <p:cNvSpPr/>
          <p:nvPr/>
        </p:nvSpPr>
        <p:spPr>
          <a:xfrm>
            <a:off x="5148064" y="60932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940152" y="63093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/>
              <a:t>x</a:t>
            </a:r>
            <a:r>
              <a:rPr lang="en-US" altLang="ja-JP" i="1" baseline="-25000" dirty="0" smtClean="0"/>
              <a:t>i</a:t>
            </a:r>
            <a:r>
              <a:rPr lang="en-US" altLang="ja-JP" baseline="30000" dirty="0" smtClean="0"/>
              <a:t>(</a:t>
            </a:r>
            <a:r>
              <a:rPr lang="en-US" altLang="ja-JP" i="1" baseline="30000" dirty="0" smtClean="0"/>
              <a:t>U</a:t>
            </a:r>
            <a:r>
              <a:rPr lang="en-US" altLang="ja-JP" baseline="30000" dirty="0" smtClean="0"/>
              <a:t>)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067944" y="63093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/>
              <a:t>x</a:t>
            </a:r>
            <a:r>
              <a:rPr lang="en-US" altLang="ja-JP" i="1" baseline="-25000" dirty="0" smtClean="0"/>
              <a:t>i</a:t>
            </a:r>
            <a:r>
              <a:rPr lang="en-US" altLang="ja-JP" baseline="30000" dirty="0" smtClean="0"/>
              <a:t>(</a:t>
            </a:r>
            <a:r>
              <a:rPr lang="en-US" altLang="ja-JP" i="1" baseline="30000" dirty="0" smtClean="0"/>
              <a:t>L</a:t>
            </a:r>
            <a:r>
              <a:rPr lang="en-US" altLang="ja-JP" baseline="30000" dirty="0" smtClean="0"/>
              <a:t>)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076056" y="6165304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 smtClean="0"/>
              <a:t>x</a:t>
            </a:r>
            <a:r>
              <a:rPr lang="en-US" altLang="ja-JP" i="1" baseline="-25000" dirty="0" smtClean="0"/>
              <a:t>i</a:t>
            </a:r>
            <a:endParaRPr lang="ja-JP" altLang="en-US" dirty="0"/>
          </a:p>
        </p:txBody>
      </p:sp>
      <p:sp>
        <p:nvSpPr>
          <p:cNvPr id="30" name="右矢印 29"/>
          <p:cNvSpPr/>
          <p:nvPr/>
        </p:nvSpPr>
        <p:spPr>
          <a:xfrm>
            <a:off x="3419872" y="6021288"/>
            <a:ext cx="288032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>
            <a:off x="3059832" y="4653136"/>
            <a:ext cx="1080120" cy="720080"/>
          </a:xfrm>
          <a:prstGeom prst="rightArrow">
            <a:avLst>
              <a:gd name="adj1" fmla="val 50000"/>
              <a:gd name="adj2" fmla="val 40506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1200" dirty="0" smtClean="0">
                <a:solidFill>
                  <a:srgbClr val="002060"/>
                </a:solidFill>
              </a:rPr>
              <a:t>世代が</a:t>
            </a:r>
            <a:endParaRPr lang="en-US" altLang="ja-JP" sz="1200" dirty="0" smtClean="0">
              <a:solidFill>
                <a:srgbClr val="002060"/>
              </a:solidFill>
            </a:endParaRPr>
          </a:p>
          <a:p>
            <a:pPr lvl="0" algn="ctr"/>
            <a:r>
              <a:rPr lang="ja-JP" altLang="en-US" sz="1200" dirty="0" smtClean="0">
                <a:solidFill>
                  <a:srgbClr val="002060"/>
                </a:solidFill>
              </a:rPr>
              <a:t>進むと･･･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4572000" y="3284984"/>
            <a:ext cx="2376264" cy="12961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 2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Normally Distributed Mutation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67544" y="1916832"/>
            <a:ext cx="7467600" cy="4205064"/>
          </a:xfrm>
        </p:spPr>
        <p:txBody>
          <a:bodyPr/>
          <a:lstStyle/>
          <a:p>
            <a:r>
              <a:rPr kumimoji="1" lang="ja-JP" altLang="en-US" dirty="0" smtClean="0"/>
              <a:t>正規分布を利用，シンプルでポピュラーな方法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パラメータ</a:t>
            </a:r>
            <a:r>
              <a:rPr lang="en-US" altLang="ja-JP" i="1" dirty="0" err="1" smtClean="0"/>
              <a:t>σ</a:t>
            </a:r>
            <a:r>
              <a:rPr lang="en-US" altLang="ja-JP" i="1" baseline="-25000" dirty="0" err="1" smtClean="0"/>
              <a:t>i</a:t>
            </a:r>
            <a:r>
              <a:rPr lang="ja-JP" altLang="en-US" dirty="0" smtClean="0"/>
              <a:t>は世代ごとに変えて</a:t>
            </a:r>
            <a:r>
              <a:rPr lang="en-US" altLang="ja-JP" dirty="0" smtClean="0"/>
              <a:t>OK</a:t>
            </a:r>
            <a:endParaRPr kumimoji="1" lang="en-US" altLang="ja-JP" dirty="0" smtClean="0"/>
          </a:p>
        </p:txBody>
      </p:sp>
      <p:graphicFrame>
        <p:nvGraphicFramePr>
          <p:cNvPr id="19458" name="コンテンツ プレースホルダ 3"/>
          <p:cNvGraphicFramePr>
            <a:graphicFrameLocks noChangeAspect="1"/>
          </p:cNvGraphicFramePr>
          <p:nvPr/>
        </p:nvGraphicFramePr>
        <p:xfrm>
          <a:off x="1475656" y="2420888"/>
          <a:ext cx="4248150" cy="679450"/>
        </p:xfrm>
        <a:graphic>
          <a:graphicData uri="http://schemas.openxmlformats.org/presentationml/2006/ole">
            <p:oleObj spid="_x0000_s19458" name="数式" r:id="rId3" imgW="1587240" imgH="253800" progId="Equation.3">
              <p:embed/>
            </p:oleObj>
          </a:graphicData>
        </a:graphic>
      </p:graphicFrame>
      <p:cxnSp>
        <p:nvCxnSpPr>
          <p:cNvPr id="10" name="直線コネクタ 9"/>
          <p:cNvCxnSpPr/>
          <p:nvPr/>
        </p:nvCxnSpPr>
        <p:spPr>
          <a:xfrm rot="5400000">
            <a:off x="2195736" y="3717032"/>
            <a:ext cx="115212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483768" y="43651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ja-JP" i="1" dirty="0" smtClean="0"/>
              <a:t>μ</a:t>
            </a:r>
            <a:r>
              <a:rPr kumimoji="1" lang="ja-JP" altLang="en-US" dirty="0" smtClean="0"/>
              <a:t>＝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771800" y="3645024"/>
            <a:ext cx="36004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771800" y="3573016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 err="1" smtClean="0"/>
              <a:t>σ</a:t>
            </a:r>
            <a:r>
              <a:rPr kumimoji="1" lang="en-US" altLang="ja-JP" sz="2000" i="1" baseline="-25000" dirty="0" err="1" smtClean="0"/>
              <a:t>i</a:t>
            </a:r>
            <a:endParaRPr kumimoji="1" lang="ja-JP" altLang="en-US" sz="2000" i="1" baseline="-25000" dirty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1619672" y="4221088"/>
            <a:ext cx="244827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/>
          <p:cNvGrpSpPr/>
          <p:nvPr/>
        </p:nvGrpSpPr>
        <p:grpSpPr>
          <a:xfrm>
            <a:off x="1713415" y="3284984"/>
            <a:ext cx="2112626" cy="923334"/>
            <a:chOff x="1713415" y="3284984"/>
            <a:chExt cx="2112626" cy="923334"/>
          </a:xfrm>
        </p:grpSpPr>
        <p:sp>
          <p:nvSpPr>
            <p:cNvPr id="14" name="フリーフォーム 13"/>
            <p:cNvSpPr/>
            <p:nvPr/>
          </p:nvSpPr>
          <p:spPr>
            <a:xfrm>
              <a:off x="1713415" y="3284984"/>
              <a:ext cx="1054241" cy="923334"/>
            </a:xfrm>
            <a:custGeom>
              <a:avLst/>
              <a:gdLst>
                <a:gd name="connsiteX0" fmla="*/ 0 w 2210512"/>
                <a:gd name="connsiteY0" fmla="*/ 856003 h 856003"/>
                <a:gd name="connsiteX1" fmla="*/ 333286 w 2210512"/>
                <a:gd name="connsiteY1" fmla="*/ 762000 h 856003"/>
                <a:gd name="connsiteX2" fmla="*/ 615297 w 2210512"/>
                <a:gd name="connsiteY2" fmla="*/ 556901 h 856003"/>
                <a:gd name="connsiteX3" fmla="*/ 769121 w 2210512"/>
                <a:gd name="connsiteY3" fmla="*/ 300527 h 856003"/>
                <a:gd name="connsiteX4" fmla="*/ 871671 w 2210512"/>
                <a:gd name="connsiteY4" fmla="*/ 121065 h 856003"/>
                <a:gd name="connsiteX5" fmla="*/ 1016949 w 2210512"/>
                <a:gd name="connsiteY5" fmla="*/ 1424 h 856003"/>
                <a:gd name="connsiteX6" fmla="*/ 1213503 w 2210512"/>
                <a:gd name="connsiteY6" fmla="*/ 112519 h 856003"/>
                <a:gd name="connsiteX7" fmla="*/ 1333144 w 2210512"/>
                <a:gd name="connsiteY7" fmla="*/ 411622 h 856003"/>
                <a:gd name="connsiteX8" fmla="*/ 1546789 w 2210512"/>
                <a:gd name="connsiteY8" fmla="*/ 659450 h 856003"/>
                <a:gd name="connsiteX9" fmla="*/ 1828800 w 2210512"/>
                <a:gd name="connsiteY9" fmla="*/ 744908 h 856003"/>
                <a:gd name="connsiteX10" fmla="*/ 2153540 w 2210512"/>
                <a:gd name="connsiteY10" fmla="*/ 821820 h 856003"/>
                <a:gd name="connsiteX11" fmla="*/ 2170632 w 2210512"/>
                <a:gd name="connsiteY11" fmla="*/ 830366 h 856003"/>
                <a:gd name="connsiteX0" fmla="*/ 0 w 2210512"/>
                <a:gd name="connsiteY0" fmla="*/ 856003 h 856003"/>
                <a:gd name="connsiteX1" fmla="*/ 333286 w 2210512"/>
                <a:gd name="connsiteY1" fmla="*/ 762000 h 856003"/>
                <a:gd name="connsiteX2" fmla="*/ 615297 w 2210512"/>
                <a:gd name="connsiteY2" fmla="*/ 556901 h 856003"/>
                <a:gd name="connsiteX3" fmla="*/ 769121 w 2210512"/>
                <a:gd name="connsiteY3" fmla="*/ 300527 h 856003"/>
                <a:gd name="connsiteX4" fmla="*/ 871671 w 2210512"/>
                <a:gd name="connsiteY4" fmla="*/ 121065 h 856003"/>
                <a:gd name="connsiteX5" fmla="*/ 1016949 w 2210512"/>
                <a:gd name="connsiteY5" fmla="*/ 1424 h 856003"/>
                <a:gd name="connsiteX6" fmla="*/ 1213503 w 2210512"/>
                <a:gd name="connsiteY6" fmla="*/ 112519 h 856003"/>
                <a:gd name="connsiteX7" fmla="*/ 1333144 w 2210512"/>
                <a:gd name="connsiteY7" fmla="*/ 411622 h 856003"/>
                <a:gd name="connsiteX8" fmla="*/ 1558297 w 2210512"/>
                <a:gd name="connsiteY8" fmla="*/ 580741 h 856003"/>
                <a:gd name="connsiteX9" fmla="*/ 1828800 w 2210512"/>
                <a:gd name="connsiteY9" fmla="*/ 744908 h 856003"/>
                <a:gd name="connsiteX10" fmla="*/ 2153540 w 2210512"/>
                <a:gd name="connsiteY10" fmla="*/ 821820 h 856003"/>
                <a:gd name="connsiteX11" fmla="*/ 2170632 w 2210512"/>
                <a:gd name="connsiteY11" fmla="*/ 830366 h 856003"/>
                <a:gd name="connsiteX0" fmla="*/ 0 w 2210512"/>
                <a:gd name="connsiteY0" fmla="*/ 856003 h 856003"/>
                <a:gd name="connsiteX1" fmla="*/ 333286 w 2210512"/>
                <a:gd name="connsiteY1" fmla="*/ 762000 h 856003"/>
                <a:gd name="connsiteX2" fmla="*/ 615297 w 2210512"/>
                <a:gd name="connsiteY2" fmla="*/ 556901 h 856003"/>
                <a:gd name="connsiteX3" fmla="*/ 769121 w 2210512"/>
                <a:gd name="connsiteY3" fmla="*/ 300527 h 856003"/>
                <a:gd name="connsiteX4" fmla="*/ 871671 w 2210512"/>
                <a:gd name="connsiteY4" fmla="*/ 121065 h 856003"/>
                <a:gd name="connsiteX5" fmla="*/ 1016949 w 2210512"/>
                <a:gd name="connsiteY5" fmla="*/ 1424 h 856003"/>
                <a:gd name="connsiteX6" fmla="*/ 1213503 w 2210512"/>
                <a:gd name="connsiteY6" fmla="*/ 112519 h 856003"/>
                <a:gd name="connsiteX7" fmla="*/ 1414281 w 2210512"/>
                <a:gd name="connsiteY7" fmla="*/ 364717 h 856003"/>
                <a:gd name="connsiteX8" fmla="*/ 1558297 w 2210512"/>
                <a:gd name="connsiteY8" fmla="*/ 580741 h 856003"/>
                <a:gd name="connsiteX9" fmla="*/ 1828800 w 2210512"/>
                <a:gd name="connsiteY9" fmla="*/ 744908 h 856003"/>
                <a:gd name="connsiteX10" fmla="*/ 2153540 w 2210512"/>
                <a:gd name="connsiteY10" fmla="*/ 821820 h 856003"/>
                <a:gd name="connsiteX11" fmla="*/ 2170632 w 2210512"/>
                <a:gd name="connsiteY11" fmla="*/ 830366 h 856003"/>
                <a:gd name="connsiteX0" fmla="*/ 0 w 2210512"/>
                <a:gd name="connsiteY0" fmla="*/ 861976 h 861976"/>
                <a:gd name="connsiteX1" fmla="*/ 333286 w 2210512"/>
                <a:gd name="connsiteY1" fmla="*/ 767973 h 861976"/>
                <a:gd name="connsiteX2" fmla="*/ 615297 w 2210512"/>
                <a:gd name="connsiteY2" fmla="*/ 562874 h 861976"/>
                <a:gd name="connsiteX3" fmla="*/ 769121 w 2210512"/>
                <a:gd name="connsiteY3" fmla="*/ 306500 h 861976"/>
                <a:gd name="connsiteX4" fmla="*/ 871671 w 2210512"/>
                <a:gd name="connsiteY4" fmla="*/ 127038 h 861976"/>
                <a:gd name="connsiteX5" fmla="*/ 1016949 w 2210512"/>
                <a:gd name="connsiteY5" fmla="*/ 7397 h 861976"/>
                <a:gd name="connsiteX6" fmla="*/ 1270265 w 2210512"/>
                <a:gd name="connsiteY6" fmla="*/ 82658 h 861976"/>
                <a:gd name="connsiteX7" fmla="*/ 1414281 w 2210512"/>
                <a:gd name="connsiteY7" fmla="*/ 370690 h 861976"/>
                <a:gd name="connsiteX8" fmla="*/ 1558297 w 2210512"/>
                <a:gd name="connsiteY8" fmla="*/ 586714 h 861976"/>
                <a:gd name="connsiteX9" fmla="*/ 1828800 w 2210512"/>
                <a:gd name="connsiteY9" fmla="*/ 750881 h 861976"/>
                <a:gd name="connsiteX10" fmla="*/ 2153540 w 2210512"/>
                <a:gd name="connsiteY10" fmla="*/ 827793 h 861976"/>
                <a:gd name="connsiteX11" fmla="*/ 2170632 w 2210512"/>
                <a:gd name="connsiteY11" fmla="*/ 836339 h 861976"/>
                <a:gd name="connsiteX0" fmla="*/ 0 w 2210512"/>
                <a:gd name="connsiteY0" fmla="*/ 930731 h 930731"/>
                <a:gd name="connsiteX1" fmla="*/ 333286 w 2210512"/>
                <a:gd name="connsiteY1" fmla="*/ 836728 h 930731"/>
                <a:gd name="connsiteX2" fmla="*/ 615297 w 2210512"/>
                <a:gd name="connsiteY2" fmla="*/ 631629 h 930731"/>
                <a:gd name="connsiteX3" fmla="*/ 769121 w 2210512"/>
                <a:gd name="connsiteY3" fmla="*/ 375255 h 930731"/>
                <a:gd name="connsiteX4" fmla="*/ 871671 w 2210512"/>
                <a:gd name="connsiteY4" fmla="*/ 195793 h 930731"/>
                <a:gd name="connsiteX5" fmla="*/ 1054241 w 2210512"/>
                <a:gd name="connsiteY5" fmla="*/ 7397 h 930731"/>
                <a:gd name="connsiteX6" fmla="*/ 1270265 w 2210512"/>
                <a:gd name="connsiteY6" fmla="*/ 151413 h 930731"/>
                <a:gd name="connsiteX7" fmla="*/ 1414281 w 2210512"/>
                <a:gd name="connsiteY7" fmla="*/ 439445 h 930731"/>
                <a:gd name="connsiteX8" fmla="*/ 1558297 w 2210512"/>
                <a:gd name="connsiteY8" fmla="*/ 655469 h 930731"/>
                <a:gd name="connsiteX9" fmla="*/ 1828800 w 2210512"/>
                <a:gd name="connsiteY9" fmla="*/ 819636 h 930731"/>
                <a:gd name="connsiteX10" fmla="*/ 2153540 w 2210512"/>
                <a:gd name="connsiteY10" fmla="*/ 896548 h 930731"/>
                <a:gd name="connsiteX11" fmla="*/ 2170632 w 2210512"/>
                <a:gd name="connsiteY11" fmla="*/ 905094 h 930731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615297 w 2210512"/>
                <a:gd name="connsiteY2" fmla="*/ 624232 h 923334"/>
                <a:gd name="connsiteX3" fmla="*/ 769121 w 2210512"/>
                <a:gd name="connsiteY3" fmla="*/ 367858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615297 w 2210512"/>
                <a:gd name="connsiteY2" fmla="*/ 624232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550185 w 2210512"/>
                <a:gd name="connsiteY2" fmla="*/ 576064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550185 w 2210512"/>
                <a:gd name="connsiteY2" fmla="*/ 576064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550185 w 2210512"/>
                <a:gd name="connsiteY2" fmla="*/ 576064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550185 w 2210512"/>
                <a:gd name="connsiteY2" fmla="*/ 576064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550185 w 2210512"/>
                <a:gd name="connsiteY2" fmla="*/ 576064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86289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550185 w 2210512"/>
                <a:gd name="connsiteY2" fmla="*/ 576064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550185 w 2210512"/>
                <a:gd name="connsiteY2" fmla="*/ 576064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550185 w 2210512"/>
                <a:gd name="connsiteY2" fmla="*/ 576064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550185 w 2210512"/>
                <a:gd name="connsiteY2" fmla="*/ 576064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550185 w 2210512"/>
                <a:gd name="connsiteY2" fmla="*/ 576064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550185 w 2210512"/>
                <a:gd name="connsiteY2" fmla="*/ 576064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193156"/>
                <a:gd name="connsiteY0" fmla="*/ 923334 h 938952"/>
                <a:gd name="connsiteX1" fmla="*/ 333286 w 2193156"/>
                <a:gd name="connsiteY1" fmla="*/ 829331 h 938952"/>
                <a:gd name="connsiteX2" fmla="*/ 550185 w 2193156"/>
                <a:gd name="connsiteY2" fmla="*/ 576064 h 938952"/>
                <a:gd name="connsiteX3" fmla="*/ 694201 w 2193156"/>
                <a:gd name="connsiteY3" fmla="*/ 360040 h 938952"/>
                <a:gd name="connsiteX4" fmla="*/ 838217 w 2193156"/>
                <a:gd name="connsiteY4" fmla="*/ 144017 h 938952"/>
                <a:gd name="connsiteX5" fmla="*/ 1054241 w 2193156"/>
                <a:gd name="connsiteY5" fmla="*/ 0 h 938952"/>
                <a:gd name="connsiteX6" fmla="*/ 1270265 w 2193156"/>
                <a:gd name="connsiteY6" fmla="*/ 144016 h 938952"/>
                <a:gd name="connsiteX7" fmla="*/ 1414281 w 2193156"/>
                <a:gd name="connsiteY7" fmla="*/ 432048 h 938952"/>
                <a:gd name="connsiteX8" fmla="*/ 1558297 w 2193156"/>
                <a:gd name="connsiteY8" fmla="*/ 648072 h 938952"/>
                <a:gd name="connsiteX9" fmla="*/ 1828800 w 2193156"/>
                <a:gd name="connsiteY9" fmla="*/ 812239 h 938952"/>
                <a:gd name="connsiteX10" fmla="*/ 2153540 w 2193156"/>
                <a:gd name="connsiteY10" fmla="*/ 889151 h 938952"/>
                <a:gd name="connsiteX11" fmla="*/ 2066496 w 2193156"/>
                <a:gd name="connsiteY11" fmla="*/ 936104 h 938952"/>
                <a:gd name="connsiteX0" fmla="*/ 0 w 2086436"/>
                <a:gd name="connsiteY0" fmla="*/ 923334 h 938952"/>
                <a:gd name="connsiteX1" fmla="*/ 333286 w 2086436"/>
                <a:gd name="connsiteY1" fmla="*/ 829331 h 938952"/>
                <a:gd name="connsiteX2" fmla="*/ 550185 w 2086436"/>
                <a:gd name="connsiteY2" fmla="*/ 576064 h 938952"/>
                <a:gd name="connsiteX3" fmla="*/ 694201 w 2086436"/>
                <a:gd name="connsiteY3" fmla="*/ 360040 h 938952"/>
                <a:gd name="connsiteX4" fmla="*/ 838217 w 2086436"/>
                <a:gd name="connsiteY4" fmla="*/ 144017 h 938952"/>
                <a:gd name="connsiteX5" fmla="*/ 1054241 w 2086436"/>
                <a:gd name="connsiteY5" fmla="*/ 0 h 938952"/>
                <a:gd name="connsiteX6" fmla="*/ 1270265 w 2086436"/>
                <a:gd name="connsiteY6" fmla="*/ 144016 h 938952"/>
                <a:gd name="connsiteX7" fmla="*/ 1414281 w 2086436"/>
                <a:gd name="connsiteY7" fmla="*/ 432048 h 938952"/>
                <a:gd name="connsiteX8" fmla="*/ 1558297 w 2086436"/>
                <a:gd name="connsiteY8" fmla="*/ 648072 h 938952"/>
                <a:gd name="connsiteX9" fmla="*/ 1828800 w 2086436"/>
                <a:gd name="connsiteY9" fmla="*/ 812239 h 938952"/>
                <a:gd name="connsiteX10" fmla="*/ 1994488 w 2086436"/>
                <a:gd name="connsiteY10" fmla="*/ 864096 h 938952"/>
                <a:gd name="connsiteX11" fmla="*/ 2066496 w 2086436"/>
                <a:gd name="connsiteY11" fmla="*/ 936104 h 938952"/>
                <a:gd name="connsiteX0" fmla="*/ 0 w 2086436"/>
                <a:gd name="connsiteY0" fmla="*/ 923334 h 938952"/>
                <a:gd name="connsiteX1" fmla="*/ 333286 w 2086436"/>
                <a:gd name="connsiteY1" fmla="*/ 829331 h 938952"/>
                <a:gd name="connsiteX2" fmla="*/ 550185 w 2086436"/>
                <a:gd name="connsiteY2" fmla="*/ 576064 h 938952"/>
                <a:gd name="connsiteX3" fmla="*/ 694201 w 2086436"/>
                <a:gd name="connsiteY3" fmla="*/ 360040 h 938952"/>
                <a:gd name="connsiteX4" fmla="*/ 838217 w 2086436"/>
                <a:gd name="connsiteY4" fmla="*/ 144017 h 938952"/>
                <a:gd name="connsiteX5" fmla="*/ 1054241 w 2086436"/>
                <a:gd name="connsiteY5" fmla="*/ 0 h 938952"/>
                <a:gd name="connsiteX6" fmla="*/ 1270265 w 2086436"/>
                <a:gd name="connsiteY6" fmla="*/ 144016 h 938952"/>
                <a:gd name="connsiteX7" fmla="*/ 1414281 w 2086436"/>
                <a:gd name="connsiteY7" fmla="*/ 432048 h 938952"/>
                <a:gd name="connsiteX8" fmla="*/ 1558297 w 2086436"/>
                <a:gd name="connsiteY8" fmla="*/ 648072 h 938952"/>
                <a:gd name="connsiteX9" fmla="*/ 1828800 w 2086436"/>
                <a:gd name="connsiteY9" fmla="*/ 812239 h 938952"/>
                <a:gd name="connsiteX10" fmla="*/ 1922480 w 2086436"/>
                <a:gd name="connsiteY10" fmla="*/ 864096 h 938952"/>
                <a:gd name="connsiteX11" fmla="*/ 2066496 w 2086436"/>
                <a:gd name="connsiteY11" fmla="*/ 936104 h 938952"/>
                <a:gd name="connsiteX0" fmla="*/ 0 w 2090053"/>
                <a:gd name="connsiteY0" fmla="*/ 923334 h 946770"/>
                <a:gd name="connsiteX1" fmla="*/ 333286 w 2090053"/>
                <a:gd name="connsiteY1" fmla="*/ 829331 h 946770"/>
                <a:gd name="connsiteX2" fmla="*/ 550185 w 2090053"/>
                <a:gd name="connsiteY2" fmla="*/ 576064 h 946770"/>
                <a:gd name="connsiteX3" fmla="*/ 694201 w 2090053"/>
                <a:gd name="connsiteY3" fmla="*/ 360040 h 946770"/>
                <a:gd name="connsiteX4" fmla="*/ 838217 w 2090053"/>
                <a:gd name="connsiteY4" fmla="*/ 144017 h 946770"/>
                <a:gd name="connsiteX5" fmla="*/ 1054241 w 2090053"/>
                <a:gd name="connsiteY5" fmla="*/ 0 h 946770"/>
                <a:gd name="connsiteX6" fmla="*/ 1270265 w 2090053"/>
                <a:gd name="connsiteY6" fmla="*/ 144016 h 946770"/>
                <a:gd name="connsiteX7" fmla="*/ 1414281 w 2090053"/>
                <a:gd name="connsiteY7" fmla="*/ 432048 h 946770"/>
                <a:gd name="connsiteX8" fmla="*/ 1558297 w 2090053"/>
                <a:gd name="connsiteY8" fmla="*/ 648072 h 946770"/>
                <a:gd name="connsiteX9" fmla="*/ 1828800 w 2090053"/>
                <a:gd name="connsiteY9" fmla="*/ 812239 h 946770"/>
                <a:gd name="connsiteX10" fmla="*/ 1922480 w 2090053"/>
                <a:gd name="connsiteY10" fmla="*/ 864096 h 946770"/>
                <a:gd name="connsiteX11" fmla="*/ 2066496 w 2090053"/>
                <a:gd name="connsiteY11" fmla="*/ 936104 h 946770"/>
                <a:gd name="connsiteX12" fmla="*/ 2063825 w 2090053"/>
                <a:gd name="connsiteY12" fmla="*/ 928093 h 946770"/>
                <a:gd name="connsiteX0" fmla="*/ 0 w 2090053"/>
                <a:gd name="connsiteY0" fmla="*/ 923334 h 946770"/>
                <a:gd name="connsiteX1" fmla="*/ 333286 w 2090053"/>
                <a:gd name="connsiteY1" fmla="*/ 829331 h 946770"/>
                <a:gd name="connsiteX2" fmla="*/ 550185 w 2090053"/>
                <a:gd name="connsiteY2" fmla="*/ 576064 h 946770"/>
                <a:gd name="connsiteX3" fmla="*/ 694201 w 2090053"/>
                <a:gd name="connsiteY3" fmla="*/ 360040 h 946770"/>
                <a:gd name="connsiteX4" fmla="*/ 838217 w 2090053"/>
                <a:gd name="connsiteY4" fmla="*/ 144017 h 946770"/>
                <a:gd name="connsiteX5" fmla="*/ 1054241 w 2090053"/>
                <a:gd name="connsiteY5" fmla="*/ 0 h 946770"/>
                <a:gd name="connsiteX6" fmla="*/ 1270265 w 2090053"/>
                <a:gd name="connsiteY6" fmla="*/ 144016 h 946770"/>
                <a:gd name="connsiteX7" fmla="*/ 1414281 w 2090053"/>
                <a:gd name="connsiteY7" fmla="*/ 432048 h 946770"/>
                <a:gd name="connsiteX8" fmla="*/ 1558297 w 2090053"/>
                <a:gd name="connsiteY8" fmla="*/ 648072 h 946770"/>
                <a:gd name="connsiteX9" fmla="*/ 1828800 w 2090053"/>
                <a:gd name="connsiteY9" fmla="*/ 812239 h 946770"/>
                <a:gd name="connsiteX10" fmla="*/ 1922480 w 2090053"/>
                <a:gd name="connsiteY10" fmla="*/ 864096 h 946770"/>
                <a:gd name="connsiteX11" fmla="*/ 2066496 w 2090053"/>
                <a:gd name="connsiteY11" fmla="*/ 936104 h 946770"/>
                <a:gd name="connsiteX12" fmla="*/ 2063825 w 2090053"/>
                <a:gd name="connsiteY12" fmla="*/ 928093 h 946770"/>
                <a:gd name="connsiteX13" fmla="*/ 2029642 w 2090053"/>
                <a:gd name="connsiteY13" fmla="*/ 928093 h 946770"/>
                <a:gd name="connsiteX0" fmla="*/ 0 w 2090053"/>
                <a:gd name="connsiteY0" fmla="*/ 923334 h 946770"/>
                <a:gd name="connsiteX1" fmla="*/ 333286 w 2090053"/>
                <a:gd name="connsiteY1" fmla="*/ 829331 h 946770"/>
                <a:gd name="connsiteX2" fmla="*/ 550185 w 2090053"/>
                <a:gd name="connsiteY2" fmla="*/ 576064 h 946770"/>
                <a:gd name="connsiteX3" fmla="*/ 694201 w 2090053"/>
                <a:gd name="connsiteY3" fmla="*/ 360040 h 946770"/>
                <a:gd name="connsiteX4" fmla="*/ 838217 w 2090053"/>
                <a:gd name="connsiteY4" fmla="*/ 144017 h 946770"/>
                <a:gd name="connsiteX5" fmla="*/ 1054241 w 2090053"/>
                <a:gd name="connsiteY5" fmla="*/ 0 h 946770"/>
                <a:gd name="connsiteX6" fmla="*/ 1270265 w 2090053"/>
                <a:gd name="connsiteY6" fmla="*/ 144016 h 946770"/>
                <a:gd name="connsiteX7" fmla="*/ 1414281 w 2090053"/>
                <a:gd name="connsiteY7" fmla="*/ 432048 h 946770"/>
                <a:gd name="connsiteX8" fmla="*/ 1558297 w 2090053"/>
                <a:gd name="connsiteY8" fmla="*/ 648072 h 946770"/>
                <a:gd name="connsiteX9" fmla="*/ 1828800 w 2090053"/>
                <a:gd name="connsiteY9" fmla="*/ 812239 h 946770"/>
                <a:gd name="connsiteX10" fmla="*/ 1922480 w 2090053"/>
                <a:gd name="connsiteY10" fmla="*/ 864096 h 946770"/>
                <a:gd name="connsiteX11" fmla="*/ 2066496 w 2090053"/>
                <a:gd name="connsiteY11" fmla="*/ 936104 h 946770"/>
                <a:gd name="connsiteX12" fmla="*/ 2063825 w 2090053"/>
                <a:gd name="connsiteY12" fmla="*/ 928093 h 946770"/>
                <a:gd name="connsiteX13" fmla="*/ 2029642 w 2090053"/>
                <a:gd name="connsiteY13" fmla="*/ 928093 h 946770"/>
                <a:gd name="connsiteX14" fmla="*/ 2063825 w 2090053"/>
                <a:gd name="connsiteY14" fmla="*/ 902455 h 946770"/>
                <a:gd name="connsiteX0" fmla="*/ 0 w 2090053"/>
                <a:gd name="connsiteY0" fmla="*/ 923334 h 946770"/>
                <a:gd name="connsiteX1" fmla="*/ 333286 w 2090053"/>
                <a:gd name="connsiteY1" fmla="*/ 829331 h 946770"/>
                <a:gd name="connsiteX2" fmla="*/ 550185 w 2090053"/>
                <a:gd name="connsiteY2" fmla="*/ 576064 h 946770"/>
                <a:gd name="connsiteX3" fmla="*/ 694201 w 2090053"/>
                <a:gd name="connsiteY3" fmla="*/ 360040 h 946770"/>
                <a:gd name="connsiteX4" fmla="*/ 838217 w 2090053"/>
                <a:gd name="connsiteY4" fmla="*/ 144017 h 946770"/>
                <a:gd name="connsiteX5" fmla="*/ 1054241 w 2090053"/>
                <a:gd name="connsiteY5" fmla="*/ 0 h 946770"/>
                <a:gd name="connsiteX6" fmla="*/ 1270265 w 2090053"/>
                <a:gd name="connsiteY6" fmla="*/ 144016 h 946770"/>
                <a:gd name="connsiteX7" fmla="*/ 1414281 w 2090053"/>
                <a:gd name="connsiteY7" fmla="*/ 432048 h 946770"/>
                <a:gd name="connsiteX8" fmla="*/ 1558297 w 2090053"/>
                <a:gd name="connsiteY8" fmla="*/ 648072 h 946770"/>
                <a:gd name="connsiteX9" fmla="*/ 1828800 w 2090053"/>
                <a:gd name="connsiteY9" fmla="*/ 812239 h 946770"/>
                <a:gd name="connsiteX10" fmla="*/ 1922480 w 2090053"/>
                <a:gd name="connsiteY10" fmla="*/ 864096 h 946770"/>
                <a:gd name="connsiteX11" fmla="*/ 2066496 w 2090053"/>
                <a:gd name="connsiteY11" fmla="*/ 936104 h 946770"/>
                <a:gd name="connsiteX12" fmla="*/ 2063825 w 2090053"/>
                <a:gd name="connsiteY12" fmla="*/ 928093 h 946770"/>
                <a:gd name="connsiteX13" fmla="*/ 2029642 w 2090053"/>
                <a:gd name="connsiteY13" fmla="*/ 928093 h 946770"/>
                <a:gd name="connsiteX0" fmla="*/ 0 w 2090053"/>
                <a:gd name="connsiteY0" fmla="*/ 923334 h 946770"/>
                <a:gd name="connsiteX1" fmla="*/ 333286 w 2090053"/>
                <a:gd name="connsiteY1" fmla="*/ 829331 h 946770"/>
                <a:gd name="connsiteX2" fmla="*/ 550185 w 2090053"/>
                <a:gd name="connsiteY2" fmla="*/ 576064 h 946770"/>
                <a:gd name="connsiteX3" fmla="*/ 694201 w 2090053"/>
                <a:gd name="connsiteY3" fmla="*/ 360040 h 946770"/>
                <a:gd name="connsiteX4" fmla="*/ 838217 w 2090053"/>
                <a:gd name="connsiteY4" fmla="*/ 144017 h 946770"/>
                <a:gd name="connsiteX5" fmla="*/ 1054241 w 2090053"/>
                <a:gd name="connsiteY5" fmla="*/ 0 h 946770"/>
                <a:gd name="connsiteX6" fmla="*/ 1270265 w 2090053"/>
                <a:gd name="connsiteY6" fmla="*/ 144016 h 946770"/>
                <a:gd name="connsiteX7" fmla="*/ 1414281 w 2090053"/>
                <a:gd name="connsiteY7" fmla="*/ 432048 h 946770"/>
                <a:gd name="connsiteX8" fmla="*/ 1558297 w 2090053"/>
                <a:gd name="connsiteY8" fmla="*/ 648072 h 946770"/>
                <a:gd name="connsiteX9" fmla="*/ 1828800 w 2090053"/>
                <a:gd name="connsiteY9" fmla="*/ 812239 h 946770"/>
                <a:gd name="connsiteX10" fmla="*/ 1922480 w 2090053"/>
                <a:gd name="connsiteY10" fmla="*/ 864096 h 946770"/>
                <a:gd name="connsiteX11" fmla="*/ 2066496 w 2090053"/>
                <a:gd name="connsiteY11" fmla="*/ 936104 h 946770"/>
                <a:gd name="connsiteX12" fmla="*/ 2063825 w 2090053"/>
                <a:gd name="connsiteY12" fmla="*/ 928093 h 946770"/>
                <a:gd name="connsiteX0" fmla="*/ 0 w 2066496"/>
                <a:gd name="connsiteY0" fmla="*/ 923334 h 936104"/>
                <a:gd name="connsiteX1" fmla="*/ 333286 w 2066496"/>
                <a:gd name="connsiteY1" fmla="*/ 829331 h 936104"/>
                <a:gd name="connsiteX2" fmla="*/ 550185 w 2066496"/>
                <a:gd name="connsiteY2" fmla="*/ 576064 h 936104"/>
                <a:gd name="connsiteX3" fmla="*/ 694201 w 2066496"/>
                <a:gd name="connsiteY3" fmla="*/ 360040 h 936104"/>
                <a:gd name="connsiteX4" fmla="*/ 838217 w 2066496"/>
                <a:gd name="connsiteY4" fmla="*/ 144017 h 936104"/>
                <a:gd name="connsiteX5" fmla="*/ 1054241 w 2066496"/>
                <a:gd name="connsiteY5" fmla="*/ 0 h 936104"/>
                <a:gd name="connsiteX6" fmla="*/ 1270265 w 2066496"/>
                <a:gd name="connsiteY6" fmla="*/ 144016 h 936104"/>
                <a:gd name="connsiteX7" fmla="*/ 1414281 w 2066496"/>
                <a:gd name="connsiteY7" fmla="*/ 432048 h 936104"/>
                <a:gd name="connsiteX8" fmla="*/ 1558297 w 2066496"/>
                <a:gd name="connsiteY8" fmla="*/ 648072 h 936104"/>
                <a:gd name="connsiteX9" fmla="*/ 1828800 w 2066496"/>
                <a:gd name="connsiteY9" fmla="*/ 812239 h 936104"/>
                <a:gd name="connsiteX10" fmla="*/ 1922480 w 2066496"/>
                <a:gd name="connsiteY10" fmla="*/ 864096 h 936104"/>
                <a:gd name="connsiteX11" fmla="*/ 2066496 w 2066496"/>
                <a:gd name="connsiteY11" fmla="*/ 936104 h 936104"/>
                <a:gd name="connsiteX12" fmla="*/ 2066496 w 2066496"/>
                <a:gd name="connsiteY12" fmla="*/ 936104 h 936104"/>
                <a:gd name="connsiteX0" fmla="*/ 0 w 2066496"/>
                <a:gd name="connsiteY0" fmla="*/ 923334 h 936104"/>
                <a:gd name="connsiteX1" fmla="*/ 333286 w 2066496"/>
                <a:gd name="connsiteY1" fmla="*/ 829331 h 936104"/>
                <a:gd name="connsiteX2" fmla="*/ 550185 w 2066496"/>
                <a:gd name="connsiteY2" fmla="*/ 576064 h 936104"/>
                <a:gd name="connsiteX3" fmla="*/ 694201 w 2066496"/>
                <a:gd name="connsiteY3" fmla="*/ 360040 h 936104"/>
                <a:gd name="connsiteX4" fmla="*/ 838217 w 2066496"/>
                <a:gd name="connsiteY4" fmla="*/ 144017 h 936104"/>
                <a:gd name="connsiteX5" fmla="*/ 1054241 w 2066496"/>
                <a:gd name="connsiteY5" fmla="*/ 0 h 936104"/>
                <a:gd name="connsiteX6" fmla="*/ 1270265 w 2066496"/>
                <a:gd name="connsiteY6" fmla="*/ 144016 h 936104"/>
                <a:gd name="connsiteX7" fmla="*/ 1414281 w 2066496"/>
                <a:gd name="connsiteY7" fmla="*/ 432048 h 936104"/>
                <a:gd name="connsiteX8" fmla="*/ 1558297 w 2066496"/>
                <a:gd name="connsiteY8" fmla="*/ 648072 h 936104"/>
                <a:gd name="connsiteX9" fmla="*/ 1828800 w 2066496"/>
                <a:gd name="connsiteY9" fmla="*/ 812239 h 936104"/>
                <a:gd name="connsiteX10" fmla="*/ 1922480 w 2066496"/>
                <a:gd name="connsiteY10" fmla="*/ 864096 h 936104"/>
                <a:gd name="connsiteX11" fmla="*/ 2066496 w 2066496"/>
                <a:gd name="connsiteY11" fmla="*/ 936104 h 936104"/>
                <a:gd name="connsiteX12" fmla="*/ 2066496 w 2066496"/>
                <a:gd name="connsiteY12" fmla="*/ 936104 h 936104"/>
                <a:gd name="connsiteX0" fmla="*/ 0 w 2066496"/>
                <a:gd name="connsiteY0" fmla="*/ 923334 h 936104"/>
                <a:gd name="connsiteX1" fmla="*/ 333286 w 2066496"/>
                <a:gd name="connsiteY1" fmla="*/ 829331 h 936104"/>
                <a:gd name="connsiteX2" fmla="*/ 550185 w 2066496"/>
                <a:gd name="connsiteY2" fmla="*/ 576064 h 936104"/>
                <a:gd name="connsiteX3" fmla="*/ 694201 w 2066496"/>
                <a:gd name="connsiteY3" fmla="*/ 360040 h 936104"/>
                <a:gd name="connsiteX4" fmla="*/ 838217 w 2066496"/>
                <a:gd name="connsiteY4" fmla="*/ 144017 h 936104"/>
                <a:gd name="connsiteX5" fmla="*/ 1054241 w 2066496"/>
                <a:gd name="connsiteY5" fmla="*/ 0 h 936104"/>
                <a:gd name="connsiteX6" fmla="*/ 1270265 w 2066496"/>
                <a:gd name="connsiteY6" fmla="*/ 144016 h 936104"/>
                <a:gd name="connsiteX7" fmla="*/ 1414281 w 2066496"/>
                <a:gd name="connsiteY7" fmla="*/ 432048 h 936104"/>
                <a:gd name="connsiteX8" fmla="*/ 1558297 w 2066496"/>
                <a:gd name="connsiteY8" fmla="*/ 648072 h 936104"/>
                <a:gd name="connsiteX9" fmla="*/ 1828800 w 2066496"/>
                <a:gd name="connsiteY9" fmla="*/ 812239 h 936104"/>
                <a:gd name="connsiteX10" fmla="*/ 1922480 w 2066496"/>
                <a:gd name="connsiteY10" fmla="*/ 864096 h 936104"/>
                <a:gd name="connsiteX11" fmla="*/ 2066496 w 2066496"/>
                <a:gd name="connsiteY11" fmla="*/ 936104 h 936104"/>
                <a:gd name="connsiteX0" fmla="*/ 0 w 1922480"/>
                <a:gd name="connsiteY0" fmla="*/ 923334 h 923334"/>
                <a:gd name="connsiteX1" fmla="*/ 333286 w 1922480"/>
                <a:gd name="connsiteY1" fmla="*/ 829331 h 923334"/>
                <a:gd name="connsiteX2" fmla="*/ 550185 w 1922480"/>
                <a:gd name="connsiteY2" fmla="*/ 576064 h 923334"/>
                <a:gd name="connsiteX3" fmla="*/ 694201 w 1922480"/>
                <a:gd name="connsiteY3" fmla="*/ 360040 h 923334"/>
                <a:gd name="connsiteX4" fmla="*/ 838217 w 1922480"/>
                <a:gd name="connsiteY4" fmla="*/ 144017 h 923334"/>
                <a:gd name="connsiteX5" fmla="*/ 1054241 w 1922480"/>
                <a:gd name="connsiteY5" fmla="*/ 0 h 923334"/>
                <a:gd name="connsiteX6" fmla="*/ 1270265 w 1922480"/>
                <a:gd name="connsiteY6" fmla="*/ 144016 h 923334"/>
                <a:gd name="connsiteX7" fmla="*/ 1414281 w 1922480"/>
                <a:gd name="connsiteY7" fmla="*/ 432048 h 923334"/>
                <a:gd name="connsiteX8" fmla="*/ 1558297 w 1922480"/>
                <a:gd name="connsiteY8" fmla="*/ 648072 h 923334"/>
                <a:gd name="connsiteX9" fmla="*/ 1828800 w 1922480"/>
                <a:gd name="connsiteY9" fmla="*/ 812239 h 923334"/>
                <a:gd name="connsiteX10" fmla="*/ 1922480 w 1922480"/>
                <a:gd name="connsiteY10" fmla="*/ 864096 h 923334"/>
                <a:gd name="connsiteX0" fmla="*/ 0 w 1828800"/>
                <a:gd name="connsiteY0" fmla="*/ 923334 h 923334"/>
                <a:gd name="connsiteX1" fmla="*/ 333286 w 1828800"/>
                <a:gd name="connsiteY1" fmla="*/ 829331 h 923334"/>
                <a:gd name="connsiteX2" fmla="*/ 550185 w 1828800"/>
                <a:gd name="connsiteY2" fmla="*/ 576064 h 923334"/>
                <a:gd name="connsiteX3" fmla="*/ 694201 w 1828800"/>
                <a:gd name="connsiteY3" fmla="*/ 360040 h 923334"/>
                <a:gd name="connsiteX4" fmla="*/ 838217 w 1828800"/>
                <a:gd name="connsiteY4" fmla="*/ 144017 h 923334"/>
                <a:gd name="connsiteX5" fmla="*/ 1054241 w 1828800"/>
                <a:gd name="connsiteY5" fmla="*/ 0 h 923334"/>
                <a:gd name="connsiteX6" fmla="*/ 1270265 w 1828800"/>
                <a:gd name="connsiteY6" fmla="*/ 144016 h 923334"/>
                <a:gd name="connsiteX7" fmla="*/ 1414281 w 1828800"/>
                <a:gd name="connsiteY7" fmla="*/ 432048 h 923334"/>
                <a:gd name="connsiteX8" fmla="*/ 1558297 w 1828800"/>
                <a:gd name="connsiteY8" fmla="*/ 648072 h 923334"/>
                <a:gd name="connsiteX9" fmla="*/ 1828800 w 1828800"/>
                <a:gd name="connsiteY9" fmla="*/ 812239 h 923334"/>
                <a:gd name="connsiteX0" fmla="*/ 0 w 1558297"/>
                <a:gd name="connsiteY0" fmla="*/ 923334 h 923334"/>
                <a:gd name="connsiteX1" fmla="*/ 333286 w 1558297"/>
                <a:gd name="connsiteY1" fmla="*/ 829331 h 923334"/>
                <a:gd name="connsiteX2" fmla="*/ 550185 w 1558297"/>
                <a:gd name="connsiteY2" fmla="*/ 576064 h 923334"/>
                <a:gd name="connsiteX3" fmla="*/ 694201 w 1558297"/>
                <a:gd name="connsiteY3" fmla="*/ 360040 h 923334"/>
                <a:gd name="connsiteX4" fmla="*/ 838217 w 1558297"/>
                <a:gd name="connsiteY4" fmla="*/ 144017 h 923334"/>
                <a:gd name="connsiteX5" fmla="*/ 1054241 w 1558297"/>
                <a:gd name="connsiteY5" fmla="*/ 0 h 923334"/>
                <a:gd name="connsiteX6" fmla="*/ 1270265 w 1558297"/>
                <a:gd name="connsiteY6" fmla="*/ 144016 h 923334"/>
                <a:gd name="connsiteX7" fmla="*/ 1414281 w 1558297"/>
                <a:gd name="connsiteY7" fmla="*/ 432048 h 923334"/>
                <a:gd name="connsiteX8" fmla="*/ 1558297 w 1558297"/>
                <a:gd name="connsiteY8" fmla="*/ 648072 h 923334"/>
                <a:gd name="connsiteX0" fmla="*/ 0 w 1414281"/>
                <a:gd name="connsiteY0" fmla="*/ 923334 h 923334"/>
                <a:gd name="connsiteX1" fmla="*/ 333286 w 1414281"/>
                <a:gd name="connsiteY1" fmla="*/ 829331 h 923334"/>
                <a:gd name="connsiteX2" fmla="*/ 550185 w 1414281"/>
                <a:gd name="connsiteY2" fmla="*/ 576064 h 923334"/>
                <a:gd name="connsiteX3" fmla="*/ 694201 w 1414281"/>
                <a:gd name="connsiteY3" fmla="*/ 360040 h 923334"/>
                <a:gd name="connsiteX4" fmla="*/ 838217 w 1414281"/>
                <a:gd name="connsiteY4" fmla="*/ 144017 h 923334"/>
                <a:gd name="connsiteX5" fmla="*/ 1054241 w 1414281"/>
                <a:gd name="connsiteY5" fmla="*/ 0 h 923334"/>
                <a:gd name="connsiteX6" fmla="*/ 1270265 w 1414281"/>
                <a:gd name="connsiteY6" fmla="*/ 144016 h 923334"/>
                <a:gd name="connsiteX7" fmla="*/ 1414281 w 1414281"/>
                <a:gd name="connsiteY7" fmla="*/ 432048 h 923334"/>
                <a:gd name="connsiteX0" fmla="*/ 0 w 1270265"/>
                <a:gd name="connsiteY0" fmla="*/ 923334 h 923334"/>
                <a:gd name="connsiteX1" fmla="*/ 333286 w 1270265"/>
                <a:gd name="connsiteY1" fmla="*/ 829331 h 923334"/>
                <a:gd name="connsiteX2" fmla="*/ 550185 w 1270265"/>
                <a:gd name="connsiteY2" fmla="*/ 576064 h 923334"/>
                <a:gd name="connsiteX3" fmla="*/ 694201 w 1270265"/>
                <a:gd name="connsiteY3" fmla="*/ 360040 h 923334"/>
                <a:gd name="connsiteX4" fmla="*/ 838217 w 1270265"/>
                <a:gd name="connsiteY4" fmla="*/ 144017 h 923334"/>
                <a:gd name="connsiteX5" fmla="*/ 1054241 w 1270265"/>
                <a:gd name="connsiteY5" fmla="*/ 0 h 923334"/>
                <a:gd name="connsiteX6" fmla="*/ 1270265 w 1270265"/>
                <a:gd name="connsiteY6" fmla="*/ 144016 h 923334"/>
                <a:gd name="connsiteX0" fmla="*/ 0 w 1054241"/>
                <a:gd name="connsiteY0" fmla="*/ 923334 h 923334"/>
                <a:gd name="connsiteX1" fmla="*/ 333286 w 1054241"/>
                <a:gd name="connsiteY1" fmla="*/ 829331 h 923334"/>
                <a:gd name="connsiteX2" fmla="*/ 550185 w 1054241"/>
                <a:gd name="connsiteY2" fmla="*/ 576064 h 923334"/>
                <a:gd name="connsiteX3" fmla="*/ 694201 w 1054241"/>
                <a:gd name="connsiteY3" fmla="*/ 360040 h 923334"/>
                <a:gd name="connsiteX4" fmla="*/ 838217 w 1054241"/>
                <a:gd name="connsiteY4" fmla="*/ 144017 h 923334"/>
                <a:gd name="connsiteX5" fmla="*/ 1054241 w 1054241"/>
                <a:gd name="connsiteY5" fmla="*/ 0 h 92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4241" h="923334">
                  <a:moveTo>
                    <a:pt x="0" y="923334"/>
                  </a:moveTo>
                  <a:cubicBezTo>
                    <a:pt x="115368" y="901257"/>
                    <a:pt x="241589" y="887209"/>
                    <a:pt x="333286" y="829331"/>
                  </a:cubicBezTo>
                  <a:cubicBezTo>
                    <a:pt x="424983" y="771453"/>
                    <a:pt x="490033" y="654279"/>
                    <a:pt x="550185" y="576064"/>
                  </a:cubicBezTo>
                  <a:cubicBezTo>
                    <a:pt x="610338" y="497849"/>
                    <a:pt x="646196" y="432048"/>
                    <a:pt x="694201" y="360040"/>
                  </a:cubicBezTo>
                  <a:cubicBezTo>
                    <a:pt x="742206" y="288032"/>
                    <a:pt x="778210" y="204024"/>
                    <a:pt x="838217" y="144017"/>
                  </a:cubicBezTo>
                  <a:cubicBezTo>
                    <a:pt x="898224" y="84010"/>
                    <a:pt x="982233" y="0"/>
                    <a:pt x="1054241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 21"/>
            <p:cNvSpPr/>
            <p:nvPr/>
          </p:nvSpPr>
          <p:spPr>
            <a:xfrm>
              <a:off x="2771800" y="3284984"/>
              <a:ext cx="1054241" cy="923334"/>
            </a:xfrm>
            <a:custGeom>
              <a:avLst/>
              <a:gdLst>
                <a:gd name="connsiteX0" fmla="*/ 0 w 2210512"/>
                <a:gd name="connsiteY0" fmla="*/ 856003 h 856003"/>
                <a:gd name="connsiteX1" fmla="*/ 333286 w 2210512"/>
                <a:gd name="connsiteY1" fmla="*/ 762000 h 856003"/>
                <a:gd name="connsiteX2" fmla="*/ 615297 w 2210512"/>
                <a:gd name="connsiteY2" fmla="*/ 556901 h 856003"/>
                <a:gd name="connsiteX3" fmla="*/ 769121 w 2210512"/>
                <a:gd name="connsiteY3" fmla="*/ 300527 h 856003"/>
                <a:gd name="connsiteX4" fmla="*/ 871671 w 2210512"/>
                <a:gd name="connsiteY4" fmla="*/ 121065 h 856003"/>
                <a:gd name="connsiteX5" fmla="*/ 1016949 w 2210512"/>
                <a:gd name="connsiteY5" fmla="*/ 1424 h 856003"/>
                <a:gd name="connsiteX6" fmla="*/ 1213503 w 2210512"/>
                <a:gd name="connsiteY6" fmla="*/ 112519 h 856003"/>
                <a:gd name="connsiteX7" fmla="*/ 1333144 w 2210512"/>
                <a:gd name="connsiteY7" fmla="*/ 411622 h 856003"/>
                <a:gd name="connsiteX8" fmla="*/ 1546789 w 2210512"/>
                <a:gd name="connsiteY8" fmla="*/ 659450 h 856003"/>
                <a:gd name="connsiteX9" fmla="*/ 1828800 w 2210512"/>
                <a:gd name="connsiteY9" fmla="*/ 744908 h 856003"/>
                <a:gd name="connsiteX10" fmla="*/ 2153540 w 2210512"/>
                <a:gd name="connsiteY10" fmla="*/ 821820 h 856003"/>
                <a:gd name="connsiteX11" fmla="*/ 2170632 w 2210512"/>
                <a:gd name="connsiteY11" fmla="*/ 830366 h 856003"/>
                <a:gd name="connsiteX0" fmla="*/ 0 w 2210512"/>
                <a:gd name="connsiteY0" fmla="*/ 856003 h 856003"/>
                <a:gd name="connsiteX1" fmla="*/ 333286 w 2210512"/>
                <a:gd name="connsiteY1" fmla="*/ 762000 h 856003"/>
                <a:gd name="connsiteX2" fmla="*/ 615297 w 2210512"/>
                <a:gd name="connsiteY2" fmla="*/ 556901 h 856003"/>
                <a:gd name="connsiteX3" fmla="*/ 769121 w 2210512"/>
                <a:gd name="connsiteY3" fmla="*/ 300527 h 856003"/>
                <a:gd name="connsiteX4" fmla="*/ 871671 w 2210512"/>
                <a:gd name="connsiteY4" fmla="*/ 121065 h 856003"/>
                <a:gd name="connsiteX5" fmla="*/ 1016949 w 2210512"/>
                <a:gd name="connsiteY5" fmla="*/ 1424 h 856003"/>
                <a:gd name="connsiteX6" fmla="*/ 1213503 w 2210512"/>
                <a:gd name="connsiteY6" fmla="*/ 112519 h 856003"/>
                <a:gd name="connsiteX7" fmla="*/ 1333144 w 2210512"/>
                <a:gd name="connsiteY7" fmla="*/ 411622 h 856003"/>
                <a:gd name="connsiteX8" fmla="*/ 1558297 w 2210512"/>
                <a:gd name="connsiteY8" fmla="*/ 580741 h 856003"/>
                <a:gd name="connsiteX9" fmla="*/ 1828800 w 2210512"/>
                <a:gd name="connsiteY9" fmla="*/ 744908 h 856003"/>
                <a:gd name="connsiteX10" fmla="*/ 2153540 w 2210512"/>
                <a:gd name="connsiteY10" fmla="*/ 821820 h 856003"/>
                <a:gd name="connsiteX11" fmla="*/ 2170632 w 2210512"/>
                <a:gd name="connsiteY11" fmla="*/ 830366 h 856003"/>
                <a:gd name="connsiteX0" fmla="*/ 0 w 2210512"/>
                <a:gd name="connsiteY0" fmla="*/ 856003 h 856003"/>
                <a:gd name="connsiteX1" fmla="*/ 333286 w 2210512"/>
                <a:gd name="connsiteY1" fmla="*/ 762000 h 856003"/>
                <a:gd name="connsiteX2" fmla="*/ 615297 w 2210512"/>
                <a:gd name="connsiteY2" fmla="*/ 556901 h 856003"/>
                <a:gd name="connsiteX3" fmla="*/ 769121 w 2210512"/>
                <a:gd name="connsiteY3" fmla="*/ 300527 h 856003"/>
                <a:gd name="connsiteX4" fmla="*/ 871671 w 2210512"/>
                <a:gd name="connsiteY4" fmla="*/ 121065 h 856003"/>
                <a:gd name="connsiteX5" fmla="*/ 1016949 w 2210512"/>
                <a:gd name="connsiteY5" fmla="*/ 1424 h 856003"/>
                <a:gd name="connsiteX6" fmla="*/ 1213503 w 2210512"/>
                <a:gd name="connsiteY6" fmla="*/ 112519 h 856003"/>
                <a:gd name="connsiteX7" fmla="*/ 1414281 w 2210512"/>
                <a:gd name="connsiteY7" fmla="*/ 364717 h 856003"/>
                <a:gd name="connsiteX8" fmla="*/ 1558297 w 2210512"/>
                <a:gd name="connsiteY8" fmla="*/ 580741 h 856003"/>
                <a:gd name="connsiteX9" fmla="*/ 1828800 w 2210512"/>
                <a:gd name="connsiteY9" fmla="*/ 744908 h 856003"/>
                <a:gd name="connsiteX10" fmla="*/ 2153540 w 2210512"/>
                <a:gd name="connsiteY10" fmla="*/ 821820 h 856003"/>
                <a:gd name="connsiteX11" fmla="*/ 2170632 w 2210512"/>
                <a:gd name="connsiteY11" fmla="*/ 830366 h 856003"/>
                <a:gd name="connsiteX0" fmla="*/ 0 w 2210512"/>
                <a:gd name="connsiteY0" fmla="*/ 861976 h 861976"/>
                <a:gd name="connsiteX1" fmla="*/ 333286 w 2210512"/>
                <a:gd name="connsiteY1" fmla="*/ 767973 h 861976"/>
                <a:gd name="connsiteX2" fmla="*/ 615297 w 2210512"/>
                <a:gd name="connsiteY2" fmla="*/ 562874 h 861976"/>
                <a:gd name="connsiteX3" fmla="*/ 769121 w 2210512"/>
                <a:gd name="connsiteY3" fmla="*/ 306500 h 861976"/>
                <a:gd name="connsiteX4" fmla="*/ 871671 w 2210512"/>
                <a:gd name="connsiteY4" fmla="*/ 127038 h 861976"/>
                <a:gd name="connsiteX5" fmla="*/ 1016949 w 2210512"/>
                <a:gd name="connsiteY5" fmla="*/ 7397 h 861976"/>
                <a:gd name="connsiteX6" fmla="*/ 1270265 w 2210512"/>
                <a:gd name="connsiteY6" fmla="*/ 82658 h 861976"/>
                <a:gd name="connsiteX7" fmla="*/ 1414281 w 2210512"/>
                <a:gd name="connsiteY7" fmla="*/ 370690 h 861976"/>
                <a:gd name="connsiteX8" fmla="*/ 1558297 w 2210512"/>
                <a:gd name="connsiteY8" fmla="*/ 586714 h 861976"/>
                <a:gd name="connsiteX9" fmla="*/ 1828800 w 2210512"/>
                <a:gd name="connsiteY9" fmla="*/ 750881 h 861976"/>
                <a:gd name="connsiteX10" fmla="*/ 2153540 w 2210512"/>
                <a:gd name="connsiteY10" fmla="*/ 827793 h 861976"/>
                <a:gd name="connsiteX11" fmla="*/ 2170632 w 2210512"/>
                <a:gd name="connsiteY11" fmla="*/ 836339 h 861976"/>
                <a:gd name="connsiteX0" fmla="*/ 0 w 2210512"/>
                <a:gd name="connsiteY0" fmla="*/ 930731 h 930731"/>
                <a:gd name="connsiteX1" fmla="*/ 333286 w 2210512"/>
                <a:gd name="connsiteY1" fmla="*/ 836728 h 930731"/>
                <a:gd name="connsiteX2" fmla="*/ 615297 w 2210512"/>
                <a:gd name="connsiteY2" fmla="*/ 631629 h 930731"/>
                <a:gd name="connsiteX3" fmla="*/ 769121 w 2210512"/>
                <a:gd name="connsiteY3" fmla="*/ 375255 h 930731"/>
                <a:gd name="connsiteX4" fmla="*/ 871671 w 2210512"/>
                <a:gd name="connsiteY4" fmla="*/ 195793 h 930731"/>
                <a:gd name="connsiteX5" fmla="*/ 1054241 w 2210512"/>
                <a:gd name="connsiteY5" fmla="*/ 7397 h 930731"/>
                <a:gd name="connsiteX6" fmla="*/ 1270265 w 2210512"/>
                <a:gd name="connsiteY6" fmla="*/ 151413 h 930731"/>
                <a:gd name="connsiteX7" fmla="*/ 1414281 w 2210512"/>
                <a:gd name="connsiteY7" fmla="*/ 439445 h 930731"/>
                <a:gd name="connsiteX8" fmla="*/ 1558297 w 2210512"/>
                <a:gd name="connsiteY8" fmla="*/ 655469 h 930731"/>
                <a:gd name="connsiteX9" fmla="*/ 1828800 w 2210512"/>
                <a:gd name="connsiteY9" fmla="*/ 819636 h 930731"/>
                <a:gd name="connsiteX10" fmla="*/ 2153540 w 2210512"/>
                <a:gd name="connsiteY10" fmla="*/ 896548 h 930731"/>
                <a:gd name="connsiteX11" fmla="*/ 2170632 w 2210512"/>
                <a:gd name="connsiteY11" fmla="*/ 905094 h 930731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615297 w 2210512"/>
                <a:gd name="connsiteY2" fmla="*/ 624232 h 923334"/>
                <a:gd name="connsiteX3" fmla="*/ 769121 w 2210512"/>
                <a:gd name="connsiteY3" fmla="*/ 367858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615297 w 2210512"/>
                <a:gd name="connsiteY2" fmla="*/ 624232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550185 w 2210512"/>
                <a:gd name="connsiteY2" fmla="*/ 576064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550185 w 2210512"/>
                <a:gd name="connsiteY2" fmla="*/ 576064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550185 w 2210512"/>
                <a:gd name="connsiteY2" fmla="*/ 576064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550185 w 2210512"/>
                <a:gd name="connsiteY2" fmla="*/ 576064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550185 w 2210512"/>
                <a:gd name="connsiteY2" fmla="*/ 576064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86289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550185 w 2210512"/>
                <a:gd name="connsiteY2" fmla="*/ 576064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550185 w 2210512"/>
                <a:gd name="connsiteY2" fmla="*/ 576064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550185 w 2210512"/>
                <a:gd name="connsiteY2" fmla="*/ 576064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550185 w 2210512"/>
                <a:gd name="connsiteY2" fmla="*/ 576064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550185 w 2210512"/>
                <a:gd name="connsiteY2" fmla="*/ 576064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210512"/>
                <a:gd name="connsiteY0" fmla="*/ 923334 h 923334"/>
                <a:gd name="connsiteX1" fmla="*/ 333286 w 2210512"/>
                <a:gd name="connsiteY1" fmla="*/ 829331 h 923334"/>
                <a:gd name="connsiteX2" fmla="*/ 550185 w 2210512"/>
                <a:gd name="connsiteY2" fmla="*/ 576064 h 923334"/>
                <a:gd name="connsiteX3" fmla="*/ 694201 w 2210512"/>
                <a:gd name="connsiteY3" fmla="*/ 360040 h 923334"/>
                <a:gd name="connsiteX4" fmla="*/ 838217 w 2210512"/>
                <a:gd name="connsiteY4" fmla="*/ 144017 h 923334"/>
                <a:gd name="connsiteX5" fmla="*/ 1054241 w 2210512"/>
                <a:gd name="connsiteY5" fmla="*/ 0 h 923334"/>
                <a:gd name="connsiteX6" fmla="*/ 1270265 w 2210512"/>
                <a:gd name="connsiteY6" fmla="*/ 144016 h 923334"/>
                <a:gd name="connsiteX7" fmla="*/ 1414281 w 2210512"/>
                <a:gd name="connsiteY7" fmla="*/ 432048 h 923334"/>
                <a:gd name="connsiteX8" fmla="*/ 1558297 w 2210512"/>
                <a:gd name="connsiteY8" fmla="*/ 648072 h 923334"/>
                <a:gd name="connsiteX9" fmla="*/ 1828800 w 2210512"/>
                <a:gd name="connsiteY9" fmla="*/ 812239 h 923334"/>
                <a:gd name="connsiteX10" fmla="*/ 2153540 w 2210512"/>
                <a:gd name="connsiteY10" fmla="*/ 889151 h 923334"/>
                <a:gd name="connsiteX11" fmla="*/ 2170632 w 2210512"/>
                <a:gd name="connsiteY11" fmla="*/ 897697 h 923334"/>
                <a:gd name="connsiteX0" fmla="*/ 0 w 2193156"/>
                <a:gd name="connsiteY0" fmla="*/ 923334 h 938952"/>
                <a:gd name="connsiteX1" fmla="*/ 333286 w 2193156"/>
                <a:gd name="connsiteY1" fmla="*/ 829331 h 938952"/>
                <a:gd name="connsiteX2" fmla="*/ 550185 w 2193156"/>
                <a:gd name="connsiteY2" fmla="*/ 576064 h 938952"/>
                <a:gd name="connsiteX3" fmla="*/ 694201 w 2193156"/>
                <a:gd name="connsiteY3" fmla="*/ 360040 h 938952"/>
                <a:gd name="connsiteX4" fmla="*/ 838217 w 2193156"/>
                <a:gd name="connsiteY4" fmla="*/ 144017 h 938952"/>
                <a:gd name="connsiteX5" fmla="*/ 1054241 w 2193156"/>
                <a:gd name="connsiteY5" fmla="*/ 0 h 938952"/>
                <a:gd name="connsiteX6" fmla="*/ 1270265 w 2193156"/>
                <a:gd name="connsiteY6" fmla="*/ 144016 h 938952"/>
                <a:gd name="connsiteX7" fmla="*/ 1414281 w 2193156"/>
                <a:gd name="connsiteY7" fmla="*/ 432048 h 938952"/>
                <a:gd name="connsiteX8" fmla="*/ 1558297 w 2193156"/>
                <a:gd name="connsiteY8" fmla="*/ 648072 h 938952"/>
                <a:gd name="connsiteX9" fmla="*/ 1828800 w 2193156"/>
                <a:gd name="connsiteY9" fmla="*/ 812239 h 938952"/>
                <a:gd name="connsiteX10" fmla="*/ 2153540 w 2193156"/>
                <a:gd name="connsiteY10" fmla="*/ 889151 h 938952"/>
                <a:gd name="connsiteX11" fmla="*/ 2066496 w 2193156"/>
                <a:gd name="connsiteY11" fmla="*/ 936104 h 938952"/>
                <a:gd name="connsiteX0" fmla="*/ 0 w 2086436"/>
                <a:gd name="connsiteY0" fmla="*/ 923334 h 938952"/>
                <a:gd name="connsiteX1" fmla="*/ 333286 w 2086436"/>
                <a:gd name="connsiteY1" fmla="*/ 829331 h 938952"/>
                <a:gd name="connsiteX2" fmla="*/ 550185 w 2086436"/>
                <a:gd name="connsiteY2" fmla="*/ 576064 h 938952"/>
                <a:gd name="connsiteX3" fmla="*/ 694201 w 2086436"/>
                <a:gd name="connsiteY3" fmla="*/ 360040 h 938952"/>
                <a:gd name="connsiteX4" fmla="*/ 838217 w 2086436"/>
                <a:gd name="connsiteY4" fmla="*/ 144017 h 938952"/>
                <a:gd name="connsiteX5" fmla="*/ 1054241 w 2086436"/>
                <a:gd name="connsiteY5" fmla="*/ 0 h 938952"/>
                <a:gd name="connsiteX6" fmla="*/ 1270265 w 2086436"/>
                <a:gd name="connsiteY6" fmla="*/ 144016 h 938952"/>
                <a:gd name="connsiteX7" fmla="*/ 1414281 w 2086436"/>
                <a:gd name="connsiteY7" fmla="*/ 432048 h 938952"/>
                <a:gd name="connsiteX8" fmla="*/ 1558297 w 2086436"/>
                <a:gd name="connsiteY8" fmla="*/ 648072 h 938952"/>
                <a:gd name="connsiteX9" fmla="*/ 1828800 w 2086436"/>
                <a:gd name="connsiteY9" fmla="*/ 812239 h 938952"/>
                <a:gd name="connsiteX10" fmla="*/ 1994488 w 2086436"/>
                <a:gd name="connsiteY10" fmla="*/ 864096 h 938952"/>
                <a:gd name="connsiteX11" fmla="*/ 2066496 w 2086436"/>
                <a:gd name="connsiteY11" fmla="*/ 936104 h 938952"/>
                <a:gd name="connsiteX0" fmla="*/ 0 w 2086436"/>
                <a:gd name="connsiteY0" fmla="*/ 923334 h 938952"/>
                <a:gd name="connsiteX1" fmla="*/ 333286 w 2086436"/>
                <a:gd name="connsiteY1" fmla="*/ 829331 h 938952"/>
                <a:gd name="connsiteX2" fmla="*/ 550185 w 2086436"/>
                <a:gd name="connsiteY2" fmla="*/ 576064 h 938952"/>
                <a:gd name="connsiteX3" fmla="*/ 694201 w 2086436"/>
                <a:gd name="connsiteY3" fmla="*/ 360040 h 938952"/>
                <a:gd name="connsiteX4" fmla="*/ 838217 w 2086436"/>
                <a:gd name="connsiteY4" fmla="*/ 144017 h 938952"/>
                <a:gd name="connsiteX5" fmla="*/ 1054241 w 2086436"/>
                <a:gd name="connsiteY5" fmla="*/ 0 h 938952"/>
                <a:gd name="connsiteX6" fmla="*/ 1270265 w 2086436"/>
                <a:gd name="connsiteY6" fmla="*/ 144016 h 938952"/>
                <a:gd name="connsiteX7" fmla="*/ 1414281 w 2086436"/>
                <a:gd name="connsiteY7" fmla="*/ 432048 h 938952"/>
                <a:gd name="connsiteX8" fmla="*/ 1558297 w 2086436"/>
                <a:gd name="connsiteY8" fmla="*/ 648072 h 938952"/>
                <a:gd name="connsiteX9" fmla="*/ 1828800 w 2086436"/>
                <a:gd name="connsiteY9" fmla="*/ 812239 h 938952"/>
                <a:gd name="connsiteX10" fmla="*/ 1922480 w 2086436"/>
                <a:gd name="connsiteY10" fmla="*/ 864096 h 938952"/>
                <a:gd name="connsiteX11" fmla="*/ 2066496 w 2086436"/>
                <a:gd name="connsiteY11" fmla="*/ 936104 h 938952"/>
                <a:gd name="connsiteX0" fmla="*/ 0 w 2090053"/>
                <a:gd name="connsiteY0" fmla="*/ 923334 h 946770"/>
                <a:gd name="connsiteX1" fmla="*/ 333286 w 2090053"/>
                <a:gd name="connsiteY1" fmla="*/ 829331 h 946770"/>
                <a:gd name="connsiteX2" fmla="*/ 550185 w 2090053"/>
                <a:gd name="connsiteY2" fmla="*/ 576064 h 946770"/>
                <a:gd name="connsiteX3" fmla="*/ 694201 w 2090053"/>
                <a:gd name="connsiteY3" fmla="*/ 360040 h 946770"/>
                <a:gd name="connsiteX4" fmla="*/ 838217 w 2090053"/>
                <a:gd name="connsiteY4" fmla="*/ 144017 h 946770"/>
                <a:gd name="connsiteX5" fmla="*/ 1054241 w 2090053"/>
                <a:gd name="connsiteY5" fmla="*/ 0 h 946770"/>
                <a:gd name="connsiteX6" fmla="*/ 1270265 w 2090053"/>
                <a:gd name="connsiteY6" fmla="*/ 144016 h 946770"/>
                <a:gd name="connsiteX7" fmla="*/ 1414281 w 2090053"/>
                <a:gd name="connsiteY7" fmla="*/ 432048 h 946770"/>
                <a:gd name="connsiteX8" fmla="*/ 1558297 w 2090053"/>
                <a:gd name="connsiteY8" fmla="*/ 648072 h 946770"/>
                <a:gd name="connsiteX9" fmla="*/ 1828800 w 2090053"/>
                <a:gd name="connsiteY9" fmla="*/ 812239 h 946770"/>
                <a:gd name="connsiteX10" fmla="*/ 1922480 w 2090053"/>
                <a:gd name="connsiteY10" fmla="*/ 864096 h 946770"/>
                <a:gd name="connsiteX11" fmla="*/ 2066496 w 2090053"/>
                <a:gd name="connsiteY11" fmla="*/ 936104 h 946770"/>
                <a:gd name="connsiteX12" fmla="*/ 2063825 w 2090053"/>
                <a:gd name="connsiteY12" fmla="*/ 928093 h 946770"/>
                <a:gd name="connsiteX0" fmla="*/ 0 w 2090053"/>
                <a:gd name="connsiteY0" fmla="*/ 923334 h 946770"/>
                <a:gd name="connsiteX1" fmla="*/ 333286 w 2090053"/>
                <a:gd name="connsiteY1" fmla="*/ 829331 h 946770"/>
                <a:gd name="connsiteX2" fmla="*/ 550185 w 2090053"/>
                <a:gd name="connsiteY2" fmla="*/ 576064 h 946770"/>
                <a:gd name="connsiteX3" fmla="*/ 694201 w 2090053"/>
                <a:gd name="connsiteY3" fmla="*/ 360040 h 946770"/>
                <a:gd name="connsiteX4" fmla="*/ 838217 w 2090053"/>
                <a:gd name="connsiteY4" fmla="*/ 144017 h 946770"/>
                <a:gd name="connsiteX5" fmla="*/ 1054241 w 2090053"/>
                <a:gd name="connsiteY5" fmla="*/ 0 h 946770"/>
                <a:gd name="connsiteX6" fmla="*/ 1270265 w 2090053"/>
                <a:gd name="connsiteY6" fmla="*/ 144016 h 946770"/>
                <a:gd name="connsiteX7" fmla="*/ 1414281 w 2090053"/>
                <a:gd name="connsiteY7" fmla="*/ 432048 h 946770"/>
                <a:gd name="connsiteX8" fmla="*/ 1558297 w 2090053"/>
                <a:gd name="connsiteY8" fmla="*/ 648072 h 946770"/>
                <a:gd name="connsiteX9" fmla="*/ 1828800 w 2090053"/>
                <a:gd name="connsiteY9" fmla="*/ 812239 h 946770"/>
                <a:gd name="connsiteX10" fmla="*/ 1922480 w 2090053"/>
                <a:gd name="connsiteY10" fmla="*/ 864096 h 946770"/>
                <a:gd name="connsiteX11" fmla="*/ 2066496 w 2090053"/>
                <a:gd name="connsiteY11" fmla="*/ 936104 h 946770"/>
                <a:gd name="connsiteX12" fmla="*/ 2063825 w 2090053"/>
                <a:gd name="connsiteY12" fmla="*/ 928093 h 946770"/>
                <a:gd name="connsiteX13" fmla="*/ 2029642 w 2090053"/>
                <a:gd name="connsiteY13" fmla="*/ 928093 h 946770"/>
                <a:gd name="connsiteX0" fmla="*/ 0 w 2090053"/>
                <a:gd name="connsiteY0" fmla="*/ 923334 h 946770"/>
                <a:gd name="connsiteX1" fmla="*/ 333286 w 2090053"/>
                <a:gd name="connsiteY1" fmla="*/ 829331 h 946770"/>
                <a:gd name="connsiteX2" fmla="*/ 550185 w 2090053"/>
                <a:gd name="connsiteY2" fmla="*/ 576064 h 946770"/>
                <a:gd name="connsiteX3" fmla="*/ 694201 w 2090053"/>
                <a:gd name="connsiteY3" fmla="*/ 360040 h 946770"/>
                <a:gd name="connsiteX4" fmla="*/ 838217 w 2090053"/>
                <a:gd name="connsiteY4" fmla="*/ 144017 h 946770"/>
                <a:gd name="connsiteX5" fmla="*/ 1054241 w 2090053"/>
                <a:gd name="connsiteY5" fmla="*/ 0 h 946770"/>
                <a:gd name="connsiteX6" fmla="*/ 1270265 w 2090053"/>
                <a:gd name="connsiteY6" fmla="*/ 144016 h 946770"/>
                <a:gd name="connsiteX7" fmla="*/ 1414281 w 2090053"/>
                <a:gd name="connsiteY7" fmla="*/ 432048 h 946770"/>
                <a:gd name="connsiteX8" fmla="*/ 1558297 w 2090053"/>
                <a:gd name="connsiteY8" fmla="*/ 648072 h 946770"/>
                <a:gd name="connsiteX9" fmla="*/ 1828800 w 2090053"/>
                <a:gd name="connsiteY9" fmla="*/ 812239 h 946770"/>
                <a:gd name="connsiteX10" fmla="*/ 1922480 w 2090053"/>
                <a:gd name="connsiteY10" fmla="*/ 864096 h 946770"/>
                <a:gd name="connsiteX11" fmla="*/ 2066496 w 2090053"/>
                <a:gd name="connsiteY11" fmla="*/ 936104 h 946770"/>
                <a:gd name="connsiteX12" fmla="*/ 2063825 w 2090053"/>
                <a:gd name="connsiteY12" fmla="*/ 928093 h 946770"/>
                <a:gd name="connsiteX13" fmla="*/ 2029642 w 2090053"/>
                <a:gd name="connsiteY13" fmla="*/ 928093 h 946770"/>
                <a:gd name="connsiteX14" fmla="*/ 2063825 w 2090053"/>
                <a:gd name="connsiteY14" fmla="*/ 902455 h 946770"/>
                <a:gd name="connsiteX0" fmla="*/ 0 w 2090053"/>
                <a:gd name="connsiteY0" fmla="*/ 923334 h 946770"/>
                <a:gd name="connsiteX1" fmla="*/ 333286 w 2090053"/>
                <a:gd name="connsiteY1" fmla="*/ 829331 h 946770"/>
                <a:gd name="connsiteX2" fmla="*/ 550185 w 2090053"/>
                <a:gd name="connsiteY2" fmla="*/ 576064 h 946770"/>
                <a:gd name="connsiteX3" fmla="*/ 694201 w 2090053"/>
                <a:gd name="connsiteY3" fmla="*/ 360040 h 946770"/>
                <a:gd name="connsiteX4" fmla="*/ 838217 w 2090053"/>
                <a:gd name="connsiteY4" fmla="*/ 144017 h 946770"/>
                <a:gd name="connsiteX5" fmla="*/ 1054241 w 2090053"/>
                <a:gd name="connsiteY5" fmla="*/ 0 h 946770"/>
                <a:gd name="connsiteX6" fmla="*/ 1270265 w 2090053"/>
                <a:gd name="connsiteY6" fmla="*/ 144016 h 946770"/>
                <a:gd name="connsiteX7" fmla="*/ 1414281 w 2090053"/>
                <a:gd name="connsiteY7" fmla="*/ 432048 h 946770"/>
                <a:gd name="connsiteX8" fmla="*/ 1558297 w 2090053"/>
                <a:gd name="connsiteY8" fmla="*/ 648072 h 946770"/>
                <a:gd name="connsiteX9" fmla="*/ 1828800 w 2090053"/>
                <a:gd name="connsiteY9" fmla="*/ 812239 h 946770"/>
                <a:gd name="connsiteX10" fmla="*/ 1922480 w 2090053"/>
                <a:gd name="connsiteY10" fmla="*/ 864096 h 946770"/>
                <a:gd name="connsiteX11" fmla="*/ 2066496 w 2090053"/>
                <a:gd name="connsiteY11" fmla="*/ 936104 h 946770"/>
                <a:gd name="connsiteX12" fmla="*/ 2063825 w 2090053"/>
                <a:gd name="connsiteY12" fmla="*/ 928093 h 946770"/>
                <a:gd name="connsiteX13" fmla="*/ 2029642 w 2090053"/>
                <a:gd name="connsiteY13" fmla="*/ 928093 h 946770"/>
                <a:gd name="connsiteX0" fmla="*/ 0 w 2090053"/>
                <a:gd name="connsiteY0" fmla="*/ 923334 h 946770"/>
                <a:gd name="connsiteX1" fmla="*/ 333286 w 2090053"/>
                <a:gd name="connsiteY1" fmla="*/ 829331 h 946770"/>
                <a:gd name="connsiteX2" fmla="*/ 550185 w 2090053"/>
                <a:gd name="connsiteY2" fmla="*/ 576064 h 946770"/>
                <a:gd name="connsiteX3" fmla="*/ 694201 w 2090053"/>
                <a:gd name="connsiteY3" fmla="*/ 360040 h 946770"/>
                <a:gd name="connsiteX4" fmla="*/ 838217 w 2090053"/>
                <a:gd name="connsiteY4" fmla="*/ 144017 h 946770"/>
                <a:gd name="connsiteX5" fmla="*/ 1054241 w 2090053"/>
                <a:gd name="connsiteY5" fmla="*/ 0 h 946770"/>
                <a:gd name="connsiteX6" fmla="*/ 1270265 w 2090053"/>
                <a:gd name="connsiteY6" fmla="*/ 144016 h 946770"/>
                <a:gd name="connsiteX7" fmla="*/ 1414281 w 2090053"/>
                <a:gd name="connsiteY7" fmla="*/ 432048 h 946770"/>
                <a:gd name="connsiteX8" fmla="*/ 1558297 w 2090053"/>
                <a:gd name="connsiteY8" fmla="*/ 648072 h 946770"/>
                <a:gd name="connsiteX9" fmla="*/ 1828800 w 2090053"/>
                <a:gd name="connsiteY9" fmla="*/ 812239 h 946770"/>
                <a:gd name="connsiteX10" fmla="*/ 1922480 w 2090053"/>
                <a:gd name="connsiteY10" fmla="*/ 864096 h 946770"/>
                <a:gd name="connsiteX11" fmla="*/ 2066496 w 2090053"/>
                <a:gd name="connsiteY11" fmla="*/ 936104 h 946770"/>
                <a:gd name="connsiteX12" fmla="*/ 2063825 w 2090053"/>
                <a:gd name="connsiteY12" fmla="*/ 928093 h 946770"/>
                <a:gd name="connsiteX0" fmla="*/ 0 w 2066496"/>
                <a:gd name="connsiteY0" fmla="*/ 923334 h 936104"/>
                <a:gd name="connsiteX1" fmla="*/ 333286 w 2066496"/>
                <a:gd name="connsiteY1" fmla="*/ 829331 h 936104"/>
                <a:gd name="connsiteX2" fmla="*/ 550185 w 2066496"/>
                <a:gd name="connsiteY2" fmla="*/ 576064 h 936104"/>
                <a:gd name="connsiteX3" fmla="*/ 694201 w 2066496"/>
                <a:gd name="connsiteY3" fmla="*/ 360040 h 936104"/>
                <a:gd name="connsiteX4" fmla="*/ 838217 w 2066496"/>
                <a:gd name="connsiteY4" fmla="*/ 144017 h 936104"/>
                <a:gd name="connsiteX5" fmla="*/ 1054241 w 2066496"/>
                <a:gd name="connsiteY5" fmla="*/ 0 h 936104"/>
                <a:gd name="connsiteX6" fmla="*/ 1270265 w 2066496"/>
                <a:gd name="connsiteY6" fmla="*/ 144016 h 936104"/>
                <a:gd name="connsiteX7" fmla="*/ 1414281 w 2066496"/>
                <a:gd name="connsiteY7" fmla="*/ 432048 h 936104"/>
                <a:gd name="connsiteX8" fmla="*/ 1558297 w 2066496"/>
                <a:gd name="connsiteY8" fmla="*/ 648072 h 936104"/>
                <a:gd name="connsiteX9" fmla="*/ 1828800 w 2066496"/>
                <a:gd name="connsiteY9" fmla="*/ 812239 h 936104"/>
                <a:gd name="connsiteX10" fmla="*/ 1922480 w 2066496"/>
                <a:gd name="connsiteY10" fmla="*/ 864096 h 936104"/>
                <a:gd name="connsiteX11" fmla="*/ 2066496 w 2066496"/>
                <a:gd name="connsiteY11" fmla="*/ 936104 h 936104"/>
                <a:gd name="connsiteX12" fmla="*/ 2066496 w 2066496"/>
                <a:gd name="connsiteY12" fmla="*/ 936104 h 936104"/>
                <a:gd name="connsiteX0" fmla="*/ 0 w 2066496"/>
                <a:gd name="connsiteY0" fmla="*/ 923334 h 936104"/>
                <a:gd name="connsiteX1" fmla="*/ 333286 w 2066496"/>
                <a:gd name="connsiteY1" fmla="*/ 829331 h 936104"/>
                <a:gd name="connsiteX2" fmla="*/ 550185 w 2066496"/>
                <a:gd name="connsiteY2" fmla="*/ 576064 h 936104"/>
                <a:gd name="connsiteX3" fmla="*/ 694201 w 2066496"/>
                <a:gd name="connsiteY3" fmla="*/ 360040 h 936104"/>
                <a:gd name="connsiteX4" fmla="*/ 838217 w 2066496"/>
                <a:gd name="connsiteY4" fmla="*/ 144017 h 936104"/>
                <a:gd name="connsiteX5" fmla="*/ 1054241 w 2066496"/>
                <a:gd name="connsiteY5" fmla="*/ 0 h 936104"/>
                <a:gd name="connsiteX6" fmla="*/ 1270265 w 2066496"/>
                <a:gd name="connsiteY6" fmla="*/ 144016 h 936104"/>
                <a:gd name="connsiteX7" fmla="*/ 1414281 w 2066496"/>
                <a:gd name="connsiteY7" fmla="*/ 432048 h 936104"/>
                <a:gd name="connsiteX8" fmla="*/ 1558297 w 2066496"/>
                <a:gd name="connsiteY8" fmla="*/ 648072 h 936104"/>
                <a:gd name="connsiteX9" fmla="*/ 1828800 w 2066496"/>
                <a:gd name="connsiteY9" fmla="*/ 812239 h 936104"/>
                <a:gd name="connsiteX10" fmla="*/ 1922480 w 2066496"/>
                <a:gd name="connsiteY10" fmla="*/ 864096 h 936104"/>
                <a:gd name="connsiteX11" fmla="*/ 2066496 w 2066496"/>
                <a:gd name="connsiteY11" fmla="*/ 936104 h 936104"/>
                <a:gd name="connsiteX12" fmla="*/ 2066496 w 2066496"/>
                <a:gd name="connsiteY12" fmla="*/ 936104 h 936104"/>
                <a:gd name="connsiteX0" fmla="*/ 0 w 2066496"/>
                <a:gd name="connsiteY0" fmla="*/ 923334 h 936104"/>
                <a:gd name="connsiteX1" fmla="*/ 333286 w 2066496"/>
                <a:gd name="connsiteY1" fmla="*/ 829331 h 936104"/>
                <a:gd name="connsiteX2" fmla="*/ 550185 w 2066496"/>
                <a:gd name="connsiteY2" fmla="*/ 576064 h 936104"/>
                <a:gd name="connsiteX3" fmla="*/ 694201 w 2066496"/>
                <a:gd name="connsiteY3" fmla="*/ 360040 h 936104"/>
                <a:gd name="connsiteX4" fmla="*/ 838217 w 2066496"/>
                <a:gd name="connsiteY4" fmla="*/ 144017 h 936104"/>
                <a:gd name="connsiteX5" fmla="*/ 1054241 w 2066496"/>
                <a:gd name="connsiteY5" fmla="*/ 0 h 936104"/>
                <a:gd name="connsiteX6" fmla="*/ 1270265 w 2066496"/>
                <a:gd name="connsiteY6" fmla="*/ 144016 h 936104"/>
                <a:gd name="connsiteX7" fmla="*/ 1414281 w 2066496"/>
                <a:gd name="connsiteY7" fmla="*/ 432048 h 936104"/>
                <a:gd name="connsiteX8" fmla="*/ 1558297 w 2066496"/>
                <a:gd name="connsiteY8" fmla="*/ 648072 h 936104"/>
                <a:gd name="connsiteX9" fmla="*/ 1828800 w 2066496"/>
                <a:gd name="connsiteY9" fmla="*/ 812239 h 936104"/>
                <a:gd name="connsiteX10" fmla="*/ 1922480 w 2066496"/>
                <a:gd name="connsiteY10" fmla="*/ 864096 h 936104"/>
                <a:gd name="connsiteX11" fmla="*/ 2066496 w 2066496"/>
                <a:gd name="connsiteY11" fmla="*/ 936104 h 936104"/>
                <a:gd name="connsiteX0" fmla="*/ 0 w 1922480"/>
                <a:gd name="connsiteY0" fmla="*/ 923334 h 923334"/>
                <a:gd name="connsiteX1" fmla="*/ 333286 w 1922480"/>
                <a:gd name="connsiteY1" fmla="*/ 829331 h 923334"/>
                <a:gd name="connsiteX2" fmla="*/ 550185 w 1922480"/>
                <a:gd name="connsiteY2" fmla="*/ 576064 h 923334"/>
                <a:gd name="connsiteX3" fmla="*/ 694201 w 1922480"/>
                <a:gd name="connsiteY3" fmla="*/ 360040 h 923334"/>
                <a:gd name="connsiteX4" fmla="*/ 838217 w 1922480"/>
                <a:gd name="connsiteY4" fmla="*/ 144017 h 923334"/>
                <a:gd name="connsiteX5" fmla="*/ 1054241 w 1922480"/>
                <a:gd name="connsiteY5" fmla="*/ 0 h 923334"/>
                <a:gd name="connsiteX6" fmla="*/ 1270265 w 1922480"/>
                <a:gd name="connsiteY6" fmla="*/ 144016 h 923334"/>
                <a:gd name="connsiteX7" fmla="*/ 1414281 w 1922480"/>
                <a:gd name="connsiteY7" fmla="*/ 432048 h 923334"/>
                <a:gd name="connsiteX8" fmla="*/ 1558297 w 1922480"/>
                <a:gd name="connsiteY8" fmla="*/ 648072 h 923334"/>
                <a:gd name="connsiteX9" fmla="*/ 1828800 w 1922480"/>
                <a:gd name="connsiteY9" fmla="*/ 812239 h 923334"/>
                <a:gd name="connsiteX10" fmla="*/ 1922480 w 1922480"/>
                <a:gd name="connsiteY10" fmla="*/ 864096 h 923334"/>
                <a:gd name="connsiteX0" fmla="*/ 0 w 1828800"/>
                <a:gd name="connsiteY0" fmla="*/ 923334 h 923334"/>
                <a:gd name="connsiteX1" fmla="*/ 333286 w 1828800"/>
                <a:gd name="connsiteY1" fmla="*/ 829331 h 923334"/>
                <a:gd name="connsiteX2" fmla="*/ 550185 w 1828800"/>
                <a:gd name="connsiteY2" fmla="*/ 576064 h 923334"/>
                <a:gd name="connsiteX3" fmla="*/ 694201 w 1828800"/>
                <a:gd name="connsiteY3" fmla="*/ 360040 h 923334"/>
                <a:gd name="connsiteX4" fmla="*/ 838217 w 1828800"/>
                <a:gd name="connsiteY4" fmla="*/ 144017 h 923334"/>
                <a:gd name="connsiteX5" fmla="*/ 1054241 w 1828800"/>
                <a:gd name="connsiteY5" fmla="*/ 0 h 923334"/>
                <a:gd name="connsiteX6" fmla="*/ 1270265 w 1828800"/>
                <a:gd name="connsiteY6" fmla="*/ 144016 h 923334"/>
                <a:gd name="connsiteX7" fmla="*/ 1414281 w 1828800"/>
                <a:gd name="connsiteY7" fmla="*/ 432048 h 923334"/>
                <a:gd name="connsiteX8" fmla="*/ 1558297 w 1828800"/>
                <a:gd name="connsiteY8" fmla="*/ 648072 h 923334"/>
                <a:gd name="connsiteX9" fmla="*/ 1828800 w 1828800"/>
                <a:gd name="connsiteY9" fmla="*/ 812239 h 923334"/>
                <a:gd name="connsiteX0" fmla="*/ 0 w 1558297"/>
                <a:gd name="connsiteY0" fmla="*/ 923334 h 923334"/>
                <a:gd name="connsiteX1" fmla="*/ 333286 w 1558297"/>
                <a:gd name="connsiteY1" fmla="*/ 829331 h 923334"/>
                <a:gd name="connsiteX2" fmla="*/ 550185 w 1558297"/>
                <a:gd name="connsiteY2" fmla="*/ 576064 h 923334"/>
                <a:gd name="connsiteX3" fmla="*/ 694201 w 1558297"/>
                <a:gd name="connsiteY3" fmla="*/ 360040 h 923334"/>
                <a:gd name="connsiteX4" fmla="*/ 838217 w 1558297"/>
                <a:gd name="connsiteY4" fmla="*/ 144017 h 923334"/>
                <a:gd name="connsiteX5" fmla="*/ 1054241 w 1558297"/>
                <a:gd name="connsiteY5" fmla="*/ 0 h 923334"/>
                <a:gd name="connsiteX6" fmla="*/ 1270265 w 1558297"/>
                <a:gd name="connsiteY6" fmla="*/ 144016 h 923334"/>
                <a:gd name="connsiteX7" fmla="*/ 1414281 w 1558297"/>
                <a:gd name="connsiteY7" fmla="*/ 432048 h 923334"/>
                <a:gd name="connsiteX8" fmla="*/ 1558297 w 1558297"/>
                <a:gd name="connsiteY8" fmla="*/ 648072 h 923334"/>
                <a:gd name="connsiteX0" fmla="*/ 0 w 1414281"/>
                <a:gd name="connsiteY0" fmla="*/ 923334 h 923334"/>
                <a:gd name="connsiteX1" fmla="*/ 333286 w 1414281"/>
                <a:gd name="connsiteY1" fmla="*/ 829331 h 923334"/>
                <a:gd name="connsiteX2" fmla="*/ 550185 w 1414281"/>
                <a:gd name="connsiteY2" fmla="*/ 576064 h 923334"/>
                <a:gd name="connsiteX3" fmla="*/ 694201 w 1414281"/>
                <a:gd name="connsiteY3" fmla="*/ 360040 h 923334"/>
                <a:gd name="connsiteX4" fmla="*/ 838217 w 1414281"/>
                <a:gd name="connsiteY4" fmla="*/ 144017 h 923334"/>
                <a:gd name="connsiteX5" fmla="*/ 1054241 w 1414281"/>
                <a:gd name="connsiteY5" fmla="*/ 0 h 923334"/>
                <a:gd name="connsiteX6" fmla="*/ 1270265 w 1414281"/>
                <a:gd name="connsiteY6" fmla="*/ 144016 h 923334"/>
                <a:gd name="connsiteX7" fmla="*/ 1414281 w 1414281"/>
                <a:gd name="connsiteY7" fmla="*/ 432048 h 923334"/>
                <a:gd name="connsiteX0" fmla="*/ 0 w 1270265"/>
                <a:gd name="connsiteY0" fmla="*/ 923334 h 923334"/>
                <a:gd name="connsiteX1" fmla="*/ 333286 w 1270265"/>
                <a:gd name="connsiteY1" fmla="*/ 829331 h 923334"/>
                <a:gd name="connsiteX2" fmla="*/ 550185 w 1270265"/>
                <a:gd name="connsiteY2" fmla="*/ 576064 h 923334"/>
                <a:gd name="connsiteX3" fmla="*/ 694201 w 1270265"/>
                <a:gd name="connsiteY3" fmla="*/ 360040 h 923334"/>
                <a:gd name="connsiteX4" fmla="*/ 838217 w 1270265"/>
                <a:gd name="connsiteY4" fmla="*/ 144017 h 923334"/>
                <a:gd name="connsiteX5" fmla="*/ 1054241 w 1270265"/>
                <a:gd name="connsiteY5" fmla="*/ 0 h 923334"/>
                <a:gd name="connsiteX6" fmla="*/ 1270265 w 1270265"/>
                <a:gd name="connsiteY6" fmla="*/ 144016 h 923334"/>
                <a:gd name="connsiteX0" fmla="*/ 0 w 1054241"/>
                <a:gd name="connsiteY0" fmla="*/ 923334 h 923334"/>
                <a:gd name="connsiteX1" fmla="*/ 333286 w 1054241"/>
                <a:gd name="connsiteY1" fmla="*/ 829331 h 923334"/>
                <a:gd name="connsiteX2" fmla="*/ 550185 w 1054241"/>
                <a:gd name="connsiteY2" fmla="*/ 576064 h 923334"/>
                <a:gd name="connsiteX3" fmla="*/ 694201 w 1054241"/>
                <a:gd name="connsiteY3" fmla="*/ 360040 h 923334"/>
                <a:gd name="connsiteX4" fmla="*/ 838217 w 1054241"/>
                <a:gd name="connsiteY4" fmla="*/ 144017 h 923334"/>
                <a:gd name="connsiteX5" fmla="*/ 1054241 w 1054241"/>
                <a:gd name="connsiteY5" fmla="*/ 0 h 92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4241" h="923334">
                  <a:moveTo>
                    <a:pt x="0" y="923334"/>
                  </a:moveTo>
                  <a:cubicBezTo>
                    <a:pt x="115368" y="901257"/>
                    <a:pt x="241589" y="887209"/>
                    <a:pt x="333286" y="829331"/>
                  </a:cubicBezTo>
                  <a:cubicBezTo>
                    <a:pt x="424983" y="771453"/>
                    <a:pt x="490033" y="654279"/>
                    <a:pt x="550185" y="576064"/>
                  </a:cubicBezTo>
                  <a:cubicBezTo>
                    <a:pt x="610338" y="497849"/>
                    <a:pt x="646196" y="432048"/>
                    <a:pt x="694201" y="360040"/>
                  </a:cubicBezTo>
                  <a:cubicBezTo>
                    <a:pt x="742206" y="288032"/>
                    <a:pt x="778210" y="204024"/>
                    <a:pt x="838217" y="144017"/>
                  </a:cubicBezTo>
                  <a:cubicBezTo>
                    <a:pt x="898224" y="84010"/>
                    <a:pt x="982233" y="0"/>
                    <a:pt x="1054241" y="0"/>
                  </a:cubicBezTo>
                </a:path>
              </a:pathLst>
            </a:custGeom>
            <a:ln w="28575">
              <a:solidFill>
                <a:srgbClr val="00B050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4211960" y="3284984"/>
            <a:ext cx="4536504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 err="1" smtClean="0"/>
              <a:t>σ</a:t>
            </a:r>
            <a:r>
              <a:rPr kumimoji="1" lang="en-US" altLang="ja-JP" sz="2000" i="1" baseline="-25000" dirty="0" err="1" smtClean="0"/>
              <a:t>i</a:t>
            </a:r>
            <a:r>
              <a:rPr lang="ja-JP" altLang="en-US" sz="2000" dirty="0" smtClean="0"/>
              <a:t>：ユーザーが設定</a:t>
            </a:r>
            <a:endParaRPr lang="en-US" altLang="ja-JP" sz="2000" dirty="0" smtClean="0"/>
          </a:p>
          <a:p>
            <a:r>
              <a:rPr lang="ja-JP" altLang="en-US" sz="2000" dirty="0" smtClean="0">
                <a:solidFill>
                  <a:schemeClr val="accent1">
                    <a:lumMod val="75000"/>
                  </a:schemeClr>
                </a:solidFill>
              </a:rPr>
              <a:t>☆</a:t>
            </a:r>
            <a:r>
              <a:rPr lang="en-US" altLang="ja-JP" sz="2000" i="1" dirty="0" err="1" smtClean="0"/>
              <a:t>y</a:t>
            </a:r>
            <a:r>
              <a:rPr lang="en-US" altLang="ja-JP" sz="2000" i="1" baseline="-25000" dirty="0" err="1" smtClean="0"/>
              <a:t>i</a:t>
            </a:r>
            <a:r>
              <a:rPr lang="ja-JP" altLang="en-US" sz="2000" dirty="0" smtClean="0"/>
              <a:t>が　</a:t>
            </a:r>
            <a:r>
              <a:rPr lang="en-US" altLang="ja-JP" sz="2000" i="1" dirty="0" smtClean="0"/>
              <a:t>x</a:t>
            </a:r>
            <a:r>
              <a:rPr lang="en-US" altLang="ja-JP" sz="2000" i="1" baseline="-25000" dirty="0" smtClean="0"/>
              <a:t>i</a:t>
            </a:r>
            <a:r>
              <a:rPr lang="en-US" altLang="ja-JP" sz="2000" baseline="30000" dirty="0" smtClean="0"/>
              <a:t>(</a:t>
            </a:r>
            <a:r>
              <a:rPr lang="en-US" altLang="ja-JP" sz="2000" i="1" baseline="30000" dirty="0" smtClean="0"/>
              <a:t>U</a:t>
            </a:r>
            <a:r>
              <a:rPr lang="en-US" altLang="ja-JP" sz="2000" baseline="30000" dirty="0" smtClean="0"/>
              <a:t>)</a:t>
            </a:r>
            <a:r>
              <a:rPr lang="ja-JP" altLang="en-US" sz="2000" dirty="0" smtClean="0"/>
              <a:t> ～ </a:t>
            </a:r>
            <a:r>
              <a:rPr lang="en-US" altLang="ja-JP" sz="2000" i="1" dirty="0" smtClean="0"/>
              <a:t>x</a:t>
            </a:r>
            <a:r>
              <a:rPr lang="en-US" altLang="ja-JP" sz="2000" i="1" baseline="-25000" dirty="0" smtClean="0"/>
              <a:t>i</a:t>
            </a:r>
            <a:r>
              <a:rPr lang="en-US" altLang="ja-JP" sz="2000" baseline="30000" dirty="0" smtClean="0"/>
              <a:t>(</a:t>
            </a:r>
            <a:r>
              <a:rPr lang="en-US" altLang="ja-JP" sz="2000" i="1" baseline="30000" dirty="0" smtClean="0"/>
              <a:t>L</a:t>
            </a:r>
            <a:r>
              <a:rPr lang="en-US" altLang="ja-JP" sz="2000" baseline="30000" dirty="0" smtClean="0"/>
              <a:t>)</a:t>
            </a:r>
            <a:r>
              <a:rPr lang="ja-JP" altLang="en-US" sz="2000" baseline="30000" dirty="0" smtClean="0"/>
              <a:t>　</a:t>
            </a:r>
            <a:r>
              <a:rPr lang="ja-JP" altLang="en-US" sz="2000" dirty="0" smtClean="0"/>
              <a:t>に収まってるか確かめるように！</a:t>
            </a:r>
            <a:endParaRPr kumimoji="1" lang="en-US" altLang="ja-JP" sz="2000" i="1" baseline="-25000" dirty="0" smtClean="0"/>
          </a:p>
          <a:p>
            <a:endParaRPr kumimoji="1" lang="ja-JP" altLang="en-US" sz="2000" i="1" baseline="-25000" dirty="0"/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Polynomial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Mutation</a:t>
            </a:r>
            <a:endParaRPr kumimoji="1" lang="ja-JP" altLang="en-US" dirty="0"/>
          </a:p>
        </p:txBody>
      </p:sp>
      <p:graphicFrame>
        <p:nvGraphicFramePr>
          <p:cNvPr id="20482" name="コンテンツ プレースホルダ 3"/>
          <p:cNvGraphicFramePr>
            <a:graphicFrameLocks noChangeAspect="1"/>
          </p:cNvGraphicFramePr>
          <p:nvPr/>
        </p:nvGraphicFramePr>
        <p:xfrm>
          <a:off x="683568" y="1700808"/>
          <a:ext cx="5334000" cy="542925"/>
        </p:xfrm>
        <a:graphic>
          <a:graphicData uri="http://schemas.openxmlformats.org/presentationml/2006/ole">
            <p:oleObj spid="_x0000_s20482" name="数式" r:id="rId3" imgW="1993680" imgH="253800" progId="Equation.3">
              <p:embed/>
            </p:oleObj>
          </a:graphicData>
        </a:graphic>
      </p:graphicFrame>
      <p:grpSp>
        <p:nvGrpSpPr>
          <p:cNvPr id="7" name="グループ化 6"/>
          <p:cNvGrpSpPr/>
          <p:nvPr/>
        </p:nvGrpSpPr>
        <p:grpSpPr>
          <a:xfrm>
            <a:off x="1115616" y="2280354"/>
            <a:ext cx="7272808" cy="1364670"/>
            <a:chOff x="1907704" y="3284984"/>
            <a:chExt cx="7886177" cy="1364670"/>
          </a:xfrm>
        </p:grpSpPr>
        <p:graphicFrame>
          <p:nvGraphicFramePr>
            <p:cNvPr id="5" name="コンテンツ プレースホルダ 4"/>
            <p:cNvGraphicFramePr>
              <a:graphicFrameLocks noChangeAspect="1"/>
            </p:cNvGraphicFramePr>
            <p:nvPr>
              <p:ph sz="quarter" idx="1"/>
            </p:nvPr>
          </p:nvGraphicFramePr>
          <p:xfrm>
            <a:off x="1907704" y="3284984"/>
            <a:ext cx="3672408" cy="1231353"/>
          </p:xfrm>
          <a:graphic>
            <a:graphicData uri="http://schemas.openxmlformats.org/presentationml/2006/ole">
              <p:oleObj spid="_x0000_s20483" name="数式" r:id="rId4" imgW="1396800" imgH="711000" progId="Equation.3">
                <p:embed/>
              </p:oleObj>
            </a:graphicData>
          </a:graphic>
        </p:graphicFrame>
        <p:sp>
          <p:nvSpPr>
            <p:cNvPr id="6" name="テキスト ボックス 5"/>
            <p:cNvSpPr txBox="1"/>
            <p:nvPr/>
          </p:nvSpPr>
          <p:spPr>
            <a:xfrm>
              <a:off x="5796135" y="3356992"/>
              <a:ext cx="3997746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en-US" altLang="ja-JP" sz="2400" i="1" dirty="0" smtClean="0"/>
                <a:t>if</a:t>
              </a:r>
              <a:r>
                <a:rPr kumimoji="1" lang="ja-JP" altLang="en-US" sz="2400" i="1" dirty="0" smtClean="0"/>
                <a:t>　</a:t>
              </a:r>
              <a:r>
                <a:rPr kumimoji="1" lang="en-US" altLang="ja-JP" sz="2400" i="1" dirty="0" err="1" smtClean="0"/>
                <a:t>r</a:t>
              </a:r>
              <a:r>
                <a:rPr kumimoji="1" lang="en-US" altLang="ja-JP" sz="2400" i="1" baseline="-25000" dirty="0" err="1" smtClean="0"/>
                <a:t>i</a:t>
              </a:r>
              <a:r>
                <a:rPr lang="ja-JP" altLang="en-US" sz="2400" dirty="0" smtClean="0"/>
                <a:t> </a:t>
              </a:r>
              <a:r>
                <a:rPr kumimoji="1" lang="ja-JP" altLang="en-US" sz="2400" dirty="0" smtClean="0"/>
                <a:t>＜ </a:t>
              </a:r>
              <a:r>
                <a:rPr kumimoji="1" lang="en-US" altLang="ja-JP" sz="2400" dirty="0" smtClean="0"/>
                <a:t>0.5</a:t>
              </a:r>
              <a:r>
                <a:rPr kumimoji="1" lang="ja-JP" altLang="en-US" sz="2400" dirty="0" err="1" smtClean="0"/>
                <a:t>，</a:t>
              </a:r>
              <a:r>
                <a:rPr kumimoji="1" lang="ja-JP" altLang="en-US" sz="2400" dirty="0" smtClean="0"/>
                <a:t>　　</a:t>
              </a:r>
              <a:r>
                <a:rPr kumimoji="1" lang="en-US" altLang="ja-JP" sz="2400" i="1" dirty="0" err="1" smtClean="0"/>
                <a:t>η</a:t>
              </a:r>
              <a:r>
                <a:rPr kumimoji="1" lang="en-US" altLang="ja-JP" sz="2400" i="1" baseline="-25000" dirty="0" err="1" smtClean="0"/>
                <a:t>m</a:t>
              </a:r>
              <a:r>
                <a:rPr lang="ja-JP" altLang="en-US" sz="2000" dirty="0" smtClean="0">
                  <a:solidFill>
                    <a:prstClr val="black"/>
                  </a:solidFill>
                </a:rPr>
                <a:t>：</a:t>
              </a:r>
              <a:r>
                <a:rPr lang="ja-JP" altLang="en-US" dirty="0" smtClean="0">
                  <a:solidFill>
                    <a:prstClr val="black"/>
                  </a:solidFill>
                </a:rPr>
                <a:t>ユーザー　　　　　　　　　</a:t>
              </a:r>
              <a:endParaRPr lang="en-US" altLang="ja-JP" dirty="0" smtClean="0">
                <a:solidFill>
                  <a:prstClr val="black"/>
                </a:solidFill>
              </a:endParaRPr>
            </a:p>
            <a:p>
              <a:pPr lvl="0"/>
              <a:r>
                <a:rPr lang="ja-JP" altLang="en-US" dirty="0" smtClean="0">
                  <a:solidFill>
                    <a:prstClr val="black"/>
                  </a:solidFill>
                </a:rPr>
                <a:t>　　　　　　　　　　　　　　　　が設定</a:t>
              </a:r>
              <a:endParaRPr kumimoji="1" lang="en-US" altLang="ja-JP" sz="2400" dirty="0" smtClean="0"/>
            </a:p>
            <a:p>
              <a:pPr>
                <a:lnSpc>
                  <a:spcPct val="150000"/>
                </a:lnSpc>
              </a:pPr>
              <a:r>
                <a:rPr lang="en-US" altLang="ja-JP" sz="2400" i="1" dirty="0" smtClean="0"/>
                <a:t>if</a:t>
              </a:r>
              <a:r>
                <a:rPr lang="ja-JP" altLang="en-US" sz="2400" i="1" dirty="0" smtClean="0"/>
                <a:t>　</a:t>
              </a:r>
              <a:r>
                <a:rPr lang="en-US" altLang="ja-JP" sz="2400" i="1" dirty="0" err="1" smtClean="0"/>
                <a:t>r</a:t>
              </a:r>
              <a:r>
                <a:rPr lang="en-US" altLang="ja-JP" sz="2400" i="1" baseline="-25000" dirty="0" err="1" smtClean="0"/>
                <a:t>i</a:t>
              </a:r>
              <a:r>
                <a:rPr lang="ja-JP" altLang="en-US" sz="2400" dirty="0" smtClean="0"/>
                <a:t> ≧ </a:t>
              </a:r>
              <a:r>
                <a:rPr lang="en-US" altLang="ja-JP" sz="2400" dirty="0" smtClean="0"/>
                <a:t>0.5</a:t>
              </a:r>
              <a:r>
                <a:rPr lang="ja-JP" altLang="en-US" sz="2400" dirty="0" err="1" smtClean="0"/>
                <a:t>，</a:t>
              </a:r>
              <a:endParaRPr lang="en-US" altLang="ja-JP" sz="2400" dirty="0" smtClean="0"/>
            </a:p>
          </p:txBody>
        </p:sp>
      </p:grpSp>
      <p:sp>
        <p:nvSpPr>
          <p:cNvPr id="9" name="コンテンツ プレースホルダ 2"/>
          <p:cNvSpPr txBox="1">
            <a:spLocks/>
          </p:cNvSpPr>
          <p:nvPr/>
        </p:nvSpPr>
        <p:spPr>
          <a:xfrm>
            <a:off x="467544" y="3861048"/>
            <a:ext cx="7467600" cy="26642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altLang="ja-JP" sz="2400" dirty="0" smtClean="0"/>
              <a:t>Non-Uniform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Mutation</a:t>
            </a:r>
            <a:r>
              <a:rPr lang="ja-JP" altLang="en-US" sz="2400" dirty="0" smtClean="0"/>
              <a:t>に似ている</a:t>
            </a:r>
            <a:endParaRPr lang="en-US" altLang="ja-JP" sz="2400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en-US" altLang="ja-JP" sz="2400" dirty="0" smtClean="0"/>
              <a:t>[</a:t>
            </a:r>
            <a:r>
              <a:rPr lang="en-US" altLang="ja-JP" sz="2400" i="1" dirty="0" smtClean="0"/>
              <a:t>x</a:t>
            </a:r>
            <a:r>
              <a:rPr lang="en-US" altLang="ja-JP" sz="2400" i="1" baseline="-25000" dirty="0" smtClean="0"/>
              <a:t>i</a:t>
            </a:r>
            <a:r>
              <a:rPr lang="en-US" altLang="ja-JP" sz="2400" baseline="30000" dirty="0" smtClean="0"/>
              <a:t>(</a:t>
            </a:r>
            <a:r>
              <a:rPr lang="en-US" altLang="ja-JP" sz="2400" i="1" baseline="30000" dirty="0" smtClean="0"/>
              <a:t>L</a:t>
            </a:r>
            <a:r>
              <a:rPr lang="en-US" altLang="ja-JP" sz="2400" baseline="30000" dirty="0" smtClean="0"/>
              <a:t>)</a:t>
            </a:r>
            <a:r>
              <a:rPr lang="ja-JP" altLang="en-US" sz="2400" dirty="0" err="1" smtClean="0"/>
              <a:t>，</a:t>
            </a:r>
            <a:r>
              <a:rPr lang="en-US" altLang="ja-JP" sz="2400" i="1" dirty="0" smtClean="0"/>
              <a:t>x</a:t>
            </a:r>
            <a:r>
              <a:rPr lang="en-US" altLang="ja-JP" sz="2400" i="1" baseline="-25000" dirty="0" smtClean="0"/>
              <a:t>i</a:t>
            </a:r>
            <a:r>
              <a:rPr lang="en-US" altLang="ja-JP" sz="2400" dirty="0" smtClean="0"/>
              <a:t>]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と</a:t>
            </a:r>
            <a:r>
              <a:rPr lang="en-US" altLang="ja-JP" sz="2400" dirty="0" smtClean="0"/>
              <a:t>[</a:t>
            </a:r>
            <a:r>
              <a:rPr lang="en-US" altLang="ja-JP" sz="2400" i="1" dirty="0" smtClean="0"/>
              <a:t>x</a:t>
            </a:r>
            <a:r>
              <a:rPr lang="en-US" altLang="ja-JP" sz="2400" i="1" baseline="-25000" dirty="0" smtClean="0"/>
              <a:t>i</a:t>
            </a:r>
            <a:r>
              <a:rPr lang="ja-JP" altLang="en-US" sz="2400" dirty="0" err="1" smtClean="0"/>
              <a:t>，</a:t>
            </a:r>
            <a:r>
              <a:rPr lang="en-US" altLang="ja-JP" sz="2400" i="1" dirty="0" smtClean="0"/>
              <a:t>x</a:t>
            </a:r>
            <a:r>
              <a:rPr lang="en-US" altLang="ja-JP" sz="2400" i="1" baseline="-25000" dirty="0" smtClean="0"/>
              <a:t>i</a:t>
            </a:r>
            <a:r>
              <a:rPr lang="en-US" altLang="ja-JP" sz="2400" baseline="30000" dirty="0" smtClean="0"/>
              <a:t>(</a:t>
            </a:r>
            <a:r>
              <a:rPr lang="en-US" altLang="ja-JP" sz="2400" i="1" baseline="30000" dirty="0" smtClean="0"/>
              <a:t>U</a:t>
            </a:r>
            <a:r>
              <a:rPr lang="en-US" altLang="ja-JP" sz="2400" baseline="30000" dirty="0" smtClean="0"/>
              <a:t>)</a:t>
            </a:r>
            <a:r>
              <a:rPr lang="en-US" altLang="ja-JP" sz="2400" dirty="0" smtClean="0"/>
              <a:t>]</a:t>
            </a:r>
            <a:r>
              <a:rPr lang="ja-JP" altLang="en-US" sz="2400" dirty="0" smtClean="0"/>
              <a:t>に分けるところ</a:t>
            </a:r>
            <a:endParaRPr lang="en-US" altLang="ja-JP" sz="2400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違い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</a:pPr>
            <a:r>
              <a:rPr lang="ja-JP" altLang="en-US" sz="2400" dirty="0" smtClean="0"/>
              <a:t>確率分布の形が外部パラメータ</a:t>
            </a:r>
            <a:r>
              <a:rPr lang="en-US" altLang="ja-JP" sz="2400" i="1" dirty="0" err="1" smtClean="0"/>
              <a:t>η</a:t>
            </a:r>
            <a:r>
              <a:rPr lang="en-US" altLang="ja-JP" sz="2400" i="1" baseline="-25000" dirty="0" err="1" smtClean="0"/>
              <a:t>m</a:t>
            </a:r>
            <a:r>
              <a:rPr lang="ja-JP" altLang="en-US" sz="2400" dirty="0" smtClean="0"/>
              <a:t>によって直接コントロールされ，分布が世代ごとに動的に変化しない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660232" y="2348880"/>
            <a:ext cx="1584176" cy="7920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>
                <a:solidFill>
                  <a:srgbClr val="0070C0"/>
                </a:solidFill>
              </a:rPr>
              <a:t>4.2.3</a:t>
            </a:r>
            <a:r>
              <a:rPr kumimoji="1" lang="ja-JP" altLang="en-US" sz="3200" dirty="0" smtClean="0">
                <a:solidFill>
                  <a:srgbClr val="0070C0"/>
                </a:solidFill>
              </a:rPr>
              <a:t>　</a:t>
            </a:r>
            <a:r>
              <a:rPr kumimoji="1" lang="en-US" altLang="ja-JP" sz="3200" dirty="0" smtClean="0">
                <a:solidFill>
                  <a:srgbClr val="0070C0"/>
                </a:solidFill>
              </a:rPr>
              <a:t>Constraint-Handling In Genetic Algorithms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31224" cy="4873752"/>
          </a:xfrm>
        </p:spPr>
        <p:txBody>
          <a:bodyPr/>
          <a:lstStyle/>
          <a:p>
            <a:r>
              <a:rPr kumimoji="1" lang="en-US" altLang="ja-JP" dirty="0" smtClean="0"/>
              <a:t>4.2.1</a:t>
            </a:r>
            <a:r>
              <a:rPr kumimoji="1" lang="ja-JP" altLang="en-US" dirty="0" smtClean="0"/>
              <a:t>で例題を用いて説明した制約の扱い方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制約の違反度合いに比例して目的関数にﾍﾟﾅﾙﾃｨｰを与える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これは最小化問題で一般的な方法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ここでは他に，効率の良い以下の方法を説明する</a:t>
            </a:r>
            <a:endParaRPr lang="en-US" altLang="ja-JP" dirty="0" smtClean="0"/>
          </a:p>
          <a:p>
            <a:pPr>
              <a:buNone/>
            </a:pPr>
            <a:r>
              <a:rPr lang="en-US" altLang="ja-JP" sz="900" dirty="0" smtClean="0"/>
              <a:t> </a:t>
            </a:r>
          </a:p>
          <a:p>
            <a:pPr lvl="1"/>
            <a:r>
              <a:rPr lang="en-US" altLang="ja-JP" dirty="0" smtClean="0"/>
              <a:t>Methods</a:t>
            </a:r>
            <a:r>
              <a:rPr lang="ja-JP" altLang="en-US" dirty="0" smtClean="0"/>
              <a:t> </a:t>
            </a:r>
            <a:r>
              <a:rPr lang="en-US" altLang="ja-JP" dirty="0" smtClean="0"/>
              <a:t>Based on Preserving Feasibility of Solutions</a:t>
            </a:r>
          </a:p>
          <a:p>
            <a:pPr lvl="1"/>
            <a:r>
              <a:rPr lang="en-US" altLang="ja-JP" dirty="0" smtClean="0"/>
              <a:t>Methods</a:t>
            </a:r>
            <a:r>
              <a:rPr lang="ja-JP" altLang="en-US" dirty="0" smtClean="0"/>
              <a:t> </a:t>
            </a:r>
            <a:r>
              <a:rPr lang="en-US" altLang="ja-JP" dirty="0" smtClean="0"/>
              <a:t>Based on Penalty Function</a:t>
            </a:r>
          </a:p>
          <a:p>
            <a:pPr lvl="1"/>
            <a:r>
              <a:rPr lang="en-US" altLang="ja-JP" dirty="0" smtClean="0"/>
              <a:t>Methods</a:t>
            </a:r>
            <a:r>
              <a:rPr lang="ja-JP" altLang="en-US" dirty="0" smtClean="0"/>
              <a:t> </a:t>
            </a:r>
            <a:r>
              <a:rPr lang="en-US" altLang="ja-JP" dirty="0" smtClean="0"/>
              <a:t>Based on Feasible Over Infeasible Solutions</a:t>
            </a:r>
          </a:p>
          <a:p>
            <a:pPr lvl="1"/>
            <a:r>
              <a:rPr lang="en-US" altLang="ja-JP" dirty="0" smtClean="0"/>
              <a:t>Methods</a:t>
            </a:r>
            <a:r>
              <a:rPr lang="ja-JP" altLang="en-US" dirty="0" smtClean="0"/>
              <a:t> </a:t>
            </a:r>
            <a:r>
              <a:rPr lang="en-US" altLang="ja-JP" dirty="0" smtClean="0"/>
              <a:t>Based on Decoders</a:t>
            </a:r>
          </a:p>
          <a:p>
            <a:pPr lvl="1"/>
            <a:r>
              <a:rPr lang="en-US" altLang="ja-JP" dirty="0" smtClean="0"/>
              <a:t>Hybrid Methods</a:t>
            </a:r>
          </a:p>
          <a:p>
            <a:pPr lvl="1"/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左中かっこ 5"/>
          <p:cNvSpPr/>
          <p:nvPr/>
        </p:nvSpPr>
        <p:spPr>
          <a:xfrm>
            <a:off x="611560" y="3861048"/>
            <a:ext cx="216024" cy="2016224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4" descr="C:\Documents and Settings\みなみ\Local Settings\Temporary Internet Files\Content.IE5\458PWBAV\MC90034352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4365104"/>
            <a:ext cx="886054" cy="1802282"/>
          </a:xfrm>
          <a:prstGeom prst="rect">
            <a:avLst/>
          </a:prstGeom>
          <a:noFill/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/>
          <a:lstStyle/>
          <a:p>
            <a:r>
              <a:rPr kumimoji="1" lang="en-US" altLang="ja-JP" dirty="0" smtClean="0"/>
              <a:t>Methods</a:t>
            </a:r>
            <a:r>
              <a:rPr lang="en-US" altLang="ja-JP" dirty="0" smtClean="0"/>
              <a:t> Based on Preserving Feasibility of Solutions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67544" y="2204864"/>
            <a:ext cx="8424936" cy="381642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いろんな方法がある</a:t>
            </a:r>
            <a:endParaRPr kumimoji="1" lang="en-US" altLang="ja-JP" dirty="0" smtClean="0"/>
          </a:p>
          <a:p>
            <a:r>
              <a:rPr lang="ja-JP" altLang="en-US" dirty="0" smtClean="0"/>
              <a:t>例：制約 </a:t>
            </a:r>
            <a:r>
              <a:rPr lang="en-US" altLang="ja-JP" i="1" dirty="0" smtClean="0"/>
              <a:t>h</a:t>
            </a:r>
            <a:r>
              <a:rPr lang="en-US" altLang="ja-JP" dirty="0" smtClean="0"/>
              <a:t>(</a:t>
            </a:r>
            <a:r>
              <a:rPr lang="en-US" altLang="ja-JP" b="1" i="1" dirty="0" smtClean="0"/>
              <a:t>x</a:t>
            </a:r>
            <a:r>
              <a:rPr lang="en-US" altLang="ja-JP" dirty="0" smtClean="0"/>
              <a:t>)</a:t>
            </a:r>
            <a:r>
              <a:rPr lang="ja-JP" altLang="en-US" dirty="0" smtClean="0"/>
              <a:t>≡</a:t>
            </a:r>
            <a:r>
              <a:rPr lang="en-US" altLang="ja-JP" dirty="0" smtClean="0"/>
              <a:t>2</a:t>
            </a:r>
            <a:r>
              <a:rPr lang="en-US" altLang="ja-JP" i="1" dirty="0" smtClean="0"/>
              <a:t>x</a:t>
            </a:r>
            <a:r>
              <a:rPr lang="en-US" altLang="ja-JP" baseline="-25000" dirty="0" smtClean="0"/>
              <a:t>1</a:t>
            </a:r>
            <a:r>
              <a:rPr lang="ja-JP" altLang="en-US" dirty="0" smtClean="0"/>
              <a:t>－</a:t>
            </a:r>
            <a:r>
              <a:rPr lang="en-US" altLang="ja-JP" i="1" dirty="0" smtClean="0"/>
              <a:t>x</a:t>
            </a:r>
            <a:r>
              <a:rPr lang="en-US" altLang="ja-JP" baseline="-25000" dirty="0" smtClean="0"/>
              <a:t>2</a:t>
            </a:r>
            <a:r>
              <a:rPr lang="en-US" altLang="ja-JP" baseline="30000" dirty="0" smtClean="0"/>
              <a:t>2</a:t>
            </a:r>
            <a:r>
              <a:rPr lang="en-US" altLang="ja-JP" i="1" dirty="0" smtClean="0"/>
              <a:t>x</a:t>
            </a:r>
            <a:r>
              <a:rPr lang="en-US" altLang="ja-JP" baseline="-25000" dirty="0" smtClean="0"/>
              <a:t>3</a:t>
            </a:r>
            <a:r>
              <a:rPr lang="en-US" altLang="ja-JP" dirty="0" smtClean="0"/>
              <a:t>=0</a:t>
            </a:r>
            <a:r>
              <a:rPr lang="ja-JP" altLang="en-US" dirty="0" smtClean="0"/>
              <a:t>　を満たすようにする</a:t>
            </a:r>
            <a:endParaRPr lang="en-US" altLang="ja-JP" dirty="0" smtClean="0"/>
          </a:p>
          <a:p>
            <a:pPr lvl="1">
              <a:buNone/>
            </a:pPr>
            <a:r>
              <a:rPr lang="ja-JP" altLang="en-US" i="1" dirty="0" smtClean="0"/>
              <a:t>　　　　　　</a:t>
            </a:r>
            <a:r>
              <a:rPr lang="en-US" altLang="ja-JP" i="1" dirty="0" smtClean="0"/>
              <a:t>x</a:t>
            </a:r>
            <a:r>
              <a:rPr lang="en-US" altLang="ja-JP" baseline="-25000" dirty="0" smtClean="0"/>
              <a:t>1</a:t>
            </a:r>
            <a:r>
              <a:rPr lang="ja-JP" altLang="en-US" dirty="0" smtClean="0"/>
              <a:t>＝</a:t>
            </a:r>
            <a:r>
              <a:rPr lang="en-US" altLang="ja-JP" dirty="0" smtClean="0"/>
              <a:t>0.5</a:t>
            </a:r>
            <a:r>
              <a:rPr lang="ja-JP" altLang="en-US" dirty="0" smtClean="0"/>
              <a:t>・</a:t>
            </a:r>
            <a:r>
              <a:rPr lang="en-US" altLang="ja-JP" i="1" dirty="0" smtClean="0"/>
              <a:t>x</a:t>
            </a:r>
            <a:r>
              <a:rPr lang="en-US" altLang="ja-JP" baseline="-25000" dirty="0" smtClean="0"/>
              <a:t>2</a:t>
            </a:r>
            <a:r>
              <a:rPr lang="en-US" altLang="ja-JP" baseline="30000" dirty="0" smtClean="0"/>
              <a:t>2</a:t>
            </a:r>
            <a:r>
              <a:rPr lang="en-US" altLang="ja-JP" i="1" dirty="0" smtClean="0"/>
              <a:t>x</a:t>
            </a:r>
            <a:r>
              <a:rPr lang="en-US" altLang="ja-JP" baseline="-25000" dirty="0" smtClean="0"/>
              <a:t>3</a:t>
            </a:r>
            <a:r>
              <a:rPr lang="ja-JP" altLang="en-US" dirty="0" smtClean="0"/>
              <a:t>と変形すると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r>
              <a:rPr lang="en-US" altLang="ja-JP" i="1" dirty="0" smtClean="0"/>
              <a:t>k</a:t>
            </a:r>
            <a:r>
              <a:rPr lang="ja-JP" altLang="en-US" dirty="0" smtClean="0"/>
              <a:t>次連立等式制約なら</a:t>
            </a:r>
            <a:r>
              <a:rPr lang="en-US" altLang="ja-JP" i="1" dirty="0" smtClean="0"/>
              <a:t>k</a:t>
            </a:r>
            <a:r>
              <a:rPr lang="ja-JP" altLang="en-US" dirty="0" smtClean="0"/>
              <a:t>個の決定変数を例の</a:t>
            </a:r>
            <a:r>
              <a:rPr lang="en-US" altLang="ja-JP" i="1" dirty="0" smtClean="0"/>
              <a:t>x</a:t>
            </a:r>
            <a:r>
              <a:rPr lang="en-US" altLang="ja-JP" baseline="-25000" dirty="0" smtClean="0"/>
              <a:t>1</a:t>
            </a:r>
            <a:r>
              <a:rPr lang="ja-JP" altLang="en-US" dirty="0" err="1" smtClean="0"/>
              <a:t>のように</a:t>
            </a:r>
            <a:r>
              <a:rPr lang="ja-JP" altLang="en-US" dirty="0" smtClean="0"/>
              <a:t>扱える</a:t>
            </a:r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1484784"/>
            <a:ext cx="629050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親　　　　　　　　　　　</a:t>
            </a:r>
            <a:r>
              <a:rPr kumimoji="1" lang="ja-JP" altLang="en-US" sz="1400" dirty="0" smtClean="0"/>
              <a:t>交叉・突然変異</a:t>
            </a:r>
            <a:r>
              <a:rPr kumimoji="1" lang="ja-JP" altLang="en-US" dirty="0" smtClean="0"/>
              <a:t>　　　子</a:t>
            </a:r>
            <a:endParaRPr kumimoji="1" lang="en-US" altLang="ja-JP" dirty="0" smtClean="0"/>
          </a:p>
          <a:p>
            <a:r>
              <a:rPr lang="ja-JP" altLang="en-US" dirty="0" smtClean="0"/>
              <a:t>　　実行可能解　　　　　　　　　　　　　　　</a:t>
            </a:r>
            <a:r>
              <a:rPr lang="ja-JP" altLang="en-US" sz="1600" dirty="0" smtClean="0"/>
              <a:t>絶対に</a:t>
            </a:r>
            <a:r>
              <a:rPr lang="ja-JP" altLang="en-US" b="1" dirty="0" smtClean="0">
                <a:solidFill>
                  <a:srgbClr val="FF0000"/>
                </a:solidFill>
              </a:rPr>
              <a:t>実行可能解</a:t>
            </a:r>
            <a:r>
              <a:rPr lang="ja-JP" altLang="en-US" sz="1600" dirty="0" smtClean="0"/>
              <a:t>にする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2771800" y="1844824"/>
            <a:ext cx="158417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1115616" y="3933056"/>
          <a:ext cx="388843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/>
                <a:gridCol w="630540"/>
                <a:gridCol w="720080"/>
                <a:gridCol w="767740"/>
                <a:gridCol w="1320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kumimoji="1" lang="ja-JP" altLang="en-US" sz="28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 smtClean="0">
                          <a:solidFill>
                            <a:schemeClr val="tx1"/>
                          </a:solidFill>
                        </a:rPr>
                        <a:t>･･･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1619672" y="350100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i="1" dirty="0" smtClean="0"/>
              <a:t> </a:t>
            </a:r>
            <a:r>
              <a:rPr lang="en-US" altLang="ja-JP" sz="2400" i="1" dirty="0" smtClean="0"/>
              <a:t>x</a:t>
            </a:r>
            <a:r>
              <a:rPr lang="en-US" altLang="ja-JP" sz="2400" baseline="-25000" dirty="0" smtClean="0"/>
              <a:t>1</a:t>
            </a:r>
            <a:r>
              <a:rPr lang="ja-JP" altLang="en-US" sz="2400" baseline="-25000" dirty="0" smtClean="0"/>
              <a:t>　　　</a:t>
            </a:r>
            <a:r>
              <a:rPr lang="en-US" altLang="ja-JP" sz="2400" i="1" dirty="0" smtClean="0"/>
              <a:t>x</a:t>
            </a:r>
            <a:r>
              <a:rPr lang="en-US" altLang="ja-JP" sz="2400" baseline="-25000" dirty="0" smtClean="0"/>
              <a:t>2</a:t>
            </a:r>
            <a:r>
              <a:rPr lang="ja-JP" altLang="en-US" sz="2400" baseline="-25000" dirty="0" smtClean="0"/>
              <a:t>　　　　</a:t>
            </a:r>
            <a:r>
              <a:rPr lang="en-US" altLang="ja-JP" sz="2400" i="1" dirty="0" smtClean="0"/>
              <a:t>x</a:t>
            </a:r>
            <a:r>
              <a:rPr lang="en-US" altLang="ja-JP" sz="2400" baseline="-25000" dirty="0" smtClean="0"/>
              <a:t>3</a:t>
            </a:r>
            <a:r>
              <a:rPr lang="ja-JP" altLang="en-US" baseline="-25000" dirty="0" smtClean="0"/>
              <a:t>　　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267744" y="458112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0.5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2</a:t>
            </a:r>
            <a:r>
              <a:rPr lang="en-US" altLang="ja-JP" sz="2400" baseline="30000" dirty="0" smtClean="0"/>
              <a:t>2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3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=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6</a:t>
            </a:r>
            <a:endParaRPr kumimoji="1" lang="ja-JP" altLang="en-US" sz="2400" dirty="0"/>
          </a:p>
        </p:txBody>
      </p:sp>
      <p:sp>
        <p:nvSpPr>
          <p:cNvPr id="10" name="円/楕円 9"/>
          <p:cNvSpPr/>
          <p:nvPr/>
        </p:nvSpPr>
        <p:spPr>
          <a:xfrm>
            <a:off x="3707904" y="4581128"/>
            <a:ext cx="504056" cy="50405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90055" y="4653136"/>
            <a:ext cx="461665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代入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9" name="図形 28"/>
          <p:cNvCxnSpPr>
            <a:stCxn id="10" idx="3"/>
          </p:cNvCxnSpPr>
          <p:nvPr/>
        </p:nvCxnSpPr>
        <p:spPr>
          <a:xfrm rot="5400000" flipH="1">
            <a:off x="2521581" y="3751228"/>
            <a:ext cx="718271" cy="1802009"/>
          </a:xfrm>
          <a:prstGeom prst="curvedConnector4">
            <a:avLst>
              <a:gd name="adj1" fmla="val -22308"/>
              <a:gd name="adj2" fmla="val 99946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/>
          <p:cNvSpPr/>
          <p:nvPr/>
        </p:nvSpPr>
        <p:spPr>
          <a:xfrm>
            <a:off x="5220072" y="4437112"/>
            <a:ext cx="288032" cy="2880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508104" y="4365104"/>
            <a:ext cx="3276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accent1">
                    <a:lumMod val="75000"/>
                  </a:schemeClr>
                </a:solidFill>
              </a:rPr>
              <a:t>絶対実行可能解に！！</a:t>
            </a:r>
            <a:endParaRPr kumimoji="1" lang="ja-JP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スライド番号プレースホルダ 3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ユーザー定義 1">
      <a:majorFont>
        <a:latin typeface="Calibri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1758</TotalTime>
  <Words>951</Words>
  <Application>Microsoft Office PowerPoint</Application>
  <PresentationFormat>画面に合わせる (4:3)</PresentationFormat>
  <Paragraphs>237</Paragraphs>
  <Slides>18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0" baseType="lpstr">
      <vt:lpstr>スパイス</vt:lpstr>
      <vt:lpstr>数式</vt:lpstr>
      <vt:lpstr>GAゼミ　2010.10.19 　　4.2.2　突然変異， 　　4.2.3　制約の扱い</vt:lpstr>
      <vt:lpstr>4.2.2の続き　突然変異の様々な方法</vt:lpstr>
      <vt:lpstr>Random　Mutation　その１</vt:lpstr>
      <vt:lpstr>Random　Mutation　その２</vt:lpstr>
      <vt:lpstr>Non-Uniform　Mutation</vt:lpstr>
      <vt:lpstr>Normally Distributed Mutation</vt:lpstr>
      <vt:lpstr>Polynomial　Mutation</vt:lpstr>
      <vt:lpstr>4.2.3　Constraint-Handling In Genetic Algorithms</vt:lpstr>
      <vt:lpstr>Methods Based on Preserving Feasibility of Solutions</vt:lpstr>
      <vt:lpstr>Methods Based on Penalty Function</vt:lpstr>
      <vt:lpstr>‐Static Penalty Methodの問題点</vt:lpstr>
      <vt:lpstr>-Dynamic Penalty Method</vt:lpstr>
      <vt:lpstr>Methods Based on Feasible Over Infeasible Solutions</vt:lpstr>
      <vt:lpstr>つづき　static penalty term</vt:lpstr>
      <vt:lpstr>つづき　Rを使わない</vt:lpstr>
      <vt:lpstr>つづき　Rを使わない</vt:lpstr>
      <vt:lpstr>Methods Based on Decoders</vt:lpstr>
      <vt:lpstr>Hybrid Methods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みなみ</dc:creator>
  <cp:lastModifiedBy>みなみ</cp:lastModifiedBy>
  <cp:revision>10</cp:revision>
  <dcterms:created xsi:type="dcterms:W3CDTF">2010-10-06T12:23:48Z</dcterms:created>
  <dcterms:modified xsi:type="dcterms:W3CDTF">2010-10-19T12:11:23Z</dcterms:modified>
</cp:coreProperties>
</file>