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24"/>
  </p:notesMasterIdLst>
  <p:sldIdLst>
    <p:sldId id="256" r:id="rId3"/>
    <p:sldId id="257" r:id="rId4"/>
    <p:sldId id="265" r:id="rId5"/>
    <p:sldId id="266" r:id="rId6"/>
    <p:sldId id="269" r:id="rId7"/>
    <p:sldId id="270" r:id="rId8"/>
    <p:sldId id="267" r:id="rId9"/>
    <p:sldId id="268" r:id="rId10"/>
    <p:sldId id="260" r:id="rId11"/>
    <p:sldId id="259" r:id="rId12"/>
    <p:sldId id="272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3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16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351085-CFD9-440D-85BD-267B1EC9284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C4FF5A4-266F-4842-8691-730A6514F70D}">
      <dgm:prSet phldrT="[テキスト]"/>
      <dgm:spPr/>
      <dgm:t>
        <a:bodyPr/>
        <a:lstStyle/>
        <a:p>
          <a:r>
            <a:rPr lang="en-US" altLang="ja-JP" dirty="0" smtClean="0"/>
            <a:t>1,2,3,4,5,6</a:t>
          </a:r>
          <a:endParaRPr lang="ja-JP" altLang="en-US" dirty="0"/>
        </a:p>
      </dgm:t>
    </dgm:pt>
    <dgm:pt modelId="{563151EB-F84C-41F4-9209-407CC6D55C98}" type="parTrans" cxnId="{C8E80747-3FB7-4306-B3A2-A9CE0BDF8105}">
      <dgm:prSet/>
      <dgm:spPr/>
      <dgm:t>
        <a:bodyPr/>
        <a:lstStyle/>
        <a:p>
          <a:endParaRPr lang="ja-JP" altLang="en-US"/>
        </a:p>
      </dgm:t>
    </dgm:pt>
    <dgm:pt modelId="{BCA3A942-28A6-4098-B511-6DFA74EB999C}" type="sibTrans" cxnId="{C8E80747-3FB7-4306-B3A2-A9CE0BDF8105}">
      <dgm:prSet/>
      <dgm:spPr/>
      <dgm:t>
        <a:bodyPr/>
        <a:lstStyle/>
        <a:p>
          <a:endParaRPr lang="ja-JP" altLang="en-US"/>
        </a:p>
      </dgm:t>
    </dgm:pt>
    <dgm:pt modelId="{8F28F12C-89F6-4B18-B842-67040A9E6D6A}">
      <dgm:prSet phldrT="[テキスト]"/>
      <dgm:spPr/>
      <dgm:t>
        <a:bodyPr/>
        <a:lstStyle/>
        <a:p>
          <a:r>
            <a:rPr lang="en-US" altLang="ja-JP" dirty="0" err="1" smtClean="0"/>
            <a:t>a,b,c,d,e,f</a:t>
          </a:r>
          <a:endParaRPr lang="ja-JP" altLang="en-US" dirty="0"/>
        </a:p>
      </dgm:t>
    </dgm:pt>
    <dgm:pt modelId="{34E82D4A-8D36-4ED3-BA0F-502FEF11074D}" type="parTrans" cxnId="{E996AAB3-0F30-4298-B485-BA582A51BD4B}">
      <dgm:prSet/>
      <dgm:spPr/>
      <dgm:t>
        <a:bodyPr/>
        <a:lstStyle/>
        <a:p>
          <a:endParaRPr lang="ja-JP" altLang="en-US"/>
        </a:p>
      </dgm:t>
    </dgm:pt>
    <dgm:pt modelId="{92B084CA-CF8E-4593-AD49-B23DBE277B9D}" type="sibTrans" cxnId="{E996AAB3-0F30-4298-B485-BA582A51BD4B}">
      <dgm:prSet/>
      <dgm:spPr/>
      <dgm:t>
        <a:bodyPr/>
        <a:lstStyle/>
        <a:p>
          <a:endParaRPr lang="ja-JP" altLang="en-US"/>
        </a:p>
      </dgm:t>
    </dgm:pt>
    <dgm:pt modelId="{3D8527F0-9EDF-4F72-A21E-9CE76142B665}">
      <dgm:prSet phldrT="[テキスト]"/>
      <dgm:spPr>
        <a:solidFill>
          <a:schemeClr val="accent3"/>
        </a:solidFill>
      </dgm:spPr>
      <dgm:t>
        <a:bodyPr/>
        <a:lstStyle/>
        <a:p>
          <a:r>
            <a:rPr lang="en-US" altLang="ja-JP" dirty="0" smtClean="0"/>
            <a:t>5,6</a:t>
          </a:r>
          <a:endParaRPr lang="ja-JP" altLang="en-US" dirty="0"/>
        </a:p>
      </dgm:t>
    </dgm:pt>
    <dgm:pt modelId="{DD88CC58-0EED-4AAC-9C77-4852EE5F419B}" type="parTrans" cxnId="{E31E2079-4CF7-4F88-9ADE-04C243CAFE41}">
      <dgm:prSet/>
      <dgm:spPr/>
      <dgm:t>
        <a:bodyPr/>
        <a:lstStyle/>
        <a:p>
          <a:endParaRPr lang="ja-JP" altLang="en-US"/>
        </a:p>
      </dgm:t>
    </dgm:pt>
    <dgm:pt modelId="{76DD67B9-7C20-4ADE-8035-55B4C58CFCD3}" type="sibTrans" cxnId="{E31E2079-4CF7-4F88-9ADE-04C243CAFE41}">
      <dgm:prSet/>
      <dgm:spPr/>
      <dgm:t>
        <a:bodyPr/>
        <a:lstStyle/>
        <a:p>
          <a:endParaRPr lang="ja-JP" altLang="en-US"/>
        </a:p>
      </dgm:t>
    </dgm:pt>
    <dgm:pt modelId="{9EF81FEA-8E92-478E-ABAA-8A0C52A1F4DA}">
      <dgm:prSet phldrT="[テキスト]"/>
      <dgm:spPr>
        <a:solidFill>
          <a:schemeClr val="accent3"/>
        </a:solidFill>
      </dgm:spPr>
      <dgm:t>
        <a:bodyPr/>
        <a:lstStyle/>
        <a:p>
          <a:r>
            <a:rPr lang="en-US" altLang="ja-JP" dirty="0" err="1" smtClean="0"/>
            <a:t>c,d,f</a:t>
          </a:r>
          <a:endParaRPr lang="ja-JP" altLang="en-US" dirty="0"/>
        </a:p>
      </dgm:t>
    </dgm:pt>
    <dgm:pt modelId="{B0BC0E5F-D3DA-4F80-962C-860839119556}" type="parTrans" cxnId="{27148EFE-A229-4B06-90AD-DF8AE85878BE}">
      <dgm:prSet/>
      <dgm:spPr/>
      <dgm:t>
        <a:bodyPr/>
        <a:lstStyle/>
        <a:p>
          <a:endParaRPr lang="ja-JP" altLang="en-US"/>
        </a:p>
      </dgm:t>
    </dgm:pt>
    <dgm:pt modelId="{2DEA1B77-48A2-4A6B-9463-4681996D545D}" type="sibTrans" cxnId="{27148EFE-A229-4B06-90AD-DF8AE85878BE}">
      <dgm:prSet/>
      <dgm:spPr/>
      <dgm:t>
        <a:bodyPr/>
        <a:lstStyle/>
        <a:p>
          <a:endParaRPr lang="ja-JP" altLang="en-US"/>
        </a:p>
      </dgm:t>
    </dgm:pt>
    <dgm:pt modelId="{CDA3A0C5-8A23-45DF-AB51-E2AA9D0C6044}">
      <dgm:prSet phldrT="[テキスト]"/>
      <dgm:spPr>
        <a:solidFill>
          <a:schemeClr val="accent3"/>
        </a:solidFill>
      </dgm:spPr>
      <dgm:t>
        <a:bodyPr/>
        <a:lstStyle/>
        <a:p>
          <a:r>
            <a:rPr lang="en-US" altLang="ja-JP" dirty="0" err="1" smtClean="0"/>
            <a:t>b,e</a:t>
          </a:r>
          <a:endParaRPr lang="ja-JP" altLang="en-US" dirty="0"/>
        </a:p>
      </dgm:t>
    </dgm:pt>
    <dgm:pt modelId="{AF9E2030-B48D-48AE-9334-E96BFDDC9184}" type="parTrans" cxnId="{5995776A-5492-4442-A719-FA2FA15BE5D3}">
      <dgm:prSet/>
      <dgm:spPr/>
      <dgm:t>
        <a:bodyPr/>
        <a:lstStyle/>
        <a:p>
          <a:endParaRPr lang="ja-JP" altLang="en-US"/>
        </a:p>
      </dgm:t>
    </dgm:pt>
    <dgm:pt modelId="{15929637-CA91-41A4-8D66-7A46B5E7BECB}" type="sibTrans" cxnId="{5995776A-5492-4442-A719-FA2FA15BE5D3}">
      <dgm:prSet/>
      <dgm:spPr/>
      <dgm:t>
        <a:bodyPr/>
        <a:lstStyle/>
        <a:p>
          <a:endParaRPr lang="ja-JP" altLang="en-US"/>
        </a:p>
      </dgm:t>
    </dgm:pt>
    <dgm:pt modelId="{A7D0E230-B07B-4633-A2C8-1AD20E5C48B2}">
      <dgm:prSet/>
      <dgm:spPr/>
      <dgm:t>
        <a:bodyPr/>
        <a:lstStyle/>
        <a:p>
          <a:r>
            <a:rPr kumimoji="1" lang="ja-JP" altLang="en-US" dirty="0" smtClean="0"/>
            <a:t>∅</a:t>
          </a:r>
          <a:endParaRPr kumimoji="1" lang="ja-JP" altLang="en-US" dirty="0"/>
        </a:p>
      </dgm:t>
    </dgm:pt>
    <dgm:pt modelId="{FEFDF516-3D62-45E3-89C2-62546F6F8109}" type="parTrans" cxnId="{2DB7F126-630C-4F81-970A-E98C8DED5D69}">
      <dgm:prSet/>
      <dgm:spPr/>
      <dgm:t>
        <a:bodyPr/>
        <a:lstStyle/>
        <a:p>
          <a:endParaRPr kumimoji="1" lang="ja-JP" altLang="en-US"/>
        </a:p>
      </dgm:t>
    </dgm:pt>
    <dgm:pt modelId="{94C65BA5-1BC1-4867-988C-7DB296C6068E}" type="sibTrans" cxnId="{2DB7F126-630C-4F81-970A-E98C8DED5D69}">
      <dgm:prSet/>
      <dgm:spPr/>
      <dgm:t>
        <a:bodyPr/>
        <a:lstStyle/>
        <a:p>
          <a:endParaRPr kumimoji="1" lang="ja-JP" altLang="en-US"/>
        </a:p>
      </dgm:t>
    </dgm:pt>
    <dgm:pt modelId="{68FB7CF0-322C-471B-9231-73BA0192881C}">
      <dgm:prSet/>
      <dgm:spPr/>
      <dgm:t>
        <a:bodyPr/>
        <a:lstStyle/>
        <a:p>
          <a:r>
            <a:rPr kumimoji="1" lang="ja-JP" altLang="en-US" dirty="0" smtClean="0"/>
            <a:t>∅</a:t>
          </a:r>
          <a:endParaRPr kumimoji="1" lang="ja-JP" altLang="en-US" dirty="0"/>
        </a:p>
      </dgm:t>
    </dgm:pt>
    <dgm:pt modelId="{E1E4F16E-3093-46D3-973B-5510ECF8FBEB}" type="parTrans" cxnId="{BFEA5611-FC94-4E9E-8964-7F2B73EA962C}">
      <dgm:prSet/>
      <dgm:spPr/>
      <dgm:t>
        <a:bodyPr/>
        <a:lstStyle/>
        <a:p>
          <a:endParaRPr kumimoji="1" lang="ja-JP" altLang="en-US"/>
        </a:p>
      </dgm:t>
    </dgm:pt>
    <dgm:pt modelId="{8E2D98A2-C7BC-4FAD-B47C-45CD0AEAB12A}" type="sibTrans" cxnId="{BFEA5611-FC94-4E9E-8964-7F2B73EA962C}">
      <dgm:prSet/>
      <dgm:spPr/>
      <dgm:t>
        <a:bodyPr/>
        <a:lstStyle/>
        <a:p>
          <a:endParaRPr kumimoji="1" lang="ja-JP" altLang="en-US"/>
        </a:p>
      </dgm:t>
    </dgm:pt>
    <dgm:pt modelId="{806E92FC-C6C2-42DA-92BD-734A8900D37A}">
      <dgm:prSet/>
      <dgm:spPr/>
      <dgm:t>
        <a:bodyPr/>
        <a:lstStyle/>
        <a:p>
          <a:r>
            <a:rPr kumimoji="1" lang="en-US" altLang="ja-JP" dirty="0" smtClean="0"/>
            <a:t>1,2,3,4,5,6</a:t>
          </a:r>
          <a:endParaRPr kumimoji="1" lang="ja-JP" altLang="en-US" dirty="0"/>
        </a:p>
      </dgm:t>
    </dgm:pt>
    <dgm:pt modelId="{167EADD0-D488-46B5-87AC-6A4741703B25}" type="parTrans" cxnId="{E95BFBDF-8354-4804-8006-ACF6DA4477A5}">
      <dgm:prSet/>
      <dgm:spPr/>
      <dgm:t>
        <a:bodyPr/>
        <a:lstStyle/>
        <a:p>
          <a:endParaRPr kumimoji="1" lang="ja-JP" altLang="en-US"/>
        </a:p>
      </dgm:t>
    </dgm:pt>
    <dgm:pt modelId="{E421D179-B426-47F3-87E7-5E8850C18958}" type="sibTrans" cxnId="{E95BFBDF-8354-4804-8006-ACF6DA4477A5}">
      <dgm:prSet/>
      <dgm:spPr/>
      <dgm:t>
        <a:bodyPr/>
        <a:lstStyle/>
        <a:p>
          <a:endParaRPr kumimoji="1" lang="ja-JP" altLang="en-US"/>
        </a:p>
      </dgm:t>
    </dgm:pt>
    <dgm:pt modelId="{BF1F9CA8-AF48-4EB0-AE5F-78D04C118B75}">
      <dgm:prSet/>
      <dgm:spPr/>
      <dgm:t>
        <a:bodyPr/>
        <a:lstStyle/>
        <a:p>
          <a:r>
            <a:rPr kumimoji="1" lang="en-US" altLang="ja-JP" dirty="0" err="1" smtClean="0"/>
            <a:t>c,d,f</a:t>
          </a:r>
          <a:endParaRPr kumimoji="1" lang="ja-JP" altLang="en-US" dirty="0"/>
        </a:p>
      </dgm:t>
    </dgm:pt>
    <dgm:pt modelId="{9FC23177-7B26-4B2C-8DA0-62D3127489E3}" type="parTrans" cxnId="{33B8A688-C6AD-4FA6-8DE3-1C2DFD86FF43}">
      <dgm:prSet/>
      <dgm:spPr/>
      <dgm:t>
        <a:bodyPr/>
        <a:lstStyle/>
        <a:p>
          <a:endParaRPr kumimoji="1" lang="ja-JP" altLang="en-US"/>
        </a:p>
      </dgm:t>
    </dgm:pt>
    <dgm:pt modelId="{687D9D30-E46D-432A-BFCA-265E1EB6CD4B}" type="sibTrans" cxnId="{33B8A688-C6AD-4FA6-8DE3-1C2DFD86FF43}">
      <dgm:prSet/>
      <dgm:spPr/>
      <dgm:t>
        <a:bodyPr/>
        <a:lstStyle/>
        <a:p>
          <a:endParaRPr kumimoji="1" lang="ja-JP" altLang="en-US"/>
        </a:p>
      </dgm:t>
    </dgm:pt>
    <dgm:pt modelId="{604956FD-67E2-4D85-9C7D-79C91BAA2708}">
      <dgm:prSet/>
      <dgm:spPr/>
      <dgm:t>
        <a:bodyPr/>
        <a:lstStyle/>
        <a:p>
          <a:r>
            <a:rPr kumimoji="1" lang="en-US" altLang="ja-JP" dirty="0" err="1" smtClean="0"/>
            <a:t>a,b,e</a:t>
          </a:r>
          <a:endParaRPr kumimoji="1" lang="ja-JP" altLang="en-US" dirty="0"/>
        </a:p>
      </dgm:t>
    </dgm:pt>
    <dgm:pt modelId="{438C4E91-5F52-4CD3-9BB3-14BDE5A4F594}" type="parTrans" cxnId="{FF3893CD-DCFA-437C-A67A-7BA514CE1F50}">
      <dgm:prSet/>
      <dgm:spPr/>
      <dgm:t>
        <a:bodyPr/>
        <a:lstStyle/>
        <a:p>
          <a:endParaRPr kumimoji="1" lang="ja-JP" altLang="en-US"/>
        </a:p>
      </dgm:t>
    </dgm:pt>
    <dgm:pt modelId="{E840D629-A94F-45E0-A578-119509595B7A}" type="sibTrans" cxnId="{FF3893CD-DCFA-437C-A67A-7BA514CE1F50}">
      <dgm:prSet/>
      <dgm:spPr/>
      <dgm:t>
        <a:bodyPr/>
        <a:lstStyle/>
        <a:p>
          <a:endParaRPr kumimoji="1" lang="ja-JP" altLang="en-US"/>
        </a:p>
      </dgm:t>
    </dgm:pt>
    <dgm:pt modelId="{552CA877-3A8A-4F1C-A57A-88893DF0C7DA}">
      <dgm:prSet/>
      <dgm:spPr>
        <a:solidFill>
          <a:schemeClr val="accent3"/>
        </a:solidFill>
      </dgm:spPr>
      <dgm:t>
        <a:bodyPr/>
        <a:lstStyle/>
        <a:p>
          <a:r>
            <a:rPr kumimoji="1" lang="en-US" altLang="ja-JP" dirty="0" smtClean="0"/>
            <a:t>a</a:t>
          </a:r>
          <a:endParaRPr kumimoji="1" lang="ja-JP" altLang="en-US" dirty="0"/>
        </a:p>
      </dgm:t>
    </dgm:pt>
    <dgm:pt modelId="{F99FEE2A-46E9-4F90-9939-4F7DDFD2495A}" type="parTrans" cxnId="{71AE9446-4D66-4FBC-A7BA-64B4F41E5A6F}">
      <dgm:prSet/>
      <dgm:spPr/>
      <dgm:t>
        <a:bodyPr/>
        <a:lstStyle/>
        <a:p>
          <a:endParaRPr kumimoji="1" lang="ja-JP" altLang="en-US"/>
        </a:p>
      </dgm:t>
    </dgm:pt>
    <dgm:pt modelId="{C33C6B92-286B-48D5-A21F-5B853BE0D497}" type="sibTrans" cxnId="{71AE9446-4D66-4FBC-A7BA-64B4F41E5A6F}">
      <dgm:prSet/>
      <dgm:spPr/>
      <dgm:t>
        <a:bodyPr/>
        <a:lstStyle/>
        <a:p>
          <a:endParaRPr kumimoji="1" lang="ja-JP" altLang="en-US"/>
        </a:p>
      </dgm:t>
    </dgm:pt>
    <dgm:pt modelId="{404A4867-1000-427C-A04A-F468F64F4892}">
      <dgm:prSet/>
      <dgm:spPr>
        <a:solidFill>
          <a:schemeClr val="accent3"/>
        </a:solidFill>
      </dgm:spPr>
      <dgm:t>
        <a:bodyPr/>
        <a:lstStyle/>
        <a:p>
          <a:r>
            <a:rPr kumimoji="1" lang="ja-JP" altLang="en-US" dirty="0" smtClean="0"/>
            <a:t>∅</a:t>
          </a:r>
          <a:endParaRPr kumimoji="1" lang="ja-JP" altLang="en-US" dirty="0"/>
        </a:p>
      </dgm:t>
    </dgm:pt>
    <dgm:pt modelId="{A7BEE604-CE0A-4C04-832F-253153F021CF}" type="parTrans" cxnId="{65D20F61-8BC5-4268-B996-5E559189078A}">
      <dgm:prSet/>
      <dgm:spPr/>
      <dgm:t>
        <a:bodyPr/>
        <a:lstStyle/>
        <a:p>
          <a:endParaRPr kumimoji="1" lang="ja-JP" altLang="en-US"/>
        </a:p>
      </dgm:t>
    </dgm:pt>
    <dgm:pt modelId="{59EE4176-1CAD-4C83-82CF-6E01CA84A3B7}" type="sibTrans" cxnId="{65D20F61-8BC5-4268-B996-5E559189078A}">
      <dgm:prSet/>
      <dgm:spPr/>
      <dgm:t>
        <a:bodyPr/>
        <a:lstStyle/>
        <a:p>
          <a:endParaRPr kumimoji="1" lang="ja-JP" altLang="en-US"/>
        </a:p>
      </dgm:t>
    </dgm:pt>
    <dgm:pt modelId="{75F245A3-FD3B-4072-B229-3FEF7E4CE18C}">
      <dgm:prSet/>
      <dgm:spPr>
        <a:solidFill>
          <a:schemeClr val="accent3"/>
        </a:solidFill>
      </dgm:spPr>
      <dgm:t>
        <a:bodyPr/>
        <a:lstStyle/>
        <a:p>
          <a:r>
            <a:rPr kumimoji="1" lang="en-US" altLang="ja-JP" dirty="0" smtClean="0"/>
            <a:t>5</a:t>
          </a:r>
          <a:endParaRPr kumimoji="1" lang="ja-JP" altLang="en-US" dirty="0"/>
        </a:p>
      </dgm:t>
    </dgm:pt>
    <dgm:pt modelId="{AAEDACC4-650A-4B26-B0D7-81EEBE6D44F6}" type="parTrans" cxnId="{8979412F-40D9-4834-AB76-2F52029EB92C}">
      <dgm:prSet/>
      <dgm:spPr/>
      <dgm:t>
        <a:bodyPr/>
        <a:lstStyle/>
        <a:p>
          <a:endParaRPr kumimoji="1" lang="ja-JP" altLang="en-US"/>
        </a:p>
      </dgm:t>
    </dgm:pt>
    <dgm:pt modelId="{BE99EAB6-3608-4C72-A339-0CEE3C62BD52}" type="sibTrans" cxnId="{8979412F-40D9-4834-AB76-2F52029EB92C}">
      <dgm:prSet/>
      <dgm:spPr/>
      <dgm:t>
        <a:bodyPr/>
        <a:lstStyle/>
        <a:p>
          <a:endParaRPr kumimoji="1" lang="ja-JP" altLang="en-US"/>
        </a:p>
      </dgm:t>
    </dgm:pt>
    <dgm:pt modelId="{E30FA8D9-30BB-4A26-A9E5-603C63596E14}">
      <dgm:prSet/>
      <dgm:spPr>
        <a:solidFill>
          <a:schemeClr val="accent3"/>
        </a:solidFill>
      </dgm:spPr>
      <dgm:t>
        <a:bodyPr/>
        <a:lstStyle/>
        <a:p>
          <a:r>
            <a:rPr kumimoji="1" lang="en-US" altLang="ja-JP" dirty="0" err="1" smtClean="0"/>
            <a:t>c,d,f</a:t>
          </a:r>
          <a:endParaRPr kumimoji="1" lang="ja-JP" altLang="en-US" dirty="0"/>
        </a:p>
      </dgm:t>
    </dgm:pt>
    <dgm:pt modelId="{CCB5284A-1AE9-4880-A89C-F579F39E3064}" type="parTrans" cxnId="{C7042EBE-CE6E-4310-B68F-CB55E420F173}">
      <dgm:prSet/>
      <dgm:spPr/>
      <dgm:t>
        <a:bodyPr/>
        <a:lstStyle/>
        <a:p>
          <a:endParaRPr kumimoji="1" lang="ja-JP" altLang="en-US"/>
        </a:p>
      </dgm:t>
    </dgm:pt>
    <dgm:pt modelId="{F6FEB999-B74E-470E-916B-C93EC67B7FAE}" type="sibTrans" cxnId="{C7042EBE-CE6E-4310-B68F-CB55E420F173}">
      <dgm:prSet/>
      <dgm:spPr/>
      <dgm:t>
        <a:bodyPr/>
        <a:lstStyle/>
        <a:p>
          <a:endParaRPr kumimoji="1" lang="ja-JP" altLang="en-US"/>
        </a:p>
      </dgm:t>
    </dgm:pt>
    <dgm:pt modelId="{EF711E84-4A11-46AB-8C87-CBB0DDBE540E}">
      <dgm:prSet/>
      <dgm:spPr>
        <a:solidFill>
          <a:schemeClr val="accent3"/>
        </a:solidFill>
      </dgm:spPr>
      <dgm:t>
        <a:bodyPr/>
        <a:lstStyle/>
        <a:p>
          <a:r>
            <a:rPr kumimoji="1" lang="ja-JP" altLang="en-US" dirty="0" smtClean="0"/>
            <a:t>∅</a:t>
          </a:r>
          <a:endParaRPr kumimoji="1" lang="ja-JP" altLang="en-US" dirty="0"/>
        </a:p>
      </dgm:t>
    </dgm:pt>
    <dgm:pt modelId="{E5814136-C45D-4E84-9B65-30D364FA4EFA}" type="parTrans" cxnId="{A42D23CA-6F67-44E8-BD64-0396F88F4AC6}">
      <dgm:prSet/>
      <dgm:spPr/>
      <dgm:t>
        <a:bodyPr/>
        <a:lstStyle/>
        <a:p>
          <a:endParaRPr kumimoji="1" lang="ja-JP" altLang="en-US"/>
        </a:p>
      </dgm:t>
    </dgm:pt>
    <dgm:pt modelId="{5A90047C-C7C3-4CC1-9C3B-90A247FE3E4B}" type="sibTrans" cxnId="{A42D23CA-6F67-44E8-BD64-0396F88F4AC6}">
      <dgm:prSet/>
      <dgm:spPr/>
      <dgm:t>
        <a:bodyPr/>
        <a:lstStyle/>
        <a:p>
          <a:endParaRPr kumimoji="1" lang="ja-JP" altLang="en-US"/>
        </a:p>
      </dgm:t>
    </dgm:pt>
    <dgm:pt modelId="{6DC1F137-1844-46CD-A5A5-945405FC2CAA}">
      <dgm:prSet/>
      <dgm:spPr>
        <a:solidFill>
          <a:schemeClr val="accent3"/>
        </a:solidFill>
      </dgm:spPr>
      <dgm:t>
        <a:bodyPr/>
        <a:lstStyle/>
        <a:p>
          <a:r>
            <a:rPr kumimoji="1" lang="en-US" altLang="ja-JP" dirty="0" err="1" smtClean="0"/>
            <a:t>a,b,e</a:t>
          </a:r>
          <a:endParaRPr kumimoji="1" lang="ja-JP" altLang="en-US" dirty="0"/>
        </a:p>
      </dgm:t>
    </dgm:pt>
    <dgm:pt modelId="{9F110B39-6B84-4DFF-9A64-788BFB2D66AC}" type="parTrans" cxnId="{1A42F385-549C-42BE-822E-E6DB731638AA}">
      <dgm:prSet/>
      <dgm:spPr/>
      <dgm:t>
        <a:bodyPr/>
        <a:lstStyle/>
        <a:p>
          <a:endParaRPr kumimoji="1" lang="ja-JP" altLang="en-US"/>
        </a:p>
      </dgm:t>
    </dgm:pt>
    <dgm:pt modelId="{89EA87FA-046C-4BCB-A633-32108CAEE739}" type="sibTrans" cxnId="{1A42F385-549C-42BE-822E-E6DB731638AA}">
      <dgm:prSet/>
      <dgm:spPr/>
      <dgm:t>
        <a:bodyPr/>
        <a:lstStyle/>
        <a:p>
          <a:endParaRPr kumimoji="1" lang="ja-JP" altLang="en-US"/>
        </a:p>
      </dgm:t>
    </dgm:pt>
    <dgm:pt modelId="{EBF1348D-C102-4B5A-B56F-B9C1865C1529}">
      <dgm:prSet/>
      <dgm:spPr>
        <a:solidFill>
          <a:schemeClr val="accent3"/>
        </a:solidFill>
      </dgm:spPr>
      <dgm:t>
        <a:bodyPr/>
        <a:lstStyle/>
        <a:p>
          <a:r>
            <a:rPr kumimoji="1" lang="en-US" altLang="ja-JP" dirty="0" smtClean="0"/>
            <a:t>e</a:t>
          </a:r>
          <a:endParaRPr kumimoji="1" lang="ja-JP" altLang="en-US" dirty="0"/>
        </a:p>
      </dgm:t>
    </dgm:pt>
    <dgm:pt modelId="{7FC997B5-AE0F-4AB3-9EAA-24B2DB680075}" type="parTrans" cxnId="{F058E97A-6B66-4857-8CC7-C29A2CBE286E}">
      <dgm:prSet/>
      <dgm:spPr/>
      <dgm:t>
        <a:bodyPr/>
        <a:lstStyle/>
        <a:p>
          <a:endParaRPr kumimoji="1" lang="ja-JP" altLang="en-US"/>
        </a:p>
      </dgm:t>
    </dgm:pt>
    <dgm:pt modelId="{B5AF014C-D4B2-486B-ADCE-3A0BD6D39375}" type="sibTrans" cxnId="{F058E97A-6B66-4857-8CC7-C29A2CBE286E}">
      <dgm:prSet/>
      <dgm:spPr/>
      <dgm:t>
        <a:bodyPr/>
        <a:lstStyle/>
        <a:p>
          <a:endParaRPr kumimoji="1" lang="ja-JP" altLang="en-US"/>
        </a:p>
      </dgm:t>
    </dgm:pt>
    <dgm:pt modelId="{DF1AB958-101E-4D08-8AFC-93EA349FDF0F}">
      <dgm:prSet/>
      <dgm:spPr/>
      <dgm:t>
        <a:bodyPr/>
        <a:lstStyle/>
        <a:p>
          <a:r>
            <a:rPr kumimoji="1" lang="ja-JP" altLang="en-US" dirty="0" smtClean="0"/>
            <a:t>∅</a:t>
          </a:r>
          <a:endParaRPr kumimoji="1" lang="ja-JP" altLang="en-US" dirty="0"/>
        </a:p>
      </dgm:t>
    </dgm:pt>
    <dgm:pt modelId="{C63479EE-1413-45D9-B900-49E25A5CB6EB}" type="parTrans" cxnId="{274132AA-2D49-4A94-AA7C-52DA269BC8E1}">
      <dgm:prSet/>
      <dgm:spPr/>
      <dgm:t>
        <a:bodyPr/>
        <a:lstStyle/>
        <a:p>
          <a:endParaRPr kumimoji="1" lang="ja-JP" altLang="en-US"/>
        </a:p>
      </dgm:t>
    </dgm:pt>
    <dgm:pt modelId="{B4FC7F4D-0177-47EF-A1F0-C08FDC9C154C}" type="sibTrans" cxnId="{274132AA-2D49-4A94-AA7C-52DA269BC8E1}">
      <dgm:prSet/>
      <dgm:spPr/>
      <dgm:t>
        <a:bodyPr/>
        <a:lstStyle/>
        <a:p>
          <a:endParaRPr kumimoji="1" lang="ja-JP" altLang="en-US"/>
        </a:p>
      </dgm:t>
    </dgm:pt>
    <dgm:pt modelId="{614B24AC-45BF-4F4A-9554-3AF636180656}">
      <dgm:prSet/>
      <dgm:spPr/>
      <dgm:t>
        <a:bodyPr/>
        <a:lstStyle/>
        <a:p>
          <a:r>
            <a:rPr kumimoji="1" lang="ja-JP" altLang="en-US" dirty="0" smtClean="0"/>
            <a:t>∅</a:t>
          </a:r>
          <a:endParaRPr kumimoji="1" lang="ja-JP" altLang="en-US" dirty="0"/>
        </a:p>
      </dgm:t>
    </dgm:pt>
    <dgm:pt modelId="{5272F96B-B481-4D02-9D6A-3AAE3D2FFCEA}" type="parTrans" cxnId="{B84E2C19-EAD1-494D-A32B-95C582586146}">
      <dgm:prSet/>
      <dgm:spPr/>
      <dgm:t>
        <a:bodyPr/>
        <a:lstStyle/>
        <a:p>
          <a:endParaRPr kumimoji="1" lang="ja-JP" altLang="en-US"/>
        </a:p>
      </dgm:t>
    </dgm:pt>
    <dgm:pt modelId="{A3C8E12C-48BC-4BCD-AF2C-3659FCD08A71}" type="sibTrans" cxnId="{B84E2C19-EAD1-494D-A32B-95C582586146}">
      <dgm:prSet/>
      <dgm:spPr/>
      <dgm:t>
        <a:bodyPr/>
        <a:lstStyle/>
        <a:p>
          <a:endParaRPr kumimoji="1" lang="ja-JP" altLang="en-US"/>
        </a:p>
      </dgm:t>
    </dgm:pt>
    <dgm:pt modelId="{EA12E525-B365-4E4C-A561-A65B369AEED7}">
      <dgm:prSet/>
      <dgm:spPr/>
      <dgm:t>
        <a:bodyPr/>
        <a:lstStyle/>
        <a:p>
          <a:r>
            <a:rPr kumimoji="1" lang="ja-JP" altLang="en-US" smtClean="0"/>
            <a:t>∅</a:t>
          </a:r>
          <a:endParaRPr kumimoji="1" lang="ja-JP" altLang="en-US" dirty="0"/>
        </a:p>
      </dgm:t>
    </dgm:pt>
    <dgm:pt modelId="{E65FCCAA-B058-46AC-80A3-9BBBE000F3C7}" type="parTrans" cxnId="{84AAD30F-F4C3-408A-8B37-1CF71AEC3910}">
      <dgm:prSet/>
      <dgm:spPr/>
      <dgm:t>
        <a:bodyPr/>
        <a:lstStyle/>
        <a:p>
          <a:endParaRPr kumimoji="1" lang="ja-JP" altLang="en-US"/>
        </a:p>
      </dgm:t>
    </dgm:pt>
    <dgm:pt modelId="{DD762400-8879-4B80-BF0C-CB1E045791AA}" type="sibTrans" cxnId="{84AAD30F-F4C3-408A-8B37-1CF71AEC3910}">
      <dgm:prSet/>
      <dgm:spPr/>
      <dgm:t>
        <a:bodyPr/>
        <a:lstStyle/>
        <a:p>
          <a:endParaRPr kumimoji="1" lang="ja-JP" altLang="en-US"/>
        </a:p>
      </dgm:t>
    </dgm:pt>
    <dgm:pt modelId="{EEB91BDC-8879-4162-A941-B07F91255505}">
      <dgm:prSet/>
      <dgm:spPr>
        <a:solidFill>
          <a:schemeClr val="accent3"/>
        </a:solidFill>
      </dgm:spPr>
      <dgm:t>
        <a:bodyPr/>
        <a:lstStyle/>
        <a:p>
          <a:r>
            <a:rPr kumimoji="1" lang="en-US" altLang="ja-JP" dirty="0" err="1" smtClean="0"/>
            <a:t>c,d,f</a:t>
          </a:r>
          <a:endParaRPr kumimoji="1" lang="ja-JP" altLang="en-US" dirty="0"/>
        </a:p>
      </dgm:t>
    </dgm:pt>
    <dgm:pt modelId="{B986784E-ACCE-446C-923C-3B5AE6CFA0A3}" type="parTrans" cxnId="{4BA3A57D-4F66-4BD9-B417-44263C173487}">
      <dgm:prSet/>
      <dgm:spPr/>
      <dgm:t>
        <a:bodyPr/>
        <a:lstStyle/>
        <a:p>
          <a:endParaRPr kumimoji="1" lang="ja-JP" altLang="en-US"/>
        </a:p>
      </dgm:t>
    </dgm:pt>
    <dgm:pt modelId="{542B3E73-8395-467E-84FB-DB70EB8FC161}" type="sibTrans" cxnId="{4BA3A57D-4F66-4BD9-B417-44263C173487}">
      <dgm:prSet/>
      <dgm:spPr/>
      <dgm:t>
        <a:bodyPr/>
        <a:lstStyle/>
        <a:p>
          <a:endParaRPr kumimoji="1" lang="ja-JP" altLang="en-US"/>
        </a:p>
      </dgm:t>
    </dgm:pt>
    <dgm:pt modelId="{FC54A958-CBB0-4A22-84EA-C2BC4ABB1095}">
      <dgm:prSet/>
      <dgm:spPr>
        <a:solidFill>
          <a:schemeClr val="accent3"/>
        </a:solidFill>
      </dgm:spPr>
      <dgm:t>
        <a:bodyPr/>
        <a:lstStyle/>
        <a:p>
          <a:r>
            <a:rPr kumimoji="1" lang="en-US" altLang="ja-JP" dirty="0" smtClean="0"/>
            <a:t>e</a:t>
          </a:r>
          <a:endParaRPr kumimoji="1" lang="ja-JP" altLang="en-US" dirty="0"/>
        </a:p>
      </dgm:t>
    </dgm:pt>
    <dgm:pt modelId="{9C2BF39E-364F-44D0-9B0A-2BE6EABD6AD2}" type="parTrans" cxnId="{3952B627-6494-4B0D-9072-81CE05C3A5EF}">
      <dgm:prSet/>
      <dgm:spPr/>
      <dgm:t>
        <a:bodyPr/>
        <a:lstStyle/>
        <a:p>
          <a:endParaRPr kumimoji="1" lang="ja-JP" altLang="en-US"/>
        </a:p>
      </dgm:t>
    </dgm:pt>
    <dgm:pt modelId="{B2692721-9CF2-4C1C-95F7-614BDB260F00}" type="sibTrans" cxnId="{3952B627-6494-4B0D-9072-81CE05C3A5EF}">
      <dgm:prSet/>
      <dgm:spPr/>
      <dgm:t>
        <a:bodyPr/>
        <a:lstStyle/>
        <a:p>
          <a:endParaRPr kumimoji="1" lang="ja-JP" altLang="en-US"/>
        </a:p>
      </dgm:t>
    </dgm:pt>
    <dgm:pt modelId="{2F877F27-D676-4974-B930-A4D5477E415B}">
      <dgm:prSet/>
      <dgm:spPr>
        <a:solidFill>
          <a:schemeClr val="accent3"/>
        </a:solidFill>
      </dgm:spPr>
      <dgm:t>
        <a:bodyPr/>
        <a:lstStyle/>
        <a:p>
          <a:r>
            <a:rPr kumimoji="1" lang="en-US" altLang="ja-JP" dirty="0" err="1" smtClean="0"/>
            <a:t>a,b</a:t>
          </a:r>
          <a:endParaRPr kumimoji="1" lang="ja-JP" altLang="en-US" dirty="0"/>
        </a:p>
      </dgm:t>
    </dgm:pt>
    <dgm:pt modelId="{C6F7E427-5FE5-4C79-8442-60A43F4C5E5D}" type="parTrans" cxnId="{7A8FA6AE-2CFA-4B84-AA68-C301B7C9C2AE}">
      <dgm:prSet/>
      <dgm:spPr/>
      <dgm:t>
        <a:bodyPr/>
        <a:lstStyle/>
        <a:p>
          <a:endParaRPr kumimoji="1" lang="ja-JP" altLang="en-US"/>
        </a:p>
      </dgm:t>
    </dgm:pt>
    <dgm:pt modelId="{1E617B91-9C02-4B4C-A1B4-21B09C33109F}" type="sibTrans" cxnId="{7A8FA6AE-2CFA-4B84-AA68-C301B7C9C2AE}">
      <dgm:prSet/>
      <dgm:spPr/>
      <dgm:t>
        <a:bodyPr/>
        <a:lstStyle/>
        <a:p>
          <a:endParaRPr kumimoji="1" lang="ja-JP" altLang="en-US"/>
        </a:p>
      </dgm:t>
    </dgm:pt>
    <dgm:pt modelId="{C554F644-BBF1-4F93-929A-9011389B397E}">
      <dgm:prSet/>
      <dgm:spPr>
        <a:solidFill>
          <a:schemeClr val="accent3"/>
        </a:solidFill>
      </dgm:spPr>
      <dgm:t>
        <a:bodyPr/>
        <a:lstStyle/>
        <a:p>
          <a:r>
            <a:rPr kumimoji="1" lang="ja-JP" altLang="en-US" dirty="0" smtClean="0"/>
            <a:t>∅</a:t>
          </a:r>
          <a:endParaRPr kumimoji="1" lang="ja-JP" altLang="en-US" dirty="0"/>
        </a:p>
      </dgm:t>
    </dgm:pt>
    <dgm:pt modelId="{92A3AFE6-84BC-48B5-9D04-E81EF5AFFCC3}" type="parTrans" cxnId="{717588CA-2DCF-482F-95AE-B62676AD900E}">
      <dgm:prSet/>
      <dgm:spPr/>
      <dgm:t>
        <a:bodyPr/>
        <a:lstStyle/>
        <a:p>
          <a:endParaRPr kumimoji="1" lang="ja-JP" altLang="en-US"/>
        </a:p>
      </dgm:t>
    </dgm:pt>
    <dgm:pt modelId="{88FD81CA-3B9F-4E40-BDBA-24F33B88B268}" type="sibTrans" cxnId="{717588CA-2DCF-482F-95AE-B62676AD900E}">
      <dgm:prSet/>
      <dgm:spPr/>
      <dgm:t>
        <a:bodyPr/>
        <a:lstStyle/>
        <a:p>
          <a:endParaRPr kumimoji="1" lang="ja-JP" altLang="en-US"/>
        </a:p>
      </dgm:t>
    </dgm:pt>
    <dgm:pt modelId="{54DB1BA3-D388-4B4F-82A8-AA6A9C5DF8A7}">
      <dgm:prSet/>
      <dgm:spPr>
        <a:solidFill>
          <a:schemeClr val="accent3"/>
        </a:solidFill>
      </dgm:spPr>
      <dgm:t>
        <a:bodyPr/>
        <a:lstStyle/>
        <a:p>
          <a:r>
            <a:rPr kumimoji="1" lang="en-US" altLang="ja-JP" dirty="0" smtClean="0"/>
            <a:t>5</a:t>
          </a:r>
          <a:endParaRPr kumimoji="1" lang="ja-JP" altLang="en-US" dirty="0"/>
        </a:p>
      </dgm:t>
    </dgm:pt>
    <dgm:pt modelId="{10C3207B-2A7E-454E-B4EF-B2C770940FF4}" type="parTrans" cxnId="{88D2E73A-DA09-4490-88B9-AB4F1CC1713D}">
      <dgm:prSet/>
      <dgm:spPr/>
      <dgm:t>
        <a:bodyPr/>
        <a:lstStyle/>
        <a:p>
          <a:endParaRPr kumimoji="1" lang="ja-JP" altLang="en-US"/>
        </a:p>
      </dgm:t>
    </dgm:pt>
    <dgm:pt modelId="{A7CB0165-11A0-449B-AB09-CC6B25D01B92}" type="sibTrans" cxnId="{88D2E73A-DA09-4490-88B9-AB4F1CC1713D}">
      <dgm:prSet/>
      <dgm:spPr/>
      <dgm:t>
        <a:bodyPr/>
        <a:lstStyle/>
        <a:p>
          <a:endParaRPr kumimoji="1" lang="ja-JP" altLang="en-US"/>
        </a:p>
      </dgm:t>
    </dgm:pt>
    <dgm:pt modelId="{D1E606F3-B7A6-44E9-8B1B-5414391C6054}" type="pres">
      <dgm:prSet presAssocID="{B5351085-CFD9-440D-85BD-267B1EC9284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ED49D827-7D31-4E09-8F97-72BF05661A27}" type="pres">
      <dgm:prSet presAssocID="{2C4FF5A4-266F-4842-8691-730A6514F70D}" presName="node" presStyleLbl="node1" presStyleIdx="0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8E5A88D-E3A0-4D8C-BB29-C8A30B689CF5}" type="pres">
      <dgm:prSet presAssocID="{BCA3A942-28A6-4098-B511-6DFA74EB999C}" presName="sibTrans" presStyleCnt="0"/>
      <dgm:spPr/>
    </dgm:pt>
    <dgm:pt modelId="{6661AC8A-81F0-4E45-884E-EA8CEEBC3876}" type="pres">
      <dgm:prSet presAssocID="{8F28F12C-89F6-4B18-B842-67040A9E6D6A}" presName="node" presStyleLbl="node1" presStyleIdx="1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FFF4C1E-E265-47BF-82A3-4D4ABCFF5004}" type="pres">
      <dgm:prSet presAssocID="{92B084CA-CF8E-4593-AD49-B23DBE277B9D}" presName="sibTrans" presStyleCnt="0"/>
      <dgm:spPr/>
    </dgm:pt>
    <dgm:pt modelId="{A099CE4E-1BD2-406E-AB9E-B7A209FD53B2}" type="pres">
      <dgm:prSet presAssocID="{A7D0E230-B07B-4633-A2C8-1AD20E5C48B2}" presName="node" presStyleLbl="node1" presStyleIdx="2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2B52D85-B768-4E29-BA64-194C6D417AF1}" type="pres">
      <dgm:prSet presAssocID="{94C65BA5-1BC1-4867-988C-7DB296C6068E}" presName="sibTrans" presStyleCnt="0"/>
      <dgm:spPr/>
    </dgm:pt>
    <dgm:pt modelId="{E57A9AF5-855F-411F-9E92-7A1DCC4D3164}" type="pres">
      <dgm:prSet presAssocID="{68FB7CF0-322C-471B-9231-73BA0192881C}" presName="node" presStyleLbl="node1" presStyleIdx="3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FC7035D-6937-4125-90AA-705DBAB94769}" type="pres">
      <dgm:prSet presAssocID="{8E2D98A2-C7BC-4FAD-B47C-45CD0AEAB12A}" presName="sibTrans" presStyleCnt="0"/>
      <dgm:spPr/>
    </dgm:pt>
    <dgm:pt modelId="{8CC55E9A-BF55-4A97-86C3-0AC799FBE051}" type="pres">
      <dgm:prSet presAssocID="{DF1AB958-101E-4D08-8AFC-93EA349FDF0F}" presName="node" presStyleLbl="node1" presStyleIdx="4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E955605-12FF-4CC8-9ACB-ADB28A502D5E}" type="pres">
      <dgm:prSet presAssocID="{B4FC7F4D-0177-47EF-A1F0-C08FDC9C154C}" presName="sibTrans" presStyleCnt="0"/>
      <dgm:spPr/>
    </dgm:pt>
    <dgm:pt modelId="{3E912972-1F26-4FD4-8BB9-FBD96AABB778}" type="pres">
      <dgm:prSet presAssocID="{806E92FC-C6C2-42DA-92BD-734A8900D37A}" presName="node" presStyleLbl="node1" presStyleIdx="5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D550773-D54C-44D9-9FAA-77E6819D6DFD}" type="pres">
      <dgm:prSet presAssocID="{E421D179-B426-47F3-87E7-5E8850C18958}" presName="sibTrans" presStyleCnt="0"/>
      <dgm:spPr/>
    </dgm:pt>
    <dgm:pt modelId="{07447834-4F2E-427E-B93E-52DF111B983B}" type="pres">
      <dgm:prSet presAssocID="{BF1F9CA8-AF48-4EB0-AE5F-78D04C118B75}" presName="node" presStyleLbl="node1" presStyleIdx="6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DB5F4E9-B5F7-4ABA-9480-6DD1EAB17F91}" type="pres">
      <dgm:prSet presAssocID="{687D9D30-E46D-432A-BFCA-265E1EB6CD4B}" presName="sibTrans" presStyleCnt="0"/>
      <dgm:spPr/>
    </dgm:pt>
    <dgm:pt modelId="{B9AD1FB7-F6D0-4E89-97C2-6B9F5ED08D0F}" type="pres">
      <dgm:prSet presAssocID="{604956FD-67E2-4D85-9C7D-79C91BAA2708}" presName="node" presStyleLbl="node1" presStyleIdx="7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C86EA4D-D989-4A3D-9E5C-23650743544A}" type="pres">
      <dgm:prSet presAssocID="{E840D629-A94F-45E0-A578-119509595B7A}" presName="sibTrans" presStyleCnt="0"/>
      <dgm:spPr/>
    </dgm:pt>
    <dgm:pt modelId="{D0BE0D05-FA54-46E5-984E-D2F7285A3758}" type="pres">
      <dgm:prSet presAssocID="{614B24AC-45BF-4F4A-9554-3AF636180656}" presName="node" presStyleLbl="node1" presStyleIdx="8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77A94BE-520C-4126-A1DC-384C5D493548}" type="pres">
      <dgm:prSet presAssocID="{A3C8E12C-48BC-4BCD-AF2C-3659FCD08A71}" presName="sibTrans" presStyleCnt="0"/>
      <dgm:spPr/>
    </dgm:pt>
    <dgm:pt modelId="{7C69D89B-C816-4665-A955-85C4879ADAD2}" type="pres">
      <dgm:prSet presAssocID="{EA12E525-B365-4E4C-A561-A65B369AEED7}" presName="node" presStyleLbl="node1" presStyleIdx="9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2860A03-25CC-4C3F-A680-E1E5173E5BBE}" type="pres">
      <dgm:prSet presAssocID="{DD762400-8879-4B80-BF0C-CB1E045791AA}" presName="sibTrans" presStyleCnt="0"/>
      <dgm:spPr/>
    </dgm:pt>
    <dgm:pt modelId="{F011EE0E-C8CA-47F4-AA6D-4FF30B5D5FB0}" type="pres">
      <dgm:prSet presAssocID="{3D8527F0-9EDF-4F72-A21E-9CE76142B665}" presName="node" presStyleLbl="node1" presStyleIdx="10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5EA1961-BAF6-4955-ADB2-B54145BB8A0F}" type="pres">
      <dgm:prSet presAssocID="{76DD67B9-7C20-4ADE-8035-55B4C58CFCD3}" presName="sibTrans" presStyleCnt="0"/>
      <dgm:spPr/>
    </dgm:pt>
    <dgm:pt modelId="{822CE0A1-C4AC-45F1-8360-D4465C8F3464}" type="pres">
      <dgm:prSet presAssocID="{9EF81FEA-8E92-478E-ABAA-8A0C52A1F4DA}" presName="node" presStyleLbl="node1" presStyleIdx="11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790F1BA-0C1B-4D57-9FA0-A42053241635}" type="pres">
      <dgm:prSet presAssocID="{2DEA1B77-48A2-4A6B-9463-4681996D545D}" presName="sibTrans" presStyleCnt="0"/>
      <dgm:spPr/>
    </dgm:pt>
    <dgm:pt modelId="{007B50BB-C57A-479D-B256-AEEAC120132F}" type="pres">
      <dgm:prSet presAssocID="{CDA3A0C5-8A23-45DF-AB51-E2AA9D0C6044}" presName="node" presStyleLbl="node1" presStyleIdx="12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BA1E81B-6917-4B6A-8191-C8ED8E9C1351}" type="pres">
      <dgm:prSet presAssocID="{15929637-CA91-41A4-8D66-7A46B5E7BECB}" presName="sibTrans" presStyleCnt="0"/>
      <dgm:spPr/>
    </dgm:pt>
    <dgm:pt modelId="{5061DBDA-9940-447E-A66B-E5013276FFA6}" type="pres">
      <dgm:prSet presAssocID="{552CA877-3A8A-4F1C-A57A-88893DF0C7DA}" presName="node" presStyleLbl="node1" presStyleIdx="13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AEA1734-0888-4DB4-827E-86B23A9D18B5}" type="pres">
      <dgm:prSet presAssocID="{C33C6B92-286B-48D5-A21F-5B853BE0D497}" presName="sibTrans" presStyleCnt="0"/>
      <dgm:spPr/>
    </dgm:pt>
    <dgm:pt modelId="{B8A4C6F9-C62A-43C1-B141-752B6CC9FEB7}" type="pres">
      <dgm:prSet presAssocID="{404A4867-1000-427C-A04A-F468F64F4892}" presName="node" presStyleLbl="node1" presStyleIdx="14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7C5F98F-1C89-4548-9D8B-077F0C72D157}" type="pres">
      <dgm:prSet presAssocID="{59EE4176-1CAD-4C83-82CF-6E01CA84A3B7}" presName="sibTrans" presStyleCnt="0"/>
      <dgm:spPr/>
    </dgm:pt>
    <dgm:pt modelId="{5B2FA122-F105-4496-A2C4-7885D777251E}" type="pres">
      <dgm:prSet presAssocID="{75F245A3-FD3B-4072-B229-3FEF7E4CE18C}" presName="node" presStyleLbl="node1" presStyleIdx="15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46B89E4-5046-4D48-8870-A72659E649DF}" type="pres">
      <dgm:prSet presAssocID="{BE99EAB6-3608-4C72-A339-0CEE3C62BD52}" presName="sibTrans" presStyleCnt="0"/>
      <dgm:spPr/>
    </dgm:pt>
    <dgm:pt modelId="{1A18A694-B891-4231-8DB8-8F0BD4F4F0A4}" type="pres">
      <dgm:prSet presAssocID="{EEB91BDC-8879-4162-A941-B07F91255505}" presName="node" presStyleLbl="node1" presStyleIdx="16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901D3EC-B05F-4152-B18C-E387081E3F7D}" type="pres">
      <dgm:prSet presAssocID="{542B3E73-8395-467E-84FB-DB70EB8FC161}" presName="sibTrans" presStyleCnt="0"/>
      <dgm:spPr/>
    </dgm:pt>
    <dgm:pt modelId="{E2148C14-8315-4BC2-A2BF-8631092ABFDD}" type="pres">
      <dgm:prSet presAssocID="{FC54A958-CBB0-4A22-84EA-C2BC4ABB1095}" presName="node" presStyleLbl="node1" presStyleIdx="17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30591F6-EDC1-45DE-B0C0-893151D0E919}" type="pres">
      <dgm:prSet presAssocID="{B2692721-9CF2-4C1C-95F7-614BDB260F00}" presName="sibTrans" presStyleCnt="0"/>
      <dgm:spPr/>
    </dgm:pt>
    <dgm:pt modelId="{413C315F-84E2-4128-8E67-0637AC90CEAD}" type="pres">
      <dgm:prSet presAssocID="{2F877F27-D676-4974-B930-A4D5477E415B}" presName="node" presStyleLbl="node1" presStyleIdx="18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5D094D8-DCF7-4B60-B705-A3F5D3DB2081}" type="pres">
      <dgm:prSet presAssocID="{1E617B91-9C02-4B4C-A1B4-21B09C33109F}" presName="sibTrans" presStyleCnt="0"/>
      <dgm:spPr/>
    </dgm:pt>
    <dgm:pt modelId="{A866E641-01F4-4A4D-B4F0-EB4521A31474}" type="pres">
      <dgm:prSet presAssocID="{C554F644-BBF1-4F93-929A-9011389B397E}" presName="node" presStyleLbl="node1" presStyleIdx="19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267FF52-3330-47DE-9CCC-B30677C02936}" type="pres">
      <dgm:prSet presAssocID="{88FD81CA-3B9F-4E40-BDBA-24F33B88B268}" presName="sibTrans" presStyleCnt="0"/>
      <dgm:spPr/>
    </dgm:pt>
    <dgm:pt modelId="{91D5B6BA-984B-4887-9CE7-671F3E741C12}" type="pres">
      <dgm:prSet presAssocID="{54DB1BA3-D388-4B4F-82A8-AA6A9C5DF8A7}" presName="node" presStyleLbl="node1" presStyleIdx="20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A3C95C4-B798-4C40-83D7-106E10D415F6}" type="pres">
      <dgm:prSet presAssocID="{A7CB0165-11A0-449B-AB09-CC6B25D01B92}" presName="sibTrans" presStyleCnt="0"/>
      <dgm:spPr/>
    </dgm:pt>
    <dgm:pt modelId="{81103012-C940-42CA-98F5-F7340722A977}" type="pres">
      <dgm:prSet presAssocID="{E30FA8D9-30BB-4A26-A9E5-603C63596E14}" presName="node" presStyleLbl="node1" presStyleIdx="21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D2AFAD2-225F-40B9-865F-040DAD923339}" type="pres">
      <dgm:prSet presAssocID="{F6FEB999-B74E-470E-916B-C93EC67B7FAE}" presName="sibTrans" presStyleCnt="0"/>
      <dgm:spPr/>
    </dgm:pt>
    <dgm:pt modelId="{F63CE7C9-C297-4EEB-8AA6-BDC14AEF23D9}" type="pres">
      <dgm:prSet presAssocID="{EF711E84-4A11-46AB-8C87-CBB0DDBE540E}" presName="node" presStyleLbl="node1" presStyleIdx="22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1BC4FC4-C619-40A2-8C57-88918E1C0656}" type="pres">
      <dgm:prSet presAssocID="{5A90047C-C7C3-4CC1-9C3B-90A247FE3E4B}" presName="sibTrans" presStyleCnt="0"/>
      <dgm:spPr/>
    </dgm:pt>
    <dgm:pt modelId="{8CA59875-4641-46AA-A0DA-80E914B86394}" type="pres">
      <dgm:prSet presAssocID="{6DC1F137-1844-46CD-A5A5-945405FC2CAA}" presName="node" presStyleLbl="node1" presStyleIdx="23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8DDD547-0C0A-4D39-BD44-2D1104A492E5}" type="pres">
      <dgm:prSet presAssocID="{89EA87FA-046C-4BCB-A633-32108CAEE739}" presName="sibTrans" presStyleCnt="0"/>
      <dgm:spPr/>
    </dgm:pt>
    <dgm:pt modelId="{AA8EA558-0E84-4225-8A65-F30CCA9E6286}" type="pres">
      <dgm:prSet presAssocID="{EBF1348D-C102-4B5A-B56F-B9C1865C1529}" presName="node" presStyleLbl="node1" presStyleIdx="24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E7C3BCA0-BF5F-4EA4-8717-5DCDCEA1093B}" type="presOf" srcId="{BF1F9CA8-AF48-4EB0-AE5F-78D04C118B75}" destId="{07447834-4F2E-427E-B93E-52DF111B983B}" srcOrd="0" destOrd="0" presId="urn:microsoft.com/office/officeart/2005/8/layout/default"/>
    <dgm:cxn modelId="{F058E97A-6B66-4857-8CC7-C29A2CBE286E}" srcId="{B5351085-CFD9-440D-85BD-267B1EC92849}" destId="{EBF1348D-C102-4B5A-B56F-B9C1865C1529}" srcOrd="24" destOrd="0" parTransId="{7FC997B5-AE0F-4AB3-9EAA-24B2DB680075}" sibTransId="{B5AF014C-D4B2-486B-ADCE-3A0BD6D39375}"/>
    <dgm:cxn modelId="{C61041FC-B0D4-4215-B179-E9BC94AB26D3}" type="presOf" srcId="{552CA877-3A8A-4F1C-A57A-88893DF0C7DA}" destId="{5061DBDA-9940-447E-A66B-E5013276FFA6}" srcOrd="0" destOrd="0" presId="urn:microsoft.com/office/officeart/2005/8/layout/default"/>
    <dgm:cxn modelId="{11170C15-EB93-4126-B6D9-4F114638144B}" type="presOf" srcId="{614B24AC-45BF-4F4A-9554-3AF636180656}" destId="{D0BE0D05-FA54-46E5-984E-D2F7285A3758}" srcOrd="0" destOrd="0" presId="urn:microsoft.com/office/officeart/2005/8/layout/default"/>
    <dgm:cxn modelId="{B84E2C19-EAD1-494D-A32B-95C582586146}" srcId="{B5351085-CFD9-440D-85BD-267B1EC92849}" destId="{614B24AC-45BF-4F4A-9554-3AF636180656}" srcOrd="8" destOrd="0" parTransId="{5272F96B-B481-4D02-9D6A-3AAE3D2FFCEA}" sibTransId="{A3C8E12C-48BC-4BCD-AF2C-3659FCD08A71}"/>
    <dgm:cxn modelId="{8979412F-40D9-4834-AB76-2F52029EB92C}" srcId="{B5351085-CFD9-440D-85BD-267B1EC92849}" destId="{75F245A3-FD3B-4072-B229-3FEF7E4CE18C}" srcOrd="15" destOrd="0" parTransId="{AAEDACC4-650A-4B26-B0D7-81EEBE6D44F6}" sibTransId="{BE99EAB6-3608-4C72-A339-0CEE3C62BD52}"/>
    <dgm:cxn modelId="{3952B627-6494-4B0D-9072-81CE05C3A5EF}" srcId="{B5351085-CFD9-440D-85BD-267B1EC92849}" destId="{FC54A958-CBB0-4A22-84EA-C2BC4ABB1095}" srcOrd="17" destOrd="0" parTransId="{9C2BF39E-364F-44D0-9B0A-2BE6EABD6AD2}" sibTransId="{B2692721-9CF2-4C1C-95F7-614BDB260F00}"/>
    <dgm:cxn modelId="{E996AAB3-0F30-4298-B485-BA582A51BD4B}" srcId="{B5351085-CFD9-440D-85BD-267B1EC92849}" destId="{8F28F12C-89F6-4B18-B842-67040A9E6D6A}" srcOrd="1" destOrd="0" parTransId="{34E82D4A-8D36-4ED3-BA0F-502FEF11074D}" sibTransId="{92B084CA-CF8E-4593-AD49-B23DBE277B9D}"/>
    <dgm:cxn modelId="{592CA9C1-1D3D-4F3D-A926-FD4154D4C0B7}" type="presOf" srcId="{404A4867-1000-427C-A04A-F468F64F4892}" destId="{B8A4C6F9-C62A-43C1-B141-752B6CC9FEB7}" srcOrd="0" destOrd="0" presId="urn:microsoft.com/office/officeart/2005/8/layout/default"/>
    <dgm:cxn modelId="{0E1297FD-D688-4D25-8E0A-47F3AE76D46F}" type="presOf" srcId="{2C4FF5A4-266F-4842-8691-730A6514F70D}" destId="{ED49D827-7D31-4E09-8F97-72BF05661A27}" srcOrd="0" destOrd="0" presId="urn:microsoft.com/office/officeart/2005/8/layout/default"/>
    <dgm:cxn modelId="{BFEA5611-FC94-4E9E-8964-7F2B73EA962C}" srcId="{B5351085-CFD9-440D-85BD-267B1EC92849}" destId="{68FB7CF0-322C-471B-9231-73BA0192881C}" srcOrd="3" destOrd="0" parTransId="{E1E4F16E-3093-46D3-973B-5510ECF8FBEB}" sibTransId="{8E2D98A2-C7BC-4FAD-B47C-45CD0AEAB12A}"/>
    <dgm:cxn modelId="{758E6BDC-E648-442F-AD2E-CE7E4AE4B058}" type="presOf" srcId="{2F877F27-D676-4974-B930-A4D5477E415B}" destId="{413C315F-84E2-4128-8E67-0637AC90CEAD}" srcOrd="0" destOrd="0" presId="urn:microsoft.com/office/officeart/2005/8/layout/default"/>
    <dgm:cxn modelId="{88D2E73A-DA09-4490-88B9-AB4F1CC1713D}" srcId="{B5351085-CFD9-440D-85BD-267B1EC92849}" destId="{54DB1BA3-D388-4B4F-82A8-AA6A9C5DF8A7}" srcOrd="20" destOrd="0" parTransId="{10C3207B-2A7E-454E-B4EF-B2C770940FF4}" sibTransId="{A7CB0165-11A0-449B-AB09-CC6B25D01B92}"/>
    <dgm:cxn modelId="{9760B3F0-6339-434C-8707-944CC10CED99}" type="presOf" srcId="{C554F644-BBF1-4F93-929A-9011389B397E}" destId="{A866E641-01F4-4A4D-B4F0-EB4521A31474}" srcOrd="0" destOrd="0" presId="urn:microsoft.com/office/officeart/2005/8/layout/default"/>
    <dgm:cxn modelId="{5CB17CBE-9163-4459-9302-108C1AD269FE}" type="presOf" srcId="{CDA3A0C5-8A23-45DF-AB51-E2AA9D0C6044}" destId="{007B50BB-C57A-479D-B256-AEEAC120132F}" srcOrd="0" destOrd="0" presId="urn:microsoft.com/office/officeart/2005/8/layout/default"/>
    <dgm:cxn modelId="{9079B3E1-A05B-4D0F-8CCE-E60BF8772520}" type="presOf" srcId="{54DB1BA3-D388-4B4F-82A8-AA6A9C5DF8A7}" destId="{91D5B6BA-984B-4887-9CE7-671F3E741C12}" srcOrd="0" destOrd="0" presId="urn:microsoft.com/office/officeart/2005/8/layout/default"/>
    <dgm:cxn modelId="{65D20F61-8BC5-4268-B996-5E559189078A}" srcId="{B5351085-CFD9-440D-85BD-267B1EC92849}" destId="{404A4867-1000-427C-A04A-F468F64F4892}" srcOrd="14" destOrd="0" parTransId="{A7BEE604-CE0A-4C04-832F-253153F021CF}" sibTransId="{59EE4176-1CAD-4C83-82CF-6E01CA84A3B7}"/>
    <dgm:cxn modelId="{01ED9F29-59A2-4496-BF3D-8BA81CCE1D92}" type="presOf" srcId="{9EF81FEA-8E92-478E-ABAA-8A0C52A1F4DA}" destId="{822CE0A1-C4AC-45F1-8360-D4465C8F3464}" srcOrd="0" destOrd="0" presId="urn:microsoft.com/office/officeart/2005/8/layout/default"/>
    <dgm:cxn modelId="{1A42F385-549C-42BE-822E-E6DB731638AA}" srcId="{B5351085-CFD9-440D-85BD-267B1EC92849}" destId="{6DC1F137-1844-46CD-A5A5-945405FC2CAA}" srcOrd="23" destOrd="0" parTransId="{9F110B39-6B84-4DFF-9A64-788BFB2D66AC}" sibTransId="{89EA87FA-046C-4BCB-A633-32108CAEE739}"/>
    <dgm:cxn modelId="{2DB7F126-630C-4F81-970A-E98C8DED5D69}" srcId="{B5351085-CFD9-440D-85BD-267B1EC92849}" destId="{A7D0E230-B07B-4633-A2C8-1AD20E5C48B2}" srcOrd="2" destOrd="0" parTransId="{FEFDF516-3D62-45E3-89C2-62546F6F8109}" sibTransId="{94C65BA5-1BC1-4867-988C-7DB296C6068E}"/>
    <dgm:cxn modelId="{C8E80747-3FB7-4306-B3A2-A9CE0BDF8105}" srcId="{B5351085-CFD9-440D-85BD-267B1EC92849}" destId="{2C4FF5A4-266F-4842-8691-730A6514F70D}" srcOrd="0" destOrd="0" parTransId="{563151EB-F84C-41F4-9209-407CC6D55C98}" sibTransId="{BCA3A942-28A6-4098-B511-6DFA74EB999C}"/>
    <dgm:cxn modelId="{3B3D4242-0549-44F5-A246-31ED74CECE8E}" type="presOf" srcId="{EBF1348D-C102-4B5A-B56F-B9C1865C1529}" destId="{AA8EA558-0E84-4225-8A65-F30CCA9E6286}" srcOrd="0" destOrd="0" presId="urn:microsoft.com/office/officeart/2005/8/layout/default"/>
    <dgm:cxn modelId="{7A8FA6AE-2CFA-4B84-AA68-C301B7C9C2AE}" srcId="{B5351085-CFD9-440D-85BD-267B1EC92849}" destId="{2F877F27-D676-4974-B930-A4D5477E415B}" srcOrd="18" destOrd="0" parTransId="{C6F7E427-5FE5-4C79-8442-60A43F4C5E5D}" sibTransId="{1E617B91-9C02-4B4C-A1B4-21B09C33109F}"/>
    <dgm:cxn modelId="{CE485DF4-70D5-40C4-ABFA-80867FE9C71C}" type="presOf" srcId="{FC54A958-CBB0-4A22-84EA-C2BC4ABB1095}" destId="{E2148C14-8315-4BC2-A2BF-8631092ABFDD}" srcOrd="0" destOrd="0" presId="urn:microsoft.com/office/officeart/2005/8/layout/default"/>
    <dgm:cxn modelId="{4DFD622F-C0B8-477B-A775-0720822BDFD8}" type="presOf" srcId="{604956FD-67E2-4D85-9C7D-79C91BAA2708}" destId="{B9AD1FB7-F6D0-4E89-97C2-6B9F5ED08D0F}" srcOrd="0" destOrd="0" presId="urn:microsoft.com/office/officeart/2005/8/layout/default"/>
    <dgm:cxn modelId="{9E82B5FC-245D-415F-ADC9-697911409451}" type="presOf" srcId="{DF1AB958-101E-4D08-8AFC-93EA349FDF0F}" destId="{8CC55E9A-BF55-4A97-86C3-0AC799FBE051}" srcOrd="0" destOrd="0" presId="urn:microsoft.com/office/officeart/2005/8/layout/default"/>
    <dgm:cxn modelId="{9E373D62-FBAA-4D98-AB5D-587258D199A0}" type="presOf" srcId="{806E92FC-C6C2-42DA-92BD-734A8900D37A}" destId="{3E912972-1F26-4FD4-8BB9-FBD96AABB778}" srcOrd="0" destOrd="0" presId="urn:microsoft.com/office/officeart/2005/8/layout/default"/>
    <dgm:cxn modelId="{717588CA-2DCF-482F-95AE-B62676AD900E}" srcId="{B5351085-CFD9-440D-85BD-267B1EC92849}" destId="{C554F644-BBF1-4F93-929A-9011389B397E}" srcOrd="19" destOrd="0" parTransId="{92A3AFE6-84BC-48B5-9D04-E81EF5AFFCC3}" sibTransId="{88FD81CA-3B9F-4E40-BDBA-24F33B88B268}"/>
    <dgm:cxn modelId="{C7042EBE-CE6E-4310-B68F-CB55E420F173}" srcId="{B5351085-CFD9-440D-85BD-267B1EC92849}" destId="{E30FA8D9-30BB-4A26-A9E5-603C63596E14}" srcOrd="21" destOrd="0" parTransId="{CCB5284A-1AE9-4880-A89C-F579F39E3064}" sibTransId="{F6FEB999-B74E-470E-916B-C93EC67B7FAE}"/>
    <dgm:cxn modelId="{5B5AB168-7F3C-44DF-A23B-15A48C45A349}" type="presOf" srcId="{8F28F12C-89F6-4B18-B842-67040A9E6D6A}" destId="{6661AC8A-81F0-4E45-884E-EA8CEEBC3876}" srcOrd="0" destOrd="0" presId="urn:microsoft.com/office/officeart/2005/8/layout/default"/>
    <dgm:cxn modelId="{E31E2079-4CF7-4F88-9ADE-04C243CAFE41}" srcId="{B5351085-CFD9-440D-85BD-267B1EC92849}" destId="{3D8527F0-9EDF-4F72-A21E-9CE76142B665}" srcOrd="10" destOrd="0" parTransId="{DD88CC58-0EED-4AAC-9C77-4852EE5F419B}" sibTransId="{76DD67B9-7C20-4ADE-8035-55B4C58CFCD3}"/>
    <dgm:cxn modelId="{E95BFBDF-8354-4804-8006-ACF6DA4477A5}" srcId="{B5351085-CFD9-440D-85BD-267B1EC92849}" destId="{806E92FC-C6C2-42DA-92BD-734A8900D37A}" srcOrd="5" destOrd="0" parTransId="{167EADD0-D488-46B5-87AC-6A4741703B25}" sibTransId="{E421D179-B426-47F3-87E7-5E8850C18958}"/>
    <dgm:cxn modelId="{2F470B35-A995-4757-8241-A851D7B829DA}" type="presOf" srcId="{A7D0E230-B07B-4633-A2C8-1AD20E5C48B2}" destId="{A099CE4E-1BD2-406E-AB9E-B7A209FD53B2}" srcOrd="0" destOrd="0" presId="urn:microsoft.com/office/officeart/2005/8/layout/default"/>
    <dgm:cxn modelId="{FF3893CD-DCFA-437C-A67A-7BA514CE1F50}" srcId="{B5351085-CFD9-440D-85BD-267B1EC92849}" destId="{604956FD-67E2-4D85-9C7D-79C91BAA2708}" srcOrd="7" destOrd="0" parTransId="{438C4E91-5F52-4CD3-9BB3-14BDE5A4F594}" sibTransId="{E840D629-A94F-45E0-A578-119509595B7A}"/>
    <dgm:cxn modelId="{C9891C9F-1C11-4242-B197-DC0A54371CED}" type="presOf" srcId="{68FB7CF0-322C-471B-9231-73BA0192881C}" destId="{E57A9AF5-855F-411F-9E92-7A1DCC4D3164}" srcOrd="0" destOrd="0" presId="urn:microsoft.com/office/officeart/2005/8/layout/default"/>
    <dgm:cxn modelId="{5995776A-5492-4442-A719-FA2FA15BE5D3}" srcId="{B5351085-CFD9-440D-85BD-267B1EC92849}" destId="{CDA3A0C5-8A23-45DF-AB51-E2AA9D0C6044}" srcOrd="12" destOrd="0" parTransId="{AF9E2030-B48D-48AE-9334-E96BFDDC9184}" sibTransId="{15929637-CA91-41A4-8D66-7A46B5E7BECB}"/>
    <dgm:cxn modelId="{D7D36C29-D0F4-460B-A519-0A4FA8FFDBAB}" type="presOf" srcId="{EA12E525-B365-4E4C-A561-A65B369AEED7}" destId="{7C69D89B-C816-4665-A955-85C4879ADAD2}" srcOrd="0" destOrd="0" presId="urn:microsoft.com/office/officeart/2005/8/layout/default"/>
    <dgm:cxn modelId="{DA1D336B-49E8-4E7D-97BB-06BAEFF2E765}" type="presOf" srcId="{6DC1F137-1844-46CD-A5A5-945405FC2CAA}" destId="{8CA59875-4641-46AA-A0DA-80E914B86394}" srcOrd="0" destOrd="0" presId="urn:microsoft.com/office/officeart/2005/8/layout/default"/>
    <dgm:cxn modelId="{C6379FEC-6276-41AD-AD98-8F98F9003560}" type="presOf" srcId="{EEB91BDC-8879-4162-A941-B07F91255505}" destId="{1A18A694-B891-4231-8DB8-8F0BD4F4F0A4}" srcOrd="0" destOrd="0" presId="urn:microsoft.com/office/officeart/2005/8/layout/default"/>
    <dgm:cxn modelId="{5B1013E2-5160-4D4E-A7B8-6FFD3F1B61DF}" type="presOf" srcId="{EF711E84-4A11-46AB-8C87-CBB0DDBE540E}" destId="{F63CE7C9-C297-4EEB-8AA6-BDC14AEF23D9}" srcOrd="0" destOrd="0" presId="urn:microsoft.com/office/officeart/2005/8/layout/default"/>
    <dgm:cxn modelId="{71AE9446-4D66-4FBC-A7BA-64B4F41E5A6F}" srcId="{B5351085-CFD9-440D-85BD-267B1EC92849}" destId="{552CA877-3A8A-4F1C-A57A-88893DF0C7DA}" srcOrd="13" destOrd="0" parTransId="{F99FEE2A-46E9-4F90-9939-4F7DDFD2495A}" sibTransId="{C33C6B92-286B-48D5-A21F-5B853BE0D497}"/>
    <dgm:cxn modelId="{5DF8E5E6-49F6-40C2-BC5F-313582ECB2CE}" type="presOf" srcId="{E30FA8D9-30BB-4A26-A9E5-603C63596E14}" destId="{81103012-C940-42CA-98F5-F7340722A977}" srcOrd="0" destOrd="0" presId="urn:microsoft.com/office/officeart/2005/8/layout/default"/>
    <dgm:cxn modelId="{88240FA1-C665-4716-A322-E6F97A2AB1E8}" type="presOf" srcId="{B5351085-CFD9-440D-85BD-267B1EC92849}" destId="{D1E606F3-B7A6-44E9-8B1B-5414391C6054}" srcOrd="0" destOrd="0" presId="urn:microsoft.com/office/officeart/2005/8/layout/default"/>
    <dgm:cxn modelId="{33B8A688-C6AD-4FA6-8DE3-1C2DFD86FF43}" srcId="{B5351085-CFD9-440D-85BD-267B1EC92849}" destId="{BF1F9CA8-AF48-4EB0-AE5F-78D04C118B75}" srcOrd="6" destOrd="0" parTransId="{9FC23177-7B26-4B2C-8DA0-62D3127489E3}" sibTransId="{687D9D30-E46D-432A-BFCA-265E1EB6CD4B}"/>
    <dgm:cxn modelId="{274132AA-2D49-4A94-AA7C-52DA269BC8E1}" srcId="{B5351085-CFD9-440D-85BD-267B1EC92849}" destId="{DF1AB958-101E-4D08-8AFC-93EA349FDF0F}" srcOrd="4" destOrd="0" parTransId="{C63479EE-1413-45D9-B900-49E25A5CB6EB}" sibTransId="{B4FC7F4D-0177-47EF-A1F0-C08FDC9C154C}"/>
    <dgm:cxn modelId="{B10E49AB-07D3-4129-87B9-C49FE15C0315}" type="presOf" srcId="{3D8527F0-9EDF-4F72-A21E-9CE76142B665}" destId="{F011EE0E-C8CA-47F4-AA6D-4FF30B5D5FB0}" srcOrd="0" destOrd="0" presId="urn:microsoft.com/office/officeart/2005/8/layout/default"/>
    <dgm:cxn modelId="{84AAD30F-F4C3-408A-8B37-1CF71AEC3910}" srcId="{B5351085-CFD9-440D-85BD-267B1EC92849}" destId="{EA12E525-B365-4E4C-A561-A65B369AEED7}" srcOrd="9" destOrd="0" parTransId="{E65FCCAA-B058-46AC-80A3-9BBBE000F3C7}" sibTransId="{DD762400-8879-4B80-BF0C-CB1E045791AA}"/>
    <dgm:cxn modelId="{27148EFE-A229-4B06-90AD-DF8AE85878BE}" srcId="{B5351085-CFD9-440D-85BD-267B1EC92849}" destId="{9EF81FEA-8E92-478E-ABAA-8A0C52A1F4DA}" srcOrd="11" destOrd="0" parTransId="{B0BC0E5F-D3DA-4F80-962C-860839119556}" sibTransId="{2DEA1B77-48A2-4A6B-9463-4681996D545D}"/>
    <dgm:cxn modelId="{A8A889FF-DB24-473D-8BDD-1A5F48493D09}" type="presOf" srcId="{75F245A3-FD3B-4072-B229-3FEF7E4CE18C}" destId="{5B2FA122-F105-4496-A2C4-7885D777251E}" srcOrd="0" destOrd="0" presId="urn:microsoft.com/office/officeart/2005/8/layout/default"/>
    <dgm:cxn modelId="{A42D23CA-6F67-44E8-BD64-0396F88F4AC6}" srcId="{B5351085-CFD9-440D-85BD-267B1EC92849}" destId="{EF711E84-4A11-46AB-8C87-CBB0DDBE540E}" srcOrd="22" destOrd="0" parTransId="{E5814136-C45D-4E84-9B65-30D364FA4EFA}" sibTransId="{5A90047C-C7C3-4CC1-9C3B-90A247FE3E4B}"/>
    <dgm:cxn modelId="{4BA3A57D-4F66-4BD9-B417-44263C173487}" srcId="{B5351085-CFD9-440D-85BD-267B1EC92849}" destId="{EEB91BDC-8879-4162-A941-B07F91255505}" srcOrd="16" destOrd="0" parTransId="{B986784E-ACCE-446C-923C-3B5AE6CFA0A3}" sibTransId="{542B3E73-8395-467E-84FB-DB70EB8FC161}"/>
    <dgm:cxn modelId="{2B19399B-7819-4F03-8EA5-FD057E3207F3}" type="presParOf" srcId="{D1E606F3-B7A6-44E9-8B1B-5414391C6054}" destId="{ED49D827-7D31-4E09-8F97-72BF05661A27}" srcOrd="0" destOrd="0" presId="urn:microsoft.com/office/officeart/2005/8/layout/default"/>
    <dgm:cxn modelId="{9EE548BB-001E-4D37-BCC8-28A73C9371D0}" type="presParOf" srcId="{D1E606F3-B7A6-44E9-8B1B-5414391C6054}" destId="{88E5A88D-E3A0-4D8C-BB29-C8A30B689CF5}" srcOrd="1" destOrd="0" presId="urn:microsoft.com/office/officeart/2005/8/layout/default"/>
    <dgm:cxn modelId="{833F8B73-53CC-4E60-AC15-993F88FC2E1B}" type="presParOf" srcId="{D1E606F3-B7A6-44E9-8B1B-5414391C6054}" destId="{6661AC8A-81F0-4E45-884E-EA8CEEBC3876}" srcOrd="2" destOrd="0" presId="urn:microsoft.com/office/officeart/2005/8/layout/default"/>
    <dgm:cxn modelId="{1FA65F2D-D23D-4D0B-B82F-C3110A7C46EC}" type="presParOf" srcId="{D1E606F3-B7A6-44E9-8B1B-5414391C6054}" destId="{9FFF4C1E-E265-47BF-82A3-4D4ABCFF5004}" srcOrd="3" destOrd="0" presId="urn:microsoft.com/office/officeart/2005/8/layout/default"/>
    <dgm:cxn modelId="{69E77A94-EA9F-4086-9619-C017BC8C6F25}" type="presParOf" srcId="{D1E606F3-B7A6-44E9-8B1B-5414391C6054}" destId="{A099CE4E-1BD2-406E-AB9E-B7A209FD53B2}" srcOrd="4" destOrd="0" presId="urn:microsoft.com/office/officeart/2005/8/layout/default"/>
    <dgm:cxn modelId="{E2B742C9-6DBB-479A-AD49-B7E9AEFFFB76}" type="presParOf" srcId="{D1E606F3-B7A6-44E9-8B1B-5414391C6054}" destId="{52B52D85-B768-4E29-BA64-194C6D417AF1}" srcOrd="5" destOrd="0" presId="urn:microsoft.com/office/officeart/2005/8/layout/default"/>
    <dgm:cxn modelId="{07B9775C-B680-41E5-A77B-0E9AC75BA5CA}" type="presParOf" srcId="{D1E606F3-B7A6-44E9-8B1B-5414391C6054}" destId="{E57A9AF5-855F-411F-9E92-7A1DCC4D3164}" srcOrd="6" destOrd="0" presId="urn:microsoft.com/office/officeart/2005/8/layout/default"/>
    <dgm:cxn modelId="{DF7BD071-E9E8-4D23-AC40-F15FDE82F2E5}" type="presParOf" srcId="{D1E606F3-B7A6-44E9-8B1B-5414391C6054}" destId="{1FC7035D-6937-4125-90AA-705DBAB94769}" srcOrd="7" destOrd="0" presId="urn:microsoft.com/office/officeart/2005/8/layout/default"/>
    <dgm:cxn modelId="{3C8630CB-2431-45FD-A537-270A1CC556E5}" type="presParOf" srcId="{D1E606F3-B7A6-44E9-8B1B-5414391C6054}" destId="{8CC55E9A-BF55-4A97-86C3-0AC799FBE051}" srcOrd="8" destOrd="0" presId="urn:microsoft.com/office/officeart/2005/8/layout/default"/>
    <dgm:cxn modelId="{00E85EE6-AB8F-4AB1-B538-5B8E353AD71B}" type="presParOf" srcId="{D1E606F3-B7A6-44E9-8B1B-5414391C6054}" destId="{0E955605-12FF-4CC8-9ACB-ADB28A502D5E}" srcOrd="9" destOrd="0" presId="urn:microsoft.com/office/officeart/2005/8/layout/default"/>
    <dgm:cxn modelId="{280E265F-D180-425F-95F7-24D284E8031E}" type="presParOf" srcId="{D1E606F3-B7A6-44E9-8B1B-5414391C6054}" destId="{3E912972-1F26-4FD4-8BB9-FBD96AABB778}" srcOrd="10" destOrd="0" presId="urn:microsoft.com/office/officeart/2005/8/layout/default"/>
    <dgm:cxn modelId="{5482EA3F-157F-4657-AA1C-247EB10AEBFB}" type="presParOf" srcId="{D1E606F3-B7A6-44E9-8B1B-5414391C6054}" destId="{DD550773-D54C-44D9-9FAA-77E6819D6DFD}" srcOrd="11" destOrd="0" presId="urn:microsoft.com/office/officeart/2005/8/layout/default"/>
    <dgm:cxn modelId="{11817325-3FEC-47D8-931A-15DDD205C411}" type="presParOf" srcId="{D1E606F3-B7A6-44E9-8B1B-5414391C6054}" destId="{07447834-4F2E-427E-B93E-52DF111B983B}" srcOrd="12" destOrd="0" presId="urn:microsoft.com/office/officeart/2005/8/layout/default"/>
    <dgm:cxn modelId="{450C7C58-3968-4A3B-846C-E2F7AE86A4F0}" type="presParOf" srcId="{D1E606F3-B7A6-44E9-8B1B-5414391C6054}" destId="{4DB5F4E9-B5F7-4ABA-9480-6DD1EAB17F91}" srcOrd="13" destOrd="0" presId="urn:microsoft.com/office/officeart/2005/8/layout/default"/>
    <dgm:cxn modelId="{574363EA-38C0-4B4A-829F-BC39A87D7BE6}" type="presParOf" srcId="{D1E606F3-B7A6-44E9-8B1B-5414391C6054}" destId="{B9AD1FB7-F6D0-4E89-97C2-6B9F5ED08D0F}" srcOrd="14" destOrd="0" presId="urn:microsoft.com/office/officeart/2005/8/layout/default"/>
    <dgm:cxn modelId="{B2BE3BD4-A6FA-46FE-AE50-4F7796B9E5D0}" type="presParOf" srcId="{D1E606F3-B7A6-44E9-8B1B-5414391C6054}" destId="{CC86EA4D-D989-4A3D-9E5C-23650743544A}" srcOrd="15" destOrd="0" presId="urn:microsoft.com/office/officeart/2005/8/layout/default"/>
    <dgm:cxn modelId="{3B86BFC8-9351-436B-92D6-44AC571D8F52}" type="presParOf" srcId="{D1E606F3-B7A6-44E9-8B1B-5414391C6054}" destId="{D0BE0D05-FA54-46E5-984E-D2F7285A3758}" srcOrd="16" destOrd="0" presId="urn:microsoft.com/office/officeart/2005/8/layout/default"/>
    <dgm:cxn modelId="{723FF532-359E-4557-B940-481A5C382039}" type="presParOf" srcId="{D1E606F3-B7A6-44E9-8B1B-5414391C6054}" destId="{877A94BE-520C-4126-A1DC-384C5D493548}" srcOrd="17" destOrd="0" presId="urn:microsoft.com/office/officeart/2005/8/layout/default"/>
    <dgm:cxn modelId="{698DAD80-C43E-48DD-8893-943A0CBBFA8B}" type="presParOf" srcId="{D1E606F3-B7A6-44E9-8B1B-5414391C6054}" destId="{7C69D89B-C816-4665-A955-85C4879ADAD2}" srcOrd="18" destOrd="0" presId="urn:microsoft.com/office/officeart/2005/8/layout/default"/>
    <dgm:cxn modelId="{826F1645-28E2-4855-9A29-E42EECCFE088}" type="presParOf" srcId="{D1E606F3-B7A6-44E9-8B1B-5414391C6054}" destId="{02860A03-25CC-4C3F-A680-E1E5173E5BBE}" srcOrd="19" destOrd="0" presId="urn:microsoft.com/office/officeart/2005/8/layout/default"/>
    <dgm:cxn modelId="{99281028-616B-49FB-9739-14627DA2272C}" type="presParOf" srcId="{D1E606F3-B7A6-44E9-8B1B-5414391C6054}" destId="{F011EE0E-C8CA-47F4-AA6D-4FF30B5D5FB0}" srcOrd="20" destOrd="0" presId="urn:microsoft.com/office/officeart/2005/8/layout/default"/>
    <dgm:cxn modelId="{493BCCCA-2571-4093-96A6-E6C40C85EA43}" type="presParOf" srcId="{D1E606F3-B7A6-44E9-8B1B-5414391C6054}" destId="{F5EA1961-BAF6-4955-ADB2-B54145BB8A0F}" srcOrd="21" destOrd="0" presId="urn:microsoft.com/office/officeart/2005/8/layout/default"/>
    <dgm:cxn modelId="{8F06912E-B764-4BF1-8C08-F8CE20DA1AD2}" type="presParOf" srcId="{D1E606F3-B7A6-44E9-8B1B-5414391C6054}" destId="{822CE0A1-C4AC-45F1-8360-D4465C8F3464}" srcOrd="22" destOrd="0" presId="urn:microsoft.com/office/officeart/2005/8/layout/default"/>
    <dgm:cxn modelId="{01A82628-94F3-4265-9CAD-F9B8058F0840}" type="presParOf" srcId="{D1E606F3-B7A6-44E9-8B1B-5414391C6054}" destId="{0790F1BA-0C1B-4D57-9FA0-A42053241635}" srcOrd="23" destOrd="0" presId="urn:microsoft.com/office/officeart/2005/8/layout/default"/>
    <dgm:cxn modelId="{F7125D7A-4E0B-43E8-9C60-79BBE36D8647}" type="presParOf" srcId="{D1E606F3-B7A6-44E9-8B1B-5414391C6054}" destId="{007B50BB-C57A-479D-B256-AEEAC120132F}" srcOrd="24" destOrd="0" presId="urn:microsoft.com/office/officeart/2005/8/layout/default"/>
    <dgm:cxn modelId="{F24502D2-55CF-4192-B821-77AAA4122514}" type="presParOf" srcId="{D1E606F3-B7A6-44E9-8B1B-5414391C6054}" destId="{FBA1E81B-6917-4B6A-8191-C8ED8E9C1351}" srcOrd="25" destOrd="0" presId="urn:microsoft.com/office/officeart/2005/8/layout/default"/>
    <dgm:cxn modelId="{94FE711B-5B93-4A3A-8906-ABFC7D72EAB1}" type="presParOf" srcId="{D1E606F3-B7A6-44E9-8B1B-5414391C6054}" destId="{5061DBDA-9940-447E-A66B-E5013276FFA6}" srcOrd="26" destOrd="0" presId="urn:microsoft.com/office/officeart/2005/8/layout/default"/>
    <dgm:cxn modelId="{0A5FFDE6-8B9E-4575-BCCF-F8D776F9EB4C}" type="presParOf" srcId="{D1E606F3-B7A6-44E9-8B1B-5414391C6054}" destId="{4AEA1734-0888-4DB4-827E-86B23A9D18B5}" srcOrd="27" destOrd="0" presId="urn:microsoft.com/office/officeart/2005/8/layout/default"/>
    <dgm:cxn modelId="{5A705C3B-BBA2-4C00-AFB5-05299BB1B802}" type="presParOf" srcId="{D1E606F3-B7A6-44E9-8B1B-5414391C6054}" destId="{B8A4C6F9-C62A-43C1-B141-752B6CC9FEB7}" srcOrd="28" destOrd="0" presId="urn:microsoft.com/office/officeart/2005/8/layout/default"/>
    <dgm:cxn modelId="{BA0F374D-A6CD-4E84-8F77-8ABC0DDF009A}" type="presParOf" srcId="{D1E606F3-B7A6-44E9-8B1B-5414391C6054}" destId="{67C5F98F-1C89-4548-9D8B-077F0C72D157}" srcOrd="29" destOrd="0" presId="urn:microsoft.com/office/officeart/2005/8/layout/default"/>
    <dgm:cxn modelId="{1CC94E6D-3811-4039-91E4-42029D3A01EB}" type="presParOf" srcId="{D1E606F3-B7A6-44E9-8B1B-5414391C6054}" destId="{5B2FA122-F105-4496-A2C4-7885D777251E}" srcOrd="30" destOrd="0" presId="urn:microsoft.com/office/officeart/2005/8/layout/default"/>
    <dgm:cxn modelId="{4DBCD9F4-85EE-4782-BE0D-72514A85137B}" type="presParOf" srcId="{D1E606F3-B7A6-44E9-8B1B-5414391C6054}" destId="{546B89E4-5046-4D48-8870-A72659E649DF}" srcOrd="31" destOrd="0" presId="urn:microsoft.com/office/officeart/2005/8/layout/default"/>
    <dgm:cxn modelId="{B7483BB9-E0CB-4572-9AB7-4A1FD508F206}" type="presParOf" srcId="{D1E606F3-B7A6-44E9-8B1B-5414391C6054}" destId="{1A18A694-B891-4231-8DB8-8F0BD4F4F0A4}" srcOrd="32" destOrd="0" presId="urn:microsoft.com/office/officeart/2005/8/layout/default"/>
    <dgm:cxn modelId="{FDB6C2AD-03C8-448F-A941-72CAE8D1F972}" type="presParOf" srcId="{D1E606F3-B7A6-44E9-8B1B-5414391C6054}" destId="{C901D3EC-B05F-4152-B18C-E387081E3F7D}" srcOrd="33" destOrd="0" presId="urn:microsoft.com/office/officeart/2005/8/layout/default"/>
    <dgm:cxn modelId="{40CFC019-C4D1-4033-83D1-FCC1D9419AA3}" type="presParOf" srcId="{D1E606F3-B7A6-44E9-8B1B-5414391C6054}" destId="{E2148C14-8315-4BC2-A2BF-8631092ABFDD}" srcOrd="34" destOrd="0" presId="urn:microsoft.com/office/officeart/2005/8/layout/default"/>
    <dgm:cxn modelId="{7B671FB5-40C6-4BE3-AAE3-039A61DC6305}" type="presParOf" srcId="{D1E606F3-B7A6-44E9-8B1B-5414391C6054}" destId="{F30591F6-EDC1-45DE-B0C0-893151D0E919}" srcOrd="35" destOrd="0" presId="urn:microsoft.com/office/officeart/2005/8/layout/default"/>
    <dgm:cxn modelId="{B246403A-A6A1-4E15-A7B1-C88E5231D754}" type="presParOf" srcId="{D1E606F3-B7A6-44E9-8B1B-5414391C6054}" destId="{413C315F-84E2-4128-8E67-0637AC90CEAD}" srcOrd="36" destOrd="0" presId="urn:microsoft.com/office/officeart/2005/8/layout/default"/>
    <dgm:cxn modelId="{C0A12BED-0C45-4AFA-A9A5-5D8151F0145D}" type="presParOf" srcId="{D1E606F3-B7A6-44E9-8B1B-5414391C6054}" destId="{15D094D8-DCF7-4B60-B705-A3F5D3DB2081}" srcOrd="37" destOrd="0" presId="urn:microsoft.com/office/officeart/2005/8/layout/default"/>
    <dgm:cxn modelId="{91493C78-78AC-4BB4-9B05-D5CEA917C82E}" type="presParOf" srcId="{D1E606F3-B7A6-44E9-8B1B-5414391C6054}" destId="{A866E641-01F4-4A4D-B4F0-EB4521A31474}" srcOrd="38" destOrd="0" presId="urn:microsoft.com/office/officeart/2005/8/layout/default"/>
    <dgm:cxn modelId="{069B2E31-A724-43C2-A3FB-A2B3E57A1AC0}" type="presParOf" srcId="{D1E606F3-B7A6-44E9-8B1B-5414391C6054}" destId="{D267FF52-3330-47DE-9CCC-B30677C02936}" srcOrd="39" destOrd="0" presId="urn:microsoft.com/office/officeart/2005/8/layout/default"/>
    <dgm:cxn modelId="{55136BDE-7CFF-4CEB-A4D9-C59B5FF8E152}" type="presParOf" srcId="{D1E606F3-B7A6-44E9-8B1B-5414391C6054}" destId="{91D5B6BA-984B-4887-9CE7-671F3E741C12}" srcOrd="40" destOrd="0" presId="urn:microsoft.com/office/officeart/2005/8/layout/default"/>
    <dgm:cxn modelId="{D1D14D15-96AD-4004-A9D2-57202BEA4B78}" type="presParOf" srcId="{D1E606F3-B7A6-44E9-8B1B-5414391C6054}" destId="{6A3C95C4-B798-4C40-83D7-106E10D415F6}" srcOrd="41" destOrd="0" presId="urn:microsoft.com/office/officeart/2005/8/layout/default"/>
    <dgm:cxn modelId="{4F0C891A-5DA5-4ABA-9F7D-C31F3FF888F1}" type="presParOf" srcId="{D1E606F3-B7A6-44E9-8B1B-5414391C6054}" destId="{81103012-C940-42CA-98F5-F7340722A977}" srcOrd="42" destOrd="0" presId="urn:microsoft.com/office/officeart/2005/8/layout/default"/>
    <dgm:cxn modelId="{62E570ED-A8DB-4EB7-B197-01D3B8827BC7}" type="presParOf" srcId="{D1E606F3-B7A6-44E9-8B1B-5414391C6054}" destId="{BD2AFAD2-225F-40B9-865F-040DAD923339}" srcOrd="43" destOrd="0" presId="urn:microsoft.com/office/officeart/2005/8/layout/default"/>
    <dgm:cxn modelId="{2236D027-06E1-4F51-92D5-1E2F65AEB64A}" type="presParOf" srcId="{D1E606F3-B7A6-44E9-8B1B-5414391C6054}" destId="{F63CE7C9-C297-4EEB-8AA6-BDC14AEF23D9}" srcOrd="44" destOrd="0" presId="urn:microsoft.com/office/officeart/2005/8/layout/default"/>
    <dgm:cxn modelId="{7BC2FCFF-1796-47EF-BC96-90CD7827A484}" type="presParOf" srcId="{D1E606F3-B7A6-44E9-8B1B-5414391C6054}" destId="{C1BC4FC4-C619-40A2-8C57-88918E1C0656}" srcOrd="45" destOrd="0" presId="urn:microsoft.com/office/officeart/2005/8/layout/default"/>
    <dgm:cxn modelId="{6D92A07E-055A-4C01-A84D-983D8D55CE6C}" type="presParOf" srcId="{D1E606F3-B7A6-44E9-8B1B-5414391C6054}" destId="{8CA59875-4641-46AA-A0DA-80E914B86394}" srcOrd="46" destOrd="0" presId="urn:microsoft.com/office/officeart/2005/8/layout/default"/>
    <dgm:cxn modelId="{4F4BBB71-8616-47D9-A3BE-581B8516AA31}" type="presParOf" srcId="{D1E606F3-B7A6-44E9-8B1B-5414391C6054}" destId="{B8DDD547-0C0A-4D39-BD44-2D1104A492E5}" srcOrd="47" destOrd="0" presId="urn:microsoft.com/office/officeart/2005/8/layout/default"/>
    <dgm:cxn modelId="{EDD87113-BC62-4A8D-93DC-23186A0E82AB}" type="presParOf" srcId="{D1E606F3-B7A6-44E9-8B1B-5414391C6054}" destId="{AA8EA558-0E84-4225-8A65-F30CCA9E6286}" srcOrd="4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351085-CFD9-440D-85BD-267B1EC9284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3D8527F0-9EDF-4F72-A21E-9CE76142B665}">
      <dgm:prSet phldrT="[テキスト]"/>
      <dgm:spPr>
        <a:solidFill>
          <a:schemeClr val="accent3"/>
        </a:solidFill>
      </dgm:spPr>
      <dgm:t>
        <a:bodyPr/>
        <a:lstStyle/>
        <a:p>
          <a:r>
            <a:rPr lang="en-US" altLang="ja-JP" dirty="0" smtClean="0"/>
            <a:t>5</a:t>
          </a:r>
          <a:endParaRPr lang="ja-JP" altLang="en-US" dirty="0"/>
        </a:p>
      </dgm:t>
    </dgm:pt>
    <dgm:pt modelId="{DD88CC58-0EED-4AAC-9C77-4852EE5F419B}" type="parTrans" cxnId="{E31E2079-4CF7-4F88-9ADE-04C243CAFE41}">
      <dgm:prSet/>
      <dgm:spPr/>
      <dgm:t>
        <a:bodyPr/>
        <a:lstStyle/>
        <a:p>
          <a:endParaRPr lang="ja-JP" altLang="en-US"/>
        </a:p>
      </dgm:t>
    </dgm:pt>
    <dgm:pt modelId="{76DD67B9-7C20-4ADE-8035-55B4C58CFCD3}" type="sibTrans" cxnId="{E31E2079-4CF7-4F88-9ADE-04C243CAFE41}">
      <dgm:prSet/>
      <dgm:spPr/>
      <dgm:t>
        <a:bodyPr/>
        <a:lstStyle/>
        <a:p>
          <a:endParaRPr lang="ja-JP" altLang="en-US"/>
        </a:p>
      </dgm:t>
    </dgm:pt>
    <dgm:pt modelId="{9EF81FEA-8E92-478E-ABAA-8A0C52A1F4DA}">
      <dgm:prSet phldrT="[テキスト]"/>
      <dgm:spPr>
        <a:solidFill>
          <a:schemeClr val="accent3"/>
        </a:solidFill>
      </dgm:spPr>
      <dgm:t>
        <a:bodyPr/>
        <a:lstStyle/>
        <a:p>
          <a:r>
            <a:rPr lang="en-US" altLang="ja-JP" dirty="0" err="1" smtClean="0"/>
            <a:t>c,d,f</a:t>
          </a:r>
          <a:endParaRPr lang="ja-JP" altLang="en-US" dirty="0"/>
        </a:p>
      </dgm:t>
    </dgm:pt>
    <dgm:pt modelId="{B0BC0E5F-D3DA-4F80-962C-860839119556}" type="parTrans" cxnId="{27148EFE-A229-4B06-90AD-DF8AE85878BE}">
      <dgm:prSet/>
      <dgm:spPr/>
      <dgm:t>
        <a:bodyPr/>
        <a:lstStyle/>
        <a:p>
          <a:endParaRPr lang="ja-JP" altLang="en-US"/>
        </a:p>
      </dgm:t>
    </dgm:pt>
    <dgm:pt modelId="{2DEA1B77-48A2-4A6B-9463-4681996D545D}" type="sibTrans" cxnId="{27148EFE-A229-4B06-90AD-DF8AE85878BE}">
      <dgm:prSet/>
      <dgm:spPr/>
      <dgm:t>
        <a:bodyPr/>
        <a:lstStyle/>
        <a:p>
          <a:endParaRPr lang="ja-JP" altLang="en-US"/>
        </a:p>
      </dgm:t>
    </dgm:pt>
    <dgm:pt modelId="{CDA3A0C5-8A23-45DF-AB51-E2AA9D0C6044}">
      <dgm:prSet phldrT="[テキスト]"/>
      <dgm:spPr>
        <a:solidFill>
          <a:schemeClr val="accent3"/>
        </a:solidFill>
      </dgm:spPr>
      <dgm:t>
        <a:bodyPr/>
        <a:lstStyle/>
        <a:p>
          <a:r>
            <a:rPr lang="ja-JP" altLang="en-US" dirty="0" smtClean="0"/>
            <a:t>∅</a:t>
          </a:r>
          <a:endParaRPr lang="ja-JP" altLang="en-US" dirty="0"/>
        </a:p>
      </dgm:t>
    </dgm:pt>
    <dgm:pt modelId="{AF9E2030-B48D-48AE-9334-E96BFDDC9184}" type="parTrans" cxnId="{5995776A-5492-4442-A719-FA2FA15BE5D3}">
      <dgm:prSet/>
      <dgm:spPr/>
      <dgm:t>
        <a:bodyPr/>
        <a:lstStyle/>
        <a:p>
          <a:endParaRPr lang="ja-JP" altLang="en-US"/>
        </a:p>
      </dgm:t>
    </dgm:pt>
    <dgm:pt modelId="{15929637-CA91-41A4-8D66-7A46B5E7BECB}" type="sibTrans" cxnId="{5995776A-5492-4442-A719-FA2FA15BE5D3}">
      <dgm:prSet/>
      <dgm:spPr/>
      <dgm:t>
        <a:bodyPr/>
        <a:lstStyle/>
        <a:p>
          <a:endParaRPr lang="ja-JP" altLang="en-US"/>
        </a:p>
      </dgm:t>
    </dgm:pt>
    <dgm:pt modelId="{552CA877-3A8A-4F1C-A57A-88893DF0C7DA}">
      <dgm:prSet/>
      <dgm:spPr>
        <a:solidFill>
          <a:schemeClr val="accent3"/>
        </a:solidFill>
      </dgm:spPr>
      <dgm:t>
        <a:bodyPr/>
        <a:lstStyle/>
        <a:p>
          <a:r>
            <a:rPr kumimoji="1" lang="en-US" altLang="ja-JP" dirty="0" err="1" smtClean="0"/>
            <a:t>a,b</a:t>
          </a:r>
          <a:endParaRPr kumimoji="1" lang="ja-JP" altLang="en-US" dirty="0"/>
        </a:p>
      </dgm:t>
    </dgm:pt>
    <dgm:pt modelId="{F99FEE2A-46E9-4F90-9939-4F7DDFD2495A}" type="parTrans" cxnId="{71AE9446-4D66-4FBC-A7BA-64B4F41E5A6F}">
      <dgm:prSet/>
      <dgm:spPr/>
      <dgm:t>
        <a:bodyPr/>
        <a:lstStyle/>
        <a:p>
          <a:endParaRPr kumimoji="1" lang="ja-JP" altLang="en-US"/>
        </a:p>
      </dgm:t>
    </dgm:pt>
    <dgm:pt modelId="{C33C6B92-286B-48D5-A21F-5B853BE0D497}" type="sibTrans" cxnId="{71AE9446-4D66-4FBC-A7BA-64B4F41E5A6F}">
      <dgm:prSet/>
      <dgm:spPr/>
      <dgm:t>
        <a:bodyPr/>
        <a:lstStyle/>
        <a:p>
          <a:endParaRPr kumimoji="1" lang="ja-JP" altLang="en-US"/>
        </a:p>
      </dgm:t>
    </dgm:pt>
    <dgm:pt modelId="{404A4867-1000-427C-A04A-F468F64F4892}">
      <dgm:prSet/>
      <dgm:spPr>
        <a:solidFill>
          <a:schemeClr val="accent3"/>
        </a:solidFill>
      </dgm:spPr>
      <dgm:t>
        <a:bodyPr/>
        <a:lstStyle/>
        <a:p>
          <a:r>
            <a:rPr kumimoji="1" lang="en-US" altLang="ja-JP" dirty="0" smtClean="0"/>
            <a:t>e</a:t>
          </a:r>
          <a:endParaRPr kumimoji="1" lang="ja-JP" altLang="en-US" dirty="0"/>
        </a:p>
      </dgm:t>
    </dgm:pt>
    <dgm:pt modelId="{A7BEE604-CE0A-4C04-832F-253153F021CF}" type="parTrans" cxnId="{65D20F61-8BC5-4268-B996-5E559189078A}">
      <dgm:prSet/>
      <dgm:spPr/>
      <dgm:t>
        <a:bodyPr/>
        <a:lstStyle/>
        <a:p>
          <a:endParaRPr kumimoji="1" lang="ja-JP" altLang="en-US"/>
        </a:p>
      </dgm:t>
    </dgm:pt>
    <dgm:pt modelId="{59EE4176-1CAD-4C83-82CF-6E01CA84A3B7}" type="sibTrans" cxnId="{65D20F61-8BC5-4268-B996-5E559189078A}">
      <dgm:prSet/>
      <dgm:spPr/>
      <dgm:t>
        <a:bodyPr/>
        <a:lstStyle/>
        <a:p>
          <a:endParaRPr kumimoji="1" lang="ja-JP" altLang="en-US"/>
        </a:p>
      </dgm:t>
    </dgm:pt>
    <dgm:pt modelId="{75F245A3-FD3B-4072-B229-3FEF7E4CE18C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kumimoji="1" lang="en-US" altLang="ja-JP" dirty="0" smtClean="0"/>
            <a:t>5,a,b</a:t>
          </a:r>
          <a:endParaRPr kumimoji="1" lang="ja-JP" altLang="en-US" dirty="0"/>
        </a:p>
      </dgm:t>
    </dgm:pt>
    <dgm:pt modelId="{AAEDACC4-650A-4B26-B0D7-81EEBE6D44F6}" type="parTrans" cxnId="{8979412F-40D9-4834-AB76-2F52029EB92C}">
      <dgm:prSet/>
      <dgm:spPr/>
      <dgm:t>
        <a:bodyPr/>
        <a:lstStyle/>
        <a:p>
          <a:endParaRPr kumimoji="1" lang="ja-JP" altLang="en-US"/>
        </a:p>
      </dgm:t>
    </dgm:pt>
    <dgm:pt modelId="{BE99EAB6-3608-4C72-A339-0CEE3C62BD52}" type="sibTrans" cxnId="{8979412F-40D9-4834-AB76-2F52029EB92C}">
      <dgm:prSet/>
      <dgm:spPr/>
      <dgm:t>
        <a:bodyPr/>
        <a:lstStyle/>
        <a:p>
          <a:endParaRPr kumimoji="1" lang="ja-JP" altLang="en-US"/>
        </a:p>
      </dgm:t>
    </dgm:pt>
    <dgm:pt modelId="{E30FA8D9-30BB-4A26-A9E5-603C63596E14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kumimoji="1" lang="en-US" altLang="ja-JP" dirty="0" err="1" smtClean="0"/>
            <a:t>c,d,f</a:t>
          </a:r>
          <a:endParaRPr kumimoji="1" lang="ja-JP" altLang="en-US" dirty="0"/>
        </a:p>
      </dgm:t>
    </dgm:pt>
    <dgm:pt modelId="{CCB5284A-1AE9-4880-A89C-F579F39E3064}" type="parTrans" cxnId="{C7042EBE-CE6E-4310-B68F-CB55E420F173}">
      <dgm:prSet/>
      <dgm:spPr/>
      <dgm:t>
        <a:bodyPr/>
        <a:lstStyle/>
        <a:p>
          <a:endParaRPr kumimoji="1" lang="ja-JP" altLang="en-US"/>
        </a:p>
      </dgm:t>
    </dgm:pt>
    <dgm:pt modelId="{F6FEB999-B74E-470E-916B-C93EC67B7FAE}" type="sibTrans" cxnId="{C7042EBE-CE6E-4310-B68F-CB55E420F173}">
      <dgm:prSet/>
      <dgm:spPr/>
      <dgm:t>
        <a:bodyPr/>
        <a:lstStyle/>
        <a:p>
          <a:endParaRPr kumimoji="1" lang="ja-JP" altLang="en-US"/>
        </a:p>
      </dgm:t>
    </dgm:pt>
    <dgm:pt modelId="{EF711E84-4A11-46AB-8C87-CBB0DDBE540E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kumimoji="1" lang="ja-JP" altLang="en-US" dirty="0" smtClean="0"/>
            <a:t>∅</a:t>
          </a:r>
          <a:endParaRPr kumimoji="1" lang="ja-JP" altLang="en-US" dirty="0"/>
        </a:p>
      </dgm:t>
    </dgm:pt>
    <dgm:pt modelId="{E5814136-C45D-4E84-9B65-30D364FA4EFA}" type="parTrans" cxnId="{A42D23CA-6F67-44E8-BD64-0396F88F4AC6}">
      <dgm:prSet/>
      <dgm:spPr/>
      <dgm:t>
        <a:bodyPr/>
        <a:lstStyle/>
        <a:p>
          <a:endParaRPr kumimoji="1" lang="ja-JP" altLang="en-US"/>
        </a:p>
      </dgm:t>
    </dgm:pt>
    <dgm:pt modelId="{5A90047C-C7C3-4CC1-9C3B-90A247FE3E4B}" type="sibTrans" cxnId="{A42D23CA-6F67-44E8-BD64-0396F88F4AC6}">
      <dgm:prSet/>
      <dgm:spPr/>
      <dgm:t>
        <a:bodyPr/>
        <a:lstStyle/>
        <a:p>
          <a:endParaRPr kumimoji="1" lang="ja-JP" altLang="en-US"/>
        </a:p>
      </dgm:t>
    </dgm:pt>
    <dgm:pt modelId="{6DC1F137-1844-46CD-A5A5-945405FC2CAA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kumimoji="1" lang="ja-JP" altLang="en-US" dirty="0" smtClean="0"/>
            <a:t>∅</a:t>
          </a:r>
          <a:endParaRPr kumimoji="1" lang="ja-JP" altLang="en-US" dirty="0"/>
        </a:p>
      </dgm:t>
    </dgm:pt>
    <dgm:pt modelId="{9F110B39-6B84-4DFF-9A64-788BFB2D66AC}" type="parTrans" cxnId="{1A42F385-549C-42BE-822E-E6DB731638AA}">
      <dgm:prSet/>
      <dgm:spPr/>
      <dgm:t>
        <a:bodyPr/>
        <a:lstStyle/>
        <a:p>
          <a:endParaRPr kumimoji="1" lang="ja-JP" altLang="en-US"/>
        </a:p>
      </dgm:t>
    </dgm:pt>
    <dgm:pt modelId="{89EA87FA-046C-4BCB-A633-32108CAEE739}" type="sibTrans" cxnId="{1A42F385-549C-42BE-822E-E6DB731638AA}">
      <dgm:prSet/>
      <dgm:spPr/>
      <dgm:t>
        <a:bodyPr/>
        <a:lstStyle/>
        <a:p>
          <a:endParaRPr kumimoji="1" lang="ja-JP" altLang="en-US"/>
        </a:p>
      </dgm:t>
    </dgm:pt>
    <dgm:pt modelId="{EBF1348D-C102-4B5A-B56F-B9C1865C1529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kumimoji="1" lang="ja-JP" altLang="en-US" dirty="0" smtClean="0"/>
            <a:t>∅</a:t>
          </a:r>
          <a:endParaRPr kumimoji="1" lang="ja-JP" altLang="en-US" dirty="0"/>
        </a:p>
      </dgm:t>
    </dgm:pt>
    <dgm:pt modelId="{7FC997B5-AE0F-4AB3-9EAA-24B2DB680075}" type="parTrans" cxnId="{F058E97A-6B66-4857-8CC7-C29A2CBE286E}">
      <dgm:prSet/>
      <dgm:spPr/>
      <dgm:t>
        <a:bodyPr/>
        <a:lstStyle/>
        <a:p>
          <a:endParaRPr kumimoji="1" lang="ja-JP" altLang="en-US"/>
        </a:p>
      </dgm:t>
    </dgm:pt>
    <dgm:pt modelId="{B5AF014C-D4B2-486B-ADCE-3A0BD6D39375}" type="sibTrans" cxnId="{F058E97A-6B66-4857-8CC7-C29A2CBE286E}">
      <dgm:prSet/>
      <dgm:spPr/>
      <dgm:t>
        <a:bodyPr/>
        <a:lstStyle/>
        <a:p>
          <a:endParaRPr kumimoji="1" lang="ja-JP" altLang="en-US"/>
        </a:p>
      </dgm:t>
    </dgm:pt>
    <dgm:pt modelId="{EEB91BDC-8879-4162-A941-B07F9125550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kumimoji="1" lang="en-US" altLang="ja-JP" dirty="0" err="1" smtClean="0"/>
            <a:t>c.d.f</a:t>
          </a:r>
          <a:endParaRPr kumimoji="1" lang="ja-JP" altLang="en-US" dirty="0"/>
        </a:p>
      </dgm:t>
    </dgm:pt>
    <dgm:pt modelId="{B986784E-ACCE-446C-923C-3B5AE6CFA0A3}" type="parTrans" cxnId="{4BA3A57D-4F66-4BD9-B417-44263C173487}">
      <dgm:prSet/>
      <dgm:spPr/>
      <dgm:t>
        <a:bodyPr/>
        <a:lstStyle/>
        <a:p>
          <a:endParaRPr kumimoji="1" lang="ja-JP" altLang="en-US"/>
        </a:p>
      </dgm:t>
    </dgm:pt>
    <dgm:pt modelId="{542B3E73-8395-467E-84FB-DB70EB8FC161}" type="sibTrans" cxnId="{4BA3A57D-4F66-4BD9-B417-44263C173487}">
      <dgm:prSet/>
      <dgm:spPr/>
      <dgm:t>
        <a:bodyPr/>
        <a:lstStyle/>
        <a:p>
          <a:endParaRPr kumimoji="1" lang="ja-JP" altLang="en-US"/>
        </a:p>
      </dgm:t>
    </dgm:pt>
    <dgm:pt modelId="{FC54A958-CBB0-4A22-84EA-C2BC4ABB109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kumimoji="1" lang="ja-JP" altLang="en-US" dirty="0" smtClean="0"/>
            <a:t>∅</a:t>
          </a:r>
          <a:endParaRPr kumimoji="1" lang="ja-JP" altLang="en-US" dirty="0"/>
        </a:p>
      </dgm:t>
    </dgm:pt>
    <dgm:pt modelId="{9C2BF39E-364F-44D0-9B0A-2BE6EABD6AD2}" type="parTrans" cxnId="{3952B627-6494-4B0D-9072-81CE05C3A5EF}">
      <dgm:prSet/>
      <dgm:spPr/>
      <dgm:t>
        <a:bodyPr/>
        <a:lstStyle/>
        <a:p>
          <a:endParaRPr kumimoji="1" lang="ja-JP" altLang="en-US"/>
        </a:p>
      </dgm:t>
    </dgm:pt>
    <dgm:pt modelId="{B2692721-9CF2-4C1C-95F7-614BDB260F00}" type="sibTrans" cxnId="{3952B627-6494-4B0D-9072-81CE05C3A5EF}">
      <dgm:prSet/>
      <dgm:spPr/>
      <dgm:t>
        <a:bodyPr/>
        <a:lstStyle/>
        <a:p>
          <a:endParaRPr kumimoji="1" lang="ja-JP" altLang="en-US"/>
        </a:p>
      </dgm:t>
    </dgm:pt>
    <dgm:pt modelId="{2F877F27-D676-4974-B930-A4D5477E415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kumimoji="1" lang="ja-JP" altLang="en-US" dirty="0" smtClean="0"/>
            <a:t>∅</a:t>
          </a:r>
          <a:endParaRPr kumimoji="1" lang="ja-JP" altLang="en-US" dirty="0"/>
        </a:p>
      </dgm:t>
    </dgm:pt>
    <dgm:pt modelId="{C6F7E427-5FE5-4C79-8442-60A43F4C5E5D}" type="parTrans" cxnId="{7A8FA6AE-2CFA-4B84-AA68-C301B7C9C2AE}">
      <dgm:prSet/>
      <dgm:spPr/>
      <dgm:t>
        <a:bodyPr/>
        <a:lstStyle/>
        <a:p>
          <a:endParaRPr kumimoji="1" lang="ja-JP" altLang="en-US"/>
        </a:p>
      </dgm:t>
    </dgm:pt>
    <dgm:pt modelId="{1E617B91-9C02-4B4C-A1B4-21B09C33109F}" type="sibTrans" cxnId="{7A8FA6AE-2CFA-4B84-AA68-C301B7C9C2AE}">
      <dgm:prSet/>
      <dgm:spPr/>
      <dgm:t>
        <a:bodyPr/>
        <a:lstStyle/>
        <a:p>
          <a:endParaRPr kumimoji="1" lang="ja-JP" altLang="en-US"/>
        </a:p>
      </dgm:t>
    </dgm:pt>
    <dgm:pt modelId="{C554F644-BBF1-4F93-929A-9011389B397E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kumimoji="1" lang="en-US" altLang="ja-JP" dirty="0" smtClean="0"/>
            <a:t>e</a:t>
          </a:r>
          <a:endParaRPr kumimoji="1" lang="ja-JP" altLang="en-US" dirty="0"/>
        </a:p>
      </dgm:t>
    </dgm:pt>
    <dgm:pt modelId="{92A3AFE6-84BC-48B5-9D04-E81EF5AFFCC3}" type="parTrans" cxnId="{717588CA-2DCF-482F-95AE-B62676AD900E}">
      <dgm:prSet/>
      <dgm:spPr/>
      <dgm:t>
        <a:bodyPr/>
        <a:lstStyle/>
        <a:p>
          <a:endParaRPr kumimoji="1" lang="ja-JP" altLang="en-US"/>
        </a:p>
      </dgm:t>
    </dgm:pt>
    <dgm:pt modelId="{88FD81CA-3B9F-4E40-BDBA-24F33B88B268}" type="sibTrans" cxnId="{717588CA-2DCF-482F-95AE-B62676AD900E}">
      <dgm:prSet/>
      <dgm:spPr/>
      <dgm:t>
        <a:bodyPr/>
        <a:lstStyle/>
        <a:p>
          <a:endParaRPr kumimoji="1" lang="ja-JP" altLang="en-US"/>
        </a:p>
      </dgm:t>
    </dgm:pt>
    <dgm:pt modelId="{54DB1BA3-D388-4B4F-82A8-AA6A9C5DF8A7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kumimoji="1" lang="en-US" altLang="ja-JP" dirty="0" smtClean="0"/>
            <a:t>5,a,b,e</a:t>
          </a:r>
          <a:endParaRPr kumimoji="1" lang="ja-JP" altLang="en-US" dirty="0"/>
        </a:p>
      </dgm:t>
    </dgm:pt>
    <dgm:pt modelId="{10C3207B-2A7E-454E-B4EF-B2C770940FF4}" type="parTrans" cxnId="{88D2E73A-DA09-4490-88B9-AB4F1CC1713D}">
      <dgm:prSet/>
      <dgm:spPr/>
      <dgm:t>
        <a:bodyPr/>
        <a:lstStyle/>
        <a:p>
          <a:endParaRPr kumimoji="1" lang="ja-JP" altLang="en-US"/>
        </a:p>
      </dgm:t>
    </dgm:pt>
    <dgm:pt modelId="{A7CB0165-11A0-449B-AB09-CC6B25D01B92}" type="sibTrans" cxnId="{88D2E73A-DA09-4490-88B9-AB4F1CC1713D}">
      <dgm:prSet/>
      <dgm:spPr/>
      <dgm:t>
        <a:bodyPr/>
        <a:lstStyle/>
        <a:p>
          <a:endParaRPr kumimoji="1" lang="ja-JP" altLang="en-US"/>
        </a:p>
      </dgm:t>
    </dgm:pt>
    <dgm:pt modelId="{DE7E8CCF-0FAA-4218-8CD7-79FF05AD011A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kumimoji="1" lang="en-US" altLang="ja-JP" dirty="0" smtClean="0"/>
            <a:t>5,a,b,c,d,e</a:t>
          </a:r>
          <a:endParaRPr kumimoji="1" lang="ja-JP" altLang="en-US" dirty="0"/>
        </a:p>
      </dgm:t>
    </dgm:pt>
    <dgm:pt modelId="{AC94495E-9B46-42CD-B11D-4D69E81536F8}" type="parTrans" cxnId="{7D24AAD8-B7B6-4AC9-B119-1BB9D98614F7}">
      <dgm:prSet/>
      <dgm:spPr/>
      <dgm:t>
        <a:bodyPr/>
        <a:lstStyle/>
        <a:p>
          <a:endParaRPr kumimoji="1" lang="ja-JP" altLang="en-US"/>
        </a:p>
      </dgm:t>
    </dgm:pt>
    <dgm:pt modelId="{3D667B06-3A84-4062-A31B-9EC66748E003}" type="sibTrans" cxnId="{7D24AAD8-B7B6-4AC9-B119-1BB9D98614F7}">
      <dgm:prSet/>
      <dgm:spPr/>
      <dgm:t>
        <a:bodyPr/>
        <a:lstStyle/>
        <a:p>
          <a:endParaRPr kumimoji="1" lang="ja-JP" altLang="en-US"/>
        </a:p>
      </dgm:t>
    </dgm:pt>
    <dgm:pt modelId="{1FDA2D71-7BA4-44FD-80BE-25DBC47D4F32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kumimoji="1" lang="ja-JP" altLang="en-US"/>
        </a:p>
      </dgm:t>
    </dgm:pt>
    <dgm:pt modelId="{E020AA46-F84B-4793-8418-2C8988909583}" type="parTrans" cxnId="{33CA7B9C-6D5E-4D50-B868-CDB4FE6E1C17}">
      <dgm:prSet/>
      <dgm:spPr/>
      <dgm:t>
        <a:bodyPr/>
        <a:lstStyle/>
        <a:p>
          <a:endParaRPr kumimoji="1" lang="ja-JP" altLang="en-US"/>
        </a:p>
      </dgm:t>
    </dgm:pt>
    <dgm:pt modelId="{CFEFDBDF-C94B-40EB-941A-AE5375B82D88}" type="sibTrans" cxnId="{33CA7B9C-6D5E-4D50-B868-CDB4FE6E1C17}">
      <dgm:prSet/>
      <dgm:spPr/>
      <dgm:t>
        <a:bodyPr/>
        <a:lstStyle/>
        <a:p>
          <a:endParaRPr kumimoji="1" lang="ja-JP" altLang="en-US"/>
        </a:p>
      </dgm:t>
    </dgm:pt>
    <dgm:pt modelId="{395A3284-CB79-44C7-AACC-E8B6C3E49BCE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kumimoji="1" lang="ja-JP" altLang="en-US"/>
        </a:p>
      </dgm:t>
    </dgm:pt>
    <dgm:pt modelId="{FECE2F8B-C909-4668-A40E-27343F3FA7BF}" type="parTrans" cxnId="{F65D60D6-D101-413C-B796-5F43BA00ABAD}">
      <dgm:prSet/>
      <dgm:spPr/>
      <dgm:t>
        <a:bodyPr/>
        <a:lstStyle/>
        <a:p>
          <a:endParaRPr kumimoji="1" lang="ja-JP" altLang="en-US"/>
        </a:p>
      </dgm:t>
    </dgm:pt>
    <dgm:pt modelId="{A2C79084-8737-4EBF-9347-A317E1A750F9}" type="sibTrans" cxnId="{F65D60D6-D101-413C-B796-5F43BA00ABAD}">
      <dgm:prSet/>
      <dgm:spPr/>
      <dgm:t>
        <a:bodyPr/>
        <a:lstStyle/>
        <a:p>
          <a:endParaRPr kumimoji="1" lang="ja-JP" altLang="en-US"/>
        </a:p>
      </dgm:t>
    </dgm:pt>
    <dgm:pt modelId="{E8BB8B9E-322A-49DC-8DB0-087FC2261461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kumimoji="1" lang="ja-JP" altLang="en-US"/>
        </a:p>
      </dgm:t>
    </dgm:pt>
    <dgm:pt modelId="{BA6E1DC6-48A1-4A3F-9299-8343D3DFD926}" type="parTrans" cxnId="{B3983231-5283-4FCA-A7C5-4DC3F2F80427}">
      <dgm:prSet/>
      <dgm:spPr/>
      <dgm:t>
        <a:bodyPr/>
        <a:lstStyle/>
        <a:p>
          <a:endParaRPr kumimoji="1" lang="ja-JP" altLang="en-US"/>
        </a:p>
      </dgm:t>
    </dgm:pt>
    <dgm:pt modelId="{87BABDDD-2E5A-44E5-8351-446C1AEB4B19}" type="sibTrans" cxnId="{B3983231-5283-4FCA-A7C5-4DC3F2F80427}">
      <dgm:prSet/>
      <dgm:spPr/>
      <dgm:t>
        <a:bodyPr/>
        <a:lstStyle/>
        <a:p>
          <a:endParaRPr kumimoji="1" lang="ja-JP" altLang="en-US"/>
        </a:p>
      </dgm:t>
    </dgm:pt>
    <dgm:pt modelId="{99EF78CD-A3B2-4E87-9327-2001EC3D93B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kumimoji="1" lang="ja-JP" altLang="en-US"/>
        </a:p>
      </dgm:t>
    </dgm:pt>
    <dgm:pt modelId="{1EF4DFC7-E8AD-4B49-A98C-939066D4F643}" type="parTrans" cxnId="{AEF21791-5D4E-4C49-AD53-00FAFE87DB9A}">
      <dgm:prSet/>
      <dgm:spPr/>
      <dgm:t>
        <a:bodyPr/>
        <a:lstStyle/>
        <a:p>
          <a:endParaRPr kumimoji="1" lang="ja-JP" altLang="en-US"/>
        </a:p>
      </dgm:t>
    </dgm:pt>
    <dgm:pt modelId="{15824089-8B75-4E01-8117-F9FEB1B80270}" type="sibTrans" cxnId="{AEF21791-5D4E-4C49-AD53-00FAFE87DB9A}">
      <dgm:prSet/>
      <dgm:spPr/>
      <dgm:t>
        <a:bodyPr/>
        <a:lstStyle/>
        <a:p>
          <a:endParaRPr kumimoji="1" lang="ja-JP" altLang="en-US"/>
        </a:p>
      </dgm:t>
    </dgm:pt>
    <dgm:pt modelId="{03C5414B-5D96-4D9A-ACF1-61A152D0BA0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kumimoji="1" lang="ja-JP" altLang="en-US" dirty="0"/>
        </a:p>
      </dgm:t>
    </dgm:pt>
    <dgm:pt modelId="{266884CF-E45C-4113-83A1-D80FD919CE13}" type="parTrans" cxnId="{3754FC71-E803-45F8-8B63-5F2057986C52}">
      <dgm:prSet/>
      <dgm:spPr/>
      <dgm:t>
        <a:bodyPr/>
        <a:lstStyle/>
        <a:p>
          <a:endParaRPr kumimoji="1" lang="ja-JP" altLang="en-US"/>
        </a:p>
      </dgm:t>
    </dgm:pt>
    <dgm:pt modelId="{689901E1-E8A8-4D42-B0F8-4609FDD70E43}" type="sibTrans" cxnId="{3754FC71-E803-45F8-8B63-5F2057986C52}">
      <dgm:prSet/>
      <dgm:spPr/>
      <dgm:t>
        <a:bodyPr/>
        <a:lstStyle/>
        <a:p>
          <a:endParaRPr kumimoji="1" lang="ja-JP" altLang="en-US"/>
        </a:p>
      </dgm:t>
    </dgm:pt>
    <dgm:pt modelId="{77F83D9A-8FEB-4B26-95BA-29577FA8390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kumimoji="1" lang="ja-JP" altLang="en-US" dirty="0" smtClean="0"/>
            <a:t>∅</a:t>
          </a:r>
          <a:endParaRPr kumimoji="1" lang="ja-JP" altLang="en-US" dirty="0"/>
        </a:p>
      </dgm:t>
    </dgm:pt>
    <dgm:pt modelId="{40A286B8-1A11-4E77-86AF-A1A5C2EDED50}" type="parTrans" cxnId="{23B0DDAC-2EF0-48DE-A4C5-8C6B997E05AD}">
      <dgm:prSet/>
      <dgm:spPr/>
      <dgm:t>
        <a:bodyPr/>
        <a:lstStyle/>
        <a:p>
          <a:endParaRPr kumimoji="1" lang="ja-JP" altLang="en-US"/>
        </a:p>
      </dgm:t>
    </dgm:pt>
    <dgm:pt modelId="{A4442515-A31F-4A86-8C23-BFFAD643F976}" type="sibTrans" cxnId="{23B0DDAC-2EF0-48DE-A4C5-8C6B997E05AD}">
      <dgm:prSet/>
      <dgm:spPr/>
      <dgm:t>
        <a:bodyPr/>
        <a:lstStyle/>
        <a:p>
          <a:endParaRPr kumimoji="1" lang="ja-JP" altLang="en-US"/>
        </a:p>
      </dgm:t>
    </dgm:pt>
    <dgm:pt modelId="{846CA167-F2C6-40D6-8190-236D58804AD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kumimoji="1" lang="ja-JP" altLang="en-US" dirty="0" smtClean="0"/>
            <a:t>∅</a:t>
          </a:r>
          <a:endParaRPr kumimoji="1" lang="ja-JP" altLang="en-US" dirty="0"/>
        </a:p>
      </dgm:t>
    </dgm:pt>
    <dgm:pt modelId="{676DA0DD-31AE-4F1C-A9E1-580545AAFD23}" type="parTrans" cxnId="{3067B6DE-664C-47B0-90EE-C255C6F5A7FB}">
      <dgm:prSet/>
      <dgm:spPr/>
      <dgm:t>
        <a:bodyPr/>
        <a:lstStyle/>
        <a:p>
          <a:endParaRPr kumimoji="1" lang="ja-JP" altLang="en-US"/>
        </a:p>
      </dgm:t>
    </dgm:pt>
    <dgm:pt modelId="{6FF6A17F-48B4-47BF-A4A2-9A7E9684B79E}" type="sibTrans" cxnId="{3067B6DE-664C-47B0-90EE-C255C6F5A7FB}">
      <dgm:prSet/>
      <dgm:spPr/>
      <dgm:t>
        <a:bodyPr/>
        <a:lstStyle/>
        <a:p>
          <a:endParaRPr kumimoji="1" lang="ja-JP" altLang="en-US"/>
        </a:p>
      </dgm:t>
    </dgm:pt>
    <dgm:pt modelId="{DAD71348-C7C3-496C-978E-0C41BC7701F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kumimoji="1" lang="ja-JP" altLang="en-US" dirty="0" smtClean="0"/>
            <a:t>∅</a:t>
          </a:r>
          <a:endParaRPr kumimoji="1" lang="ja-JP" altLang="en-US" dirty="0"/>
        </a:p>
      </dgm:t>
    </dgm:pt>
    <dgm:pt modelId="{DB4EC259-3381-4C41-AB91-91B0CC7449E9}" type="parTrans" cxnId="{B41F6F7D-EAA5-4E3C-8542-74D4D84C3AEC}">
      <dgm:prSet/>
      <dgm:spPr/>
      <dgm:t>
        <a:bodyPr/>
        <a:lstStyle/>
        <a:p>
          <a:endParaRPr kumimoji="1" lang="ja-JP" altLang="en-US"/>
        </a:p>
      </dgm:t>
    </dgm:pt>
    <dgm:pt modelId="{B532E226-24E1-472C-90BA-E74079258669}" type="sibTrans" cxnId="{B41F6F7D-EAA5-4E3C-8542-74D4D84C3AEC}">
      <dgm:prSet/>
      <dgm:spPr/>
      <dgm:t>
        <a:bodyPr/>
        <a:lstStyle/>
        <a:p>
          <a:endParaRPr kumimoji="1" lang="ja-JP" altLang="en-US"/>
        </a:p>
      </dgm:t>
    </dgm:pt>
    <dgm:pt modelId="{1443E8D1-5606-4C67-9DFB-07DA634A6F47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kumimoji="1" lang="ja-JP" altLang="en-US" dirty="0"/>
        </a:p>
      </dgm:t>
    </dgm:pt>
    <dgm:pt modelId="{1425A7C8-E078-42B9-B778-8AD0072D3686}" type="parTrans" cxnId="{930FB97A-5928-4EEA-B36F-8D49B82D5F23}">
      <dgm:prSet/>
      <dgm:spPr/>
      <dgm:t>
        <a:bodyPr/>
        <a:lstStyle/>
        <a:p>
          <a:endParaRPr kumimoji="1" lang="ja-JP" altLang="en-US"/>
        </a:p>
      </dgm:t>
    </dgm:pt>
    <dgm:pt modelId="{910F2D78-0AB1-4C51-B9AA-E05EE4CD8A45}" type="sibTrans" cxnId="{930FB97A-5928-4EEA-B36F-8D49B82D5F23}">
      <dgm:prSet/>
      <dgm:spPr/>
      <dgm:t>
        <a:bodyPr/>
        <a:lstStyle/>
        <a:p>
          <a:endParaRPr kumimoji="1" lang="ja-JP" altLang="en-US"/>
        </a:p>
      </dgm:t>
    </dgm:pt>
    <dgm:pt modelId="{D1E606F3-B7A6-44E9-8B1B-5414391C6054}" type="pres">
      <dgm:prSet presAssocID="{B5351085-CFD9-440D-85BD-267B1EC9284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F011EE0E-C8CA-47F4-AA6D-4FF30B5D5FB0}" type="pres">
      <dgm:prSet presAssocID="{3D8527F0-9EDF-4F72-A21E-9CE76142B665}" presName="node" presStyleLbl="node1" presStyleIdx="0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5EA1961-BAF6-4955-ADB2-B54145BB8A0F}" type="pres">
      <dgm:prSet presAssocID="{76DD67B9-7C20-4ADE-8035-55B4C58CFCD3}" presName="sibTrans" presStyleCnt="0"/>
      <dgm:spPr/>
    </dgm:pt>
    <dgm:pt modelId="{822CE0A1-C4AC-45F1-8360-D4465C8F3464}" type="pres">
      <dgm:prSet presAssocID="{9EF81FEA-8E92-478E-ABAA-8A0C52A1F4DA}" presName="node" presStyleLbl="node1" presStyleIdx="1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790F1BA-0C1B-4D57-9FA0-A42053241635}" type="pres">
      <dgm:prSet presAssocID="{2DEA1B77-48A2-4A6B-9463-4681996D545D}" presName="sibTrans" presStyleCnt="0"/>
      <dgm:spPr/>
    </dgm:pt>
    <dgm:pt modelId="{007B50BB-C57A-479D-B256-AEEAC120132F}" type="pres">
      <dgm:prSet presAssocID="{CDA3A0C5-8A23-45DF-AB51-E2AA9D0C6044}" presName="node" presStyleLbl="node1" presStyleIdx="2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BA1E81B-6917-4B6A-8191-C8ED8E9C1351}" type="pres">
      <dgm:prSet presAssocID="{15929637-CA91-41A4-8D66-7A46B5E7BECB}" presName="sibTrans" presStyleCnt="0"/>
      <dgm:spPr/>
    </dgm:pt>
    <dgm:pt modelId="{5061DBDA-9940-447E-A66B-E5013276FFA6}" type="pres">
      <dgm:prSet presAssocID="{552CA877-3A8A-4F1C-A57A-88893DF0C7DA}" presName="node" presStyleLbl="node1" presStyleIdx="3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AEA1734-0888-4DB4-827E-86B23A9D18B5}" type="pres">
      <dgm:prSet presAssocID="{C33C6B92-286B-48D5-A21F-5B853BE0D497}" presName="sibTrans" presStyleCnt="0"/>
      <dgm:spPr/>
    </dgm:pt>
    <dgm:pt modelId="{B8A4C6F9-C62A-43C1-B141-752B6CC9FEB7}" type="pres">
      <dgm:prSet presAssocID="{404A4867-1000-427C-A04A-F468F64F4892}" presName="node" presStyleLbl="node1" presStyleIdx="4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7C5F98F-1C89-4548-9D8B-077F0C72D157}" type="pres">
      <dgm:prSet presAssocID="{59EE4176-1CAD-4C83-82CF-6E01CA84A3B7}" presName="sibTrans" presStyleCnt="0"/>
      <dgm:spPr/>
    </dgm:pt>
    <dgm:pt modelId="{5B2FA122-F105-4496-A2C4-7885D777251E}" type="pres">
      <dgm:prSet presAssocID="{75F245A3-FD3B-4072-B229-3FEF7E4CE18C}" presName="node" presStyleLbl="node1" presStyleIdx="5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46B89E4-5046-4D48-8870-A72659E649DF}" type="pres">
      <dgm:prSet presAssocID="{BE99EAB6-3608-4C72-A339-0CEE3C62BD52}" presName="sibTrans" presStyleCnt="0"/>
      <dgm:spPr/>
    </dgm:pt>
    <dgm:pt modelId="{1A18A694-B891-4231-8DB8-8F0BD4F4F0A4}" type="pres">
      <dgm:prSet presAssocID="{EEB91BDC-8879-4162-A941-B07F91255505}" presName="node" presStyleLbl="node1" presStyleIdx="6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901D3EC-B05F-4152-B18C-E387081E3F7D}" type="pres">
      <dgm:prSet presAssocID="{542B3E73-8395-467E-84FB-DB70EB8FC161}" presName="sibTrans" presStyleCnt="0"/>
      <dgm:spPr/>
    </dgm:pt>
    <dgm:pt modelId="{E2148C14-8315-4BC2-A2BF-8631092ABFDD}" type="pres">
      <dgm:prSet presAssocID="{FC54A958-CBB0-4A22-84EA-C2BC4ABB1095}" presName="node" presStyleLbl="node1" presStyleIdx="7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30591F6-EDC1-45DE-B0C0-893151D0E919}" type="pres">
      <dgm:prSet presAssocID="{B2692721-9CF2-4C1C-95F7-614BDB260F00}" presName="sibTrans" presStyleCnt="0"/>
      <dgm:spPr/>
    </dgm:pt>
    <dgm:pt modelId="{413C315F-84E2-4128-8E67-0637AC90CEAD}" type="pres">
      <dgm:prSet presAssocID="{2F877F27-D676-4974-B930-A4D5477E415B}" presName="node" presStyleLbl="node1" presStyleIdx="8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5D094D8-DCF7-4B60-B705-A3F5D3DB2081}" type="pres">
      <dgm:prSet presAssocID="{1E617B91-9C02-4B4C-A1B4-21B09C33109F}" presName="sibTrans" presStyleCnt="0"/>
      <dgm:spPr/>
    </dgm:pt>
    <dgm:pt modelId="{A866E641-01F4-4A4D-B4F0-EB4521A31474}" type="pres">
      <dgm:prSet presAssocID="{C554F644-BBF1-4F93-929A-9011389B397E}" presName="node" presStyleLbl="node1" presStyleIdx="9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267FF52-3330-47DE-9CCC-B30677C02936}" type="pres">
      <dgm:prSet presAssocID="{88FD81CA-3B9F-4E40-BDBA-24F33B88B268}" presName="sibTrans" presStyleCnt="0"/>
      <dgm:spPr/>
    </dgm:pt>
    <dgm:pt modelId="{91D5B6BA-984B-4887-9CE7-671F3E741C12}" type="pres">
      <dgm:prSet presAssocID="{54DB1BA3-D388-4B4F-82A8-AA6A9C5DF8A7}" presName="node" presStyleLbl="node1" presStyleIdx="10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A3C95C4-B798-4C40-83D7-106E10D415F6}" type="pres">
      <dgm:prSet presAssocID="{A7CB0165-11A0-449B-AB09-CC6B25D01B92}" presName="sibTrans" presStyleCnt="0"/>
      <dgm:spPr/>
    </dgm:pt>
    <dgm:pt modelId="{81103012-C940-42CA-98F5-F7340722A977}" type="pres">
      <dgm:prSet presAssocID="{E30FA8D9-30BB-4A26-A9E5-603C63596E14}" presName="node" presStyleLbl="node1" presStyleIdx="11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D2AFAD2-225F-40B9-865F-040DAD923339}" type="pres">
      <dgm:prSet presAssocID="{F6FEB999-B74E-470E-916B-C93EC67B7FAE}" presName="sibTrans" presStyleCnt="0"/>
      <dgm:spPr/>
    </dgm:pt>
    <dgm:pt modelId="{F63CE7C9-C297-4EEB-8AA6-BDC14AEF23D9}" type="pres">
      <dgm:prSet presAssocID="{EF711E84-4A11-46AB-8C87-CBB0DDBE540E}" presName="node" presStyleLbl="node1" presStyleIdx="12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1BC4FC4-C619-40A2-8C57-88918E1C0656}" type="pres">
      <dgm:prSet presAssocID="{5A90047C-C7C3-4CC1-9C3B-90A247FE3E4B}" presName="sibTrans" presStyleCnt="0"/>
      <dgm:spPr/>
    </dgm:pt>
    <dgm:pt modelId="{8CA59875-4641-46AA-A0DA-80E914B86394}" type="pres">
      <dgm:prSet presAssocID="{6DC1F137-1844-46CD-A5A5-945405FC2CAA}" presName="node" presStyleLbl="node1" presStyleIdx="13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8DDD547-0C0A-4D39-BD44-2D1104A492E5}" type="pres">
      <dgm:prSet presAssocID="{89EA87FA-046C-4BCB-A633-32108CAEE739}" presName="sibTrans" presStyleCnt="0"/>
      <dgm:spPr/>
    </dgm:pt>
    <dgm:pt modelId="{AA8EA558-0E84-4225-8A65-F30CCA9E6286}" type="pres">
      <dgm:prSet presAssocID="{EBF1348D-C102-4B5A-B56F-B9C1865C1529}" presName="node" presStyleLbl="node1" presStyleIdx="14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49C3967-BB4C-4E98-9ADA-AC5E73A62A10}" type="pres">
      <dgm:prSet presAssocID="{B5AF014C-D4B2-486B-ADCE-3A0BD6D39375}" presName="sibTrans" presStyleCnt="0"/>
      <dgm:spPr/>
    </dgm:pt>
    <dgm:pt modelId="{7D9390BC-3ECE-4005-B03F-C7867CDE45B4}" type="pres">
      <dgm:prSet presAssocID="{DE7E8CCF-0FAA-4218-8CD7-79FF05AD011A}" presName="node" presStyleLbl="node1" presStyleIdx="15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0163B12-6B6D-42F9-BF02-62B5DBBD4996}" type="pres">
      <dgm:prSet presAssocID="{3D667B06-3A84-4062-A31B-9EC66748E003}" presName="sibTrans" presStyleCnt="0"/>
      <dgm:spPr/>
    </dgm:pt>
    <dgm:pt modelId="{4B176ACE-37CD-4C0F-A41E-A49A3E4989B6}" type="pres">
      <dgm:prSet presAssocID="{03C5414B-5D96-4D9A-ACF1-61A152D0BA03}" presName="node" presStyleLbl="node1" presStyleIdx="16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F985631-F5B8-4DF6-8AEC-62665156FD91}" type="pres">
      <dgm:prSet presAssocID="{689901E1-E8A8-4D42-B0F8-4609FDD70E43}" presName="sibTrans" presStyleCnt="0"/>
      <dgm:spPr/>
    </dgm:pt>
    <dgm:pt modelId="{9CCA6030-328C-4226-BF9B-4813A053513A}" type="pres">
      <dgm:prSet presAssocID="{77F83D9A-8FEB-4B26-95BA-29577FA8390B}" presName="node" presStyleLbl="node1" presStyleIdx="17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EB165E9-91D6-4113-BC1F-576E7CB4E687}" type="pres">
      <dgm:prSet presAssocID="{A4442515-A31F-4A86-8C23-BFFAD643F976}" presName="sibTrans" presStyleCnt="0"/>
      <dgm:spPr/>
    </dgm:pt>
    <dgm:pt modelId="{91208DE5-FC2D-4177-9876-1B710839E6E9}" type="pres">
      <dgm:prSet presAssocID="{846CA167-F2C6-40D6-8190-236D58804ADB}" presName="node" presStyleLbl="node1" presStyleIdx="18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4251C6C-B347-43B0-918E-F41ABD2A671D}" type="pres">
      <dgm:prSet presAssocID="{6FF6A17F-48B4-47BF-A4A2-9A7E9684B79E}" presName="sibTrans" presStyleCnt="0"/>
      <dgm:spPr/>
    </dgm:pt>
    <dgm:pt modelId="{5FDCB8AC-6D3B-44AE-A704-7EAA09FF4563}" type="pres">
      <dgm:prSet presAssocID="{DAD71348-C7C3-496C-978E-0C41BC7701F5}" presName="node" presStyleLbl="node1" presStyleIdx="19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A9E0D8E-6C08-45CA-9575-5A9304EEBB3A}" type="pres">
      <dgm:prSet presAssocID="{B532E226-24E1-472C-90BA-E74079258669}" presName="sibTrans" presStyleCnt="0"/>
      <dgm:spPr/>
    </dgm:pt>
    <dgm:pt modelId="{36B1468D-3087-421B-80A8-E407C449D2EA}" type="pres">
      <dgm:prSet presAssocID="{1443E8D1-5606-4C67-9DFB-07DA634A6F47}" presName="node" presStyleLbl="node1" presStyleIdx="20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229C150-6171-49A3-918B-5C9F1771D6EC}" type="pres">
      <dgm:prSet presAssocID="{910F2D78-0AB1-4C51-B9AA-E05EE4CD8A45}" presName="sibTrans" presStyleCnt="0"/>
      <dgm:spPr/>
    </dgm:pt>
    <dgm:pt modelId="{64D57CCD-8310-4ED7-BA38-6E37C5BA77C4}" type="pres">
      <dgm:prSet presAssocID="{1FDA2D71-7BA4-44FD-80BE-25DBC47D4F32}" presName="node" presStyleLbl="node1" presStyleIdx="21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26788A4-1BD0-46BF-9A55-A05A139BBFBE}" type="pres">
      <dgm:prSet presAssocID="{CFEFDBDF-C94B-40EB-941A-AE5375B82D88}" presName="sibTrans" presStyleCnt="0"/>
      <dgm:spPr/>
    </dgm:pt>
    <dgm:pt modelId="{F8C58794-AA0B-4832-A2C2-1E7C6B22EDB1}" type="pres">
      <dgm:prSet presAssocID="{395A3284-CB79-44C7-AACC-E8B6C3E49BCE}" presName="node" presStyleLbl="node1" presStyleIdx="22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2E556A9-9C44-4DAC-9143-DC8438643A80}" type="pres">
      <dgm:prSet presAssocID="{A2C79084-8737-4EBF-9347-A317E1A750F9}" presName="sibTrans" presStyleCnt="0"/>
      <dgm:spPr/>
    </dgm:pt>
    <dgm:pt modelId="{4664C04E-BC62-4C0A-B4AD-5A2C112A42E9}" type="pres">
      <dgm:prSet presAssocID="{E8BB8B9E-322A-49DC-8DB0-087FC2261461}" presName="node" presStyleLbl="node1" presStyleIdx="23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1A2D6A8-E107-4387-BBD8-C9770AD74A5C}" type="pres">
      <dgm:prSet presAssocID="{87BABDDD-2E5A-44E5-8351-446C1AEB4B19}" presName="sibTrans" presStyleCnt="0"/>
      <dgm:spPr/>
    </dgm:pt>
    <dgm:pt modelId="{6A0F993B-D1EF-427F-8F26-665B6FEA6EB4}" type="pres">
      <dgm:prSet presAssocID="{99EF78CD-A3B2-4E87-9327-2001EC3D93BD}" presName="node" presStyleLbl="node1" presStyleIdx="24" presStyleCnt="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3521591C-94D1-42F5-9570-E3AF871F8680}" type="presOf" srcId="{DE7E8CCF-0FAA-4218-8CD7-79FF05AD011A}" destId="{7D9390BC-3ECE-4005-B03F-C7867CDE45B4}" srcOrd="0" destOrd="0" presId="urn:microsoft.com/office/officeart/2005/8/layout/default"/>
    <dgm:cxn modelId="{F65D60D6-D101-413C-B796-5F43BA00ABAD}" srcId="{B5351085-CFD9-440D-85BD-267B1EC92849}" destId="{395A3284-CB79-44C7-AACC-E8B6C3E49BCE}" srcOrd="22" destOrd="0" parTransId="{FECE2F8B-C909-4668-A40E-27343F3FA7BF}" sibTransId="{A2C79084-8737-4EBF-9347-A317E1A750F9}"/>
    <dgm:cxn modelId="{F058E97A-6B66-4857-8CC7-C29A2CBE286E}" srcId="{B5351085-CFD9-440D-85BD-267B1EC92849}" destId="{EBF1348D-C102-4B5A-B56F-B9C1865C1529}" srcOrd="14" destOrd="0" parTransId="{7FC997B5-AE0F-4AB3-9EAA-24B2DB680075}" sibTransId="{B5AF014C-D4B2-486B-ADCE-3A0BD6D39375}"/>
    <dgm:cxn modelId="{C61041FC-B0D4-4215-B179-E9BC94AB26D3}" type="presOf" srcId="{552CA877-3A8A-4F1C-A57A-88893DF0C7DA}" destId="{5061DBDA-9940-447E-A66B-E5013276FFA6}" srcOrd="0" destOrd="0" presId="urn:microsoft.com/office/officeart/2005/8/layout/default"/>
    <dgm:cxn modelId="{76D6256D-E087-4994-BFAB-21956E8833A7}" type="presOf" srcId="{846CA167-F2C6-40D6-8190-236D58804ADB}" destId="{91208DE5-FC2D-4177-9876-1B710839E6E9}" srcOrd="0" destOrd="0" presId="urn:microsoft.com/office/officeart/2005/8/layout/default"/>
    <dgm:cxn modelId="{8979412F-40D9-4834-AB76-2F52029EB92C}" srcId="{B5351085-CFD9-440D-85BD-267B1EC92849}" destId="{75F245A3-FD3B-4072-B229-3FEF7E4CE18C}" srcOrd="5" destOrd="0" parTransId="{AAEDACC4-650A-4B26-B0D7-81EEBE6D44F6}" sibTransId="{BE99EAB6-3608-4C72-A339-0CEE3C62BD52}"/>
    <dgm:cxn modelId="{3952B627-6494-4B0D-9072-81CE05C3A5EF}" srcId="{B5351085-CFD9-440D-85BD-267B1EC92849}" destId="{FC54A958-CBB0-4A22-84EA-C2BC4ABB1095}" srcOrd="7" destOrd="0" parTransId="{9C2BF39E-364F-44D0-9B0A-2BE6EABD6AD2}" sibTransId="{B2692721-9CF2-4C1C-95F7-614BDB260F00}"/>
    <dgm:cxn modelId="{592CA9C1-1D3D-4F3D-A926-FD4154D4C0B7}" type="presOf" srcId="{404A4867-1000-427C-A04A-F468F64F4892}" destId="{B8A4C6F9-C62A-43C1-B141-752B6CC9FEB7}" srcOrd="0" destOrd="0" presId="urn:microsoft.com/office/officeart/2005/8/layout/default"/>
    <dgm:cxn modelId="{758E6BDC-E648-442F-AD2E-CE7E4AE4B058}" type="presOf" srcId="{2F877F27-D676-4974-B930-A4D5477E415B}" destId="{413C315F-84E2-4128-8E67-0637AC90CEAD}" srcOrd="0" destOrd="0" presId="urn:microsoft.com/office/officeart/2005/8/layout/default"/>
    <dgm:cxn modelId="{88D2E73A-DA09-4490-88B9-AB4F1CC1713D}" srcId="{B5351085-CFD9-440D-85BD-267B1EC92849}" destId="{54DB1BA3-D388-4B4F-82A8-AA6A9C5DF8A7}" srcOrd="10" destOrd="0" parTransId="{10C3207B-2A7E-454E-B4EF-B2C770940FF4}" sibTransId="{A7CB0165-11A0-449B-AB09-CC6B25D01B92}"/>
    <dgm:cxn modelId="{9760B3F0-6339-434C-8707-944CC10CED99}" type="presOf" srcId="{C554F644-BBF1-4F93-929A-9011389B397E}" destId="{A866E641-01F4-4A4D-B4F0-EB4521A31474}" srcOrd="0" destOrd="0" presId="urn:microsoft.com/office/officeart/2005/8/layout/default"/>
    <dgm:cxn modelId="{7213EA8A-77D7-4124-AD83-A6BA7929F889}" type="presOf" srcId="{1443E8D1-5606-4C67-9DFB-07DA634A6F47}" destId="{36B1468D-3087-421B-80A8-E407C449D2EA}" srcOrd="0" destOrd="0" presId="urn:microsoft.com/office/officeart/2005/8/layout/default"/>
    <dgm:cxn modelId="{B1997F1D-CA55-4CBC-AD47-6644831DDE50}" type="presOf" srcId="{03C5414B-5D96-4D9A-ACF1-61A152D0BA03}" destId="{4B176ACE-37CD-4C0F-A41E-A49A3E4989B6}" srcOrd="0" destOrd="0" presId="urn:microsoft.com/office/officeart/2005/8/layout/default"/>
    <dgm:cxn modelId="{23B0DDAC-2EF0-48DE-A4C5-8C6B997E05AD}" srcId="{B5351085-CFD9-440D-85BD-267B1EC92849}" destId="{77F83D9A-8FEB-4B26-95BA-29577FA8390B}" srcOrd="17" destOrd="0" parTransId="{40A286B8-1A11-4E77-86AF-A1A5C2EDED50}" sibTransId="{A4442515-A31F-4A86-8C23-BFFAD643F976}"/>
    <dgm:cxn modelId="{5CB17CBE-9163-4459-9302-108C1AD269FE}" type="presOf" srcId="{CDA3A0C5-8A23-45DF-AB51-E2AA9D0C6044}" destId="{007B50BB-C57A-479D-B256-AEEAC120132F}" srcOrd="0" destOrd="0" presId="urn:microsoft.com/office/officeart/2005/8/layout/default"/>
    <dgm:cxn modelId="{3067B6DE-664C-47B0-90EE-C255C6F5A7FB}" srcId="{B5351085-CFD9-440D-85BD-267B1EC92849}" destId="{846CA167-F2C6-40D6-8190-236D58804ADB}" srcOrd="18" destOrd="0" parTransId="{676DA0DD-31AE-4F1C-A9E1-580545AAFD23}" sibTransId="{6FF6A17F-48B4-47BF-A4A2-9A7E9684B79E}"/>
    <dgm:cxn modelId="{7B1923CC-6A73-4708-B888-56BC5AB29E6F}" type="presOf" srcId="{1FDA2D71-7BA4-44FD-80BE-25DBC47D4F32}" destId="{64D57CCD-8310-4ED7-BA38-6E37C5BA77C4}" srcOrd="0" destOrd="0" presId="urn:microsoft.com/office/officeart/2005/8/layout/default"/>
    <dgm:cxn modelId="{9079B3E1-A05B-4D0F-8CCE-E60BF8772520}" type="presOf" srcId="{54DB1BA3-D388-4B4F-82A8-AA6A9C5DF8A7}" destId="{91D5B6BA-984B-4887-9CE7-671F3E741C12}" srcOrd="0" destOrd="0" presId="urn:microsoft.com/office/officeart/2005/8/layout/default"/>
    <dgm:cxn modelId="{65D20F61-8BC5-4268-B996-5E559189078A}" srcId="{B5351085-CFD9-440D-85BD-267B1EC92849}" destId="{404A4867-1000-427C-A04A-F468F64F4892}" srcOrd="4" destOrd="0" parTransId="{A7BEE604-CE0A-4C04-832F-253153F021CF}" sibTransId="{59EE4176-1CAD-4C83-82CF-6E01CA84A3B7}"/>
    <dgm:cxn modelId="{01ED9F29-59A2-4496-BF3D-8BA81CCE1D92}" type="presOf" srcId="{9EF81FEA-8E92-478E-ABAA-8A0C52A1F4DA}" destId="{822CE0A1-C4AC-45F1-8360-D4465C8F3464}" srcOrd="0" destOrd="0" presId="urn:microsoft.com/office/officeart/2005/8/layout/default"/>
    <dgm:cxn modelId="{1A42F385-549C-42BE-822E-E6DB731638AA}" srcId="{B5351085-CFD9-440D-85BD-267B1EC92849}" destId="{6DC1F137-1844-46CD-A5A5-945405FC2CAA}" srcOrd="13" destOrd="0" parTransId="{9F110B39-6B84-4DFF-9A64-788BFB2D66AC}" sibTransId="{89EA87FA-046C-4BCB-A633-32108CAEE739}"/>
    <dgm:cxn modelId="{3754FC71-E803-45F8-8B63-5F2057986C52}" srcId="{B5351085-CFD9-440D-85BD-267B1EC92849}" destId="{03C5414B-5D96-4D9A-ACF1-61A152D0BA03}" srcOrd="16" destOrd="0" parTransId="{266884CF-E45C-4113-83A1-D80FD919CE13}" sibTransId="{689901E1-E8A8-4D42-B0F8-4609FDD70E43}"/>
    <dgm:cxn modelId="{FEF75FB0-8521-412B-8A1F-93BF16EF1535}" type="presOf" srcId="{395A3284-CB79-44C7-AACC-E8B6C3E49BCE}" destId="{F8C58794-AA0B-4832-A2C2-1E7C6B22EDB1}" srcOrd="0" destOrd="0" presId="urn:microsoft.com/office/officeart/2005/8/layout/default"/>
    <dgm:cxn modelId="{3B3D4242-0549-44F5-A246-31ED74CECE8E}" type="presOf" srcId="{EBF1348D-C102-4B5A-B56F-B9C1865C1529}" destId="{AA8EA558-0E84-4225-8A65-F30CCA9E6286}" srcOrd="0" destOrd="0" presId="urn:microsoft.com/office/officeart/2005/8/layout/default"/>
    <dgm:cxn modelId="{84809BE3-C357-44DE-BD55-F5FC6D3CBC7F}" type="presOf" srcId="{E8BB8B9E-322A-49DC-8DB0-087FC2261461}" destId="{4664C04E-BC62-4C0A-B4AD-5A2C112A42E9}" srcOrd="0" destOrd="0" presId="urn:microsoft.com/office/officeart/2005/8/layout/default"/>
    <dgm:cxn modelId="{7A8FA6AE-2CFA-4B84-AA68-C301B7C9C2AE}" srcId="{B5351085-CFD9-440D-85BD-267B1EC92849}" destId="{2F877F27-D676-4974-B930-A4D5477E415B}" srcOrd="8" destOrd="0" parTransId="{C6F7E427-5FE5-4C79-8442-60A43F4C5E5D}" sibTransId="{1E617B91-9C02-4B4C-A1B4-21B09C33109F}"/>
    <dgm:cxn modelId="{CE485DF4-70D5-40C4-ABFA-80867FE9C71C}" type="presOf" srcId="{FC54A958-CBB0-4A22-84EA-C2BC4ABB1095}" destId="{E2148C14-8315-4BC2-A2BF-8631092ABFDD}" srcOrd="0" destOrd="0" presId="urn:microsoft.com/office/officeart/2005/8/layout/default"/>
    <dgm:cxn modelId="{930FB97A-5928-4EEA-B36F-8D49B82D5F23}" srcId="{B5351085-CFD9-440D-85BD-267B1EC92849}" destId="{1443E8D1-5606-4C67-9DFB-07DA634A6F47}" srcOrd="20" destOrd="0" parTransId="{1425A7C8-E078-42B9-B778-8AD0072D3686}" sibTransId="{910F2D78-0AB1-4C51-B9AA-E05EE4CD8A45}"/>
    <dgm:cxn modelId="{37E88FD9-CCD4-4DA1-BAA1-6646DBA20245}" type="presOf" srcId="{77F83D9A-8FEB-4B26-95BA-29577FA8390B}" destId="{9CCA6030-328C-4226-BF9B-4813A053513A}" srcOrd="0" destOrd="0" presId="urn:microsoft.com/office/officeart/2005/8/layout/default"/>
    <dgm:cxn modelId="{AEF21791-5D4E-4C49-AD53-00FAFE87DB9A}" srcId="{B5351085-CFD9-440D-85BD-267B1EC92849}" destId="{99EF78CD-A3B2-4E87-9327-2001EC3D93BD}" srcOrd="24" destOrd="0" parTransId="{1EF4DFC7-E8AD-4B49-A98C-939066D4F643}" sibTransId="{15824089-8B75-4E01-8117-F9FEB1B80270}"/>
    <dgm:cxn modelId="{B3983231-5283-4FCA-A7C5-4DC3F2F80427}" srcId="{B5351085-CFD9-440D-85BD-267B1EC92849}" destId="{E8BB8B9E-322A-49DC-8DB0-087FC2261461}" srcOrd="23" destOrd="0" parTransId="{BA6E1DC6-48A1-4A3F-9299-8343D3DFD926}" sibTransId="{87BABDDD-2E5A-44E5-8351-446C1AEB4B19}"/>
    <dgm:cxn modelId="{717588CA-2DCF-482F-95AE-B62676AD900E}" srcId="{B5351085-CFD9-440D-85BD-267B1EC92849}" destId="{C554F644-BBF1-4F93-929A-9011389B397E}" srcOrd="9" destOrd="0" parTransId="{92A3AFE6-84BC-48B5-9D04-E81EF5AFFCC3}" sibTransId="{88FD81CA-3B9F-4E40-BDBA-24F33B88B268}"/>
    <dgm:cxn modelId="{C7042EBE-CE6E-4310-B68F-CB55E420F173}" srcId="{B5351085-CFD9-440D-85BD-267B1EC92849}" destId="{E30FA8D9-30BB-4A26-A9E5-603C63596E14}" srcOrd="11" destOrd="0" parTransId="{CCB5284A-1AE9-4880-A89C-F579F39E3064}" sibTransId="{F6FEB999-B74E-470E-916B-C93EC67B7FAE}"/>
    <dgm:cxn modelId="{E31E2079-4CF7-4F88-9ADE-04C243CAFE41}" srcId="{B5351085-CFD9-440D-85BD-267B1EC92849}" destId="{3D8527F0-9EDF-4F72-A21E-9CE76142B665}" srcOrd="0" destOrd="0" parTransId="{DD88CC58-0EED-4AAC-9C77-4852EE5F419B}" sibTransId="{76DD67B9-7C20-4ADE-8035-55B4C58CFCD3}"/>
    <dgm:cxn modelId="{7D24AAD8-B7B6-4AC9-B119-1BB9D98614F7}" srcId="{B5351085-CFD9-440D-85BD-267B1EC92849}" destId="{DE7E8CCF-0FAA-4218-8CD7-79FF05AD011A}" srcOrd="15" destOrd="0" parTransId="{AC94495E-9B46-42CD-B11D-4D69E81536F8}" sibTransId="{3D667B06-3A84-4062-A31B-9EC66748E003}"/>
    <dgm:cxn modelId="{DDD5A6E2-F7DA-4521-B215-21A3F76C60E5}" type="presOf" srcId="{99EF78CD-A3B2-4E87-9327-2001EC3D93BD}" destId="{6A0F993B-D1EF-427F-8F26-665B6FEA6EB4}" srcOrd="0" destOrd="0" presId="urn:microsoft.com/office/officeart/2005/8/layout/default"/>
    <dgm:cxn modelId="{5995776A-5492-4442-A719-FA2FA15BE5D3}" srcId="{B5351085-CFD9-440D-85BD-267B1EC92849}" destId="{CDA3A0C5-8A23-45DF-AB51-E2AA9D0C6044}" srcOrd="2" destOrd="0" parTransId="{AF9E2030-B48D-48AE-9334-E96BFDDC9184}" sibTransId="{15929637-CA91-41A4-8D66-7A46B5E7BECB}"/>
    <dgm:cxn modelId="{4718273B-07DB-429E-B975-6E4644BD4AF9}" type="presOf" srcId="{DAD71348-C7C3-496C-978E-0C41BC7701F5}" destId="{5FDCB8AC-6D3B-44AE-A704-7EAA09FF4563}" srcOrd="0" destOrd="0" presId="urn:microsoft.com/office/officeart/2005/8/layout/default"/>
    <dgm:cxn modelId="{DA1D336B-49E8-4E7D-97BB-06BAEFF2E765}" type="presOf" srcId="{6DC1F137-1844-46CD-A5A5-945405FC2CAA}" destId="{8CA59875-4641-46AA-A0DA-80E914B86394}" srcOrd="0" destOrd="0" presId="urn:microsoft.com/office/officeart/2005/8/layout/default"/>
    <dgm:cxn modelId="{C6379FEC-6276-41AD-AD98-8F98F9003560}" type="presOf" srcId="{EEB91BDC-8879-4162-A941-B07F91255505}" destId="{1A18A694-B891-4231-8DB8-8F0BD4F4F0A4}" srcOrd="0" destOrd="0" presId="urn:microsoft.com/office/officeart/2005/8/layout/default"/>
    <dgm:cxn modelId="{5B1013E2-5160-4D4E-A7B8-6FFD3F1B61DF}" type="presOf" srcId="{EF711E84-4A11-46AB-8C87-CBB0DDBE540E}" destId="{F63CE7C9-C297-4EEB-8AA6-BDC14AEF23D9}" srcOrd="0" destOrd="0" presId="urn:microsoft.com/office/officeart/2005/8/layout/default"/>
    <dgm:cxn modelId="{71AE9446-4D66-4FBC-A7BA-64B4F41E5A6F}" srcId="{B5351085-CFD9-440D-85BD-267B1EC92849}" destId="{552CA877-3A8A-4F1C-A57A-88893DF0C7DA}" srcOrd="3" destOrd="0" parTransId="{F99FEE2A-46E9-4F90-9939-4F7DDFD2495A}" sibTransId="{C33C6B92-286B-48D5-A21F-5B853BE0D497}"/>
    <dgm:cxn modelId="{5DF8E5E6-49F6-40C2-BC5F-313582ECB2CE}" type="presOf" srcId="{E30FA8D9-30BB-4A26-A9E5-603C63596E14}" destId="{81103012-C940-42CA-98F5-F7340722A977}" srcOrd="0" destOrd="0" presId="urn:microsoft.com/office/officeart/2005/8/layout/default"/>
    <dgm:cxn modelId="{88240FA1-C665-4716-A322-E6F97A2AB1E8}" type="presOf" srcId="{B5351085-CFD9-440D-85BD-267B1EC92849}" destId="{D1E606F3-B7A6-44E9-8B1B-5414391C6054}" srcOrd="0" destOrd="0" presId="urn:microsoft.com/office/officeart/2005/8/layout/default"/>
    <dgm:cxn modelId="{B41F6F7D-EAA5-4E3C-8542-74D4D84C3AEC}" srcId="{B5351085-CFD9-440D-85BD-267B1EC92849}" destId="{DAD71348-C7C3-496C-978E-0C41BC7701F5}" srcOrd="19" destOrd="0" parTransId="{DB4EC259-3381-4C41-AB91-91B0CC7449E9}" sibTransId="{B532E226-24E1-472C-90BA-E74079258669}"/>
    <dgm:cxn modelId="{B10E49AB-07D3-4129-87B9-C49FE15C0315}" type="presOf" srcId="{3D8527F0-9EDF-4F72-A21E-9CE76142B665}" destId="{F011EE0E-C8CA-47F4-AA6D-4FF30B5D5FB0}" srcOrd="0" destOrd="0" presId="urn:microsoft.com/office/officeart/2005/8/layout/default"/>
    <dgm:cxn modelId="{27148EFE-A229-4B06-90AD-DF8AE85878BE}" srcId="{B5351085-CFD9-440D-85BD-267B1EC92849}" destId="{9EF81FEA-8E92-478E-ABAA-8A0C52A1F4DA}" srcOrd="1" destOrd="0" parTransId="{B0BC0E5F-D3DA-4F80-962C-860839119556}" sibTransId="{2DEA1B77-48A2-4A6B-9463-4681996D545D}"/>
    <dgm:cxn modelId="{33CA7B9C-6D5E-4D50-B868-CDB4FE6E1C17}" srcId="{B5351085-CFD9-440D-85BD-267B1EC92849}" destId="{1FDA2D71-7BA4-44FD-80BE-25DBC47D4F32}" srcOrd="21" destOrd="0" parTransId="{E020AA46-F84B-4793-8418-2C8988909583}" sibTransId="{CFEFDBDF-C94B-40EB-941A-AE5375B82D88}"/>
    <dgm:cxn modelId="{A8A889FF-DB24-473D-8BDD-1A5F48493D09}" type="presOf" srcId="{75F245A3-FD3B-4072-B229-3FEF7E4CE18C}" destId="{5B2FA122-F105-4496-A2C4-7885D777251E}" srcOrd="0" destOrd="0" presId="urn:microsoft.com/office/officeart/2005/8/layout/default"/>
    <dgm:cxn modelId="{A42D23CA-6F67-44E8-BD64-0396F88F4AC6}" srcId="{B5351085-CFD9-440D-85BD-267B1EC92849}" destId="{EF711E84-4A11-46AB-8C87-CBB0DDBE540E}" srcOrd="12" destOrd="0" parTransId="{E5814136-C45D-4E84-9B65-30D364FA4EFA}" sibTransId="{5A90047C-C7C3-4CC1-9C3B-90A247FE3E4B}"/>
    <dgm:cxn modelId="{4BA3A57D-4F66-4BD9-B417-44263C173487}" srcId="{B5351085-CFD9-440D-85BD-267B1EC92849}" destId="{EEB91BDC-8879-4162-A941-B07F91255505}" srcOrd="6" destOrd="0" parTransId="{B986784E-ACCE-446C-923C-3B5AE6CFA0A3}" sibTransId="{542B3E73-8395-467E-84FB-DB70EB8FC161}"/>
    <dgm:cxn modelId="{99281028-616B-49FB-9739-14627DA2272C}" type="presParOf" srcId="{D1E606F3-B7A6-44E9-8B1B-5414391C6054}" destId="{F011EE0E-C8CA-47F4-AA6D-4FF30B5D5FB0}" srcOrd="0" destOrd="0" presId="urn:microsoft.com/office/officeart/2005/8/layout/default"/>
    <dgm:cxn modelId="{493BCCCA-2571-4093-96A6-E6C40C85EA43}" type="presParOf" srcId="{D1E606F3-B7A6-44E9-8B1B-5414391C6054}" destId="{F5EA1961-BAF6-4955-ADB2-B54145BB8A0F}" srcOrd="1" destOrd="0" presId="urn:microsoft.com/office/officeart/2005/8/layout/default"/>
    <dgm:cxn modelId="{8F06912E-B764-4BF1-8C08-F8CE20DA1AD2}" type="presParOf" srcId="{D1E606F3-B7A6-44E9-8B1B-5414391C6054}" destId="{822CE0A1-C4AC-45F1-8360-D4465C8F3464}" srcOrd="2" destOrd="0" presId="urn:microsoft.com/office/officeart/2005/8/layout/default"/>
    <dgm:cxn modelId="{01A82628-94F3-4265-9CAD-F9B8058F0840}" type="presParOf" srcId="{D1E606F3-B7A6-44E9-8B1B-5414391C6054}" destId="{0790F1BA-0C1B-4D57-9FA0-A42053241635}" srcOrd="3" destOrd="0" presId="urn:microsoft.com/office/officeart/2005/8/layout/default"/>
    <dgm:cxn modelId="{F7125D7A-4E0B-43E8-9C60-79BBE36D8647}" type="presParOf" srcId="{D1E606F3-B7A6-44E9-8B1B-5414391C6054}" destId="{007B50BB-C57A-479D-B256-AEEAC120132F}" srcOrd="4" destOrd="0" presId="urn:microsoft.com/office/officeart/2005/8/layout/default"/>
    <dgm:cxn modelId="{F24502D2-55CF-4192-B821-77AAA4122514}" type="presParOf" srcId="{D1E606F3-B7A6-44E9-8B1B-5414391C6054}" destId="{FBA1E81B-6917-4B6A-8191-C8ED8E9C1351}" srcOrd="5" destOrd="0" presId="urn:microsoft.com/office/officeart/2005/8/layout/default"/>
    <dgm:cxn modelId="{94FE711B-5B93-4A3A-8906-ABFC7D72EAB1}" type="presParOf" srcId="{D1E606F3-B7A6-44E9-8B1B-5414391C6054}" destId="{5061DBDA-9940-447E-A66B-E5013276FFA6}" srcOrd="6" destOrd="0" presId="urn:microsoft.com/office/officeart/2005/8/layout/default"/>
    <dgm:cxn modelId="{0A5FFDE6-8B9E-4575-BCCF-F8D776F9EB4C}" type="presParOf" srcId="{D1E606F3-B7A6-44E9-8B1B-5414391C6054}" destId="{4AEA1734-0888-4DB4-827E-86B23A9D18B5}" srcOrd="7" destOrd="0" presId="urn:microsoft.com/office/officeart/2005/8/layout/default"/>
    <dgm:cxn modelId="{5A705C3B-BBA2-4C00-AFB5-05299BB1B802}" type="presParOf" srcId="{D1E606F3-B7A6-44E9-8B1B-5414391C6054}" destId="{B8A4C6F9-C62A-43C1-B141-752B6CC9FEB7}" srcOrd="8" destOrd="0" presId="urn:microsoft.com/office/officeart/2005/8/layout/default"/>
    <dgm:cxn modelId="{BA0F374D-A6CD-4E84-8F77-8ABC0DDF009A}" type="presParOf" srcId="{D1E606F3-B7A6-44E9-8B1B-5414391C6054}" destId="{67C5F98F-1C89-4548-9D8B-077F0C72D157}" srcOrd="9" destOrd="0" presId="urn:microsoft.com/office/officeart/2005/8/layout/default"/>
    <dgm:cxn modelId="{1CC94E6D-3811-4039-91E4-42029D3A01EB}" type="presParOf" srcId="{D1E606F3-B7A6-44E9-8B1B-5414391C6054}" destId="{5B2FA122-F105-4496-A2C4-7885D777251E}" srcOrd="10" destOrd="0" presId="urn:microsoft.com/office/officeart/2005/8/layout/default"/>
    <dgm:cxn modelId="{4DBCD9F4-85EE-4782-BE0D-72514A85137B}" type="presParOf" srcId="{D1E606F3-B7A6-44E9-8B1B-5414391C6054}" destId="{546B89E4-5046-4D48-8870-A72659E649DF}" srcOrd="11" destOrd="0" presId="urn:microsoft.com/office/officeart/2005/8/layout/default"/>
    <dgm:cxn modelId="{B7483BB9-E0CB-4572-9AB7-4A1FD508F206}" type="presParOf" srcId="{D1E606F3-B7A6-44E9-8B1B-5414391C6054}" destId="{1A18A694-B891-4231-8DB8-8F0BD4F4F0A4}" srcOrd="12" destOrd="0" presId="urn:microsoft.com/office/officeart/2005/8/layout/default"/>
    <dgm:cxn modelId="{FDB6C2AD-03C8-448F-A941-72CAE8D1F972}" type="presParOf" srcId="{D1E606F3-B7A6-44E9-8B1B-5414391C6054}" destId="{C901D3EC-B05F-4152-B18C-E387081E3F7D}" srcOrd="13" destOrd="0" presId="urn:microsoft.com/office/officeart/2005/8/layout/default"/>
    <dgm:cxn modelId="{40CFC019-C4D1-4033-83D1-FCC1D9419AA3}" type="presParOf" srcId="{D1E606F3-B7A6-44E9-8B1B-5414391C6054}" destId="{E2148C14-8315-4BC2-A2BF-8631092ABFDD}" srcOrd="14" destOrd="0" presId="urn:microsoft.com/office/officeart/2005/8/layout/default"/>
    <dgm:cxn modelId="{7B671FB5-40C6-4BE3-AAE3-039A61DC6305}" type="presParOf" srcId="{D1E606F3-B7A6-44E9-8B1B-5414391C6054}" destId="{F30591F6-EDC1-45DE-B0C0-893151D0E919}" srcOrd="15" destOrd="0" presId="urn:microsoft.com/office/officeart/2005/8/layout/default"/>
    <dgm:cxn modelId="{B246403A-A6A1-4E15-A7B1-C88E5231D754}" type="presParOf" srcId="{D1E606F3-B7A6-44E9-8B1B-5414391C6054}" destId="{413C315F-84E2-4128-8E67-0637AC90CEAD}" srcOrd="16" destOrd="0" presId="urn:microsoft.com/office/officeart/2005/8/layout/default"/>
    <dgm:cxn modelId="{C0A12BED-0C45-4AFA-A9A5-5D8151F0145D}" type="presParOf" srcId="{D1E606F3-B7A6-44E9-8B1B-5414391C6054}" destId="{15D094D8-DCF7-4B60-B705-A3F5D3DB2081}" srcOrd="17" destOrd="0" presId="urn:microsoft.com/office/officeart/2005/8/layout/default"/>
    <dgm:cxn modelId="{91493C78-78AC-4BB4-9B05-D5CEA917C82E}" type="presParOf" srcId="{D1E606F3-B7A6-44E9-8B1B-5414391C6054}" destId="{A866E641-01F4-4A4D-B4F0-EB4521A31474}" srcOrd="18" destOrd="0" presId="urn:microsoft.com/office/officeart/2005/8/layout/default"/>
    <dgm:cxn modelId="{069B2E31-A724-43C2-A3FB-A2B3E57A1AC0}" type="presParOf" srcId="{D1E606F3-B7A6-44E9-8B1B-5414391C6054}" destId="{D267FF52-3330-47DE-9CCC-B30677C02936}" srcOrd="19" destOrd="0" presId="urn:microsoft.com/office/officeart/2005/8/layout/default"/>
    <dgm:cxn modelId="{55136BDE-7CFF-4CEB-A4D9-C59B5FF8E152}" type="presParOf" srcId="{D1E606F3-B7A6-44E9-8B1B-5414391C6054}" destId="{91D5B6BA-984B-4887-9CE7-671F3E741C12}" srcOrd="20" destOrd="0" presId="urn:microsoft.com/office/officeart/2005/8/layout/default"/>
    <dgm:cxn modelId="{D1D14D15-96AD-4004-A9D2-57202BEA4B78}" type="presParOf" srcId="{D1E606F3-B7A6-44E9-8B1B-5414391C6054}" destId="{6A3C95C4-B798-4C40-83D7-106E10D415F6}" srcOrd="21" destOrd="0" presId="urn:microsoft.com/office/officeart/2005/8/layout/default"/>
    <dgm:cxn modelId="{4F0C891A-5DA5-4ABA-9F7D-C31F3FF888F1}" type="presParOf" srcId="{D1E606F3-B7A6-44E9-8B1B-5414391C6054}" destId="{81103012-C940-42CA-98F5-F7340722A977}" srcOrd="22" destOrd="0" presId="urn:microsoft.com/office/officeart/2005/8/layout/default"/>
    <dgm:cxn modelId="{62E570ED-A8DB-4EB7-B197-01D3B8827BC7}" type="presParOf" srcId="{D1E606F3-B7A6-44E9-8B1B-5414391C6054}" destId="{BD2AFAD2-225F-40B9-865F-040DAD923339}" srcOrd="23" destOrd="0" presId="urn:microsoft.com/office/officeart/2005/8/layout/default"/>
    <dgm:cxn modelId="{2236D027-06E1-4F51-92D5-1E2F65AEB64A}" type="presParOf" srcId="{D1E606F3-B7A6-44E9-8B1B-5414391C6054}" destId="{F63CE7C9-C297-4EEB-8AA6-BDC14AEF23D9}" srcOrd="24" destOrd="0" presId="urn:microsoft.com/office/officeart/2005/8/layout/default"/>
    <dgm:cxn modelId="{7BC2FCFF-1796-47EF-BC96-90CD7827A484}" type="presParOf" srcId="{D1E606F3-B7A6-44E9-8B1B-5414391C6054}" destId="{C1BC4FC4-C619-40A2-8C57-88918E1C0656}" srcOrd="25" destOrd="0" presId="urn:microsoft.com/office/officeart/2005/8/layout/default"/>
    <dgm:cxn modelId="{6D92A07E-055A-4C01-A84D-983D8D55CE6C}" type="presParOf" srcId="{D1E606F3-B7A6-44E9-8B1B-5414391C6054}" destId="{8CA59875-4641-46AA-A0DA-80E914B86394}" srcOrd="26" destOrd="0" presId="urn:microsoft.com/office/officeart/2005/8/layout/default"/>
    <dgm:cxn modelId="{4F4BBB71-8616-47D9-A3BE-581B8516AA31}" type="presParOf" srcId="{D1E606F3-B7A6-44E9-8B1B-5414391C6054}" destId="{B8DDD547-0C0A-4D39-BD44-2D1104A492E5}" srcOrd="27" destOrd="0" presId="urn:microsoft.com/office/officeart/2005/8/layout/default"/>
    <dgm:cxn modelId="{EDD87113-BC62-4A8D-93DC-23186A0E82AB}" type="presParOf" srcId="{D1E606F3-B7A6-44E9-8B1B-5414391C6054}" destId="{AA8EA558-0E84-4225-8A65-F30CCA9E6286}" srcOrd="28" destOrd="0" presId="urn:microsoft.com/office/officeart/2005/8/layout/default"/>
    <dgm:cxn modelId="{8DBB704E-AE9C-4E84-B904-B6908D42DF37}" type="presParOf" srcId="{D1E606F3-B7A6-44E9-8B1B-5414391C6054}" destId="{349C3967-BB4C-4E98-9ADA-AC5E73A62A10}" srcOrd="29" destOrd="0" presId="urn:microsoft.com/office/officeart/2005/8/layout/default"/>
    <dgm:cxn modelId="{025B45C7-3462-46A4-818D-B0631722DC51}" type="presParOf" srcId="{D1E606F3-B7A6-44E9-8B1B-5414391C6054}" destId="{7D9390BC-3ECE-4005-B03F-C7867CDE45B4}" srcOrd="30" destOrd="0" presId="urn:microsoft.com/office/officeart/2005/8/layout/default"/>
    <dgm:cxn modelId="{720C7452-2F99-4EE9-9D4E-938AA9CAEE41}" type="presParOf" srcId="{D1E606F3-B7A6-44E9-8B1B-5414391C6054}" destId="{E0163B12-6B6D-42F9-BF02-62B5DBBD4996}" srcOrd="31" destOrd="0" presId="urn:microsoft.com/office/officeart/2005/8/layout/default"/>
    <dgm:cxn modelId="{8AFF807B-F884-4658-B0FD-71F08057F1B4}" type="presParOf" srcId="{D1E606F3-B7A6-44E9-8B1B-5414391C6054}" destId="{4B176ACE-37CD-4C0F-A41E-A49A3E4989B6}" srcOrd="32" destOrd="0" presId="urn:microsoft.com/office/officeart/2005/8/layout/default"/>
    <dgm:cxn modelId="{D6E89B8B-1A27-42DF-B3B2-1C0FE487BDD4}" type="presParOf" srcId="{D1E606F3-B7A6-44E9-8B1B-5414391C6054}" destId="{CF985631-F5B8-4DF6-8AEC-62665156FD91}" srcOrd="33" destOrd="0" presId="urn:microsoft.com/office/officeart/2005/8/layout/default"/>
    <dgm:cxn modelId="{2FBCA9BA-BC2A-46A5-A95E-464D8BFD8D8D}" type="presParOf" srcId="{D1E606F3-B7A6-44E9-8B1B-5414391C6054}" destId="{9CCA6030-328C-4226-BF9B-4813A053513A}" srcOrd="34" destOrd="0" presId="urn:microsoft.com/office/officeart/2005/8/layout/default"/>
    <dgm:cxn modelId="{03811F10-4625-44A5-AF0D-ADAE2F145281}" type="presParOf" srcId="{D1E606F3-B7A6-44E9-8B1B-5414391C6054}" destId="{5EB165E9-91D6-4113-BC1F-576E7CB4E687}" srcOrd="35" destOrd="0" presId="urn:microsoft.com/office/officeart/2005/8/layout/default"/>
    <dgm:cxn modelId="{9B01C39B-25D1-4A70-935D-E94FA19FA8E3}" type="presParOf" srcId="{D1E606F3-B7A6-44E9-8B1B-5414391C6054}" destId="{91208DE5-FC2D-4177-9876-1B710839E6E9}" srcOrd="36" destOrd="0" presId="urn:microsoft.com/office/officeart/2005/8/layout/default"/>
    <dgm:cxn modelId="{A82F48C7-70E6-4D14-AFE8-7BE2146548AC}" type="presParOf" srcId="{D1E606F3-B7A6-44E9-8B1B-5414391C6054}" destId="{84251C6C-B347-43B0-918E-F41ABD2A671D}" srcOrd="37" destOrd="0" presId="urn:microsoft.com/office/officeart/2005/8/layout/default"/>
    <dgm:cxn modelId="{8701CCFF-9FBF-4417-8771-E0E095B0927A}" type="presParOf" srcId="{D1E606F3-B7A6-44E9-8B1B-5414391C6054}" destId="{5FDCB8AC-6D3B-44AE-A704-7EAA09FF4563}" srcOrd="38" destOrd="0" presId="urn:microsoft.com/office/officeart/2005/8/layout/default"/>
    <dgm:cxn modelId="{3E6F3EA5-98BF-4CC0-9B27-E5E186098F92}" type="presParOf" srcId="{D1E606F3-B7A6-44E9-8B1B-5414391C6054}" destId="{BA9E0D8E-6C08-45CA-9575-5A9304EEBB3A}" srcOrd="39" destOrd="0" presId="urn:microsoft.com/office/officeart/2005/8/layout/default"/>
    <dgm:cxn modelId="{72CEDD9D-5678-4A7B-A02E-BC78CA140E8E}" type="presParOf" srcId="{D1E606F3-B7A6-44E9-8B1B-5414391C6054}" destId="{36B1468D-3087-421B-80A8-E407C449D2EA}" srcOrd="40" destOrd="0" presId="urn:microsoft.com/office/officeart/2005/8/layout/default"/>
    <dgm:cxn modelId="{A31DB58D-C57C-4A6A-A75D-00F9E7D370C1}" type="presParOf" srcId="{D1E606F3-B7A6-44E9-8B1B-5414391C6054}" destId="{C229C150-6171-49A3-918B-5C9F1771D6EC}" srcOrd="41" destOrd="0" presId="urn:microsoft.com/office/officeart/2005/8/layout/default"/>
    <dgm:cxn modelId="{A0C7E220-FEE9-41B3-BAC7-C78302AE4593}" type="presParOf" srcId="{D1E606F3-B7A6-44E9-8B1B-5414391C6054}" destId="{64D57CCD-8310-4ED7-BA38-6E37C5BA77C4}" srcOrd="42" destOrd="0" presId="urn:microsoft.com/office/officeart/2005/8/layout/default"/>
    <dgm:cxn modelId="{C3355087-ABA2-4A14-BBA3-1EE5E2C27354}" type="presParOf" srcId="{D1E606F3-B7A6-44E9-8B1B-5414391C6054}" destId="{C26788A4-1BD0-46BF-9A55-A05A139BBFBE}" srcOrd="43" destOrd="0" presId="urn:microsoft.com/office/officeart/2005/8/layout/default"/>
    <dgm:cxn modelId="{A5A16AE1-8445-4389-B828-E9D0181AB22A}" type="presParOf" srcId="{D1E606F3-B7A6-44E9-8B1B-5414391C6054}" destId="{F8C58794-AA0B-4832-A2C2-1E7C6B22EDB1}" srcOrd="44" destOrd="0" presId="urn:microsoft.com/office/officeart/2005/8/layout/default"/>
    <dgm:cxn modelId="{B5388AA2-C6A4-40D4-AC94-B695FF72C6A3}" type="presParOf" srcId="{D1E606F3-B7A6-44E9-8B1B-5414391C6054}" destId="{22E556A9-9C44-4DAC-9143-DC8438643A80}" srcOrd="45" destOrd="0" presId="urn:microsoft.com/office/officeart/2005/8/layout/default"/>
    <dgm:cxn modelId="{1171768C-FDE8-4632-B494-A4B06FBC23FA}" type="presParOf" srcId="{D1E606F3-B7A6-44E9-8B1B-5414391C6054}" destId="{4664C04E-BC62-4C0A-B4AD-5A2C112A42E9}" srcOrd="46" destOrd="0" presId="urn:microsoft.com/office/officeart/2005/8/layout/default"/>
    <dgm:cxn modelId="{2A6217D1-1850-40EC-9E8C-28DD98374CA7}" type="presParOf" srcId="{D1E606F3-B7A6-44E9-8B1B-5414391C6054}" destId="{01A2D6A8-E107-4387-BBD8-C9770AD74A5C}" srcOrd="47" destOrd="0" presId="urn:microsoft.com/office/officeart/2005/8/layout/default"/>
    <dgm:cxn modelId="{FF8E21CD-441A-4EDA-B01E-1E40DB66B340}" type="presParOf" srcId="{D1E606F3-B7A6-44E9-8B1B-5414391C6054}" destId="{6A0F993B-D1EF-427F-8F26-665B6FEA6EB4}" srcOrd="4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9D827-7D31-4E09-8F97-72BF05661A27}">
      <dsp:nvSpPr>
        <dsp:cNvPr id="0" name=""/>
        <dsp:cNvSpPr/>
      </dsp:nvSpPr>
      <dsp:spPr>
        <a:xfrm>
          <a:off x="356393" y="1071"/>
          <a:ext cx="1373187" cy="823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100" kern="1200" dirty="0" smtClean="0"/>
            <a:t>1,2,3,4,5,6</a:t>
          </a:r>
          <a:endParaRPr lang="ja-JP" altLang="en-US" sz="2100" kern="1200" dirty="0"/>
        </a:p>
      </dsp:txBody>
      <dsp:txXfrm>
        <a:off x="356393" y="1071"/>
        <a:ext cx="1373187" cy="823912"/>
      </dsp:txXfrm>
    </dsp:sp>
    <dsp:sp modelId="{6661AC8A-81F0-4E45-884E-EA8CEEBC3876}">
      <dsp:nvSpPr>
        <dsp:cNvPr id="0" name=""/>
        <dsp:cNvSpPr/>
      </dsp:nvSpPr>
      <dsp:spPr>
        <a:xfrm>
          <a:off x="1866900" y="1071"/>
          <a:ext cx="1373187" cy="823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100" kern="1200" dirty="0" err="1" smtClean="0"/>
            <a:t>a,b,c,d,e,f</a:t>
          </a:r>
          <a:endParaRPr lang="ja-JP" altLang="en-US" sz="2100" kern="1200" dirty="0"/>
        </a:p>
      </dsp:txBody>
      <dsp:txXfrm>
        <a:off x="1866900" y="1071"/>
        <a:ext cx="1373187" cy="823912"/>
      </dsp:txXfrm>
    </dsp:sp>
    <dsp:sp modelId="{A099CE4E-1BD2-406E-AB9E-B7A209FD53B2}">
      <dsp:nvSpPr>
        <dsp:cNvPr id="0" name=""/>
        <dsp:cNvSpPr/>
      </dsp:nvSpPr>
      <dsp:spPr>
        <a:xfrm>
          <a:off x="3377406" y="1071"/>
          <a:ext cx="1373187" cy="823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∅</a:t>
          </a:r>
          <a:endParaRPr kumimoji="1" lang="ja-JP" altLang="en-US" sz="2100" kern="1200" dirty="0"/>
        </a:p>
      </dsp:txBody>
      <dsp:txXfrm>
        <a:off x="3377406" y="1071"/>
        <a:ext cx="1373187" cy="823912"/>
      </dsp:txXfrm>
    </dsp:sp>
    <dsp:sp modelId="{E57A9AF5-855F-411F-9E92-7A1DCC4D3164}">
      <dsp:nvSpPr>
        <dsp:cNvPr id="0" name=""/>
        <dsp:cNvSpPr/>
      </dsp:nvSpPr>
      <dsp:spPr>
        <a:xfrm>
          <a:off x="4887912" y="1071"/>
          <a:ext cx="1373187" cy="823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∅</a:t>
          </a:r>
          <a:endParaRPr kumimoji="1" lang="ja-JP" altLang="en-US" sz="2100" kern="1200" dirty="0"/>
        </a:p>
      </dsp:txBody>
      <dsp:txXfrm>
        <a:off x="4887912" y="1071"/>
        <a:ext cx="1373187" cy="823912"/>
      </dsp:txXfrm>
    </dsp:sp>
    <dsp:sp modelId="{8CC55E9A-BF55-4A97-86C3-0AC799FBE051}">
      <dsp:nvSpPr>
        <dsp:cNvPr id="0" name=""/>
        <dsp:cNvSpPr/>
      </dsp:nvSpPr>
      <dsp:spPr>
        <a:xfrm>
          <a:off x="6398418" y="1071"/>
          <a:ext cx="1373187" cy="823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∅</a:t>
          </a:r>
          <a:endParaRPr kumimoji="1" lang="ja-JP" altLang="en-US" sz="2100" kern="1200" dirty="0"/>
        </a:p>
      </dsp:txBody>
      <dsp:txXfrm>
        <a:off x="6398418" y="1071"/>
        <a:ext cx="1373187" cy="823912"/>
      </dsp:txXfrm>
    </dsp:sp>
    <dsp:sp modelId="{3E912972-1F26-4FD4-8BB9-FBD96AABB778}">
      <dsp:nvSpPr>
        <dsp:cNvPr id="0" name=""/>
        <dsp:cNvSpPr/>
      </dsp:nvSpPr>
      <dsp:spPr>
        <a:xfrm>
          <a:off x="356393" y="962302"/>
          <a:ext cx="1373187" cy="823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100" kern="1200" dirty="0" smtClean="0"/>
            <a:t>1,2,3,4,5,6</a:t>
          </a:r>
          <a:endParaRPr kumimoji="1" lang="ja-JP" altLang="en-US" sz="2100" kern="1200" dirty="0"/>
        </a:p>
      </dsp:txBody>
      <dsp:txXfrm>
        <a:off x="356393" y="962302"/>
        <a:ext cx="1373187" cy="823912"/>
      </dsp:txXfrm>
    </dsp:sp>
    <dsp:sp modelId="{07447834-4F2E-427E-B93E-52DF111B983B}">
      <dsp:nvSpPr>
        <dsp:cNvPr id="0" name=""/>
        <dsp:cNvSpPr/>
      </dsp:nvSpPr>
      <dsp:spPr>
        <a:xfrm>
          <a:off x="1866900" y="962302"/>
          <a:ext cx="1373187" cy="823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100" kern="1200" dirty="0" err="1" smtClean="0"/>
            <a:t>c,d,f</a:t>
          </a:r>
          <a:endParaRPr kumimoji="1" lang="ja-JP" altLang="en-US" sz="2100" kern="1200" dirty="0"/>
        </a:p>
      </dsp:txBody>
      <dsp:txXfrm>
        <a:off x="1866900" y="962302"/>
        <a:ext cx="1373187" cy="823912"/>
      </dsp:txXfrm>
    </dsp:sp>
    <dsp:sp modelId="{B9AD1FB7-F6D0-4E89-97C2-6B9F5ED08D0F}">
      <dsp:nvSpPr>
        <dsp:cNvPr id="0" name=""/>
        <dsp:cNvSpPr/>
      </dsp:nvSpPr>
      <dsp:spPr>
        <a:xfrm>
          <a:off x="3377406" y="962302"/>
          <a:ext cx="1373187" cy="823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100" kern="1200" dirty="0" err="1" smtClean="0"/>
            <a:t>a,b,e</a:t>
          </a:r>
          <a:endParaRPr kumimoji="1" lang="ja-JP" altLang="en-US" sz="2100" kern="1200" dirty="0"/>
        </a:p>
      </dsp:txBody>
      <dsp:txXfrm>
        <a:off x="3377406" y="962302"/>
        <a:ext cx="1373187" cy="823912"/>
      </dsp:txXfrm>
    </dsp:sp>
    <dsp:sp modelId="{D0BE0D05-FA54-46E5-984E-D2F7285A3758}">
      <dsp:nvSpPr>
        <dsp:cNvPr id="0" name=""/>
        <dsp:cNvSpPr/>
      </dsp:nvSpPr>
      <dsp:spPr>
        <a:xfrm>
          <a:off x="4887912" y="962302"/>
          <a:ext cx="1373187" cy="823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∅</a:t>
          </a:r>
          <a:endParaRPr kumimoji="1" lang="ja-JP" altLang="en-US" sz="2100" kern="1200" dirty="0"/>
        </a:p>
      </dsp:txBody>
      <dsp:txXfrm>
        <a:off x="4887912" y="962302"/>
        <a:ext cx="1373187" cy="823912"/>
      </dsp:txXfrm>
    </dsp:sp>
    <dsp:sp modelId="{7C69D89B-C816-4665-A955-85C4879ADAD2}">
      <dsp:nvSpPr>
        <dsp:cNvPr id="0" name=""/>
        <dsp:cNvSpPr/>
      </dsp:nvSpPr>
      <dsp:spPr>
        <a:xfrm>
          <a:off x="6398418" y="962302"/>
          <a:ext cx="1373187" cy="823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smtClean="0"/>
            <a:t>∅</a:t>
          </a:r>
          <a:endParaRPr kumimoji="1" lang="ja-JP" altLang="en-US" sz="2100" kern="1200" dirty="0"/>
        </a:p>
      </dsp:txBody>
      <dsp:txXfrm>
        <a:off x="6398418" y="962302"/>
        <a:ext cx="1373187" cy="823912"/>
      </dsp:txXfrm>
    </dsp:sp>
    <dsp:sp modelId="{F011EE0E-C8CA-47F4-AA6D-4FF30B5D5FB0}">
      <dsp:nvSpPr>
        <dsp:cNvPr id="0" name=""/>
        <dsp:cNvSpPr/>
      </dsp:nvSpPr>
      <dsp:spPr>
        <a:xfrm>
          <a:off x="356393" y="1923534"/>
          <a:ext cx="1373187" cy="823912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100" kern="1200" dirty="0" smtClean="0"/>
            <a:t>5,6</a:t>
          </a:r>
          <a:endParaRPr lang="ja-JP" altLang="en-US" sz="2100" kern="1200" dirty="0"/>
        </a:p>
      </dsp:txBody>
      <dsp:txXfrm>
        <a:off x="356393" y="1923534"/>
        <a:ext cx="1373187" cy="823912"/>
      </dsp:txXfrm>
    </dsp:sp>
    <dsp:sp modelId="{822CE0A1-C4AC-45F1-8360-D4465C8F3464}">
      <dsp:nvSpPr>
        <dsp:cNvPr id="0" name=""/>
        <dsp:cNvSpPr/>
      </dsp:nvSpPr>
      <dsp:spPr>
        <a:xfrm>
          <a:off x="1866900" y="1923534"/>
          <a:ext cx="1373187" cy="823912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100" kern="1200" dirty="0" err="1" smtClean="0"/>
            <a:t>c,d,f</a:t>
          </a:r>
          <a:endParaRPr lang="ja-JP" altLang="en-US" sz="2100" kern="1200" dirty="0"/>
        </a:p>
      </dsp:txBody>
      <dsp:txXfrm>
        <a:off x="1866900" y="1923534"/>
        <a:ext cx="1373187" cy="823912"/>
      </dsp:txXfrm>
    </dsp:sp>
    <dsp:sp modelId="{007B50BB-C57A-479D-B256-AEEAC120132F}">
      <dsp:nvSpPr>
        <dsp:cNvPr id="0" name=""/>
        <dsp:cNvSpPr/>
      </dsp:nvSpPr>
      <dsp:spPr>
        <a:xfrm>
          <a:off x="3377406" y="1923534"/>
          <a:ext cx="1373187" cy="823912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100" kern="1200" dirty="0" err="1" smtClean="0"/>
            <a:t>b,e</a:t>
          </a:r>
          <a:endParaRPr lang="ja-JP" altLang="en-US" sz="2100" kern="1200" dirty="0"/>
        </a:p>
      </dsp:txBody>
      <dsp:txXfrm>
        <a:off x="3377406" y="1923534"/>
        <a:ext cx="1373187" cy="823912"/>
      </dsp:txXfrm>
    </dsp:sp>
    <dsp:sp modelId="{5061DBDA-9940-447E-A66B-E5013276FFA6}">
      <dsp:nvSpPr>
        <dsp:cNvPr id="0" name=""/>
        <dsp:cNvSpPr/>
      </dsp:nvSpPr>
      <dsp:spPr>
        <a:xfrm>
          <a:off x="4887912" y="1923534"/>
          <a:ext cx="1373187" cy="823912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100" kern="1200" dirty="0" smtClean="0"/>
            <a:t>a</a:t>
          </a:r>
          <a:endParaRPr kumimoji="1" lang="ja-JP" altLang="en-US" sz="2100" kern="1200" dirty="0"/>
        </a:p>
      </dsp:txBody>
      <dsp:txXfrm>
        <a:off x="4887912" y="1923534"/>
        <a:ext cx="1373187" cy="823912"/>
      </dsp:txXfrm>
    </dsp:sp>
    <dsp:sp modelId="{B8A4C6F9-C62A-43C1-B141-752B6CC9FEB7}">
      <dsp:nvSpPr>
        <dsp:cNvPr id="0" name=""/>
        <dsp:cNvSpPr/>
      </dsp:nvSpPr>
      <dsp:spPr>
        <a:xfrm>
          <a:off x="6398418" y="1923534"/>
          <a:ext cx="1373187" cy="823912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∅</a:t>
          </a:r>
          <a:endParaRPr kumimoji="1" lang="ja-JP" altLang="en-US" sz="2100" kern="1200" dirty="0"/>
        </a:p>
      </dsp:txBody>
      <dsp:txXfrm>
        <a:off x="6398418" y="1923534"/>
        <a:ext cx="1373187" cy="823912"/>
      </dsp:txXfrm>
    </dsp:sp>
    <dsp:sp modelId="{5B2FA122-F105-4496-A2C4-7885D777251E}">
      <dsp:nvSpPr>
        <dsp:cNvPr id="0" name=""/>
        <dsp:cNvSpPr/>
      </dsp:nvSpPr>
      <dsp:spPr>
        <a:xfrm>
          <a:off x="356393" y="2884765"/>
          <a:ext cx="1373187" cy="823912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100" kern="1200" dirty="0" smtClean="0"/>
            <a:t>5</a:t>
          </a:r>
          <a:endParaRPr kumimoji="1" lang="ja-JP" altLang="en-US" sz="2100" kern="1200" dirty="0"/>
        </a:p>
      </dsp:txBody>
      <dsp:txXfrm>
        <a:off x="356393" y="2884765"/>
        <a:ext cx="1373187" cy="823912"/>
      </dsp:txXfrm>
    </dsp:sp>
    <dsp:sp modelId="{1A18A694-B891-4231-8DB8-8F0BD4F4F0A4}">
      <dsp:nvSpPr>
        <dsp:cNvPr id="0" name=""/>
        <dsp:cNvSpPr/>
      </dsp:nvSpPr>
      <dsp:spPr>
        <a:xfrm>
          <a:off x="1866900" y="2884765"/>
          <a:ext cx="1373187" cy="823912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100" kern="1200" dirty="0" err="1" smtClean="0"/>
            <a:t>c,d,f</a:t>
          </a:r>
          <a:endParaRPr kumimoji="1" lang="ja-JP" altLang="en-US" sz="2100" kern="1200" dirty="0"/>
        </a:p>
      </dsp:txBody>
      <dsp:txXfrm>
        <a:off x="1866900" y="2884765"/>
        <a:ext cx="1373187" cy="823912"/>
      </dsp:txXfrm>
    </dsp:sp>
    <dsp:sp modelId="{E2148C14-8315-4BC2-A2BF-8631092ABFDD}">
      <dsp:nvSpPr>
        <dsp:cNvPr id="0" name=""/>
        <dsp:cNvSpPr/>
      </dsp:nvSpPr>
      <dsp:spPr>
        <a:xfrm>
          <a:off x="3377406" y="2884765"/>
          <a:ext cx="1373187" cy="823912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100" kern="1200" dirty="0" smtClean="0"/>
            <a:t>e</a:t>
          </a:r>
          <a:endParaRPr kumimoji="1" lang="ja-JP" altLang="en-US" sz="2100" kern="1200" dirty="0"/>
        </a:p>
      </dsp:txBody>
      <dsp:txXfrm>
        <a:off x="3377406" y="2884765"/>
        <a:ext cx="1373187" cy="823912"/>
      </dsp:txXfrm>
    </dsp:sp>
    <dsp:sp modelId="{413C315F-84E2-4128-8E67-0637AC90CEAD}">
      <dsp:nvSpPr>
        <dsp:cNvPr id="0" name=""/>
        <dsp:cNvSpPr/>
      </dsp:nvSpPr>
      <dsp:spPr>
        <a:xfrm>
          <a:off x="4887912" y="2884765"/>
          <a:ext cx="1373187" cy="823912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100" kern="1200" dirty="0" err="1" smtClean="0"/>
            <a:t>a,b</a:t>
          </a:r>
          <a:endParaRPr kumimoji="1" lang="ja-JP" altLang="en-US" sz="2100" kern="1200" dirty="0"/>
        </a:p>
      </dsp:txBody>
      <dsp:txXfrm>
        <a:off x="4887912" y="2884765"/>
        <a:ext cx="1373187" cy="823912"/>
      </dsp:txXfrm>
    </dsp:sp>
    <dsp:sp modelId="{A866E641-01F4-4A4D-B4F0-EB4521A31474}">
      <dsp:nvSpPr>
        <dsp:cNvPr id="0" name=""/>
        <dsp:cNvSpPr/>
      </dsp:nvSpPr>
      <dsp:spPr>
        <a:xfrm>
          <a:off x="6398418" y="2884765"/>
          <a:ext cx="1373187" cy="823912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∅</a:t>
          </a:r>
          <a:endParaRPr kumimoji="1" lang="ja-JP" altLang="en-US" sz="2100" kern="1200" dirty="0"/>
        </a:p>
      </dsp:txBody>
      <dsp:txXfrm>
        <a:off x="6398418" y="2884765"/>
        <a:ext cx="1373187" cy="823912"/>
      </dsp:txXfrm>
    </dsp:sp>
    <dsp:sp modelId="{91D5B6BA-984B-4887-9CE7-671F3E741C12}">
      <dsp:nvSpPr>
        <dsp:cNvPr id="0" name=""/>
        <dsp:cNvSpPr/>
      </dsp:nvSpPr>
      <dsp:spPr>
        <a:xfrm>
          <a:off x="356393" y="3845996"/>
          <a:ext cx="1373187" cy="823912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100" kern="1200" dirty="0" smtClean="0"/>
            <a:t>5</a:t>
          </a:r>
          <a:endParaRPr kumimoji="1" lang="ja-JP" altLang="en-US" sz="2100" kern="1200" dirty="0"/>
        </a:p>
      </dsp:txBody>
      <dsp:txXfrm>
        <a:off x="356393" y="3845996"/>
        <a:ext cx="1373187" cy="823912"/>
      </dsp:txXfrm>
    </dsp:sp>
    <dsp:sp modelId="{81103012-C940-42CA-98F5-F7340722A977}">
      <dsp:nvSpPr>
        <dsp:cNvPr id="0" name=""/>
        <dsp:cNvSpPr/>
      </dsp:nvSpPr>
      <dsp:spPr>
        <a:xfrm>
          <a:off x="1866900" y="3845996"/>
          <a:ext cx="1373187" cy="823912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100" kern="1200" dirty="0" err="1" smtClean="0"/>
            <a:t>c,d,f</a:t>
          </a:r>
          <a:endParaRPr kumimoji="1" lang="ja-JP" altLang="en-US" sz="2100" kern="1200" dirty="0"/>
        </a:p>
      </dsp:txBody>
      <dsp:txXfrm>
        <a:off x="1866900" y="3845996"/>
        <a:ext cx="1373187" cy="823912"/>
      </dsp:txXfrm>
    </dsp:sp>
    <dsp:sp modelId="{F63CE7C9-C297-4EEB-8AA6-BDC14AEF23D9}">
      <dsp:nvSpPr>
        <dsp:cNvPr id="0" name=""/>
        <dsp:cNvSpPr/>
      </dsp:nvSpPr>
      <dsp:spPr>
        <a:xfrm>
          <a:off x="3377406" y="3845996"/>
          <a:ext cx="1373187" cy="823912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∅</a:t>
          </a:r>
          <a:endParaRPr kumimoji="1" lang="ja-JP" altLang="en-US" sz="2100" kern="1200" dirty="0"/>
        </a:p>
      </dsp:txBody>
      <dsp:txXfrm>
        <a:off x="3377406" y="3845996"/>
        <a:ext cx="1373187" cy="823912"/>
      </dsp:txXfrm>
    </dsp:sp>
    <dsp:sp modelId="{8CA59875-4641-46AA-A0DA-80E914B86394}">
      <dsp:nvSpPr>
        <dsp:cNvPr id="0" name=""/>
        <dsp:cNvSpPr/>
      </dsp:nvSpPr>
      <dsp:spPr>
        <a:xfrm>
          <a:off x="4887912" y="3845996"/>
          <a:ext cx="1373187" cy="823912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100" kern="1200" dirty="0" err="1" smtClean="0"/>
            <a:t>a,b,e</a:t>
          </a:r>
          <a:endParaRPr kumimoji="1" lang="ja-JP" altLang="en-US" sz="2100" kern="1200" dirty="0"/>
        </a:p>
      </dsp:txBody>
      <dsp:txXfrm>
        <a:off x="4887912" y="3845996"/>
        <a:ext cx="1373187" cy="823912"/>
      </dsp:txXfrm>
    </dsp:sp>
    <dsp:sp modelId="{AA8EA558-0E84-4225-8A65-F30CCA9E6286}">
      <dsp:nvSpPr>
        <dsp:cNvPr id="0" name=""/>
        <dsp:cNvSpPr/>
      </dsp:nvSpPr>
      <dsp:spPr>
        <a:xfrm>
          <a:off x="6398418" y="3845996"/>
          <a:ext cx="1373187" cy="823912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100" kern="1200" dirty="0" smtClean="0"/>
            <a:t>e</a:t>
          </a:r>
          <a:endParaRPr kumimoji="1" lang="ja-JP" altLang="en-US" sz="2100" kern="1200" dirty="0"/>
        </a:p>
      </dsp:txBody>
      <dsp:txXfrm>
        <a:off x="6398418" y="3845996"/>
        <a:ext cx="1373187" cy="823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11EE0E-C8CA-47F4-AA6D-4FF30B5D5FB0}">
      <dsp:nvSpPr>
        <dsp:cNvPr id="0" name=""/>
        <dsp:cNvSpPr/>
      </dsp:nvSpPr>
      <dsp:spPr>
        <a:xfrm>
          <a:off x="356393" y="1071"/>
          <a:ext cx="1373187" cy="823912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200" kern="1200" dirty="0" smtClean="0"/>
            <a:t>5</a:t>
          </a:r>
          <a:endParaRPr lang="ja-JP" altLang="en-US" sz="2200" kern="1200" dirty="0"/>
        </a:p>
      </dsp:txBody>
      <dsp:txXfrm>
        <a:off x="356393" y="1071"/>
        <a:ext cx="1373187" cy="823912"/>
      </dsp:txXfrm>
    </dsp:sp>
    <dsp:sp modelId="{822CE0A1-C4AC-45F1-8360-D4465C8F3464}">
      <dsp:nvSpPr>
        <dsp:cNvPr id="0" name=""/>
        <dsp:cNvSpPr/>
      </dsp:nvSpPr>
      <dsp:spPr>
        <a:xfrm>
          <a:off x="1866900" y="1071"/>
          <a:ext cx="1373187" cy="823912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200" kern="1200" dirty="0" err="1" smtClean="0"/>
            <a:t>c,d,f</a:t>
          </a:r>
          <a:endParaRPr lang="ja-JP" altLang="en-US" sz="2200" kern="1200" dirty="0"/>
        </a:p>
      </dsp:txBody>
      <dsp:txXfrm>
        <a:off x="1866900" y="1071"/>
        <a:ext cx="1373187" cy="823912"/>
      </dsp:txXfrm>
    </dsp:sp>
    <dsp:sp modelId="{007B50BB-C57A-479D-B256-AEEAC120132F}">
      <dsp:nvSpPr>
        <dsp:cNvPr id="0" name=""/>
        <dsp:cNvSpPr/>
      </dsp:nvSpPr>
      <dsp:spPr>
        <a:xfrm>
          <a:off x="3377406" y="1071"/>
          <a:ext cx="1373187" cy="823912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200" kern="1200" dirty="0" smtClean="0"/>
            <a:t>∅</a:t>
          </a:r>
          <a:endParaRPr lang="ja-JP" altLang="en-US" sz="2200" kern="1200" dirty="0"/>
        </a:p>
      </dsp:txBody>
      <dsp:txXfrm>
        <a:off x="3377406" y="1071"/>
        <a:ext cx="1373187" cy="823912"/>
      </dsp:txXfrm>
    </dsp:sp>
    <dsp:sp modelId="{5061DBDA-9940-447E-A66B-E5013276FFA6}">
      <dsp:nvSpPr>
        <dsp:cNvPr id="0" name=""/>
        <dsp:cNvSpPr/>
      </dsp:nvSpPr>
      <dsp:spPr>
        <a:xfrm>
          <a:off x="4887912" y="1071"/>
          <a:ext cx="1373187" cy="823912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200" kern="1200" dirty="0" err="1" smtClean="0"/>
            <a:t>a,b</a:t>
          </a:r>
          <a:endParaRPr kumimoji="1" lang="ja-JP" altLang="en-US" sz="2200" kern="1200" dirty="0"/>
        </a:p>
      </dsp:txBody>
      <dsp:txXfrm>
        <a:off x="4887912" y="1071"/>
        <a:ext cx="1373187" cy="823912"/>
      </dsp:txXfrm>
    </dsp:sp>
    <dsp:sp modelId="{B8A4C6F9-C62A-43C1-B141-752B6CC9FEB7}">
      <dsp:nvSpPr>
        <dsp:cNvPr id="0" name=""/>
        <dsp:cNvSpPr/>
      </dsp:nvSpPr>
      <dsp:spPr>
        <a:xfrm>
          <a:off x="6398418" y="1071"/>
          <a:ext cx="1373187" cy="823912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200" kern="1200" dirty="0" smtClean="0"/>
            <a:t>e</a:t>
          </a:r>
          <a:endParaRPr kumimoji="1" lang="ja-JP" altLang="en-US" sz="2200" kern="1200" dirty="0"/>
        </a:p>
      </dsp:txBody>
      <dsp:txXfrm>
        <a:off x="6398418" y="1071"/>
        <a:ext cx="1373187" cy="823912"/>
      </dsp:txXfrm>
    </dsp:sp>
    <dsp:sp modelId="{5B2FA122-F105-4496-A2C4-7885D777251E}">
      <dsp:nvSpPr>
        <dsp:cNvPr id="0" name=""/>
        <dsp:cNvSpPr/>
      </dsp:nvSpPr>
      <dsp:spPr>
        <a:xfrm>
          <a:off x="356393" y="962302"/>
          <a:ext cx="1373187" cy="823912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200" kern="1200" dirty="0" smtClean="0"/>
            <a:t>5,a,b</a:t>
          </a:r>
          <a:endParaRPr kumimoji="1" lang="ja-JP" altLang="en-US" sz="2200" kern="1200" dirty="0"/>
        </a:p>
      </dsp:txBody>
      <dsp:txXfrm>
        <a:off x="356393" y="962302"/>
        <a:ext cx="1373187" cy="823912"/>
      </dsp:txXfrm>
    </dsp:sp>
    <dsp:sp modelId="{1A18A694-B891-4231-8DB8-8F0BD4F4F0A4}">
      <dsp:nvSpPr>
        <dsp:cNvPr id="0" name=""/>
        <dsp:cNvSpPr/>
      </dsp:nvSpPr>
      <dsp:spPr>
        <a:xfrm>
          <a:off x="1866900" y="962302"/>
          <a:ext cx="1373187" cy="823912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200" kern="1200" dirty="0" err="1" smtClean="0"/>
            <a:t>c.d.f</a:t>
          </a:r>
          <a:endParaRPr kumimoji="1" lang="ja-JP" altLang="en-US" sz="2200" kern="1200" dirty="0"/>
        </a:p>
      </dsp:txBody>
      <dsp:txXfrm>
        <a:off x="1866900" y="962302"/>
        <a:ext cx="1373187" cy="823912"/>
      </dsp:txXfrm>
    </dsp:sp>
    <dsp:sp modelId="{E2148C14-8315-4BC2-A2BF-8631092ABFDD}">
      <dsp:nvSpPr>
        <dsp:cNvPr id="0" name=""/>
        <dsp:cNvSpPr/>
      </dsp:nvSpPr>
      <dsp:spPr>
        <a:xfrm>
          <a:off x="3377406" y="962302"/>
          <a:ext cx="1373187" cy="823912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200" kern="1200" dirty="0" smtClean="0"/>
            <a:t>∅</a:t>
          </a:r>
          <a:endParaRPr kumimoji="1" lang="ja-JP" altLang="en-US" sz="2200" kern="1200" dirty="0"/>
        </a:p>
      </dsp:txBody>
      <dsp:txXfrm>
        <a:off x="3377406" y="962302"/>
        <a:ext cx="1373187" cy="823912"/>
      </dsp:txXfrm>
    </dsp:sp>
    <dsp:sp modelId="{413C315F-84E2-4128-8E67-0637AC90CEAD}">
      <dsp:nvSpPr>
        <dsp:cNvPr id="0" name=""/>
        <dsp:cNvSpPr/>
      </dsp:nvSpPr>
      <dsp:spPr>
        <a:xfrm>
          <a:off x="4887912" y="962302"/>
          <a:ext cx="1373187" cy="823912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200" kern="1200" dirty="0" smtClean="0"/>
            <a:t>∅</a:t>
          </a:r>
          <a:endParaRPr kumimoji="1" lang="ja-JP" altLang="en-US" sz="2200" kern="1200" dirty="0"/>
        </a:p>
      </dsp:txBody>
      <dsp:txXfrm>
        <a:off x="4887912" y="962302"/>
        <a:ext cx="1373187" cy="823912"/>
      </dsp:txXfrm>
    </dsp:sp>
    <dsp:sp modelId="{A866E641-01F4-4A4D-B4F0-EB4521A31474}">
      <dsp:nvSpPr>
        <dsp:cNvPr id="0" name=""/>
        <dsp:cNvSpPr/>
      </dsp:nvSpPr>
      <dsp:spPr>
        <a:xfrm>
          <a:off x="6398418" y="962302"/>
          <a:ext cx="1373187" cy="823912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200" kern="1200" dirty="0" smtClean="0"/>
            <a:t>e</a:t>
          </a:r>
          <a:endParaRPr kumimoji="1" lang="ja-JP" altLang="en-US" sz="2200" kern="1200" dirty="0"/>
        </a:p>
      </dsp:txBody>
      <dsp:txXfrm>
        <a:off x="6398418" y="962302"/>
        <a:ext cx="1373187" cy="823912"/>
      </dsp:txXfrm>
    </dsp:sp>
    <dsp:sp modelId="{91D5B6BA-984B-4887-9CE7-671F3E741C12}">
      <dsp:nvSpPr>
        <dsp:cNvPr id="0" name=""/>
        <dsp:cNvSpPr/>
      </dsp:nvSpPr>
      <dsp:spPr>
        <a:xfrm>
          <a:off x="356393" y="1923534"/>
          <a:ext cx="1373187" cy="823912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200" kern="1200" dirty="0" smtClean="0"/>
            <a:t>5,a,b,e</a:t>
          </a:r>
          <a:endParaRPr kumimoji="1" lang="ja-JP" altLang="en-US" sz="2200" kern="1200" dirty="0"/>
        </a:p>
      </dsp:txBody>
      <dsp:txXfrm>
        <a:off x="356393" y="1923534"/>
        <a:ext cx="1373187" cy="823912"/>
      </dsp:txXfrm>
    </dsp:sp>
    <dsp:sp modelId="{81103012-C940-42CA-98F5-F7340722A977}">
      <dsp:nvSpPr>
        <dsp:cNvPr id="0" name=""/>
        <dsp:cNvSpPr/>
      </dsp:nvSpPr>
      <dsp:spPr>
        <a:xfrm>
          <a:off x="1866900" y="1923534"/>
          <a:ext cx="1373187" cy="823912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200" kern="1200" dirty="0" err="1" smtClean="0"/>
            <a:t>c,d,f</a:t>
          </a:r>
          <a:endParaRPr kumimoji="1" lang="ja-JP" altLang="en-US" sz="2200" kern="1200" dirty="0"/>
        </a:p>
      </dsp:txBody>
      <dsp:txXfrm>
        <a:off x="1866900" y="1923534"/>
        <a:ext cx="1373187" cy="823912"/>
      </dsp:txXfrm>
    </dsp:sp>
    <dsp:sp modelId="{F63CE7C9-C297-4EEB-8AA6-BDC14AEF23D9}">
      <dsp:nvSpPr>
        <dsp:cNvPr id="0" name=""/>
        <dsp:cNvSpPr/>
      </dsp:nvSpPr>
      <dsp:spPr>
        <a:xfrm>
          <a:off x="3377406" y="1923534"/>
          <a:ext cx="1373187" cy="823912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200" kern="1200" dirty="0" smtClean="0"/>
            <a:t>∅</a:t>
          </a:r>
          <a:endParaRPr kumimoji="1" lang="ja-JP" altLang="en-US" sz="2200" kern="1200" dirty="0"/>
        </a:p>
      </dsp:txBody>
      <dsp:txXfrm>
        <a:off x="3377406" y="1923534"/>
        <a:ext cx="1373187" cy="823912"/>
      </dsp:txXfrm>
    </dsp:sp>
    <dsp:sp modelId="{8CA59875-4641-46AA-A0DA-80E914B86394}">
      <dsp:nvSpPr>
        <dsp:cNvPr id="0" name=""/>
        <dsp:cNvSpPr/>
      </dsp:nvSpPr>
      <dsp:spPr>
        <a:xfrm>
          <a:off x="4887912" y="1923534"/>
          <a:ext cx="1373187" cy="823912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200" kern="1200" dirty="0" smtClean="0"/>
            <a:t>∅</a:t>
          </a:r>
          <a:endParaRPr kumimoji="1" lang="ja-JP" altLang="en-US" sz="2200" kern="1200" dirty="0"/>
        </a:p>
      </dsp:txBody>
      <dsp:txXfrm>
        <a:off x="4887912" y="1923534"/>
        <a:ext cx="1373187" cy="823912"/>
      </dsp:txXfrm>
    </dsp:sp>
    <dsp:sp modelId="{AA8EA558-0E84-4225-8A65-F30CCA9E6286}">
      <dsp:nvSpPr>
        <dsp:cNvPr id="0" name=""/>
        <dsp:cNvSpPr/>
      </dsp:nvSpPr>
      <dsp:spPr>
        <a:xfrm>
          <a:off x="6398418" y="1923534"/>
          <a:ext cx="1373187" cy="823912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200" kern="1200" dirty="0" smtClean="0"/>
            <a:t>∅</a:t>
          </a:r>
          <a:endParaRPr kumimoji="1" lang="ja-JP" altLang="en-US" sz="2200" kern="1200" dirty="0"/>
        </a:p>
      </dsp:txBody>
      <dsp:txXfrm>
        <a:off x="6398418" y="1923534"/>
        <a:ext cx="1373187" cy="823912"/>
      </dsp:txXfrm>
    </dsp:sp>
    <dsp:sp modelId="{7D9390BC-3ECE-4005-B03F-C7867CDE45B4}">
      <dsp:nvSpPr>
        <dsp:cNvPr id="0" name=""/>
        <dsp:cNvSpPr/>
      </dsp:nvSpPr>
      <dsp:spPr>
        <a:xfrm>
          <a:off x="356393" y="2884765"/>
          <a:ext cx="1373187" cy="823912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200" kern="1200" dirty="0" smtClean="0"/>
            <a:t>5,a,b,c,d,e</a:t>
          </a:r>
          <a:endParaRPr kumimoji="1" lang="ja-JP" altLang="en-US" sz="2200" kern="1200" dirty="0"/>
        </a:p>
      </dsp:txBody>
      <dsp:txXfrm>
        <a:off x="356393" y="2884765"/>
        <a:ext cx="1373187" cy="823912"/>
      </dsp:txXfrm>
    </dsp:sp>
    <dsp:sp modelId="{4B176ACE-37CD-4C0F-A41E-A49A3E4989B6}">
      <dsp:nvSpPr>
        <dsp:cNvPr id="0" name=""/>
        <dsp:cNvSpPr/>
      </dsp:nvSpPr>
      <dsp:spPr>
        <a:xfrm>
          <a:off x="1866900" y="2884765"/>
          <a:ext cx="1373187" cy="823912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200" kern="1200" dirty="0"/>
        </a:p>
      </dsp:txBody>
      <dsp:txXfrm>
        <a:off x="1866900" y="2884765"/>
        <a:ext cx="1373187" cy="823912"/>
      </dsp:txXfrm>
    </dsp:sp>
    <dsp:sp modelId="{9CCA6030-328C-4226-BF9B-4813A053513A}">
      <dsp:nvSpPr>
        <dsp:cNvPr id="0" name=""/>
        <dsp:cNvSpPr/>
      </dsp:nvSpPr>
      <dsp:spPr>
        <a:xfrm>
          <a:off x="3377406" y="2884765"/>
          <a:ext cx="1373187" cy="823912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200" kern="1200" dirty="0" smtClean="0"/>
            <a:t>∅</a:t>
          </a:r>
          <a:endParaRPr kumimoji="1" lang="ja-JP" altLang="en-US" sz="2200" kern="1200" dirty="0"/>
        </a:p>
      </dsp:txBody>
      <dsp:txXfrm>
        <a:off x="3377406" y="2884765"/>
        <a:ext cx="1373187" cy="823912"/>
      </dsp:txXfrm>
    </dsp:sp>
    <dsp:sp modelId="{91208DE5-FC2D-4177-9876-1B710839E6E9}">
      <dsp:nvSpPr>
        <dsp:cNvPr id="0" name=""/>
        <dsp:cNvSpPr/>
      </dsp:nvSpPr>
      <dsp:spPr>
        <a:xfrm>
          <a:off x="4887912" y="2884765"/>
          <a:ext cx="1373187" cy="823912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200" kern="1200" dirty="0" smtClean="0"/>
            <a:t>∅</a:t>
          </a:r>
          <a:endParaRPr kumimoji="1" lang="ja-JP" altLang="en-US" sz="2200" kern="1200" dirty="0"/>
        </a:p>
      </dsp:txBody>
      <dsp:txXfrm>
        <a:off x="4887912" y="2884765"/>
        <a:ext cx="1373187" cy="823912"/>
      </dsp:txXfrm>
    </dsp:sp>
    <dsp:sp modelId="{5FDCB8AC-6D3B-44AE-A704-7EAA09FF4563}">
      <dsp:nvSpPr>
        <dsp:cNvPr id="0" name=""/>
        <dsp:cNvSpPr/>
      </dsp:nvSpPr>
      <dsp:spPr>
        <a:xfrm>
          <a:off x="6398418" y="2884765"/>
          <a:ext cx="1373187" cy="823912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200" kern="1200" dirty="0" smtClean="0"/>
            <a:t>∅</a:t>
          </a:r>
          <a:endParaRPr kumimoji="1" lang="ja-JP" altLang="en-US" sz="2200" kern="1200" dirty="0"/>
        </a:p>
      </dsp:txBody>
      <dsp:txXfrm>
        <a:off x="6398418" y="2884765"/>
        <a:ext cx="1373187" cy="823912"/>
      </dsp:txXfrm>
    </dsp:sp>
    <dsp:sp modelId="{36B1468D-3087-421B-80A8-E407C449D2EA}">
      <dsp:nvSpPr>
        <dsp:cNvPr id="0" name=""/>
        <dsp:cNvSpPr/>
      </dsp:nvSpPr>
      <dsp:spPr>
        <a:xfrm>
          <a:off x="356393" y="3845996"/>
          <a:ext cx="1373187" cy="823912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200" kern="1200" dirty="0"/>
        </a:p>
      </dsp:txBody>
      <dsp:txXfrm>
        <a:off x="356393" y="3845996"/>
        <a:ext cx="1373187" cy="823912"/>
      </dsp:txXfrm>
    </dsp:sp>
    <dsp:sp modelId="{64D57CCD-8310-4ED7-BA38-6E37C5BA77C4}">
      <dsp:nvSpPr>
        <dsp:cNvPr id="0" name=""/>
        <dsp:cNvSpPr/>
      </dsp:nvSpPr>
      <dsp:spPr>
        <a:xfrm>
          <a:off x="1866900" y="3845996"/>
          <a:ext cx="1373187" cy="823912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200" kern="1200"/>
        </a:p>
      </dsp:txBody>
      <dsp:txXfrm>
        <a:off x="1866900" y="3845996"/>
        <a:ext cx="1373187" cy="823912"/>
      </dsp:txXfrm>
    </dsp:sp>
    <dsp:sp modelId="{F8C58794-AA0B-4832-A2C2-1E7C6B22EDB1}">
      <dsp:nvSpPr>
        <dsp:cNvPr id="0" name=""/>
        <dsp:cNvSpPr/>
      </dsp:nvSpPr>
      <dsp:spPr>
        <a:xfrm>
          <a:off x="3377406" y="3845996"/>
          <a:ext cx="1373187" cy="823912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200" kern="1200"/>
        </a:p>
      </dsp:txBody>
      <dsp:txXfrm>
        <a:off x="3377406" y="3845996"/>
        <a:ext cx="1373187" cy="823912"/>
      </dsp:txXfrm>
    </dsp:sp>
    <dsp:sp modelId="{4664C04E-BC62-4C0A-B4AD-5A2C112A42E9}">
      <dsp:nvSpPr>
        <dsp:cNvPr id="0" name=""/>
        <dsp:cNvSpPr/>
      </dsp:nvSpPr>
      <dsp:spPr>
        <a:xfrm>
          <a:off x="4887912" y="3845996"/>
          <a:ext cx="1373187" cy="823912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200" kern="1200"/>
        </a:p>
      </dsp:txBody>
      <dsp:txXfrm>
        <a:off x="4887912" y="3845996"/>
        <a:ext cx="1373187" cy="823912"/>
      </dsp:txXfrm>
    </dsp:sp>
    <dsp:sp modelId="{6A0F993B-D1EF-427F-8F26-665B6FEA6EB4}">
      <dsp:nvSpPr>
        <dsp:cNvPr id="0" name=""/>
        <dsp:cNvSpPr/>
      </dsp:nvSpPr>
      <dsp:spPr>
        <a:xfrm>
          <a:off x="6398418" y="3845996"/>
          <a:ext cx="1373187" cy="823912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200" kern="1200"/>
        </a:p>
      </dsp:txBody>
      <dsp:txXfrm>
        <a:off x="6398418" y="3845996"/>
        <a:ext cx="1373187" cy="823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6F928-F465-42AE-B243-17B9EF751D5B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73ADF-20A4-469A-8933-A5C044FAE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63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139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8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05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94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15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66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4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67" y="0"/>
            <a:ext cx="10896533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4692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9331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8469-8B66-4375-904D-5122FDB21C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5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5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2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8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7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28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9170" rtl="0" eaLnBrk="1" latinLnBrk="1" hangingPunct="1">
        <a:spcBef>
          <a:spcPct val="0"/>
        </a:spcBef>
        <a:buNone/>
        <a:defRPr kumimoji="1" sz="4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6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12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593943" cy="2387600"/>
          </a:xfrm>
        </p:spPr>
        <p:txBody>
          <a:bodyPr/>
          <a:lstStyle/>
          <a:p>
            <a:r>
              <a:rPr kumimoji="1" lang="en-US" altLang="ja-JP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kumimoji="1" lang="ja-JP" alt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章 </a:t>
            </a:r>
            <a:r>
              <a:rPr kumimoji="1" lang="en-US" altLang="ja-JP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Elitist Multi-Objective </a:t>
            </a:r>
            <a:br>
              <a:rPr kumimoji="1" lang="en-US" altLang="ja-JP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ja-JP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Evolutionary Algorithm</a:t>
            </a:r>
            <a:endParaRPr kumimoji="1" lang="ja-JP" alt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808511"/>
            <a:ext cx="9144000" cy="1655762"/>
          </a:xfrm>
        </p:spPr>
        <p:txBody>
          <a:bodyPr/>
          <a:lstStyle/>
          <a:p>
            <a:r>
              <a:rPr kumimoji="1" lang="en-US" altLang="ja-JP" dirty="0" smtClean="0"/>
              <a:t>2017/12/21(</a:t>
            </a:r>
            <a:r>
              <a:rPr kumimoji="1" lang="ja-JP" altLang="en-US" dirty="0" smtClean="0"/>
              <a:t>木</a:t>
            </a:r>
            <a:r>
              <a:rPr kumimoji="1" lang="en-US" altLang="ja-JP" dirty="0" smtClean="0"/>
              <a:t>)</a:t>
            </a:r>
          </a:p>
          <a:p>
            <a:r>
              <a:rPr lang="ja-JP" altLang="en-US" dirty="0" smtClean="0"/>
              <a:t>岩瀬 拓哉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8469-8B66-4375-904D-5122FDB21CC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40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7869" y="1508787"/>
            <a:ext cx="11329259" cy="614197"/>
          </a:xfrm>
        </p:spPr>
        <p:txBody>
          <a:bodyPr/>
          <a:lstStyle/>
          <a:p>
            <a:r>
              <a:rPr kumimoji="1" lang="en-US" altLang="ja-JP" sz="2800" b="1" dirty="0" smtClean="0"/>
              <a:t>STEP2 </a:t>
            </a:r>
            <a:r>
              <a:rPr kumimoji="1" lang="ja-JP" altLang="en-US" sz="2800" b="1" dirty="0" smtClean="0"/>
              <a:t>ランク毎に解をソート</a:t>
            </a:r>
            <a:endParaRPr kumimoji="1" lang="ja-JP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0"/>
              </p:nvPr>
            </p:nvSpPr>
            <p:spPr>
              <a:xfrm>
                <a:off x="117319" y="2389163"/>
                <a:ext cx="11329259" cy="3994316"/>
              </a:xfrm>
            </p:spPr>
            <p:txBody>
              <a:bodyPr/>
              <a:lstStyle/>
              <a:p>
                <a:pPr/>
                <a:r>
                  <a:rPr kumimoji="1" lang="ja-JP" altLang="en-US" sz="2800" dirty="0" smtClean="0"/>
                  <a:t>初期</a:t>
                </a:r>
                <a14:m>
                  <m:oMath xmlns:m="http://schemas.openxmlformats.org/officeDocument/2006/math">
                    <m:r>
                      <a:rPr kumimoji="1" lang="ja-JP" altLang="en-US" sz="2800" i="1" smtClean="0">
                        <a:latin typeface="Cambria Math" panose="02040503050406030204" pitchFamily="18" charset="0"/>
                      </a:rPr>
                      <m:t>状態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で</m:t>
                    </m:r>
                    <m:r>
                      <a:rPr lang="ja-JP" altLang="en-US" sz="2800" i="1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∅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sz="2800" dirty="0" smtClean="0"/>
              </a:p>
              <a:p>
                <a:pPr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800" dirty="0" smtClean="0"/>
                  <a:t>を満たす間，</a:t>
                </a:r>
                <a:endParaRPr kumimoji="1" lang="en-US" altLang="ja-JP" sz="2800" dirty="0" smtClean="0"/>
              </a:p>
              <a:p>
                <a:pPr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ja-JP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2800" dirty="0" smtClean="0"/>
                  <a:t> 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17319" y="2389163"/>
                <a:ext cx="11329259" cy="3994316"/>
              </a:xfrm>
              <a:blipFill>
                <a:blip r:embed="rId2"/>
                <a:stretch>
                  <a:fillRect t="-18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730" y="266179"/>
            <a:ext cx="7776702" cy="6442742"/>
          </a:xfrm>
          <a:prstGeom prst="rect">
            <a:avLst/>
          </a:prstGeom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6.2 NSGA-II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790995" y="1801831"/>
            <a:ext cx="288000" cy="307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231195" y="1975233"/>
            <a:ext cx="720000" cy="432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958448" y="5109372"/>
            <a:ext cx="720000" cy="432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9036443" y="5109372"/>
            <a:ext cx="720000" cy="432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7918795" y="934279"/>
            <a:ext cx="1117648" cy="100800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676187" y="4103205"/>
            <a:ext cx="1117648" cy="100800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9781251" y="4103205"/>
            <a:ext cx="1117648" cy="100800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359396" y="6073194"/>
            <a:ext cx="68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dirty="0" smtClean="0"/>
              <a:t>10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165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5"/>
          <p:cNvSpPr>
            <a:spLocks noGrp="1"/>
          </p:cNvSpPr>
          <p:nvPr>
            <p:ph type="title"/>
          </p:nvPr>
        </p:nvSpPr>
        <p:spPr>
          <a:xfrm>
            <a:off x="1295467" y="0"/>
            <a:ext cx="10896533" cy="1179288"/>
          </a:xfrm>
        </p:spPr>
        <p:txBody>
          <a:bodyPr/>
          <a:lstStyle/>
          <a:p>
            <a:r>
              <a:rPr kumimoji="1" lang="en-US" altLang="ja-JP" dirty="0" smtClean="0"/>
              <a:t>6.2 NSGA-II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227578" y="1207437"/>
                <a:ext cx="8075763" cy="2072153"/>
              </a:xfrm>
            </p:spPr>
            <p:txBody>
              <a:bodyPr/>
              <a:lstStyle/>
              <a:p>
                <a:r>
                  <a:rPr kumimoji="1" lang="en-US" altLang="ja-JP" sz="2800" b="1" dirty="0" smtClean="0"/>
                  <a:t>STEP3-1 </a:t>
                </a:r>
                <a:r>
                  <a:rPr lang="ja-JP" altLang="en-US" sz="2800" b="1" dirty="0" smtClean="0"/>
                  <a:t>混雑距離の算出</a:t>
                </a:r>
              </a:p>
              <a:p>
                <a:r>
                  <a:rPr lang="ja-JP" altLang="en-US" sz="2800" dirty="0" smtClean="0"/>
                  <a:t>隣り合う解同士の距離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800" dirty="0" err="1" smtClean="0"/>
                  <a:t>を算</a:t>
                </a:r>
                <a:r>
                  <a:rPr lang="ja-JP" altLang="en-US" sz="2800" dirty="0" smtClean="0"/>
                  <a:t>出 </a:t>
                </a:r>
                <a:r>
                  <a:rPr lang="en-US" altLang="ja-JP" sz="24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400" dirty="0" smtClean="0"/>
                  <a:t>が小さいほど解が密集</a:t>
                </a:r>
                <a:r>
                  <a:rPr lang="en-US" altLang="ja-JP" sz="2400" dirty="0" smtClean="0"/>
                  <a:t>)</a:t>
                </a:r>
              </a:p>
              <a:p>
                <a:r>
                  <a:rPr kumimoji="1" lang="ja-JP" altLang="en-US" sz="2400" dirty="0" smtClean="0"/>
                  <a:t>ソートベクトル：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𝑠𝑜𝑟𝑡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578" y="1207437"/>
                <a:ext cx="8075763" cy="2072153"/>
              </a:xfrm>
              <a:blipFill>
                <a:blip r:embed="rId2"/>
                <a:stretch>
                  <a:fillRect l="-15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965" y="352179"/>
            <a:ext cx="4108013" cy="292741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957" y="3609089"/>
            <a:ext cx="9941021" cy="3093496"/>
          </a:xfrm>
          <a:prstGeom prst="rect">
            <a:avLst/>
          </a:prstGeom>
        </p:spPr>
      </p:pic>
      <p:sp>
        <p:nvSpPr>
          <p:cNvPr id="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7579" y="3120808"/>
            <a:ext cx="10025685" cy="614197"/>
          </a:xfrm>
        </p:spPr>
        <p:txBody>
          <a:bodyPr/>
          <a:lstStyle/>
          <a:p>
            <a:r>
              <a:rPr kumimoji="1" lang="en-US" altLang="ja-JP" sz="2800" b="1" dirty="0" smtClean="0"/>
              <a:t>STEP3-2 </a:t>
            </a:r>
            <a:r>
              <a:rPr lang="ja-JP" altLang="en-US" sz="2800" b="1" dirty="0" smtClean="0"/>
              <a:t>混雑度でランク付け</a:t>
            </a:r>
            <a:endParaRPr kumimoji="1" lang="ja-JP" altLang="en-US" sz="2800" b="1" dirty="0"/>
          </a:p>
        </p:txBody>
      </p:sp>
      <p:sp>
        <p:nvSpPr>
          <p:cNvPr id="10" name="正方形/長方形 9"/>
          <p:cNvSpPr/>
          <p:nvPr/>
        </p:nvSpPr>
        <p:spPr>
          <a:xfrm>
            <a:off x="0" y="3462728"/>
            <a:ext cx="12192000" cy="339527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418388" y="5925714"/>
            <a:ext cx="68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dirty="0" smtClean="0"/>
              <a:t>11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79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23174" y="1019846"/>
            <a:ext cx="9615707" cy="614197"/>
          </a:xfrm>
        </p:spPr>
        <p:txBody>
          <a:bodyPr/>
          <a:lstStyle/>
          <a:p>
            <a:r>
              <a:rPr kumimoji="1" lang="en-US" altLang="ja-JP" sz="2800" b="1" dirty="0" smtClean="0"/>
              <a:t>Hand Calculations</a:t>
            </a:r>
            <a:endParaRPr kumimoji="1" lang="ja-JP" altLang="en-US" sz="2800" b="1" dirty="0"/>
          </a:p>
        </p:txBody>
      </p:sp>
      <p:sp>
        <p:nvSpPr>
          <p:cNvPr id="7" name="タイトル 5"/>
          <p:cNvSpPr>
            <a:spLocks noGrp="1"/>
          </p:cNvSpPr>
          <p:nvPr>
            <p:ph type="title"/>
          </p:nvPr>
        </p:nvSpPr>
        <p:spPr>
          <a:xfrm>
            <a:off x="1295467" y="0"/>
            <a:ext cx="10896533" cy="1179288"/>
          </a:xfrm>
        </p:spPr>
        <p:txBody>
          <a:bodyPr/>
          <a:lstStyle/>
          <a:p>
            <a:r>
              <a:rPr kumimoji="1" lang="en-US" altLang="ja-JP" dirty="0" smtClean="0"/>
              <a:t>6.2 NSGA-II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95" y="3376411"/>
            <a:ext cx="4745424" cy="30780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028" y="1497661"/>
            <a:ext cx="6160972" cy="5045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311905" y="2615375"/>
                <a:ext cx="63285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1,2,3,4,5,6,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05" y="2615375"/>
                <a:ext cx="632859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4497316" y="1153809"/>
            <a:ext cx="646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※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6.1 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と同じ親，子集団を使用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(p4.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スライド参照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)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1905" y="1873496"/>
            <a:ext cx="6118392" cy="614197"/>
          </a:xfrm>
        </p:spPr>
        <p:txBody>
          <a:bodyPr/>
          <a:lstStyle/>
          <a:p>
            <a:r>
              <a:rPr kumimoji="1" lang="en-US" altLang="ja-JP" sz="2800" b="1" dirty="0" smtClean="0"/>
              <a:t>STEP1 </a:t>
            </a:r>
            <a:r>
              <a:rPr lang="ja-JP" altLang="en-US" sz="2800" b="1" dirty="0" smtClean="0"/>
              <a:t>親と子集団の統合</a:t>
            </a:r>
            <a:endParaRPr kumimoji="1" lang="ja-JP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6116441" y="6420481"/>
                <a:ext cx="59901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Fig 4: non-dominated fronts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kumimoji="1" lang="en-US" altLang="ja-JP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kumimoji="1" lang="ja-JP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441" y="6420481"/>
                <a:ext cx="5990145" cy="400110"/>
              </a:xfrm>
              <a:prstGeom prst="rect">
                <a:avLst/>
              </a:prstGeom>
              <a:blipFill>
                <a:blip r:embed="rId5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/>
          <p:cNvSpPr txBox="1"/>
          <p:nvPr/>
        </p:nvSpPr>
        <p:spPr>
          <a:xfrm>
            <a:off x="11359396" y="6073194"/>
            <a:ext cx="68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dirty="0" smtClean="0"/>
              <a:t>12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59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028" y="273547"/>
            <a:ext cx="6160972" cy="50452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0"/>
              </p:nvPr>
            </p:nvSpPr>
            <p:spPr>
              <a:xfrm>
                <a:off x="541174" y="1821084"/>
                <a:ext cx="6213588" cy="3994316"/>
              </a:xfrm>
            </p:spPr>
            <p:txBody>
              <a:bodyPr/>
              <a:lstStyle/>
              <a:p>
                <a:r>
                  <a:rPr lang="ja-JP" altLang="en-US" sz="2800" dirty="0" smtClean="0"/>
                  <a:t>初期状態：</a:t>
                </a:r>
                <a:r>
                  <a:rPr kumimoji="1" lang="en-US" altLang="ja-JP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28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=0+3=3 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=6</m:t>
                          </m:r>
                        </m:e>
                      </m:d>
                    </m:oMath>
                  </m:oMathPara>
                </a14:m>
                <a:endParaRPr kumimoji="1" lang="en-US" altLang="ja-JP" sz="2800" dirty="0" smtClean="0"/>
              </a:p>
              <a:p>
                <a:endParaRPr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kumimoji="1" lang="en-US" altLang="ja-JP" sz="2800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ja-JP" sz="2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altLang="ja-JP" sz="28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kumimoji="1" lang="en-US" altLang="ja-JP" sz="1000" dirty="0" smtClean="0"/>
              </a:p>
              <a:p>
                <a:r>
                  <a:rPr lang="ja-JP" altLang="en-US" sz="2400" dirty="0" smtClean="0"/>
                  <a:t>これは保存しない</a:t>
                </a:r>
                <a:endParaRPr kumimoji="1" lang="en-US" altLang="ja-JP" sz="2400" dirty="0" smtClean="0"/>
              </a:p>
              <a:p>
                <a:endParaRPr kumimoji="1" lang="en-US" altLang="ja-JP" sz="2800" dirty="0" smtClean="0"/>
              </a:p>
              <a:p>
                <a:endParaRPr kumimoji="1" lang="en-US" altLang="ja-JP" sz="1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Sup>
                            <m:sSubSup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e>
                              </m:d>
                            </m:sup>
                          </m:sSub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e>
                              </m:d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</m:sSub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541174" y="1821084"/>
                <a:ext cx="6213588" cy="3994316"/>
              </a:xfrm>
              <a:blipFill>
                <a:blip r:embed="rId3"/>
                <a:stretch>
                  <a:fillRect t="-1832" b="-180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1811" y="1380432"/>
            <a:ext cx="11329259" cy="614197"/>
          </a:xfrm>
        </p:spPr>
        <p:txBody>
          <a:bodyPr/>
          <a:lstStyle/>
          <a:p>
            <a:r>
              <a:rPr kumimoji="1" lang="en-US" altLang="ja-JP" sz="2800" b="1" dirty="0" smtClean="0"/>
              <a:t>STEP2 </a:t>
            </a:r>
            <a:r>
              <a:rPr kumimoji="1" lang="ja-JP" altLang="en-US" sz="2800" b="1" dirty="0" smtClean="0"/>
              <a:t>非優越ソートでランク分け</a:t>
            </a:r>
            <a:endParaRPr kumimoji="1" lang="ja-JP" altLang="en-US" sz="2800" b="1" dirty="0"/>
          </a:p>
        </p:txBody>
      </p:sp>
      <p:sp>
        <p:nvSpPr>
          <p:cNvPr id="5" name="タイトル 5"/>
          <p:cNvSpPr>
            <a:spLocks noGrp="1"/>
          </p:cNvSpPr>
          <p:nvPr>
            <p:ph type="title"/>
          </p:nvPr>
        </p:nvSpPr>
        <p:spPr>
          <a:xfrm>
            <a:off x="1295467" y="0"/>
            <a:ext cx="10896533" cy="1179288"/>
          </a:xfrm>
        </p:spPr>
        <p:txBody>
          <a:bodyPr/>
          <a:lstStyle/>
          <a:p>
            <a:r>
              <a:rPr kumimoji="1" lang="en-US" altLang="ja-JP" dirty="0" smtClean="0"/>
              <a:t>6.2 NSGA-II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/>
              <p:cNvSpPr txBox="1"/>
              <p:nvPr/>
            </p:nvSpPr>
            <p:spPr>
              <a:xfrm>
                <a:off x="6116441" y="5196367"/>
                <a:ext cx="59901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Fig 4: non-dominated fronts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kumimoji="1" lang="en-US" altLang="ja-JP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kumimoji="1" lang="ja-JP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441" y="5196367"/>
                <a:ext cx="5990145" cy="400110"/>
              </a:xfrm>
              <a:prstGeom prst="rect">
                <a:avLst/>
              </a:prstGeom>
              <a:blipFill>
                <a:blip r:embed="rId4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下矢印 7"/>
          <p:cNvSpPr/>
          <p:nvPr/>
        </p:nvSpPr>
        <p:spPr>
          <a:xfrm>
            <a:off x="1740310" y="2859553"/>
            <a:ext cx="722671" cy="355600"/>
          </a:xfrm>
          <a:prstGeom prst="downArrow">
            <a:avLst>
              <a:gd name="adj1" fmla="val 50000"/>
              <a:gd name="adj2" fmla="val 822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359396" y="6073194"/>
            <a:ext cx="68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dirty="0" smtClean="0"/>
              <a:t>13</a:t>
            </a:r>
            <a:endParaRPr kumimoji="1" lang="ja-JP" altLang="en-US" sz="2400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527381" y="4781006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b="1" dirty="0" smtClean="0"/>
              <a:t>STEP3-1 </a:t>
            </a:r>
            <a:r>
              <a:rPr lang="ja-JP" altLang="en-US" sz="2800" b="1" dirty="0" smtClean="0"/>
              <a:t>混雑距離のソート</a:t>
            </a:r>
            <a:r>
              <a:rPr lang="en-US" altLang="ja-JP" sz="2800" b="1" dirty="0" smtClean="0"/>
              <a:t> </a:t>
            </a:r>
            <a:endParaRPr lang="ja-JP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/>
              <p:cNvSpPr txBox="1"/>
              <p:nvPr/>
            </p:nvSpPr>
            <p:spPr>
              <a:xfrm>
                <a:off x="5752495" y="6150137"/>
                <a:ext cx="5043323" cy="3137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b="1" i="1">
                          <a:latin typeface="Cambria Math" panose="02040503050406030204" pitchFamily="18" charset="0"/>
                        </a:rPr>
                        <m:t>ただし，</m:t>
                      </m:r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,…, </m:t>
                      </m:r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kumimoji="1" lang="en-US" altLang="ja-JP" sz="2000" b="1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kumimoji="1" lang="ja-JP" altLang="en-US" sz="2000" b="1" dirty="0"/>
              </a:p>
            </p:txBody>
          </p:sp>
        </mc:Choice>
        <mc:Fallback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495" y="6150137"/>
                <a:ext cx="5043323" cy="313740"/>
              </a:xfrm>
              <a:prstGeom prst="rect">
                <a:avLst/>
              </a:prstGeom>
              <a:blipFill>
                <a:blip r:embed="rId5"/>
                <a:stretch>
                  <a:fillRect t="-9804" b="-392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09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0"/>
              </p:nvPr>
            </p:nvSpPr>
            <p:spPr>
              <a:xfrm>
                <a:off x="541173" y="1894833"/>
                <a:ext cx="11449266" cy="4963167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=4,  </m:t>
                    </m:r>
                    <m:sSub>
                      <m:sSub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=0, </m:t>
                    </m:r>
                    <m:sSubSup>
                      <m:sSub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=1, </m:t>
                    </m:r>
                    <m:sSubSup>
                      <m:sSub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p>
                    </m:sSubSup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=0.1, </m:t>
                    </m:r>
                    <m:sSubSup>
                      <m:sSub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=60, </m:t>
                    </m:r>
                    <m:sSubSup>
                      <m:sSub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p>
                    </m:sSubSup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と</m:t>
                    </m:r>
                  </m:oMath>
                </a14:m>
                <a:r>
                  <a:rPr kumimoji="1" lang="ja-JP" altLang="en-US" sz="2800" dirty="0" smtClean="0"/>
                  <a:t>設定</a:t>
                </a:r>
                <a:endParaRPr kumimoji="1" lang="en-US" altLang="ja-JP" sz="2800" dirty="0" smtClean="0"/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を用い</m:t>
                    </m:r>
                    <m:r>
                      <a:rPr lang="ja-JP" altLang="en-US" sz="2800" i="1" smtClean="0">
                        <a:latin typeface="Cambria Math" panose="02040503050406030204" pitchFamily="18" charset="0"/>
                      </a:rPr>
                      <m:t>て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ソートした</m:t>
                    </m:r>
                    <m:sSup>
                      <m:sSup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,1,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kumimoji="1" lang="en-US" altLang="ja-JP" sz="2800" dirty="0" smtClean="0"/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en-US" altLang="ja-JP" sz="2800" dirty="0" smtClean="0"/>
                  <a:t>3</a:t>
                </a:r>
                <a:r>
                  <a:rPr lang="ja-JP" altLang="en-US" sz="2800" dirty="0" smtClean="0"/>
                  <a:t>と</a:t>
                </a:r>
                <a:r>
                  <a:rPr lang="en-US" altLang="ja-JP" sz="2800" dirty="0" smtClean="0"/>
                  <a:t>b</a:t>
                </a:r>
                <a:r>
                  <a:rPr lang="ja-JP" altLang="en-US" sz="2800" dirty="0" smtClean="0"/>
                  <a:t>は</a:t>
                </a:r>
                <a:r>
                  <a:rPr lang="en-US" altLang="ja-JP" sz="2800" dirty="0" smtClean="0"/>
                  <a:t>boundary solution</a:t>
                </a:r>
                <a:r>
                  <a:rPr lang="ja-JP" altLang="en-US" sz="2800" dirty="0" err="1" smtClean="0"/>
                  <a:t>なの</a:t>
                </a:r>
                <a:r>
                  <a:rPr lang="ja-JP" altLang="en-US" sz="2800" dirty="0" smtClean="0"/>
                  <a:t>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2800" dirty="0" smtClean="0"/>
                  <a:t>∞とな</a:t>
                </a:r>
                <a:r>
                  <a:rPr lang="ja-JP" altLang="en-US" sz="2800" dirty="0" smtClean="0"/>
                  <a:t>るので以下のようにする</a:t>
                </a:r>
                <a:r>
                  <a:rPr kumimoji="1" lang="en-US" altLang="ja-JP" sz="2800" dirty="0" smtClean="0"/>
                  <a:t/>
                </a:r>
                <a:br>
                  <a:rPr kumimoji="1" lang="en-US" altLang="ja-JP" sz="28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=0+</m:t>
                    </m:r>
                    <m:f>
                      <m:f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p>
                        </m:sSub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p>
                        </m:sSubSup>
                      </m:den>
                    </m:f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=0+</m:t>
                    </m:r>
                    <m:f>
                      <m:f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0.31−0.22</m:t>
                        </m:r>
                      </m:num>
                      <m:den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1−0.1</m:t>
                        </m:r>
                      </m:den>
                    </m:f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kumimoji="1" lang="en-US" altLang="ja-JP" sz="2800" b="0" dirty="0" smtClean="0"/>
                  <a:t/>
                </a:r>
                <a:br>
                  <a:rPr kumimoji="1" lang="en-US" altLang="ja-JP" sz="2800" b="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=0+</m:t>
                    </m:r>
                    <m:f>
                      <m:f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b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p>
                        </m:sSub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p>
                        </m:sSubSup>
                      </m:den>
                    </m:f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=0+</m:t>
                    </m:r>
                    <m:f>
                      <m:f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79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−0.2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1−0.1</m:t>
                        </m:r>
                      </m:den>
                    </m:f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58</m:t>
                    </m:r>
                  </m:oMath>
                </a14:m>
                <a:endParaRPr kumimoji="1" lang="en-US" altLang="ja-JP" sz="2800" dirty="0" smtClean="0"/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,1,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,3</m:t>
                        </m:r>
                      </m:e>
                    </m:d>
                  </m:oMath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541173" y="1894833"/>
                <a:ext cx="11449266" cy="496316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7381" y="1243324"/>
            <a:ext cx="11329259" cy="614197"/>
          </a:xfrm>
        </p:spPr>
        <p:txBody>
          <a:bodyPr/>
          <a:lstStyle/>
          <a:p>
            <a:r>
              <a:rPr kumimoji="1" lang="en-US" altLang="ja-JP" sz="2800" b="1" dirty="0" smtClean="0"/>
              <a:t>STEP3-1 </a:t>
            </a:r>
            <a:r>
              <a:rPr kumimoji="1" lang="ja-JP" altLang="en-US" sz="2800" b="1" dirty="0" smtClean="0"/>
              <a:t>混雑距離の</a:t>
            </a:r>
            <a:r>
              <a:rPr kumimoji="1" lang="ja-JP" altLang="en-US" sz="2800" b="1" dirty="0" smtClean="0"/>
              <a:t>ソート</a:t>
            </a:r>
            <a:r>
              <a:rPr kumimoji="1" lang="en-US" altLang="ja-JP" sz="2800" b="1" dirty="0" smtClean="0"/>
              <a:t>(</a:t>
            </a:r>
            <a:r>
              <a:rPr kumimoji="1" lang="ja-JP" altLang="en-US" sz="2800" b="1" dirty="0" smtClean="0"/>
              <a:t>続き</a:t>
            </a:r>
            <a:r>
              <a:rPr kumimoji="1" lang="en-US" altLang="ja-JP" sz="2800" b="1" dirty="0" smtClean="0"/>
              <a:t>) </a:t>
            </a:r>
            <a:endParaRPr kumimoji="1" lang="ja-JP" altLang="en-US" sz="2800" b="1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1295467" y="0"/>
            <a:ext cx="10896533" cy="1179288"/>
          </a:xfrm>
        </p:spPr>
        <p:txBody>
          <a:bodyPr/>
          <a:lstStyle/>
          <a:p>
            <a:r>
              <a:rPr kumimoji="1" lang="en-US" altLang="ja-JP" dirty="0" smtClean="0"/>
              <a:t>6.2 NSGA-II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359396" y="6073194"/>
            <a:ext cx="68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dirty="0" smtClean="0"/>
              <a:t>14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8395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5"/>
          <p:cNvSpPr>
            <a:spLocks noGrp="1"/>
          </p:cNvSpPr>
          <p:nvPr>
            <p:ph type="title"/>
          </p:nvPr>
        </p:nvSpPr>
        <p:spPr>
          <a:xfrm>
            <a:off x="1295467" y="0"/>
            <a:ext cx="10896533" cy="1179288"/>
          </a:xfrm>
        </p:spPr>
        <p:txBody>
          <a:bodyPr/>
          <a:lstStyle/>
          <a:p>
            <a:r>
              <a:rPr kumimoji="1" lang="en-US" altLang="ja-JP" dirty="0" smtClean="0"/>
              <a:t>6.2 NSGA-II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67" y="984418"/>
            <a:ext cx="9501258" cy="5361155"/>
          </a:xfrm>
          <a:prstGeom prst="rect">
            <a:avLst/>
          </a:prstGeom>
        </p:spPr>
      </p:pic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295467" y="6098434"/>
                <a:ext cx="11329259" cy="614197"/>
              </a:xfrm>
            </p:spPr>
            <p:txBody>
              <a:bodyPr/>
              <a:lstStyle/>
              <a:p>
                <a:r>
                  <a:rPr kumimoji="1" lang="ja-JP" altLang="en-US" sz="2800" dirty="0" smtClean="0"/>
                  <a:t>混雑距離を考慮した集合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,1,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kumimoji="1" lang="ja-JP" altLang="en-US" sz="2800" dirty="0" smtClean="0"/>
                  <a:t>から３つ目の解まで選択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67" y="6098434"/>
                <a:ext cx="11329259" cy="614197"/>
              </a:xfrm>
              <a:blipFill>
                <a:blip r:embed="rId3"/>
                <a:stretch>
                  <a:fillRect l="-1130" t="-2970" b="-188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11359396" y="6073194"/>
            <a:ext cx="68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dirty="0" smtClean="0"/>
              <a:t>15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595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0"/>
              </p:nvPr>
            </p:nvSpPr>
            <p:spPr>
              <a:xfrm>
                <a:off x="541173" y="1304145"/>
                <a:ext cx="11329259" cy="689548"/>
              </a:xfrm>
            </p:spPr>
            <p:txBody>
              <a:bodyPr/>
              <a:lstStyle/>
              <a:p>
                <a:r>
                  <a:rPr kumimoji="1" lang="en-US" altLang="ja-JP" sz="2800" b="1" dirty="0" smtClean="0"/>
                  <a:t>STEP4 </a:t>
                </a:r>
                <a:r>
                  <a:rPr kumimoji="1" lang="ja-JP" altLang="en-US" sz="2800" b="1" dirty="0" smtClean="0"/>
                  <a:t>次の世代</a:t>
                </a:r>
                <a:r>
                  <a:rPr lang="ja-JP" altLang="en-US" sz="2800" b="1" dirty="0"/>
                  <a:t>の</a:t>
                </a:r>
                <a:r>
                  <a:rPr lang="ja-JP" altLang="en-US" sz="2800" b="1" dirty="0" smtClean="0"/>
                  <a:t>親集団</a:t>
                </a:r>
                <a14:m>
                  <m:oMath xmlns:m="http://schemas.openxmlformats.org/officeDocument/2006/math">
                    <m:r>
                      <a:rPr lang="ja-JP" altLang="en-US" sz="2800" b="1" i="1"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kumimoji="1" lang="en-US" altLang="ja-JP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kumimoji="1" lang="en-US" altLang="ja-JP" sz="2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ja-JP" sz="2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kumimoji="1" lang="en-US" altLang="ja-JP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kumimoji="1" lang="en-US" altLang="ja-JP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8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kumimoji="1" lang="en-US" altLang="ja-JP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kumimoji="1" lang="en-US" altLang="ja-JP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kumimoji="1" lang="en-US" altLang="ja-JP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kumimoji="1" lang="ja-JP" altLang="en-US" sz="2800" b="1" dirty="0" smtClean="0"/>
                  <a:t>と子集団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ja-JP" altLang="en-US" sz="2800" b="1" dirty="0" smtClean="0"/>
                  <a:t>の</a:t>
                </a:r>
                <a:r>
                  <a:rPr kumimoji="1" lang="ja-JP" altLang="en-US" sz="2800" b="1" dirty="0" smtClean="0"/>
                  <a:t>生成</a:t>
                </a:r>
                <a:endParaRPr lang="en-US" altLang="ja-JP" sz="2800" b="1" dirty="0"/>
              </a:p>
            </p:txBody>
          </p:sp>
        </mc:Choice>
        <mc:Fallback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541173" y="1304145"/>
                <a:ext cx="11329259" cy="689548"/>
              </a:xfrm>
              <a:blipFill>
                <a:blip r:embed="rId2"/>
                <a:stretch>
                  <a:fillRect t="-106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タイトル 5"/>
          <p:cNvSpPr>
            <a:spLocks noGrp="1"/>
          </p:cNvSpPr>
          <p:nvPr>
            <p:ph type="title"/>
          </p:nvPr>
        </p:nvSpPr>
        <p:spPr>
          <a:xfrm>
            <a:off x="1295467" y="0"/>
            <a:ext cx="10896533" cy="1179288"/>
          </a:xfrm>
        </p:spPr>
        <p:txBody>
          <a:bodyPr/>
          <a:lstStyle/>
          <a:p>
            <a:r>
              <a:rPr kumimoji="1" lang="en-US" altLang="ja-JP" dirty="0" smtClean="0"/>
              <a:t>6.2 NSGA-II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959370" y="2998035"/>
                <a:ext cx="905406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 smtClean="0"/>
                  <a:t>トーナメント選択により親集団の中から２つの解を選択して交叉</a:t>
                </a:r>
                <a:endParaRPr kumimoji="1" lang="en-US" altLang="ja-JP" sz="2400" dirty="0" smtClean="0"/>
              </a:p>
              <a:p>
                <a:endParaRPr kumimoji="1" lang="en-US" altLang="ja-JP" sz="2400" dirty="0"/>
              </a:p>
              <a:p>
                <a:r>
                  <a:rPr kumimoji="1" lang="ja-JP" altLang="en-US" sz="2400" dirty="0"/>
                  <a:t>ペア</a:t>
                </a:r>
                <a:r>
                  <a:rPr kumimoji="1" lang="ja-JP" altLang="en-US" sz="2400" dirty="0" smtClean="0"/>
                  <a:t>となる解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5,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d>
                      <m:dPr>
                        <m:begChr m:val="{"/>
                        <m:endChr m:val="}"/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,3</m:t>
                        </m:r>
                      </m:e>
                    </m:d>
                    <m:d>
                      <m:dPr>
                        <m:begChr m:val="{"/>
                        <m:endChr m:val="}"/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begChr m:val="{"/>
                        <m:endChr m:val="}"/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d>
                      <m:dPr>
                        <m:begChr m:val="{"/>
                        <m:endChr m:val="}"/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begChr m:val="{"/>
                        <m:endChr m:val="}"/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3,5</m:t>
                        </m:r>
                      </m:e>
                    </m:d>
                  </m:oMath>
                </a14:m>
                <a:endParaRPr kumimoji="1" lang="en-US" altLang="ja-JP" sz="2400" dirty="0" smtClean="0"/>
              </a:p>
              <a:p>
                <a:endParaRPr kumimoji="1" lang="en-US" altLang="ja-JP" sz="2400" dirty="0"/>
              </a:p>
              <a:p>
                <a:endParaRPr kumimoji="1" lang="en-US" altLang="ja-JP" sz="2400" dirty="0" smtClean="0"/>
              </a:p>
              <a:p>
                <a:endParaRPr kumimoji="1" lang="en-US" altLang="ja-JP" sz="2400" dirty="0"/>
              </a:p>
              <a:p>
                <a:endParaRPr kumimoji="1" lang="en-US" altLang="ja-JP" sz="2400" dirty="0" smtClean="0"/>
              </a:p>
              <a:p>
                <a:r>
                  <a:rPr kumimoji="1" lang="ja-JP" altLang="en-US" sz="2400" dirty="0"/>
                  <a:t>ランク</a:t>
                </a:r>
                <a:r>
                  <a:rPr kumimoji="1" lang="ja-JP" altLang="en-US" sz="2400" dirty="0" smtClean="0"/>
                  <a:t>が同じであれば混雑距離の値を比較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70" y="2998035"/>
                <a:ext cx="9054060" cy="3046988"/>
              </a:xfrm>
              <a:prstGeom prst="rect">
                <a:avLst/>
              </a:prstGeom>
              <a:blipFill>
                <a:blip r:embed="rId3"/>
                <a:stretch>
                  <a:fillRect l="-1009" t="-1800" b="-34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下矢印 10"/>
          <p:cNvSpPr/>
          <p:nvPr/>
        </p:nvSpPr>
        <p:spPr>
          <a:xfrm>
            <a:off x="2698230" y="4198364"/>
            <a:ext cx="404735" cy="37475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3370790" y="4198364"/>
            <a:ext cx="404735" cy="37475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4043350" y="4198364"/>
            <a:ext cx="404735" cy="37475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4715910" y="4198364"/>
            <a:ext cx="404735" cy="37475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下矢印 14"/>
          <p:cNvSpPr/>
          <p:nvPr/>
        </p:nvSpPr>
        <p:spPr>
          <a:xfrm>
            <a:off x="5388470" y="4198364"/>
            <a:ext cx="404735" cy="37475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6061030" y="4198364"/>
            <a:ext cx="404735" cy="37475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1648917" y="4573118"/>
                <a:ext cx="48917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= {</a:t>
                </a:r>
                <a:r>
                  <a:rPr kumimoji="1" lang="en-US" altLang="ja-JP" sz="2400" dirty="0" smtClean="0">
                    <a:solidFill>
                      <a:srgbClr val="FF0000"/>
                    </a:solidFill>
                  </a:rPr>
                  <a:t>5      a      </a:t>
                </a:r>
                <a:r>
                  <a:rPr kumimoji="1" lang="en-US" altLang="ja-JP" sz="2400" dirty="0" err="1" smtClean="0">
                    <a:solidFill>
                      <a:srgbClr val="FF0000"/>
                    </a:solidFill>
                  </a:rPr>
                  <a:t>a</a:t>
                </a:r>
                <a:r>
                  <a:rPr kumimoji="1" lang="en-US" altLang="ja-JP" sz="2400" dirty="0" smtClean="0">
                    <a:solidFill>
                      <a:srgbClr val="FF0000"/>
                    </a:solidFill>
                  </a:rPr>
                  <a:t>      b      </a:t>
                </a:r>
                <a:r>
                  <a:rPr kumimoji="1" lang="en-US" altLang="ja-JP" sz="2400" dirty="0" err="1" smtClean="0">
                    <a:solidFill>
                      <a:srgbClr val="FF0000"/>
                    </a:solidFill>
                  </a:rPr>
                  <a:t>b</a:t>
                </a:r>
                <a:r>
                  <a:rPr kumimoji="1" lang="en-US" altLang="ja-JP" sz="2400" dirty="0" smtClean="0">
                    <a:solidFill>
                      <a:srgbClr val="FF0000"/>
                    </a:solidFill>
                  </a:rPr>
                  <a:t>      e</a:t>
                </a:r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}</a:t>
                </a:r>
                <a:endParaRPr kumimoji="1" lang="ja-JP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17" y="4573118"/>
                <a:ext cx="4891799" cy="461665"/>
              </a:xfrm>
              <a:prstGeom prst="rect">
                <a:avLst/>
              </a:prstGeom>
              <a:blipFill>
                <a:blip r:embed="rId4"/>
                <a:stretch>
                  <a:fillRect l="-872" t="-9211" r="-1370" b="-30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/>
          <p:cNvSpPr txBox="1"/>
          <p:nvPr/>
        </p:nvSpPr>
        <p:spPr>
          <a:xfrm>
            <a:off x="11359396" y="6073194"/>
            <a:ext cx="68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dirty="0" smtClean="0"/>
              <a:t>16</a:t>
            </a:r>
            <a:endParaRPr kumimoji="1"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59370" y="1828800"/>
            <a:ext cx="772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(Fig 6</a:t>
            </a:r>
            <a:r>
              <a:rPr kumimoji="1"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参照</a:t>
            </a: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22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5"/>
          <p:cNvSpPr>
            <a:spLocks noGrp="1"/>
          </p:cNvSpPr>
          <p:nvPr>
            <p:ph type="title"/>
          </p:nvPr>
        </p:nvSpPr>
        <p:spPr>
          <a:xfrm>
            <a:off x="1295467" y="0"/>
            <a:ext cx="10896533" cy="1179288"/>
          </a:xfrm>
        </p:spPr>
        <p:txBody>
          <a:bodyPr/>
          <a:lstStyle/>
          <a:p>
            <a:r>
              <a:rPr kumimoji="1" lang="en-US" altLang="ja-JP" dirty="0" smtClean="0"/>
              <a:t>6.2 NSGA-II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2472"/>
            <a:ext cx="11134287" cy="45620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6266342" y="6270581"/>
                <a:ext cx="46165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Fig 6: New parent population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kumimoji="1" lang="en-US" altLang="ja-JP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kumimoji="1" lang="ja-JP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342" y="6270581"/>
                <a:ext cx="4616516" cy="400110"/>
              </a:xfrm>
              <a:prstGeom prst="rect">
                <a:avLst/>
              </a:prstGeom>
              <a:blipFill>
                <a:blip r:embed="rId3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0" y="6270581"/>
            <a:ext cx="5990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Fig 5: The cuboids of solutions for 1 and for d</a:t>
            </a:r>
            <a:endParaRPr kumimoji="1" lang="ja-JP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359396" y="6073194"/>
            <a:ext cx="68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dirty="0" smtClean="0"/>
              <a:t>17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181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7381" y="1243318"/>
            <a:ext cx="11329259" cy="614197"/>
          </a:xfrm>
        </p:spPr>
        <p:txBody>
          <a:bodyPr/>
          <a:lstStyle/>
          <a:p>
            <a:r>
              <a:rPr kumimoji="1" lang="ja-JP" altLang="en-US" sz="2800" b="1" dirty="0" smtClean="0"/>
              <a:t>全体の流れ</a:t>
            </a:r>
            <a:endParaRPr kumimoji="1" lang="ja-JP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0"/>
              </p:nvPr>
            </p:nvSpPr>
            <p:spPr>
              <a:xfrm>
                <a:off x="309717" y="1806339"/>
                <a:ext cx="11531219" cy="3994316"/>
              </a:xfrm>
            </p:spPr>
            <p:txBody>
              <a:bodyPr/>
              <a:lstStyle/>
              <a:p>
                <a:r>
                  <a:rPr kumimoji="1" lang="en-US" altLang="ja-JP" sz="2400" dirty="0" smtClean="0"/>
                  <a:t>STEP1</a:t>
                </a:r>
                <a:r>
                  <a:rPr lang="ja-JP" altLang="en-US" sz="2400" dirty="0"/>
                  <a:t>：</a:t>
                </a:r>
                <a:r>
                  <a:rPr kumimoji="1" lang="ja-JP" altLang="en-US" sz="2400" dirty="0" smtClean="0"/>
                  <a:t>非優越</a:t>
                </a:r>
                <a:r>
                  <a:rPr kumimoji="1" lang="ja-JP" altLang="en-US" sz="2400" dirty="0" smtClean="0"/>
                  <a:t>ソートで２倍の個体</a:t>
                </a:r>
                <a:r>
                  <a:rPr kumimoji="1" lang="ja-JP" altLang="en-US" sz="2400" dirty="0" smtClean="0"/>
                  <a:t>サイズ</a:t>
                </a:r>
                <a:r>
                  <a:rPr kumimoji="1" lang="en-US" altLang="ja-JP" sz="2400" dirty="0" smtClean="0"/>
                  <a:t>(</a:t>
                </a:r>
                <a:r>
                  <a:rPr kumimoji="1" lang="ja-JP" altLang="en-US" sz="2400" dirty="0" smtClean="0"/>
                  <a:t>親</a:t>
                </a:r>
                <a:r>
                  <a:rPr kumimoji="1" lang="en-US" altLang="ja-JP" sz="2400" dirty="0" smtClean="0"/>
                  <a:t>+</a:t>
                </a:r>
                <a:r>
                  <a:rPr kumimoji="1" lang="ja-JP" altLang="en-US" sz="2400" dirty="0" smtClean="0"/>
                  <a:t>子</a:t>
                </a:r>
                <a:r>
                  <a:rPr kumimoji="1" lang="en-US" altLang="ja-JP" sz="2400" dirty="0" smtClean="0"/>
                  <a:t>)</a:t>
                </a:r>
                <a:r>
                  <a:rPr kumimoji="1" lang="ja-JP" altLang="en-US" sz="2400" dirty="0" smtClean="0"/>
                  <a:t>を</a:t>
                </a:r>
                <a:r>
                  <a:rPr kumimoji="1" lang="ja-JP" altLang="en-US" sz="2400" dirty="0" smtClean="0"/>
                  <a:t>ランク分け</a:t>
                </a:r>
                <a:r>
                  <a:rPr kumimoji="1" lang="ja-JP" altLang="en-US" sz="2400" dirty="0" smtClean="0"/>
                  <a:t>　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sSup>
                          <m:sSup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kumimoji="1" lang="en-US" altLang="ja-JP" sz="2400" dirty="0" smtClean="0"/>
              </a:p>
              <a:p>
                <a:r>
                  <a:rPr lang="en-US" altLang="ja-JP" sz="2400" dirty="0" smtClean="0"/>
                  <a:t>STEP2</a:t>
                </a:r>
                <a:r>
                  <a:rPr lang="ja-JP" altLang="en-US" sz="2400" dirty="0" smtClean="0"/>
                  <a:t>：そのランク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400" dirty="0" smtClean="0"/>
                  <a:t>の個体をフロント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400" dirty="0" smtClean="0"/>
                  <a:t>へまとめる</a:t>
                </a:r>
                <a:endParaRPr lang="en-US" altLang="ja-JP" sz="2400" dirty="0" smtClean="0"/>
              </a:p>
              <a:p>
                <a:r>
                  <a:rPr lang="en-US" altLang="ja-JP" sz="2400" dirty="0" smtClean="0"/>
                  <a:t>STEP3</a:t>
                </a:r>
                <a:r>
                  <a:rPr lang="ja-JP" altLang="en-US" sz="2400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400" dirty="0"/>
                  <a:t>にあるすべての解</a:t>
                </a:r>
                <a:r>
                  <a:rPr lang="ja-JP" altLang="en-US" sz="2400" dirty="0" smtClean="0"/>
                  <a:t>の混雑距離</a:t>
                </a:r>
                <a:r>
                  <a:rPr lang="ja-JP" altLang="en-US" sz="2400" dirty="0" smtClean="0"/>
                  <a:t>を</a:t>
                </a:r>
                <a:r>
                  <a:rPr lang="ja-JP" altLang="en-US" sz="2400" dirty="0"/>
                  <a:t>算出</a:t>
                </a:r>
                <a:endParaRPr lang="en-US" altLang="ja-JP" sz="2400" dirty="0" smtClean="0"/>
              </a:p>
              <a:p>
                <a:r>
                  <a:rPr kumimoji="1" lang="en-US" altLang="ja-JP" sz="2400" dirty="0" smtClean="0"/>
                  <a:t>STEP4</a:t>
                </a:r>
                <a:r>
                  <a:rPr lang="ja-JP" altLang="en-US" sz="2400" dirty="0"/>
                  <a:t>：</a:t>
                </a:r>
                <a:r>
                  <a:rPr kumimoji="1" lang="ja-JP" altLang="en-US" sz="2400" dirty="0" smtClean="0"/>
                  <a:t>親</a:t>
                </a:r>
                <a:r>
                  <a:rPr kumimoji="1" lang="ja-JP" altLang="en-US" sz="2400" dirty="0" smtClean="0"/>
                  <a:t>集団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ja-JP" altLang="en-US" sz="2400" dirty="0" smtClean="0"/>
                  <a:t>のサイズ</a:t>
                </a:r>
                <a:r>
                  <a:rPr kumimoji="1" lang="en-US" altLang="ja-JP" sz="2400" dirty="0" smtClean="0"/>
                  <a:t>N</a:t>
                </a:r>
                <a:r>
                  <a:rPr kumimoji="1" lang="ja-JP" altLang="en-US" sz="2400" dirty="0" smtClean="0"/>
                  <a:t>の混雑距離</a:t>
                </a:r>
                <a:r>
                  <a:rPr kumimoji="1" lang="ja-JP" altLang="en-US" sz="2400" dirty="0" smtClean="0"/>
                  <a:t>を</a:t>
                </a:r>
                <a14:m>
                  <m:oMath xmlns:m="http://schemas.openxmlformats.org/officeDocument/2006/math">
                    <m:r>
                      <a:rPr lang="ja-JP" altLang="en-US" sz="2400" b="0" i="1" dirty="0">
                        <a:latin typeface="Cambria Math" panose="02040503050406030204" pitchFamily="18" charset="0"/>
                      </a:rPr>
                      <m:t>算出</m:t>
                    </m:r>
                    <m:r>
                      <a:rPr lang="ja-JP" altLang="en-US" sz="2400" i="1" dirty="0" smtClean="0">
                        <a:latin typeface="Cambria Math" panose="02040503050406030204" pitchFamily="18" charset="0"/>
                      </a:rPr>
                      <m:t>　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𝑀𝑁</m:t>
                        </m:r>
                        <m:func>
                          <m:func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kumimoji="1" lang="en-US" altLang="ja-JP" sz="2400" dirty="0" smtClean="0"/>
              </a:p>
              <a:p>
                <a:endParaRPr kumimoji="1" lang="en-US" altLang="ja-JP" sz="1600" dirty="0" smtClean="0"/>
              </a:p>
              <a:p>
                <a:r>
                  <a:rPr lang="ja-JP" altLang="en-US" sz="2400" b="1" dirty="0" smtClean="0"/>
                  <a:t>利点</a:t>
                </a:r>
                <a:endParaRPr lang="en-US" altLang="ja-JP" sz="2400" b="1" dirty="0" smtClean="0"/>
              </a:p>
              <a:p>
                <a:r>
                  <a:rPr kumimoji="1" lang="ja-JP" altLang="en-US" sz="2400" dirty="0" smtClean="0"/>
                  <a:t>混雑距離の算出</a:t>
                </a:r>
                <a:r>
                  <a:rPr kumimoji="1" lang="en-US" altLang="ja-JP" sz="2400" dirty="0" smtClean="0"/>
                  <a:t>(</a:t>
                </a:r>
                <a:r>
                  <a:rPr kumimoji="1" lang="ja-JP" altLang="en-US" sz="2400" dirty="0" smtClean="0"/>
                  <a:t>パラメータ不要</a:t>
                </a:r>
                <a:r>
                  <a:rPr kumimoji="1" lang="en-US" altLang="ja-JP" sz="2400" dirty="0" smtClean="0"/>
                  <a:t>)</a:t>
                </a:r>
                <a:r>
                  <a:rPr kumimoji="1" lang="ja-JP" altLang="en-US" sz="2400" dirty="0" smtClean="0"/>
                  <a:t>とトーナメント選択によって非支配解の導入が可能</a:t>
                </a:r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endParaRPr kumimoji="1" lang="en-US" altLang="ja-JP" sz="1800" dirty="0" smtClean="0"/>
              </a:p>
              <a:p>
                <a:r>
                  <a:rPr kumimoji="1" lang="ja-JP" altLang="en-US" sz="2400" b="1" dirty="0" smtClean="0"/>
                  <a:t>欠点</a:t>
                </a:r>
                <a:endParaRPr kumimoji="1" lang="en-US" altLang="ja-JP" sz="2400" b="1" dirty="0" smtClean="0"/>
              </a:p>
              <a:p>
                <a:r>
                  <a:rPr lang="ja-JP" altLang="en-US" sz="2400" dirty="0" smtClean="0"/>
                  <a:t>個体サイズによって混雑距離が制限される</a:t>
                </a:r>
                <a:endParaRPr lang="en-US" altLang="ja-JP" sz="2400" dirty="0" smtClean="0"/>
              </a:p>
              <a:p>
                <a:r>
                  <a:rPr kumimoji="1" lang="ja-JP" altLang="en-US" sz="2400" dirty="0" smtClean="0"/>
                  <a:t>→ 非支配解集合を個体サイズより小さくしない限り，制限がかかる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309717" y="1806339"/>
                <a:ext cx="11531219" cy="3994316"/>
              </a:xfrm>
              <a:blipFill>
                <a:blip r:embed="rId2"/>
                <a:stretch>
                  <a:fillRect t="-1372" b="-185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タイトル 5"/>
          <p:cNvSpPr>
            <a:spLocks noGrp="1"/>
          </p:cNvSpPr>
          <p:nvPr>
            <p:ph type="title"/>
          </p:nvPr>
        </p:nvSpPr>
        <p:spPr>
          <a:xfrm>
            <a:off x="1295467" y="0"/>
            <a:ext cx="10896533" cy="1179288"/>
          </a:xfrm>
        </p:spPr>
        <p:txBody>
          <a:bodyPr/>
          <a:lstStyle/>
          <a:p>
            <a:r>
              <a:rPr kumimoji="1" lang="en-US" altLang="ja-JP" dirty="0" smtClean="0"/>
              <a:t>6.2 NSGA-II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359396" y="6073194"/>
            <a:ext cx="68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dirty="0" smtClean="0"/>
              <a:t>18</a:t>
            </a:r>
            <a:endParaRPr kumimoji="1" lang="ja-JP" altLang="en-US" sz="24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919378" y="1857515"/>
            <a:ext cx="2128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N:</a:t>
            </a:r>
            <a:r>
              <a:rPr kumimoji="1" lang="ja-JP" altLang="en-US" dirty="0" smtClean="0"/>
              <a:t> 子の集団サイズ</a:t>
            </a:r>
            <a:endParaRPr kumimoji="1" lang="en-US" altLang="ja-JP" dirty="0" smtClean="0"/>
          </a:p>
          <a:p>
            <a:r>
              <a:rPr kumimoji="1" lang="en-US" altLang="ja-JP" dirty="0" smtClean="0"/>
              <a:t>M: </a:t>
            </a:r>
            <a:r>
              <a:rPr kumimoji="1" lang="ja-JP" altLang="en-US" dirty="0" smtClean="0"/>
              <a:t>選択した個体数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62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772" y="1061301"/>
            <a:ext cx="6160972" cy="5463360"/>
          </a:xfrm>
          <a:prstGeom prst="rect">
            <a:avLst/>
          </a:prstGeom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1295467" y="0"/>
            <a:ext cx="10896533" cy="1179288"/>
          </a:xfrm>
        </p:spPr>
        <p:txBody>
          <a:bodyPr/>
          <a:lstStyle/>
          <a:p>
            <a:r>
              <a:rPr kumimoji="1" lang="en-US" altLang="ja-JP" dirty="0" smtClean="0"/>
              <a:t>6.2 NSGA-II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17290" y="6324606"/>
            <a:ext cx="8613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Fig 7: Population after 50 generations without mutation</a:t>
            </a:r>
            <a:endParaRPr kumimoji="1" lang="ja-JP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359396" y="6073194"/>
            <a:ext cx="68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dirty="0" smtClean="0"/>
              <a:t>19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980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639616" y="0"/>
            <a:ext cx="9552384" cy="1179288"/>
          </a:xfrm>
        </p:spPr>
        <p:txBody>
          <a:bodyPr/>
          <a:lstStyle/>
          <a:p>
            <a:r>
              <a:rPr lang="ja-JP" altLang="en-US" sz="5400" dirty="0" smtClean="0"/>
              <a:t>はじめ</a:t>
            </a:r>
            <a:r>
              <a:rPr lang="ja-JP" altLang="en-US" sz="5400" dirty="0"/>
              <a:t>に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31537" y="1495669"/>
            <a:ext cx="10125103" cy="614197"/>
          </a:xfrm>
        </p:spPr>
        <p:txBody>
          <a:bodyPr/>
          <a:lstStyle/>
          <a:p>
            <a:r>
              <a:rPr kumimoji="1" lang="ja-JP" altLang="en-US" sz="2800" dirty="0" smtClean="0"/>
              <a:t>前章では</a:t>
            </a:r>
            <a:r>
              <a:rPr kumimoji="1" lang="ja-JP" altLang="en-US" sz="2800" b="1" dirty="0" smtClean="0"/>
              <a:t>エリート戦略</a:t>
            </a:r>
            <a:r>
              <a:rPr kumimoji="1" lang="ja-JP" altLang="en-US" sz="2800" dirty="0" smtClean="0"/>
              <a:t>を使わない</a:t>
            </a:r>
            <a:r>
              <a:rPr kumimoji="1" lang="en-US" altLang="ja-JP" sz="2800" dirty="0" smtClean="0"/>
              <a:t>Evolutionary Algorithm(EA)</a:t>
            </a:r>
            <a:r>
              <a:rPr kumimoji="1" lang="ja-JP" altLang="en-US" sz="2800" dirty="0" smtClean="0"/>
              <a:t>を紹介</a:t>
            </a:r>
            <a:endParaRPr kumimoji="1" lang="ja-JP" altLang="en-US" sz="280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1789041" y="2407679"/>
            <a:ext cx="9760228" cy="3994316"/>
          </a:xfrm>
        </p:spPr>
        <p:txBody>
          <a:bodyPr/>
          <a:lstStyle/>
          <a:p>
            <a:r>
              <a:rPr lang="ja-JP" altLang="en-US" sz="2800" dirty="0" smtClean="0"/>
              <a:t>単目的最適化問題では，様々なエリート戦略が用いられている．</a:t>
            </a:r>
            <a:endParaRPr lang="en-US" altLang="ja-JP" sz="2800" dirty="0" smtClean="0"/>
          </a:p>
          <a:p>
            <a:r>
              <a:rPr lang="ja-JP" altLang="en-US" sz="2800" dirty="0" smtClean="0"/>
              <a:t>しかし，多目的最適化問題に応用するのは難しい．</a:t>
            </a:r>
            <a:endParaRPr lang="en-US" altLang="ja-JP" sz="2800" dirty="0" smtClean="0"/>
          </a:p>
          <a:p>
            <a:endParaRPr kumimoji="1" lang="en-US" altLang="ja-JP" sz="2800" dirty="0" smtClean="0"/>
          </a:p>
          <a:p>
            <a:r>
              <a:rPr kumimoji="1" lang="ja-JP" altLang="en-US" sz="2800" dirty="0" smtClean="0"/>
              <a:t>本章では</a:t>
            </a:r>
            <a:r>
              <a:rPr kumimoji="1" lang="ja-JP" altLang="en-US" sz="2800" b="1" dirty="0" smtClean="0"/>
              <a:t>エリート戦略</a:t>
            </a:r>
            <a:r>
              <a:rPr kumimoji="1" lang="ja-JP" altLang="en-US" sz="2800" dirty="0" smtClean="0"/>
              <a:t>の重要性を明らかにし，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en-US" altLang="ja-JP" sz="2800" dirty="0" smtClean="0"/>
              <a:t>MOEA</a:t>
            </a:r>
            <a:r>
              <a:rPr kumimoji="1" lang="ja-JP" altLang="en-US" sz="2800" dirty="0" smtClean="0"/>
              <a:t>へ導入する流れを</a:t>
            </a:r>
            <a:r>
              <a:rPr kumimoji="1" lang="ja-JP" altLang="en-US" sz="2800" dirty="0" smtClean="0"/>
              <a:t>紹介</a:t>
            </a:r>
            <a:endParaRPr kumimoji="1"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b="1" dirty="0" smtClean="0"/>
              <a:t>エリート戦略</a:t>
            </a:r>
            <a:r>
              <a:rPr lang="en-US" altLang="ja-JP" sz="2800" dirty="0" smtClean="0"/>
              <a:t>…	</a:t>
            </a:r>
            <a:r>
              <a:rPr lang="ja-JP" altLang="en-US" sz="2800" dirty="0" smtClean="0"/>
              <a:t>個体群</a:t>
            </a:r>
            <a:r>
              <a:rPr lang="ja-JP" altLang="en-US" sz="2800" dirty="0"/>
              <a:t>の中で適応度の高いもの（エリート）</a:t>
            </a:r>
            <a:r>
              <a:rPr lang="ja-JP" altLang="en-US" sz="2800" dirty="0" smtClean="0"/>
              <a:t>の</a:t>
            </a:r>
            <a:r>
              <a:rPr lang="en-US" altLang="ja-JP" sz="2800" dirty="0" smtClean="0"/>
              <a:t>		</a:t>
            </a:r>
            <a:r>
              <a:rPr lang="ja-JP" altLang="en-US" sz="2800" dirty="0" smtClean="0"/>
              <a:t>上位</a:t>
            </a:r>
            <a:r>
              <a:rPr lang="en-US" altLang="ja-JP" sz="2800" dirty="0"/>
              <a:t>n%</a:t>
            </a:r>
            <a:r>
              <a:rPr lang="ja-JP" altLang="en-US" sz="2800" dirty="0"/>
              <a:t>を次世代に残す</a:t>
            </a:r>
          </a:p>
          <a:p>
            <a:endParaRPr kumimoji="1"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167672" y="6205928"/>
            <a:ext cx="68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030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800" b="1" dirty="0" smtClean="0"/>
              <a:t>Simulation Results</a:t>
            </a:r>
            <a:endParaRPr kumimoji="1" lang="ja-JP" altLang="en-US" sz="2800" b="1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265471" y="2411015"/>
            <a:ext cx="11604961" cy="3994316"/>
          </a:xfrm>
        </p:spPr>
        <p:txBody>
          <a:bodyPr/>
          <a:lstStyle/>
          <a:p>
            <a:r>
              <a:rPr kumimoji="1" lang="en-US" altLang="ja-JP" sz="2400" dirty="0" smtClean="0"/>
              <a:t>Mutation operator</a:t>
            </a:r>
            <a:r>
              <a:rPr kumimoji="1" lang="ja-JP" altLang="en-US" sz="2400" dirty="0" smtClean="0"/>
              <a:t> </a:t>
            </a:r>
            <a:r>
              <a:rPr kumimoji="1" lang="ja-JP" altLang="en-US" sz="2400" dirty="0" err="1" smtClean="0"/>
              <a:t>無しでも</a:t>
            </a:r>
            <a:r>
              <a:rPr kumimoji="1" lang="ja-JP" altLang="en-US" sz="2400" dirty="0" smtClean="0"/>
              <a:t>個体はパレートフロントに到達することができる．</a:t>
            </a:r>
            <a:endParaRPr kumimoji="1" lang="en-US" altLang="ja-JP" sz="2400" dirty="0" smtClean="0"/>
          </a:p>
          <a:p>
            <a:r>
              <a:rPr lang="en-US" altLang="ja-JP" sz="2400" dirty="0" smtClean="0"/>
              <a:t>500</a:t>
            </a:r>
            <a:r>
              <a:rPr lang="ja-JP" altLang="en-US" sz="2400" dirty="0" smtClean="0"/>
              <a:t>世代目でも</a:t>
            </a:r>
            <a:r>
              <a:rPr lang="en-US" altLang="ja-JP" sz="2400" dirty="0" smtClean="0"/>
              <a:t>NSGA-II</a:t>
            </a:r>
            <a:r>
              <a:rPr lang="ja-JP" altLang="en-US" sz="2400" dirty="0" smtClean="0"/>
              <a:t>はパレートフロントに到達可能 </a:t>
            </a:r>
            <a:r>
              <a:rPr lang="en-US" altLang="ja-JP" sz="2400" dirty="0" smtClean="0"/>
              <a:t>(fig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8</a:t>
            </a:r>
            <a:r>
              <a:rPr lang="ja-JP" altLang="en-US" sz="2400" dirty="0" smtClean="0"/>
              <a:t>参照</a:t>
            </a:r>
            <a:r>
              <a:rPr lang="en-US" altLang="ja-JP" sz="2400" dirty="0" smtClean="0"/>
              <a:t>)</a:t>
            </a:r>
          </a:p>
          <a:p>
            <a:r>
              <a:rPr kumimoji="1" lang="en-US" altLang="ja-JP" sz="2400" dirty="0" smtClean="0"/>
              <a:t>Bit-wise mutation</a:t>
            </a:r>
            <a:r>
              <a:rPr kumimoji="1" lang="ja-JP" altLang="en-US" sz="2400" dirty="0" smtClean="0"/>
              <a:t>を用いた場合</a:t>
            </a:r>
            <a:r>
              <a:rPr kumimoji="1" lang="en-US" altLang="ja-JP" sz="2400" dirty="0" smtClean="0"/>
              <a:t>(mutation=0.02)</a:t>
            </a:r>
            <a:r>
              <a:rPr lang="ja-JP" altLang="en-US" sz="2400" dirty="0" smtClean="0"/>
              <a:t>はさらに性能が向上した </a:t>
            </a:r>
            <a:r>
              <a:rPr lang="en-US" altLang="ja-JP" sz="2400" dirty="0" smtClean="0"/>
              <a:t>(fig 9</a:t>
            </a:r>
            <a:r>
              <a:rPr lang="ja-JP" altLang="en-US" sz="2400" dirty="0"/>
              <a:t>参照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5" name="タイトル 5"/>
          <p:cNvSpPr>
            <a:spLocks noGrp="1"/>
          </p:cNvSpPr>
          <p:nvPr>
            <p:ph type="title"/>
          </p:nvPr>
        </p:nvSpPr>
        <p:spPr>
          <a:xfrm>
            <a:off x="1295467" y="0"/>
            <a:ext cx="10896533" cy="1179288"/>
          </a:xfrm>
        </p:spPr>
        <p:txBody>
          <a:bodyPr/>
          <a:lstStyle/>
          <a:p>
            <a:r>
              <a:rPr kumimoji="1" lang="en-US" altLang="ja-JP" dirty="0" smtClean="0"/>
              <a:t>6.2 NSGA-II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7932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000">
            <a:off x="201459" y="1283210"/>
            <a:ext cx="11950329" cy="471245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807224" y="5899530"/>
            <a:ext cx="5369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Fig </a:t>
            </a:r>
            <a: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8: </a:t>
            </a:r>
            <a: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Population after </a:t>
            </a:r>
            <a: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500 generations</a:t>
            </a:r>
            <a:b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without mutation</a:t>
            </a:r>
            <a:endParaRPr kumimoji="1" lang="ja-JP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99612" y="5899530"/>
            <a:ext cx="5369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Fig </a:t>
            </a:r>
            <a:r>
              <a:rPr kumimoji="1"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Population after </a:t>
            </a:r>
            <a: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500 generations</a:t>
            </a:r>
            <a:b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with mutation</a:t>
            </a:r>
            <a:endParaRPr kumimoji="1" lang="ja-JP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タイトル 5"/>
          <p:cNvSpPr>
            <a:spLocks noGrp="1"/>
          </p:cNvSpPr>
          <p:nvPr>
            <p:ph type="title"/>
          </p:nvPr>
        </p:nvSpPr>
        <p:spPr>
          <a:xfrm>
            <a:off x="1295467" y="0"/>
            <a:ext cx="10896533" cy="1179288"/>
          </a:xfrm>
        </p:spPr>
        <p:txBody>
          <a:bodyPr/>
          <a:lstStyle/>
          <a:p>
            <a:r>
              <a:rPr kumimoji="1" lang="en-US" altLang="ja-JP" dirty="0" smtClean="0"/>
              <a:t>6.2 NSGA-II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050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3"/>
              <p:cNvSpPr>
                <a:spLocks noGrp="1"/>
              </p:cNvSpPr>
              <p:nvPr>
                <p:ph idx="10"/>
              </p:nvPr>
            </p:nvSpPr>
            <p:spPr>
              <a:xfrm>
                <a:off x="0" y="2024124"/>
                <a:ext cx="11870432" cy="3994316"/>
              </a:xfrm>
            </p:spPr>
            <p:txBody>
              <a:bodyPr/>
              <a:lstStyle/>
              <a:p>
                <a:r>
                  <a:rPr kumimoji="1" lang="en-US" altLang="ja-JP" sz="2400" b="1" dirty="0" smtClean="0"/>
                  <a:t>STEP1:</a:t>
                </a:r>
                <a:r>
                  <a:rPr lang="en-US" altLang="ja-JP" sz="2400" b="1" dirty="0"/>
                  <a:t>	</a:t>
                </a:r>
                <a:r>
                  <a:rPr lang="ja-JP" altLang="en-US" sz="2400" b="1" dirty="0" smtClean="0"/>
                  <a:t>子集団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ja-JP" altLang="en-US" sz="2400" b="1" dirty="0" smtClean="0"/>
                  <a:t>の最良</a:t>
                </a:r>
                <a:r>
                  <a:rPr lang="ja-JP" altLang="en-US" sz="2400" b="1" dirty="0"/>
                  <a:t>解を非支配解とし</a:t>
                </a:r>
                <a:r>
                  <a:rPr lang="ja-JP" altLang="en-US" sz="2400" b="1" dirty="0" smtClean="0"/>
                  <a:t>，それらを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ja-JP" altLang="en-US" sz="2400" b="1" dirty="0" smtClean="0"/>
                  <a:t>から削除して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ja-JP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ja-JP" altLang="en-US" sz="2400" b="1" dirty="0" smtClean="0"/>
                  <a:t>に移動</a:t>
                </a:r>
                <a:r>
                  <a:rPr lang="en-US" altLang="ja-JP" sz="2400" dirty="0" smtClean="0"/>
                  <a:t/>
                </a:r>
                <a:br>
                  <a:rPr lang="en-US" altLang="ja-JP" sz="2400" dirty="0" smtClean="0"/>
                </a:br>
                <a:r>
                  <a:rPr lang="en-US" altLang="ja-JP" sz="2400" dirty="0" smtClean="0"/>
                  <a:t>	(</a:t>
                </a:r>
                <a:r>
                  <a:rPr lang="ja-JP" altLang="en-US" sz="2400" dirty="0" smtClean="0"/>
                  <a:t>す</a:t>
                </a:r>
                <a14:m>
                  <m:oMath xmlns:m="http://schemas.openxmlformats.org/officeDocument/2006/math"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べての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解は</m:t>
                    </m:r>
                    <m:sSub>
                      <m:sSubPr>
                        <m:ctrlPr>
                          <a:rPr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ja-JP" altLang="en-US" sz="2400" dirty="0" smtClean="0"/>
                  <a:t>にある一つの解に支配される</a:t>
                </a:r>
                <a:r>
                  <a:rPr lang="en-US" altLang="ja-JP" sz="2400" dirty="0" smtClean="0"/>
                  <a:t>)</a:t>
                </a:r>
                <a:br>
                  <a:rPr lang="en-US" altLang="ja-JP" sz="2400" dirty="0" smtClean="0"/>
                </a:br>
                <a:endParaRPr lang="en-US" altLang="ja-JP" sz="2400" dirty="0" smtClean="0"/>
              </a:p>
              <a:p>
                <a:r>
                  <a:rPr kumimoji="1" lang="en-US" altLang="ja-JP" sz="2400" b="1" dirty="0" smtClean="0"/>
                  <a:t>STEP2: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kumimoji="1" lang="ja-JP" altLang="en-US" sz="2400" b="1" dirty="0" smtClean="0"/>
                  <a:t>の各解</a:t>
                </a:r>
                <a14:m>
                  <m:oMath xmlns:m="http://schemas.openxmlformats.org/officeDocument/2006/math">
                    <m:r>
                      <a:rPr kumimoji="1" lang="en-US" altLang="ja-JP" sz="2400" b="1" i="1" dirty="0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kumimoji="1" lang="ja-JP" altLang="en-US" sz="2400" b="1" dirty="0" smtClean="0"/>
                  <a:t>が親集団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kumimoji="1" lang="ja-JP" altLang="en-US" sz="2400" b="1" dirty="0" smtClean="0"/>
                  <a:t>と交叉</a:t>
                </a:r>
                <a:endParaRPr kumimoji="1" lang="en-US" altLang="ja-JP" sz="2400" b="1" dirty="0" smtClean="0"/>
              </a:p>
              <a:p>
                <a:r>
                  <a:rPr lang="en-US" altLang="ja-JP" sz="2400" dirty="0" smtClean="0"/>
                  <a:t>	(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ja-JP" altLang="en-US" sz="2400" dirty="0" smtClean="0"/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ja-JP" altLang="en-US" sz="2400" dirty="0" smtClean="0"/>
                  <a:t>のある解を支配していた場合，その解を削除</a:t>
                </a:r>
                <a:r>
                  <a:rPr lang="en-US" altLang="ja-JP" sz="2400" dirty="0" smtClean="0"/>
                  <a:t>)</a:t>
                </a:r>
              </a:p>
              <a:p>
                <a:r>
                  <a:rPr lang="en-US" altLang="ja-JP" sz="2400" dirty="0" smtClean="0"/>
                  <a:t>	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ja-JP" altLang="en-US" sz="2400" dirty="0" smtClean="0"/>
                  <a:t>が親の解を支配している場合，そ</a:t>
                </a:r>
                <a:r>
                  <a:rPr lang="ja-JP" altLang="en-US" sz="2400" dirty="0"/>
                  <a:t>の</a:t>
                </a:r>
                <a:r>
                  <a:rPr lang="ja-JP" altLang="en-US" sz="2400" dirty="0" smtClean="0"/>
                  <a:t>解を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ja-JP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ja-JP" altLang="en-US" sz="2400" dirty="0" smtClean="0"/>
                  <a:t>から</a:t>
                </a:r>
                <a14:m>
                  <m:oMath xmlns:m="http://schemas.openxmlformats.org/officeDocument/2006/math">
                    <m:r>
                      <a:rPr lang="en-US" altLang="ja-JP" sz="2400" b="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2400" b="0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ja-JP" altLang="en-US" sz="2400" dirty="0" smtClean="0"/>
                  <a:t>へ移動</a:t>
                </a:r>
                <a:endParaRPr lang="en-US" altLang="ja-JP" sz="2400" dirty="0" smtClean="0"/>
              </a:p>
              <a:p>
                <a:r>
                  <a:rPr lang="en-US" altLang="ja-JP" sz="2400" dirty="0"/>
                  <a:t>	</a:t>
                </a:r>
                <a:r>
                  <a:rPr lang="ja-JP" altLang="en-US" sz="2400" dirty="0" smtClean="0"/>
                  <a:t>支配されていない場合，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ja-JP" altLang="en-US" sz="2400" dirty="0" smtClean="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へ</m:t>
                    </m:r>
                  </m:oMath>
                </a14:m>
                <a:r>
                  <a:rPr lang="ja-JP" altLang="en-US" sz="2400" dirty="0" smtClean="0"/>
                  <a:t>移動</a:t>
                </a:r>
                <a:r>
                  <a:rPr lang="en-US" altLang="ja-JP" sz="2400" dirty="0" smtClean="0"/>
                  <a:t/>
                </a:r>
                <a:br>
                  <a:rPr lang="en-US" altLang="ja-JP" sz="2400" dirty="0" smtClean="0"/>
                </a:br>
                <a:endParaRPr lang="en-US" altLang="ja-JP" sz="2400" dirty="0" smtClean="0"/>
              </a:p>
              <a:p>
                <a:r>
                  <a:rPr kumimoji="1" lang="en-US" altLang="ja-JP" sz="2400" b="1" dirty="0" smtClean="0"/>
                  <a:t>STEP3: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kumimoji="1" lang="ja-JP" altLang="en-US" sz="2400" b="1" dirty="0" smtClean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kumimoji="1" lang="en-US" altLang="ja-JP" sz="2400" b="1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 sz="2400" b="1" dirty="0" smtClean="0"/>
                  <a:t>を統合．個体数が揃うまで</a:t>
                </a:r>
                <a14:m>
                  <m:oMath xmlns:m="http://schemas.openxmlformats.org/officeDocument/2006/math">
                    <m:r>
                      <a:rPr lang="en-US" altLang="ja-JP" sz="2400" b="1" i="1" dirty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ja-JP" sz="2400" b="1" i="1" dirty="0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kumimoji="1" lang="ja-JP" altLang="en-US" sz="2400" b="1" dirty="0" smtClean="0"/>
                  <a:t>から，さもなければ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kumimoji="1" lang="ja-JP" altLang="en-US" sz="2400" b="1" dirty="0" smtClean="0"/>
                  <a:t>から追加して次世代へ</a:t>
                </a:r>
                <a:endParaRPr kumimoji="1" lang="en-US" altLang="ja-JP" sz="2400" b="1" dirty="0" smtClean="0"/>
              </a:p>
            </p:txBody>
          </p:sp>
        </mc:Choice>
        <mc:Fallback xmlns="">
          <p:sp>
            <p:nvSpPr>
              <p:cNvPr id="5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0" y="2024124"/>
                <a:ext cx="11870432" cy="3994316"/>
              </a:xfrm>
              <a:blipFill>
                <a:blip r:embed="rId2"/>
                <a:stretch>
                  <a:fillRect t="-13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327355" y="0"/>
            <a:ext cx="10864645" cy="1179288"/>
          </a:xfrm>
        </p:spPr>
        <p:txBody>
          <a:bodyPr/>
          <a:lstStyle/>
          <a:p>
            <a:r>
              <a:rPr lang="en-US" altLang="ja-JP" dirty="0"/>
              <a:t>6.1	Rudolph’s Multi-Objective EA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167672" y="6205928"/>
            <a:ext cx="68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3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413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1342103" y="0"/>
            <a:ext cx="10849897" cy="1179288"/>
          </a:xfrm>
        </p:spPr>
        <p:txBody>
          <a:bodyPr/>
          <a:lstStyle/>
          <a:p>
            <a:r>
              <a:rPr lang="en-US" altLang="ja-JP" dirty="0"/>
              <a:t>6.1	Rudolph’s Multi-Objective EA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000">
            <a:off x="228274" y="1850499"/>
            <a:ext cx="12101762" cy="5035601"/>
          </a:xfrm>
          <a:prstGeom prst="rect">
            <a:avLst/>
          </a:prstGeom>
        </p:spPr>
      </p:pic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42103" y="1060445"/>
            <a:ext cx="11329259" cy="614197"/>
          </a:xfrm>
        </p:spPr>
        <p:txBody>
          <a:bodyPr/>
          <a:lstStyle/>
          <a:p>
            <a:r>
              <a:rPr kumimoji="1" lang="en-US" altLang="ja-JP" sz="2800" b="1" dirty="0" smtClean="0"/>
              <a:t>Hand Calculations</a:t>
            </a:r>
            <a:endParaRPr kumimoji="1" lang="ja-JP" altLang="en-US" sz="28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67672" y="6205928"/>
            <a:ext cx="68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4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200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119921" y="3867462"/>
            <a:ext cx="11032761" cy="27937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19921" y="1693889"/>
            <a:ext cx="11032761" cy="2173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10131951" y="1990252"/>
            <a:ext cx="756521" cy="4530469"/>
          </a:xfrm>
          <a:prstGeom prst="downArrow">
            <a:avLst>
              <a:gd name="adj1" fmla="val 50000"/>
              <a:gd name="adj2" fmla="val 6919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1342103" y="0"/>
            <a:ext cx="10849897" cy="1179288"/>
          </a:xfrm>
        </p:spPr>
        <p:txBody>
          <a:bodyPr/>
          <a:lstStyle/>
          <a:p>
            <a:r>
              <a:rPr lang="en-US" altLang="ja-JP" dirty="0"/>
              <a:t>6.1	Rudolph’s Multi-Objective EA</a:t>
            </a:r>
            <a:endParaRPr kumimoji="1" lang="ja-JP" altLang="en-US" dirty="0"/>
          </a:p>
        </p:txBody>
      </p:sp>
      <p:graphicFrame>
        <p:nvGraphicFramePr>
          <p:cNvPr id="6" name="図表 5"/>
          <p:cNvGraphicFramePr/>
          <p:nvPr>
            <p:extLst>
              <p:ext uri="{D42A27DB-BD31-4B8C-83A1-F6EECF244321}">
                <p14:modId xmlns:p14="http://schemas.microsoft.com/office/powerpoint/2010/main" val="3116590171"/>
              </p:ext>
            </p:extLst>
          </p:nvPr>
        </p:nvGraphicFramePr>
        <p:xfrm>
          <a:off x="2003951" y="1990252"/>
          <a:ext cx="8128000" cy="4670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337762" y="2004563"/>
                <a:ext cx="200868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STEP</a:t>
                </a:r>
                <a:r>
                  <a:rPr kumimoji="1" lang="en-US" altLang="ja-JP" sz="3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  <a:br>
                  <a:rPr kumimoji="1" lang="en-US" altLang="ja-JP" sz="3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kumimoji="1" lang="en-US" altLang="ja-JP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kumimoji="1" lang="ja-JP" altLang="en-US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ja-JP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kumimoji="1" lang="en-US" altLang="ja-JP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62" y="2004563"/>
                <a:ext cx="2008682" cy="954107"/>
              </a:xfrm>
              <a:prstGeom prst="rect">
                <a:avLst/>
              </a:prstGeom>
              <a:blipFill>
                <a:blip r:embed="rId7"/>
                <a:stretch>
                  <a:fillRect t="-8333" b="-70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337762" y="3480877"/>
            <a:ext cx="2008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kumimoji="1" lang="en-US" altLang="ja-JP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ja-JP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波線 12"/>
              <p:cNvSpPr/>
              <p:nvPr/>
            </p:nvSpPr>
            <p:spPr>
              <a:xfrm>
                <a:off x="2423673" y="1713366"/>
                <a:ext cx="829190" cy="464695"/>
              </a:xfrm>
              <a:prstGeom prst="wave">
                <a:avLst>
                  <a:gd name="adj1" fmla="val 12500"/>
                  <a:gd name="adj2" fmla="val -1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kumimoji="1" lang="en-US" altLang="ja-JP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kumimoji="1" lang="ja-JP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波線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673" y="1713366"/>
                <a:ext cx="829190" cy="464695"/>
              </a:xfrm>
              <a:prstGeom prst="wave">
                <a:avLst>
                  <a:gd name="adj1" fmla="val 12500"/>
                  <a:gd name="adj2" fmla="val -10000"/>
                </a:avLst>
              </a:prstGeom>
              <a:blipFill>
                <a:blip r:embed="rId8"/>
                <a:stretch>
                  <a:fillRect b="-3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波線 13"/>
              <p:cNvSpPr/>
              <p:nvPr/>
            </p:nvSpPr>
            <p:spPr>
              <a:xfrm>
                <a:off x="3909520" y="1713366"/>
                <a:ext cx="829190" cy="464695"/>
              </a:xfrm>
              <a:prstGeom prst="wave">
                <a:avLst>
                  <a:gd name="adj1" fmla="val 12500"/>
                  <a:gd name="adj2" fmla="val -1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kumimoji="1" lang="en-US" altLang="ja-JP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kumimoji="1" lang="ja-JP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波線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520" y="1713366"/>
                <a:ext cx="829190" cy="464695"/>
              </a:xfrm>
              <a:prstGeom prst="wave">
                <a:avLst>
                  <a:gd name="adj1" fmla="val 12500"/>
                  <a:gd name="adj2" fmla="val -10000"/>
                </a:avLst>
              </a:prstGeom>
              <a:blipFill>
                <a:blip r:embed="rId9"/>
                <a:stretch>
                  <a:fillRect b="-157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波線 14"/>
              <p:cNvSpPr/>
              <p:nvPr/>
            </p:nvSpPr>
            <p:spPr>
              <a:xfrm>
                <a:off x="5395367" y="1713366"/>
                <a:ext cx="829190" cy="464695"/>
              </a:xfrm>
              <a:prstGeom prst="wave">
                <a:avLst>
                  <a:gd name="adj1" fmla="val 12500"/>
                  <a:gd name="adj2" fmla="val -1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kumimoji="1" lang="en-US" altLang="ja-JP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kumimoji="1" lang="ja-JP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波線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367" y="1713366"/>
                <a:ext cx="829190" cy="464695"/>
              </a:xfrm>
              <a:prstGeom prst="wave">
                <a:avLst>
                  <a:gd name="adj1" fmla="val 12500"/>
                  <a:gd name="adj2" fmla="val -10000"/>
                </a:avLst>
              </a:prstGeom>
              <a:blipFill>
                <a:blip r:embed="rId10"/>
                <a:stretch>
                  <a:fillRect b="-157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波線 15"/>
              <p:cNvSpPr/>
              <p:nvPr/>
            </p:nvSpPr>
            <p:spPr>
              <a:xfrm>
                <a:off x="6881214" y="1713366"/>
                <a:ext cx="829190" cy="464695"/>
              </a:xfrm>
              <a:prstGeom prst="wave">
                <a:avLst>
                  <a:gd name="adj1" fmla="val 12500"/>
                  <a:gd name="adj2" fmla="val -1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kumimoji="1" lang="ja-JP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波線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214" y="1713366"/>
                <a:ext cx="829190" cy="464695"/>
              </a:xfrm>
              <a:prstGeom prst="wave">
                <a:avLst>
                  <a:gd name="adj1" fmla="val 12500"/>
                  <a:gd name="adj2" fmla="val -10000"/>
                </a:avLst>
              </a:prstGeom>
              <a:blipFill>
                <a:blip r:embed="rId11"/>
                <a:stretch>
                  <a:fillRect t="-7895" b="-315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波線 16"/>
              <p:cNvSpPr/>
              <p:nvPr/>
            </p:nvSpPr>
            <p:spPr>
              <a:xfrm>
                <a:off x="8367061" y="1713366"/>
                <a:ext cx="829190" cy="464695"/>
              </a:xfrm>
              <a:prstGeom prst="wave">
                <a:avLst>
                  <a:gd name="adj1" fmla="val 12500"/>
                  <a:gd name="adj2" fmla="val -1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kumimoji="1" lang="en-US" altLang="ja-JP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波線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061" y="1713366"/>
                <a:ext cx="829190" cy="464695"/>
              </a:xfrm>
              <a:prstGeom prst="wave">
                <a:avLst>
                  <a:gd name="adj1" fmla="val 12500"/>
                  <a:gd name="adj2" fmla="val -10000"/>
                </a:avLst>
              </a:prstGeom>
              <a:blipFill>
                <a:blip r:embed="rId12"/>
                <a:stretch>
                  <a:fillRect b="-184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コンテンツ プレースホルダー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167672" y="6205928"/>
            <a:ext cx="68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5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600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/>
        </p:nvSpPr>
        <p:spPr>
          <a:xfrm>
            <a:off x="119921" y="2803039"/>
            <a:ext cx="11032761" cy="3883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19921" y="1963714"/>
            <a:ext cx="11032761" cy="8127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10131951" y="1990252"/>
            <a:ext cx="756521" cy="4530469"/>
          </a:xfrm>
          <a:prstGeom prst="downArrow">
            <a:avLst>
              <a:gd name="adj1" fmla="val 50000"/>
              <a:gd name="adj2" fmla="val 6919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42103" y="985495"/>
            <a:ext cx="11329259" cy="614197"/>
          </a:xfrm>
        </p:spPr>
        <p:txBody>
          <a:bodyPr/>
          <a:lstStyle/>
          <a:p>
            <a:r>
              <a:rPr kumimoji="1" lang="en-US" altLang="ja-JP" sz="2800" b="1" dirty="0" smtClean="0"/>
              <a:t>Hand Calculations</a:t>
            </a:r>
            <a:endParaRPr kumimoji="1" lang="ja-JP" altLang="en-US" sz="2800" b="1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1342103" y="0"/>
            <a:ext cx="10849897" cy="1179288"/>
          </a:xfrm>
        </p:spPr>
        <p:txBody>
          <a:bodyPr/>
          <a:lstStyle/>
          <a:p>
            <a:r>
              <a:rPr lang="en-US" altLang="ja-JP" dirty="0"/>
              <a:t>6.1	Rudolph’s Multi-Objective EA</a:t>
            </a:r>
            <a:endParaRPr kumimoji="1" lang="ja-JP" altLang="en-US" dirty="0"/>
          </a:p>
        </p:txBody>
      </p:sp>
      <p:graphicFrame>
        <p:nvGraphicFramePr>
          <p:cNvPr id="6" name="図表 5"/>
          <p:cNvGraphicFramePr/>
          <p:nvPr>
            <p:extLst>
              <p:ext uri="{D42A27DB-BD31-4B8C-83A1-F6EECF244321}">
                <p14:modId xmlns:p14="http://schemas.microsoft.com/office/powerpoint/2010/main" val="1810133126"/>
              </p:ext>
            </p:extLst>
          </p:nvPr>
        </p:nvGraphicFramePr>
        <p:xfrm>
          <a:off x="2003951" y="1960270"/>
          <a:ext cx="8128000" cy="4670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414991" y="3560927"/>
                <a:ext cx="2008682" cy="985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STEP</a:t>
                </a:r>
                <a:r>
                  <a:rPr kumimoji="1" lang="en-US" altLang="ja-JP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</a:t>
                </a:r>
                <a:r>
                  <a:rPr kumimoji="1" lang="en-US" altLang="ja-JP" sz="3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/>
                </a:r>
                <a:br>
                  <a:rPr kumimoji="1" lang="en-US" altLang="ja-JP" sz="3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kumimoji="1" lang="en-US" altLang="ja-JP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kumimoji="1" lang="ja-JP" altLang="en-US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ja-JP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kumimoji="1" lang="en-US" altLang="ja-JP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91" y="3560927"/>
                <a:ext cx="2008682" cy="985013"/>
              </a:xfrm>
              <a:prstGeom prst="rect">
                <a:avLst/>
              </a:prstGeom>
              <a:blipFill>
                <a:blip r:embed="rId7"/>
                <a:stretch>
                  <a:fillRect t="-80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337762" y="2116776"/>
            <a:ext cx="2008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kumimoji="1" lang="en-US" altLang="ja-JP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ja-JP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波線 12"/>
              <p:cNvSpPr/>
              <p:nvPr/>
            </p:nvSpPr>
            <p:spPr>
              <a:xfrm>
                <a:off x="2423673" y="1713366"/>
                <a:ext cx="829190" cy="464695"/>
              </a:xfrm>
              <a:prstGeom prst="wave">
                <a:avLst>
                  <a:gd name="adj1" fmla="val 12500"/>
                  <a:gd name="adj2" fmla="val -1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kumimoji="1" lang="en-US" altLang="ja-JP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kumimoji="1" lang="ja-JP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波線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673" y="1713366"/>
                <a:ext cx="829190" cy="464695"/>
              </a:xfrm>
              <a:prstGeom prst="wave">
                <a:avLst>
                  <a:gd name="adj1" fmla="val 12500"/>
                  <a:gd name="adj2" fmla="val -10000"/>
                </a:avLst>
              </a:prstGeom>
              <a:blipFill>
                <a:blip r:embed="rId8"/>
                <a:stretch>
                  <a:fillRect b="-3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波線 13"/>
              <p:cNvSpPr/>
              <p:nvPr/>
            </p:nvSpPr>
            <p:spPr>
              <a:xfrm>
                <a:off x="3909520" y="1713366"/>
                <a:ext cx="829190" cy="464695"/>
              </a:xfrm>
              <a:prstGeom prst="wave">
                <a:avLst>
                  <a:gd name="adj1" fmla="val 12500"/>
                  <a:gd name="adj2" fmla="val -1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kumimoji="1" lang="en-US" altLang="ja-JP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kumimoji="1" lang="ja-JP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波線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520" y="1713366"/>
                <a:ext cx="829190" cy="464695"/>
              </a:xfrm>
              <a:prstGeom prst="wave">
                <a:avLst>
                  <a:gd name="adj1" fmla="val 12500"/>
                  <a:gd name="adj2" fmla="val -10000"/>
                </a:avLst>
              </a:prstGeom>
              <a:blipFill>
                <a:blip r:embed="rId9"/>
                <a:stretch>
                  <a:fillRect b="-157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波線 14"/>
              <p:cNvSpPr/>
              <p:nvPr/>
            </p:nvSpPr>
            <p:spPr>
              <a:xfrm>
                <a:off x="5395367" y="1713366"/>
                <a:ext cx="829190" cy="464695"/>
              </a:xfrm>
              <a:prstGeom prst="wave">
                <a:avLst>
                  <a:gd name="adj1" fmla="val 12500"/>
                  <a:gd name="adj2" fmla="val -1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kumimoji="1" lang="en-US" altLang="ja-JP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kumimoji="1" lang="ja-JP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波線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367" y="1713366"/>
                <a:ext cx="829190" cy="464695"/>
              </a:xfrm>
              <a:prstGeom prst="wave">
                <a:avLst>
                  <a:gd name="adj1" fmla="val 12500"/>
                  <a:gd name="adj2" fmla="val -10000"/>
                </a:avLst>
              </a:prstGeom>
              <a:blipFill>
                <a:blip r:embed="rId10"/>
                <a:stretch>
                  <a:fillRect b="-157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波線 15"/>
              <p:cNvSpPr/>
              <p:nvPr/>
            </p:nvSpPr>
            <p:spPr>
              <a:xfrm>
                <a:off x="6881214" y="1713366"/>
                <a:ext cx="829190" cy="464695"/>
              </a:xfrm>
              <a:prstGeom prst="wave">
                <a:avLst>
                  <a:gd name="adj1" fmla="val 12500"/>
                  <a:gd name="adj2" fmla="val -1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kumimoji="1" lang="ja-JP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波線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214" y="1713366"/>
                <a:ext cx="829190" cy="464695"/>
              </a:xfrm>
              <a:prstGeom prst="wave">
                <a:avLst>
                  <a:gd name="adj1" fmla="val 12500"/>
                  <a:gd name="adj2" fmla="val -10000"/>
                </a:avLst>
              </a:prstGeom>
              <a:blipFill>
                <a:blip r:embed="rId11"/>
                <a:stretch>
                  <a:fillRect t="-7895" b="-315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波線 16"/>
              <p:cNvSpPr/>
              <p:nvPr/>
            </p:nvSpPr>
            <p:spPr>
              <a:xfrm>
                <a:off x="8367061" y="1713366"/>
                <a:ext cx="829190" cy="464695"/>
              </a:xfrm>
              <a:prstGeom prst="wave">
                <a:avLst>
                  <a:gd name="adj1" fmla="val 12500"/>
                  <a:gd name="adj2" fmla="val -1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kumimoji="1" lang="en-US" altLang="ja-JP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波線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061" y="1713366"/>
                <a:ext cx="829190" cy="464695"/>
              </a:xfrm>
              <a:prstGeom prst="wave">
                <a:avLst>
                  <a:gd name="adj1" fmla="val 12500"/>
                  <a:gd name="adj2" fmla="val -10000"/>
                </a:avLst>
              </a:prstGeom>
              <a:blipFill>
                <a:blip r:embed="rId12"/>
                <a:stretch>
                  <a:fillRect b="-184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正方形/長方形 1"/>
          <p:cNvSpPr/>
          <p:nvPr/>
        </p:nvSpPr>
        <p:spPr>
          <a:xfrm>
            <a:off x="2218544" y="4781862"/>
            <a:ext cx="1573967" cy="9443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167672" y="6205928"/>
            <a:ext cx="68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6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433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480" y="1179288"/>
            <a:ext cx="6008676" cy="5409516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1386349" y="0"/>
            <a:ext cx="10805652" cy="1179288"/>
          </a:xfrm>
        </p:spPr>
        <p:txBody>
          <a:bodyPr/>
          <a:lstStyle/>
          <a:p>
            <a:r>
              <a:rPr lang="en-US" altLang="ja-JP" dirty="0"/>
              <a:t>6.1	Rudolph’s Multi-Objective EA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8775"/>
            <a:ext cx="6047193" cy="535166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00548" y="6255287"/>
            <a:ext cx="5990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Fig 1: Parent(</a:t>
            </a:r>
            <a:r>
              <a:rPr kumimoji="1" lang="en-US" altLang="ja-JP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and offspring(alphabets)</a:t>
            </a:r>
            <a:endParaRPr kumimoji="1" lang="ja-JP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685183" y="6255287"/>
            <a:ext cx="6604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Fig 2: Offspring classified into non-dominated fronts</a:t>
            </a:r>
            <a:endParaRPr kumimoji="1" lang="ja-JP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6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1342103" y="0"/>
            <a:ext cx="10849897" cy="1179288"/>
          </a:xfrm>
        </p:spPr>
        <p:txBody>
          <a:bodyPr/>
          <a:lstStyle/>
          <a:p>
            <a:r>
              <a:rPr lang="en-US" altLang="ja-JP" dirty="0"/>
              <a:t>6.1	Rudolph’s Multi-Objective EA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922138"/>
            <a:ext cx="7673610" cy="5935862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771978" y="6457890"/>
            <a:ext cx="5990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Fig 3: Parent population of the next generation</a:t>
            </a:r>
            <a:endParaRPr kumimoji="1" lang="ja-JP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67672" y="6205928"/>
            <a:ext cx="68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8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311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563" y="-378725"/>
            <a:ext cx="9349951" cy="70197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四角形吹き出し 6"/>
              <p:cNvSpPr/>
              <p:nvPr/>
            </p:nvSpPr>
            <p:spPr>
              <a:xfrm>
                <a:off x="469908" y="2325762"/>
                <a:ext cx="3379309" cy="914395"/>
              </a:xfrm>
              <a:prstGeom prst="wedgeRectCallout">
                <a:avLst>
                  <a:gd name="adj1" fmla="val 48636"/>
                  <a:gd name="adj2" fmla="val 72470"/>
                </a:avLst>
              </a:prstGeom>
              <a:solidFill>
                <a:schemeClr val="accent6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b="1" dirty="0" smtClean="0">
                    <a:solidFill>
                      <a:schemeClr val="bg1"/>
                    </a:solidFill>
                  </a:rPr>
                  <a:t>STEP1: </a:t>
                </a:r>
                <a:r>
                  <a:rPr kumimoji="1" lang="ja-JP" altLang="en-US" sz="2400" b="1" dirty="0" smtClean="0">
                    <a:solidFill>
                      <a:schemeClr val="bg1"/>
                    </a:solidFill>
                  </a:rPr>
                  <a:t>親と子の集団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kumimoji="1" lang="en-US" altLang="ja-JP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kumimoji="1" lang="ja-JP" altLang="en-US" sz="2400" b="1" dirty="0" smtClean="0">
                    <a:solidFill>
                      <a:schemeClr val="bg1"/>
                    </a:solidFill>
                  </a:rPr>
                  <a:t>を生成</a:t>
                </a:r>
                <a:endParaRPr kumimoji="1" lang="ja-JP" alt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四角形吹き出し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8" y="2325762"/>
                <a:ext cx="3379309" cy="914395"/>
              </a:xfrm>
              <a:prstGeom prst="wedgeRectCallout">
                <a:avLst>
                  <a:gd name="adj1" fmla="val 48636"/>
                  <a:gd name="adj2" fmla="val 72470"/>
                </a:avLst>
              </a:prstGeom>
              <a:blipFill>
                <a:blip r:embed="rId3"/>
                <a:stretch>
                  <a:fillRect l="-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四角形吹き出し 7"/>
              <p:cNvSpPr/>
              <p:nvPr/>
            </p:nvSpPr>
            <p:spPr>
              <a:xfrm>
                <a:off x="4966595" y="1878503"/>
                <a:ext cx="6966988" cy="576469"/>
              </a:xfrm>
              <a:prstGeom prst="wedgeRectCallout">
                <a:avLst>
                  <a:gd name="adj1" fmla="val -27209"/>
                  <a:gd name="adj2" fmla="val 79742"/>
                </a:avLst>
              </a:prstGeom>
              <a:solidFill>
                <a:schemeClr val="accent6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b="1" dirty="0" smtClean="0">
                    <a:solidFill>
                      <a:schemeClr val="bg1"/>
                    </a:solidFill>
                  </a:rPr>
                  <a:t>STEP2:</a:t>
                </a:r>
                <a:r>
                  <a:rPr kumimoji="1" lang="ja-JP" altLang="en-US" sz="2400" b="1" dirty="0" smtClean="0">
                    <a:solidFill>
                      <a:schemeClr val="bg1"/>
                    </a:solidFill>
                  </a:rPr>
                  <a:t>ランク毎に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kumimoji="1" lang="en-US" altLang="ja-JP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kumimoji="1" lang="en-US" altLang="ja-JP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ja-JP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ja-JP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</m:e>
                    </m:d>
                  </m:oMath>
                </a14:m>
                <a:r>
                  <a:rPr kumimoji="1" lang="ja-JP" altLang="en-US" sz="2400" b="1" dirty="0" smtClean="0">
                    <a:solidFill>
                      <a:schemeClr val="bg1"/>
                    </a:solidFill>
                  </a:rPr>
                  <a:t>に分類</a:t>
                </a:r>
                <a:endParaRPr kumimoji="1" lang="ja-JP" alt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四角形吹き出し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595" y="1878503"/>
                <a:ext cx="6966988" cy="576469"/>
              </a:xfrm>
              <a:prstGeom prst="wedgeRectCallout">
                <a:avLst>
                  <a:gd name="adj1" fmla="val -27209"/>
                  <a:gd name="adj2" fmla="val 79742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四角形吹き出し 8"/>
              <p:cNvSpPr/>
              <p:nvPr/>
            </p:nvSpPr>
            <p:spPr>
              <a:xfrm>
                <a:off x="8113373" y="5638021"/>
                <a:ext cx="3737384" cy="974092"/>
              </a:xfrm>
              <a:prstGeom prst="wedgeRectCallout">
                <a:avLst>
                  <a:gd name="adj1" fmla="val -26709"/>
                  <a:gd name="adj2" fmla="val -80851"/>
                </a:avLst>
              </a:prstGeom>
              <a:solidFill>
                <a:schemeClr val="accent6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b="1" dirty="0" smtClean="0">
                    <a:solidFill>
                      <a:schemeClr val="bg1"/>
                    </a:solidFill>
                  </a:rPr>
                  <a:t>STEP3: </a:t>
                </a:r>
                <a:r>
                  <a:rPr kumimoji="1" lang="ja-JP" altLang="en-US" sz="2400" b="1" dirty="0" smtClean="0">
                    <a:solidFill>
                      <a:schemeClr val="bg1"/>
                    </a:solidFill>
                  </a:rPr>
                  <a:t>混雑度を考慮し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kumimoji="1" lang="en-US" altLang="ja-JP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en-US" altLang="ja-JP" sz="2400" b="1" i="1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/>
                </a:r>
                <a:br>
                  <a:rPr kumimoji="1" lang="en-US" altLang="ja-JP" sz="2400" b="1" i="1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ja-JP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ja-JP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</m:e>
                    </m:d>
                  </m:oMath>
                </a14:m>
                <a:r>
                  <a:rPr kumimoji="1" lang="ja-JP" altLang="en-US" sz="2400" b="1" dirty="0" smtClean="0">
                    <a:solidFill>
                      <a:schemeClr val="bg1"/>
                    </a:solidFill>
                  </a:rPr>
                  <a:t>をランク付け</a:t>
                </a:r>
                <a:endParaRPr kumimoji="1" lang="ja-JP" alt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四角形吹き出し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373" y="5638021"/>
                <a:ext cx="3737384" cy="974092"/>
              </a:xfrm>
              <a:prstGeom prst="wedgeRectCallout">
                <a:avLst>
                  <a:gd name="adj1" fmla="val -26709"/>
                  <a:gd name="adj2" fmla="val -80851"/>
                </a:avLst>
              </a:prstGeom>
              <a:blipFill>
                <a:blip r:embed="rId5"/>
                <a:stretch>
                  <a:fillRect b="-32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6.2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2159562" y="3924966"/>
                <a:ext cx="1550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親集団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kumimoji="1" lang="ja-JP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562" y="3924966"/>
                <a:ext cx="1550505" cy="461665"/>
              </a:xfrm>
              <a:prstGeom prst="rect">
                <a:avLst/>
              </a:prstGeom>
              <a:blipFill>
                <a:blip r:embed="rId6"/>
                <a:stretch>
                  <a:fillRect l="-5882" t="-11842" b="-27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2159561" y="5445275"/>
                <a:ext cx="1550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子集団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kumimoji="1" lang="ja-JP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561" y="5445275"/>
                <a:ext cx="1550505" cy="461665"/>
              </a:xfrm>
              <a:prstGeom prst="rect">
                <a:avLst/>
              </a:prstGeom>
              <a:blipFill>
                <a:blip r:embed="rId7"/>
                <a:stretch>
                  <a:fillRect l="-5882" t="-11842" b="-27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11359396" y="6294416"/>
            <a:ext cx="68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dirty="0" smtClean="0"/>
              <a:t>9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805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Background-with-circles-PowerPoint-Templates-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Background-with-circles-PowerPoint-Templates-Widescreen</Template>
  <TotalTime>2835</TotalTime>
  <Words>485</Words>
  <Application>Microsoft Office PowerPoint</Application>
  <PresentationFormat>ワイド画面</PresentationFormat>
  <Paragraphs>188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21</vt:i4>
      </vt:variant>
    </vt:vector>
  </HeadingPairs>
  <TitlesOfParts>
    <vt:vector size="31" baseType="lpstr">
      <vt:lpstr>Meiryo UI</vt:lpstr>
      <vt:lpstr>ＭＳ Ｐゴシック</vt:lpstr>
      <vt:lpstr>游ゴシック</vt:lpstr>
      <vt:lpstr>Arial</vt:lpstr>
      <vt:lpstr>Calibri</vt:lpstr>
      <vt:lpstr>Cambria Math</vt:lpstr>
      <vt:lpstr>Segoe UI</vt:lpstr>
      <vt:lpstr>Wingdings</vt:lpstr>
      <vt:lpstr>Background-with-circles-PowerPoint-Templates-Widescreen</vt:lpstr>
      <vt:lpstr>Custom Design</vt:lpstr>
      <vt:lpstr>6章 Elitist Multi-Objective  Evolutionary Algorithm</vt:lpstr>
      <vt:lpstr>はじめに</vt:lpstr>
      <vt:lpstr>6.1 Rudolph’s Multi-Objective EA</vt:lpstr>
      <vt:lpstr>6.1 Rudolph’s Multi-Objective EA</vt:lpstr>
      <vt:lpstr>6.1 Rudolph’s Multi-Objective EA</vt:lpstr>
      <vt:lpstr>6.1 Rudolph’s Multi-Objective EA</vt:lpstr>
      <vt:lpstr>6.1 Rudolph’s Multi-Objective EA</vt:lpstr>
      <vt:lpstr>6.1 Rudolph’s Multi-Objective EA</vt:lpstr>
      <vt:lpstr>6.2</vt:lpstr>
      <vt:lpstr>6.2 NSGA-II</vt:lpstr>
      <vt:lpstr>6.2 NSGA-II</vt:lpstr>
      <vt:lpstr>6.2 NSGA-II</vt:lpstr>
      <vt:lpstr>6.2 NSGA-II</vt:lpstr>
      <vt:lpstr>6.2 NSGA-II</vt:lpstr>
      <vt:lpstr>6.2 NSGA-II</vt:lpstr>
      <vt:lpstr>6.2 NSGA-II</vt:lpstr>
      <vt:lpstr>6.2 NSGA-II</vt:lpstr>
      <vt:lpstr>6.2 NSGA-II</vt:lpstr>
      <vt:lpstr>6.2 NSGA-II</vt:lpstr>
      <vt:lpstr>6.2 NSGA-II</vt:lpstr>
      <vt:lpstr>6.2 NSGA-II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6章 Elitist Multi-Objective  Evolutionary Algorithm</dc:title>
  <dc:creator>Takuya Iwase</dc:creator>
  <cp:lastModifiedBy>Takuya Iwase</cp:lastModifiedBy>
  <cp:revision>50</cp:revision>
  <dcterms:created xsi:type="dcterms:W3CDTF">2017-12-17T06:28:44Z</dcterms:created>
  <dcterms:modified xsi:type="dcterms:W3CDTF">2017-12-21T05:34:20Z</dcterms:modified>
</cp:coreProperties>
</file>