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8.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9.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3.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4.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5.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6.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7.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18.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5" r:id="rId2"/>
  </p:sldMasterIdLst>
  <p:notesMasterIdLst>
    <p:notesMasterId r:id="rId35"/>
  </p:notesMasterIdLst>
  <p:sldIdLst>
    <p:sldId id="256" r:id="rId3"/>
    <p:sldId id="257" r:id="rId4"/>
    <p:sldId id="259" r:id="rId5"/>
    <p:sldId id="260" r:id="rId6"/>
    <p:sldId id="310" r:id="rId7"/>
    <p:sldId id="297" r:id="rId8"/>
    <p:sldId id="298" r:id="rId9"/>
    <p:sldId id="299" r:id="rId10"/>
    <p:sldId id="300" r:id="rId11"/>
    <p:sldId id="309" r:id="rId12"/>
    <p:sldId id="272" r:id="rId13"/>
    <p:sldId id="289" r:id="rId14"/>
    <p:sldId id="302" r:id="rId15"/>
    <p:sldId id="290" r:id="rId16"/>
    <p:sldId id="292" r:id="rId17"/>
    <p:sldId id="293" r:id="rId18"/>
    <p:sldId id="294" r:id="rId19"/>
    <p:sldId id="295" r:id="rId20"/>
    <p:sldId id="276" r:id="rId21"/>
    <p:sldId id="278" r:id="rId22"/>
    <p:sldId id="305" r:id="rId23"/>
    <p:sldId id="279" r:id="rId24"/>
    <p:sldId id="306" r:id="rId25"/>
    <p:sldId id="283" r:id="rId26"/>
    <p:sldId id="296" r:id="rId27"/>
    <p:sldId id="311" r:id="rId28"/>
    <p:sldId id="313" r:id="rId29"/>
    <p:sldId id="314" r:id="rId30"/>
    <p:sldId id="315" r:id="rId31"/>
    <p:sldId id="316" r:id="rId32"/>
    <p:sldId id="317" r:id="rId33"/>
    <p:sldId id="318" r:id="rId34"/>
  </p:sldIdLst>
  <p:sldSz cx="12192000" cy="6858000"/>
  <p:notesSz cx="6813550" cy="9955213"/>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D900"/>
    <a:srgbClr val="4E91F4"/>
    <a:srgbClr val="F6F000"/>
    <a:srgbClr val="C5C000"/>
    <a:srgbClr val="F6882E"/>
    <a:srgbClr val="FFFF61"/>
    <a:srgbClr val="D09E00"/>
    <a:srgbClr val="00D661"/>
    <a:srgbClr val="F8F200"/>
    <a:srgbClr val="A3B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6510" autoAdjust="0"/>
  </p:normalViewPr>
  <p:slideViewPr>
    <p:cSldViewPr snapToGrid="0">
      <p:cViewPr varScale="1">
        <p:scale>
          <a:sx n="65" d="100"/>
          <a:sy n="65" d="100"/>
        </p:scale>
        <p:origin x="72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 Id="rId8" Type="http://schemas.openxmlformats.org/officeDocument/2006/relationships/slide" Target="slides/slide6.xml"/><Relationship Id="rId3" Type="http://schemas.openxmlformats.org/officeDocument/2006/relationships/slide" Target="slides/slid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80D0CB9-6B7D-4FAA-A95E-033202AEF02E}"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kumimoji="1" lang="ja-JP" altLang="en-US"/>
        </a:p>
      </dgm:t>
    </dgm:pt>
    <dgm:pt modelId="{6C29746D-249B-46D3-B2B3-F2E765075B16}">
      <dgm:prSet phldrT="[テキスト]" custT="1"/>
      <dgm:spPr>
        <a:solidFill>
          <a:srgbClr val="4E91F4"/>
        </a:solidFill>
        <a:ln>
          <a:noFill/>
        </a:ln>
      </dgm:spPr>
      <dgm:t>
        <a:bodyPr/>
        <a:lstStyle/>
        <a:p>
          <a:r>
            <a:rPr kumimoji="1" lang="en-US" altLang="ja-JP" sz="1400" b="1" dirty="0" smtClean="0"/>
            <a:t>STEP1</a:t>
          </a:r>
          <a:endParaRPr kumimoji="1" lang="ja-JP" altLang="en-US" sz="1400" b="1" dirty="0"/>
        </a:p>
      </dgm:t>
    </dgm:pt>
    <dgm:pt modelId="{1153CFCB-5C66-48B8-882F-68186188D85A}" type="parTrans" cxnId="{D044872F-C1C7-43EC-B4C6-405E47AFFA27}">
      <dgm:prSet/>
      <dgm:spPr/>
      <dgm:t>
        <a:bodyPr/>
        <a:lstStyle/>
        <a:p>
          <a:endParaRPr kumimoji="1" lang="ja-JP" altLang="en-US" sz="1600"/>
        </a:p>
      </dgm:t>
    </dgm:pt>
    <dgm:pt modelId="{7D929A28-D46E-4731-81C6-B8861CC7686C}" type="sibTrans" cxnId="{D044872F-C1C7-43EC-B4C6-405E47AFFA27}">
      <dgm:prSet/>
      <dgm:spPr/>
      <dgm:t>
        <a:bodyPr/>
        <a:lstStyle/>
        <a:p>
          <a:endParaRPr kumimoji="1" lang="ja-JP" altLang="en-US" sz="1600"/>
        </a:p>
      </dgm:t>
    </dgm:pt>
    <dgm:pt modelId="{082F5E67-A7DC-4652-ADFB-CC0F3F922482}">
      <dgm:prSet phldrT="[テキスト]" custT="1"/>
      <dgm:spPr>
        <a:noFill/>
        <a:ln>
          <a:solidFill>
            <a:schemeClr val="accent1"/>
          </a:solidFill>
        </a:ln>
      </dgm:spPr>
      <dgm:t>
        <a:bodyPr/>
        <a:lstStyle/>
        <a:p>
          <a:r>
            <a:rPr kumimoji="1" lang="en-US" altLang="ja-JP" sz="1800" dirty="0" smtClean="0">
              <a:solidFill>
                <a:schemeClr val="tx1"/>
              </a:solidFill>
            </a:rPr>
            <a:t>Move toward the global best solution</a:t>
          </a:r>
          <a:endParaRPr kumimoji="1" lang="ja-JP" altLang="en-US" sz="1800" dirty="0">
            <a:solidFill>
              <a:schemeClr val="tx1"/>
            </a:solidFill>
          </a:endParaRPr>
        </a:p>
      </dgm:t>
    </dgm:pt>
    <dgm:pt modelId="{F14C6881-633A-4A64-B954-C1348AB17D37}" type="parTrans" cxnId="{A219909A-32FE-4E9E-831D-A1249DA519E8}">
      <dgm:prSet/>
      <dgm:spPr/>
      <dgm:t>
        <a:bodyPr/>
        <a:lstStyle/>
        <a:p>
          <a:endParaRPr kumimoji="1" lang="ja-JP" altLang="en-US" sz="1600"/>
        </a:p>
      </dgm:t>
    </dgm:pt>
    <dgm:pt modelId="{FEE33318-CC6E-498F-A9CF-3E6E4CF98DE6}" type="sibTrans" cxnId="{A219909A-32FE-4E9E-831D-A1249DA519E8}">
      <dgm:prSet/>
      <dgm:spPr/>
      <dgm:t>
        <a:bodyPr/>
        <a:lstStyle/>
        <a:p>
          <a:endParaRPr kumimoji="1" lang="ja-JP" altLang="en-US" sz="1600"/>
        </a:p>
      </dgm:t>
    </dgm:pt>
    <dgm:pt modelId="{93E11774-0C0C-46D6-86DF-5F509B023E99}">
      <dgm:prSet phldrT="[テキスト]" custT="1"/>
      <dgm:spPr>
        <a:solidFill>
          <a:srgbClr val="619DF5"/>
        </a:solidFill>
        <a:ln>
          <a:noFill/>
        </a:ln>
      </dgm:spPr>
      <dgm:t>
        <a:bodyPr/>
        <a:lstStyle/>
        <a:p>
          <a:r>
            <a:rPr kumimoji="1" lang="en-US" altLang="ja-JP" sz="1400" b="1" dirty="0" smtClean="0"/>
            <a:t>STEP2</a:t>
          </a:r>
          <a:endParaRPr kumimoji="1" lang="ja-JP" altLang="en-US" sz="1400" b="1" dirty="0"/>
        </a:p>
      </dgm:t>
    </dgm:pt>
    <dgm:pt modelId="{C4B80D26-DD5A-4FA2-8D4E-2FF875CC9C10}" type="parTrans" cxnId="{5AC5C362-620F-403E-8618-8C7063E0DB5E}">
      <dgm:prSet/>
      <dgm:spPr/>
      <dgm:t>
        <a:bodyPr/>
        <a:lstStyle/>
        <a:p>
          <a:endParaRPr kumimoji="1" lang="ja-JP" altLang="en-US" sz="1600"/>
        </a:p>
      </dgm:t>
    </dgm:pt>
    <dgm:pt modelId="{5DD54DCA-A487-41DB-85A6-CB06643E1AB2}" type="sibTrans" cxnId="{5AC5C362-620F-403E-8618-8C7063E0DB5E}">
      <dgm:prSet/>
      <dgm:spPr/>
      <dgm:t>
        <a:bodyPr/>
        <a:lstStyle/>
        <a:p>
          <a:endParaRPr kumimoji="1" lang="ja-JP" altLang="en-US" sz="1600"/>
        </a:p>
      </dgm:t>
    </dgm:pt>
    <dgm:pt modelId="{165EC281-1C12-4FF1-9645-A6B4849D3E98}">
      <dgm:prSet phldrT="[テキスト]" custT="1"/>
      <dgm:spPr>
        <a:ln>
          <a:solidFill>
            <a:srgbClr val="3682F2"/>
          </a:solidFill>
        </a:ln>
      </dgm:spPr>
      <dgm:t>
        <a:bodyPr/>
        <a:lstStyle/>
        <a:p>
          <a:r>
            <a:rPr kumimoji="1" lang="en-US" altLang="ja-JP" sz="1800" b="1" dirty="0" smtClean="0"/>
            <a:t>Local search </a:t>
          </a:r>
          <a:r>
            <a:rPr kumimoji="1" lang="en-US" altLang="ja-JP" sz="1800" dirty="0" smtClean="0"/>
            <a:t>around the global best solution</a:t>
          </a:r>
          <a:endParaRPr kumimoji="1" lang="ja-JP" altLang="en-US" sz="1800" dirty="0"/>
        </a:p>
      </dgm:t>
    </dgm:pt>
    <dgm:pt modelId="{31334C6F-5256-4209-AC28-B4F9555EF850}" type="parTrans" cxnId="{9CB49690-5FE1-4630-9E31-E6D54597EFF3}">
      <dgm:prSet/>
      <dgm:spPr/>
      <dgm:t>
        <a:bodyPr/>
        <a:lstStyle/>
        <a:p>
          <a:endParaRPr kumimoji="1" lang="ja-JP" altLang="en-US" sz="1600"/>
        </a:p>
      </dgm:t>
    </dgm:pt>
    <dgm:pt modelId="{46DE66F8-246A-4E59-96C4-3DE6E80B1690}" type="sibTrans" cxnId="{9CB49690-5FE1-4630-9E31-E6D54597EFF3}">
      <dgm:prSet/>
      <dgm:spPr/>
      <dgm:t>
        <a:bodyPr/>
        <a:lstStyle/>
        <a:p>
          <a:endParaRPr kumimoji="1" lang="ja-JP" altLang="en-US" sz="1600"/>
        </a:p>
      </dgm:t>
    </dgm:pt>
    <dgm:pt modelId="{8E5C1901-C769-426F-832F-9936144BCB2F}">
      <dgm:prSet custT="1"/>
      <dgm:spPr>
        <a:solidFill>
          <a:srgbClr val="76AAF6"/>
        </a:solidFill>
        <a:ln>
          <a:noFill/>
        </a:ln>
      </dgm:spPr>
      <dgm:t>
        <a:bodyPr/>
        <a:lstStyle/>
        <a:p>
          <a:r>
            <a:rPr kumimoji="1" lang="en-US" altLang="ja-JP" sz="1400" b="1" dirty="0" smtClean="0"/>
            <a:t>STEP3</a:t>
          </a:r>
          <a:endParaRPr kumimoji="1" lang="ja-JP" altLang="en-US" sz="1400" b="1" dirty="0"/>
        </a:p>
      </dgm:t>
    </dgm:pt>
    <dgm:pt modelId="{6B600F45-3597-4B3E-A0EE-6E5814F3A4D4}" type="parTrans" cxnId="{E8A84D83-C6CA-4C5B-ADC6-2F5F21F9189F}">
      <dgm:prSet/>
      <dgm:spPr/>
      <dgm:t>
        <a:bodyPr/>
        <a:lstStyle/>
        <a:p>
          <a:endParaRPr kumimoji="1" lang="ja-JP" altLang="en-US" sz="1600"/>
        </a:p>
      </dgm:t>
    </dgm:pt>
    <dgm:pt modelId="{F41B1919-A887-4958-AD3A-93B36F508E36}" type="sibTrans" cxnId="{E8A84D83-C6CA-4C5B-ADC6-2F5F21F9189F}">
      <dgm:prSet/>
      <dgm:spPr/>
      <dgm:t>
        <a:bodyPr/>
        <a:lstStyle/>
        <a:p>
          <a:endParaRPr kumimoji="1" lang="ja-JP" altLang="en-US" sz="1600"/>
        </a:p>
      </dgm:t>
    </dgm:pt>
    <dgm:pt modelId="{2C67F7AA-5DD8-42F2-984B-D0C886698171}">
      <dgm:prSet custT="1"/>
      <dgm:spPr>
        <a:ln>
          <a:solidFill>
            <a:srgbClr val="3682F2"/>
          </a:solidFill>
        </a:ln>
      </dgm:spPr>
      <dgm:t>
        <a:bodyPr/>
        <a:lstStyle/>
        <a:p>
          <a:r>
            <a:rPr kumimoji="1" lang="en-US" altLang="ja-JP" sz="1800" b="1" dirty="0" smtClean="0"/>
            <a:t>Random search </a:t>
          </a:r>
          <a:r>
            <a:rPr kumimoji="1" lang="en-US" altLang="ja-JP" sz="1800" dirty="0" smtClean="0"/>
            <a:t>in the search space</a:t>
          </a:r>
          <a:endParaRPr kumimoji="1" lang="ja-JP" altLang="en-US" sz="1800" dirty="0"/>
        </a:p>
      </dgm:t>
    </dgm:pt>
    <dgm:pt modelId="{94894E84-D655-4910-B536-5D369B51EF2F}" type="parTrans" cxnId="{1FEB478B-3ED5-47AB-A4D8-8416E5DFFD8D}">
      <dgm:prSet/>
      <dgm:spPr/>
      <dgm:t>
        <a:bodyPr/>
        <a:lstStyle/>
        <a:p>
          <a:endParaRPr kumimoji="1" lang="ja-JP" altLang="en-US" sz="1600"/>
        </a:p>
      </dgm:t>
    </dgm:pt>
    <dgm:pt modelId="{DF6712E1-0C49-4028-A5F8-996AA4C10C88}" type="sibTrans" cxnId="{1FEB478B-3ED5-47AB-A4D8-8416E5DFFD8D}">
      <dgm:prSet/>
      <dgm:spPr/>
      <dgm:t>
        <a:bodyPr/>
        <a:lstStyle/>
        <a:p>
          <a:endParaRPr kumimoji="1" lang="ja-JP" altLang="en-US" sz="1600"/>
        </a:p>
      </dgm:t>
    </dgm:pt>
    <dgm:pt modelId="{D123BE17-3F08-4BB0-ABC4-80D3065A4CCE}">
      <dgm:prSet custT="1"/>
      <dgm:spPr>
        <a:solidFill>
          <a:srgbClr val="85B3F7"/>
        </a:solidFill>
        <a:ln>
          <a:noFill/>
        </a:ln>
      </dgm:spPr>
      <dgm:t>
        <a:bodyPr/>
        <a:lstStyle/>
        <a:p>
          <a:r>
            <a:rPr kumimoji="1" lang="en-US" altLang="ja-JP" sz="1400" b="1" dirty="0" smtClean="0"/>
            <a:t>STEP4</a:t>
          </a:r>
          <a:endParaRPr kumimoji="1" lang="ja-JP" altLang="en-US" sz="1400" b="1" dirty="0"/>
        </a:p>
      </dgm:t>
    </dgm:pt>
    <dgm:pt modelId="{28213266-33F9-4C26-B414-8AEB9C135F4C}" type="parTrans" cxnId="{FA2BC367-89D1-4642-AEB8-7BE1FAE5CE97}">
      <dgm:prSet/>
      <dgm:spPr/>
      <dgm:t>
        <a:bodyPr/>
        <a:lstStyle/>
        <a:p>
          <a:endParaRPr kumimoji="1" lang="ja-JP" altLang="en-US" sz="1600"/>
        </a:p>
      </dgm:t>
    </dgm:pt>
    <dgm:pt modelId="{43D36A7F-064C-4D48-84B0-EED6247AF832}" type="sibTrans" cxnId="{FA2BC367-89D1-4642-AEB8-7BE1FAE5CE97}">
      <dgm:prSet/>
      <dgm:spPr/>
      <dgm:t>
        <a:bodyPr/>
        <a:lstStyle/>
        <a:p>
          <a:endParaRPr kumimoji="1" lang="ja-JP" altLang="en-US" sz="1600"/>
        </a:p>
      </dgm:t>
    </dgm:pt>
    <dgm:pt modelId="{3CE1FE4B-DEE6-46B9-82DC-88FD5953D84D}">
      <dgm:prSet custT="1"/>
      <dgm:spPr>
        <a:ln>
          <a:solidFill>
            <a:srgbClr val="3682F2"/>
          </a:solidFill>
        </a:ln>
      </dgm:spPr>
      <dgm:t>
        <a:bodyPr/>
        <a:lstStyle/>
        <a:p>
          <a:r>
            <a:rPr kumimoji="1" lang="en-US" altLang="ja-JP" sz="1800" dirty="0" smtClean="0"/>
            <a:t>Evaluate and update solutions</a:t>
          </a:r>
          <a:endParaRPr kumimoji="1" lang="ja-JP" altLang="en-US" sz="1800" dirty="0"/>
        </a:p>
      </dgm:t>
    </dgm:pt>
    <dgm:pt modelId="{DA188B25-ABE0-4429-A1F0-18D03F4D2C80}" type="parTrans" cxnId="{3CA9DC4C-9CBE-4A83-8A87-D0C99C18746B}">
      <dgm:prSet/>
      <dgm:spPr/>
      <dgm:t>
        <a:bodyPr/>
        <a:lstStyle/>
        <a:p>
          <a:endParaRPr kumimoji="1" lang="ja-JP" altLang="en-US" sz="1600"/>
        </a:p>
      </dgm:t>
    </dgm:pt>
    <dgm:pt modelId="{AEE9A6A6-77E9-4982-89FD-C0AFC3DA4FB5}" type="sibTrans" cxnId="{3CA9DC4C-9CBE-4A83-8A87-D0C99C18746B}">
      <dgm:prSet/>
      <dgm:spPr/>
      <dgm:t>
        <a:bodyPr/>
        <a:lstStyle/>
        <a:p>
          <a:endParaRPr kumimoji="1" lang="ja-JP" altLang="en-US" sz="1600"/>
        </a:p>
      </dgm:t>
    </dgm:pt>
    <dgm:pt modelId="{53093208-B1AE-4239-A4D9-9262C5BE5265}">
      <dgm:prSet custT="1"/>
      <dgm:spPr>
        <a:solidFill>
          <a:srgbClr val="96BEF8"/>
        </a:solidFill>
        <a:ln>
          <a:noFill/>
        </a:ln>
      </dgm:spPr>
      <dgm:t>
        <a:bodyPr/>
        <a:lstStyle/>
        <a:p>
          <a:r>
            <a:rPr kumimoji="1" lang="en-US" altLang="ja-JP" sz="1400" b="1" dirty="0" smtClean="0"/>
            <a:t>STEP5</a:t>
          </a:r>
          <a:endParaRPr kumimoji="1" lang="ja-JP" altLang="en-US" sz="1400" b="1" dirty="0"/>
        </a:p>
      </dgm:t>
    </dgm:pt>
    <dgm:pt modelId="{1B3C2E23-71AC-4A58-A0E3-D2E29272C6E7}" type="parTrans" cxnId="{57FEE779-0220-48BD-9933-15E589A68CB4}">
      <dgm:prSet/>
      <dgm:spPr/>
      <dgm:t>
        <a:bodyPr/>
        <a:lstStyle/>
        <a:p>
          <a:endParaRPr kumimoji="1" lang="ja-JP" altLang="en-US" sz="1600"/>
        </a:p>
      </dgm:t>
    </dgm:pt>
    <dgm:pt modelId="{162BA339-5EC2-4A73-A4C8-05D4BEBACEE9}" type="sibTrans" cxnId="{57FEE779-0220-48BD-9933-15E589A68CB4}">
      <dgm:prSet/>
      <dgm:spPr/>
      <dgm:t>
        <a:bodyPr/>
        <a:lstStyle/>
        <a:p>
          <a:endParaRPr kumimoji="1" lang="ja-JP" altLang="en-US" sz="1600"/>
        </a:p>
      </dgm:t>
    </dgm:pt>
    <dgm:pt modelId="{CCA9EFBF-F302-47A5-9BD5-29403B01C0E9}">
      <dgm:prSet custT="1"/>
      <dgm:spPr>
        <a:ln>
          <a:solidFill>
            <a:srgbClr val="3682F2"/>
          </a:solidFill>
        </a:ln>
      </dgm:spPr>
      <dgm:t>
        <a:bodyPr/>
        <a:lstStyle/>
        <a:p>
          <a:r>
            <a:rPr kumimoji="1" lang="en-US" altLang="ja-JP" sz="1800" dirty="0" smtClean="0"/>
            <a:t>Return to STEP1</a:t>
          </a:r>
          <a:endParaRPr kumimoji="1" lang="ja-JP" altLang="en-US" sz="1800" dirty="0"/>
        </a:p>
      </dgm:t>
    </dgm:pt>
    <dgm:pt modelId="{ACB246D2-6C62-4D14-907B-F19AA48757FE}" type="parTrans" cxnId="{FC9CF4C2-B760-4E46-99B2-F61AAC6DEEA0}">
      <dgm:prSet/>
      <dgm:spPr/>
      <dgm:t>
        <a:bodyPr/>
        <a:lstStyle/>
        <a:p>
          <a:endParaRPr kumimoji="1" lang="ja-JP" altLang="en-US" sz="1600"/>
        </a:p>
      </dgm:t>
    </dgm:pt>
    <dgm:pt modelId="{B3950273-F90A-41D3-A98E-C9940DCA6545}" type="sibTrans" cxnId="{FC9CF4C2-B760-4E46-99B2-F61AAC6DEEA0}">
      <dgm:prSet/>
      <dgm:spPr/>
      <dgm:t>
        <a:bodyPr/>
        <a:lstStyle/>
        <a:p>
          <a:endParaRPr kumimoji="1" lang="ja-JP" altLang="en-US" sz="1600"/>
        </a:p>
      </dgm:t>
    </dgm:pt>
    <dgm:pt modelId="{42EE0DF0-8E20-4B4A-822A-B5AE966C8156}" type="pres">
      <dgm:prSet presAssocID="{D80D0CB9-6B7D-4FAA-A95E-033202AEF02E}" presName="linearFlow" presStyleCnt="0">
        <dgm:presLayoutVars>
          <dgm:dir/>
          <dgm:animLvl val="lvl"/>
          <dgm:resizeHandles val="exact"/>
        </dgm:presLayoutVars>
      </dgm:prSet>
      <dgm:spPr/>
      <dgm:t>
        <a:bodyPr/>
        <a:lstStyle/>
        <a:p>
          <a:endParaRPr kumimoji="1" lang="ja-JP" altLang="en-US"/>
        </a:p>
      </dgm:t>
    </dgm:pt>
    <dgm:pt modelId="{966D1367-0EB6-42CC-B53B-69B552ACA058}" type="pres">
      <dgm:prSet presAssocID="{6C29746D-249B-46D3-B2B3-F2E765075B16}" presName="composite" presStyleCnt="0"/>
      <dgm:spPr/>
    </dgm:pt>
    <dgm:pt modelId="{3ADC1B83-4CBC-4E9A-9CB3-7959043307DB}" type="pres">
      <dgm:prSet presAssocID="{6C29746D-249B-46D3-B2B3-F2E765075B16}" presName="parentText" presStyleLbl="alignNode1" presStyleIdx="0" presStyleCnt="5">
        <dgm:presLayoutVars>
          <dgm:chMax val="1"/>
          <dgm:bulletEnabled val="1"/>
        </dgm:presLayoutVars>
      </dgm:prSet>
      <dgm:spPr/>
      <dgm:t>
        <a:bodyPr/>
        <a:lstStyle/>
        <a:p>
          <a:endParaRPr kumimoji="1" lang="ja-JP" altLang="en-US"/>
        </a:p>
      </dgm:t>
    </dgm:pt>
    <dgm:pt modelId="{88817E69-1EAA-435E-99AC-033E06AA6C70}" type="pres">
      <dgm:prSet presAssocID="{6C29746D-249B-46D3-B2B3-F2E765075B16}" presName="descendantText" presStyleLbl="alignAcc1" presStyleIdx="0" presStyleCnt="5">
        <dgm:presLayoutVars>
          <dgm:bulletEnabled val="1"/>
        </dgm:presLayoutVars>
      </dgm:prSet>
      <dgm:spPr/>
      <dgm:t>
        <a:bodyPr/>
        <a:lstStyle/>
        <a:p>
          <a:endParaRPr kumimoji="1" lang="ja-JP" altLang="en-US"/>
        </a:p>
      </dgm:t>
    </dgm:pt>
    <dgm:pt modelId="{A19C5310-535A-41A1-8423-F098ACCCEFC7}" type="pres">
      <dgm:prSet presAssocID="{7D929A28-D46E-4731-81C6-B8861CC7686C}" presName="sp" presStyleCnt="0"/>
      <dgm:spPr/>
    </dgm:pt>
    <dgm:pt modelId="{43001783-670E-44E7-98F4-2E26F7BE9B4C}" type="pres">
      <dgm:prSet presAssocID="{93E11774-0C0C-46D6-86DF-5F509B023E99}" presName="composite" presStyleCnt="0"/>
      <dgm:spPr/>
    </dgm:pt>
    <dgm:pt modelId="{C5DE4F0F-B290-42C3-B5BA-FA42B2E8005B}" type="pres">
      <dgm:prSet presAssocID="{93E11774-0C0C-46D6-86DF-5F509B023E99}" presName="parentText" presStyleLbl="alignNode1" presStyleIdx="1" presStyleCnt="5">
        <dgm:presLayoutVars>
          <dgm:chMax val="1"/>
          <dgm:bulletEnabled val="1"/>
        </dgm:presLayoutVars>
      </dgm:prSet>
      <dgm:spPr/>
      <dgm:t>
        <a:bodyPr/>
        <a:lstStyle/>
        <a:p>
          <a:endParaRPr kumimoji="1" lang="ja-JP" altLang="en-US"/>
        </a:p>
      </dgm:t>
    </dgm:pt>
    <dgm:pt modelId="{A7527560-1746-4C20-B9B3-07D6BCBD7A69}" type="pres">
      <dgm:prSet presAssocID="{93E11774-0C0C-46D6-86DF-5F509B023E99}" presName="descendantText" presStyleLbl="alignAcc1" presStyleIdx="1" presStyleCnt="5">
        <dgm:presLayoutVars>
          <dgm:bulletEnabled val="1"/>
        </dgm:presLayoutVars>
      </dgm:prSet>
      <dgm:spPr/>
      <dgm:t>
        <a:bodyPr/>
        <a:lstStyle/>
        <a:p>
          <a:endParaRPr kumimoji="1" lang="ja-JP" altLang="en-US"/>
        </a:p>
      </dgm:t>
    </dgm:pt>
    <dgm:pt modelId="{51294265-DB5B-445B-BB11-323EB99BFA13}" type="pres">
      <dgm:prSet presAssocID="{5DD54DCA-A487-41DB-85A6-CB06643E1AB2}" presName="sp" presStyleCnt="0"/>
      <dgm:spPr/>
    </dgm:pt>
    <dgm:pt modelId="{52814B2C-17B1-467C-B4F0-E49ABFF123A0}" type="pres">
      <dgm:prSet presAssocID="{8E5C1901-C769-426F-832F-9936144BCB2F}" presName="composite" presStyleCnt="0"/>
      <dgm:spPr/>
    </dgm:pt>
    <dgm:pt modelId="{AD39AB1B-0A60-47AC-8DDE-DDDE2B270353}" type="pres">
      <dgm:prSet presAssocID="{8E5C1901-C769-426F-832F-9936144BCB2F}" presName="parentText" presStyleLbl="alignNode1" presStyleIdx="2" presStyleCnt="5">
        <dgm:presLayoutVars>
          <dgm:chMax val="1"/>
          <dgm:bulletEnabled val="1"/>
        </dgm:presLayoutVars>
      </dgm:prSet>
      <dgm:spPr/>
      <dgm:t>
        <a:bodyPr/>
        <a:lstStyle/>
        <a:p>
          <a:endParaRPr kumimoji="1" lang="ja-JP" altLang="en-US"/>
        </a:p>
      </dgm:t>
    </dgm:pt>
    <dgm:pt modelId="{F1AB4264-F17F-4CC2-B7FD-3975BA4C1304}" type="pres">
      <dgm:prSet presAssocID="{8E5C1901-C769-426F-832F-9936144BCB2F}" presName="descendantText" presStyleLbl="alignAcc1" presStyleIdx="2" presStyleCnt="5">
        <dgm:presLayoutVars>
          <dgm:bulletEnabled val="1"/>
        </dgm:presLayoutVars>
      </dgm:prSet>
      <dgm:spPr/>
      <dgm:t>
        <a:bodyPr/>
        <a:lstStyle/>
        <a:p>
          <a:endParaRPr kumimoji="1" lang="ja-JP" altLang="en-US"/>
        </a:p>
      </dgm:t>
    </dgm:pt>
    <dgm:pt modelId="{101D971E-975A-44FA-870F-D97B46D4A2AF}" type="pres">
      <dgm:prSet presAssocID="{F41B1919-A887-4958-AD3A-93B36F508E36}" presName="sp" presStyleCnt="0"/>
      <dgm:spPr/>
    </dgm:pt>
    <dgm:pt modelId="{FCBE4D70-0C3B-40E4-95BE-F57248128237}" type="pres">
      <dgm:prSet presAssocID="{D123BE17-3F08-4BB0-ABC4-80D3065A4CCE}" presName="composite" presStyleCnt="0"/>
      <dgm:spPr/>
    </dgm:pt>
    <dgm:pt modelId="{C69706EC-6F22-4FD2-BC3F-F668E262E3A9}" type="pres">
      <dgm:prSet presAssocID="{D123BE17-3F08-4BB0-ABC4-80D3065A4CCE}" presName="parentText" presStyleLbl="alignNode1" presStyleIdx="3" presStyleCnt="5">
        <dgm:presLayoutVars>
          <dgm:chMax val="1"/>
          <dgm:bulletEnabled val="1"/>
        </dgm:presLayoutVars>
      </dgm:prSet>
      <dgm:spPr/>
      <dgm:t>
        <a:bodyPr/>
        <a:lstStyle/>
        <a:p>
          <a:endParaRPr kumimoji="1" lang="ja-JP" altLang="en-US"/>
        </a:p>
      </dgm:t>
    </dgm:pt>
    <dgm:pt modelId="{8745090B-EEF4-4074-9B61-730F8A8B766A}" type="pres">
      <dgm:prSet presAssocID="{D123BE17-3F08-4BB0-ABC4-80D3065A4CCE}" presName="descendantText" presStyleLbl="alignAcc1" presStyleIdx="3" presStyleCnt="5">
        <dgm:presLayoutVars>
          <dgm:bulletEnabled val="1"/>
        </dgm:presLayoutVars>
      </dgm:prSet>
      <dgm:spPr/>
      <dgm:t>
        <a:bodyPr/>
        <a:lstStyle/>
        <a:p>
          <a:endParaRPr kumimoji="1" lang="ja-JP" altLang="en-US"/>
        </a:p>
      </dgm:t>
    </dgm:pt>
    <dgm:pt modelId="{C360A1A8-3B42-40F6-9315-819B0D97A0F2}" type="pres">
      <dgm:prSet presAssocID="{43D36A7F-064C-4D48-84B0-EED6247AF832}" presName="sp" presStyleCnt="0"/>
      <dgm:spPr/>
    </dgm:pt>
    <dgm:pt modelId="{20B20950-F1F2-4468-B330-D4F133F06633}" type="pres">
      <dgm:prSet presAssocID="{53093208-B1AE-4239-A4D9-9262C5BE5265}" presName="composite" presStyleCnt="0"/>
      <dgm:spPr/>
    </dgm:pt>
    <dgm:pt modelId="{7CA4C4A3-1BFE-4775-915F-ACB4BB139530}" type="pres">
      <dgm:prSet presAssocID="{53093208-B1AE-4239-A4D9-9262C5BE5265}" presName="parentText" presStyleLbl="alignNode1" presStyleIdx="4" presStyleCnt="5">
        <dgm:presLayoutVars>
          <dgm:chMax val="1"/>
          <dgm:bulletEnabled val="1"/>
        </dgm:presLayoutVars>
      </dgm:prSet>
      <dgm:spPr/>
      <dgm:t>
        <a:bodyPr/>
        <a:lstStyle/>
        <a:p>
          <a:endParaRPr kumimoji="1" lang="ja-JP" altLang="en-US"/>
        </a:p>
      </dgm:t>
    </dgm:pt>
    <dgm:pt modelId="{0C41ACD8-6E88-4919-98B7-FA46B297E4B0}" type="pres">
      <dgm:prSet presAssocID="{53093208-B1AE-4239-A4D9-9262C5BE5265}" presName="descendantText" presStyleLbl="alignAcc1" presStyleIdx="4" presStyleCnt="5">
        <dgm:presLayoutVars>
          <dgm:bulletEnabled val="1"/>
        </dgm:presLayoutVars>
      </dgm:prSet>
      <dgm:spPr/>
      <dgm:t>
        <a:bodyPr/>
        <a:lstStyle/>
        <a:p>
          <a:endParaRPr kumimoji="1" lang="ja-JP" altLang="en-US"/>
        </a:p>
      </dgm:t>
    </dgm:pt>
  </dgm:ptLst>
  <dgm:cxnLst>
    <dgm:cxn modelId="{0A2063FA-FEB9-4ABD-9DE3-137CEEF4D1C1}" type="presOf" srcId="{93E11774-0C0C-46D6-86DF-5F509B023E99}" destId="{C5DE4F0F-B290-42C3-B5BA-FA42B2E8005B}" srcOrd="0" destOrd="0" presId="urn:microsoft.com/office/officeart/2005/8/layout/chevron2"/>
    <dgm:cxn modelId="{E8A84D83-C6CA-4C5B-ADC6-2F5F21F9189F}" srcId="{D80D0CB9-6B7D-4FAA-A95E-033202AEF02E}" destId="{8E5C1901-C769-426F-832F-9936144BCB2F}" srcOrd="2" destOrd="0" parTransId="{6B600F45-3597-4B3E-A0EE-6E5814F3A4D4}" sibTransId="{F41B1919-A887-4958-AD3A-93B36F508E36}"/>
    <dgm:cxn modelId="{0B23AD87-D0DB-450B-96BE-77285EA9D553}" type="presOf" srcId="{D80D0CB9-6B7D-4FAA-A95E-033202AEF02E}" destId="{42EE0DF0-8E20-4B4A-822A-B5AE966C8156}" srcOrd="0" destOrd="0" presId="urn:microsoft.com/office/officeart/2005/8/layout/chevron2"/>
    <dgm:cxn modelId="{1FEB478B-3ED5-47AB-A4D8-8416E5DFFD8D}" srcId="{8E5C1901-C769-426F-832F-9936144BCB2F}" destId="{2C67F7AA-5DD8-42F2-984B-D0C886698171}" srcOrd="0" destOrd="0" parTransId="{94894E84-D655-4910-B536-5D369B51EF2F}" sibTransId="{DF6712E1-0C49-4028-A5F8-996AA4C10C88}"/>
    <dgm:cxn modelId="{D044872F-C1C7-43EC-B4C6-405E47AFFA27}" srcId="{D80D0CB9-6B7D-4FAA-A95E-033202AEF02E}" destId="{6C29746D-249B-46D3-B2B3-F2E765075B16}" srcOrd="0" destOrd="0" parTransId="{1153CFCB-5C66-48B8-882F-68186188D85A}" sibTransId="{7D929A28-D46E-4731-81C6-B8861CC7686C}"/>
    <dgm:cxn modelId="{0CCF484C-FBDB-436E-986F-B16847FFBF0A}" type="presOf" srcId="{6C29746D-249B-46D3-B2B3-F2E765075B16}" destId="{3ADC1B83-4CBC-4E9A-9CB3-7959043307DB}" srcOrd="0" destOrd="0" presId="urn:microsoft.com/office/officeart/2005/8/layout/chevron2"/>
    <dgm:cxn modelId="{08E73F81-D355-4145-9E44-D6E11F37E008}" type="presOf" srcId="{3CE1FE4B-DEE6-46B9-82DC-88FD5953D84D}" destId="{8745090B-EEF4-4074-9B61-730F8A8B766A}" srcOrd="0" destOrd="0" presId="urn:microsoft.com/office/officeart/2005/8/layout/chevron2"/>
    <dgm:cxn modelId="{3438A218-F6ED-4236-AC67-BAF538F66718}" type="presOf" srcId="{8E5C1901-C769-426F-832F-9936144BCB2F}" destId="{AD39AB1B-0A60-47AC-8DDE-DDDE2B270353}" srcOrd="0" destOrd="0" presId="urn:microsoft.com/office/officeart/2005/8/layout/chevron2"/>
    <dgm:cxn modelId="{6D3434FF-A4AD-443E-AE15-3A80101E2D29}" type="presOf" srcId="{165EC281-1C12-4FF1-9645-A6B4849D3E98}" destId="{A7527560-1746-4C20-B9B3-07D6BCBD7A69}" srcOrd="0" destOrd="0" presId="urn:microsoft.com/office/officeart/2005/8/layout/chevron2"/>
    <dgm:cxn modelId="{5AC5C362-620F-403E-8618-8C7063E0DB5E}" srcId="{D80D0CB9-6B7D-4FAA-A95E-033202AEF02E}" destId="{93E11774-0C0C-46D6-86DF-5F509B023E99}" srcOrd="1" destOrd="0" parTransId="{C4B80D26-DD5A-4FA2-8D4E-2FF875CC9C10}" sibTransId="{5DD54DCA-A487-41DB-85A6-CB06643E1AB2}"/>
    <dgm:cxn modelId="{57FEE779-0220-48BD-9933-15E589A68CB4}" srcId="{D80D0CB9-6B7D-4FAA-A95E-033202AEF02E}" destId="{53093208-B1AE-4239-A4D9-9262C5BE5265}" srcOrd="4" destOrd="0" parTransId="{1B3C2E23-71AC-4A58-A0E3-D2E29272C6E7}" sibTransId="{162BA339-5EC2-4A73-A4C8-05D4BEBACEE9}"/>
    <dgm:cxn modelId="{3CA9DC4C-9CBE-4A83-8A87-D0C99C18746B}" srcId="{D123BE17-3F08-4BB0-ABC4-80D3065A4CCE}" destId="{3CE1FE4B-DEE6-46B9-82DC-88FD5953D84D}" srcOrd="0" destOrd="0" parTransId="{DA188B25-ABE0-4429-A1F0-18D03F4D2C80}" sibTransId="{AEE9A6A6-77E9-4982-89FD-C0AFC3DA4FB5}"/>
    <dgm:cxn modelId="{FA2BC367-89D1-4642-AEB8-7BE1FAE5CE97}" srcId="{D80D0CB9-6B7D-4FAA-A95E-033202AEF02E}" destId="{D123BE17-3F08-4BB0-ABC4-80D3065A4CCE}" srcOrd="3" destOrd="0" parTransId="{28213266-33F9-4C26-B414-8AEB9C135F4C}" sibTransId="{43D36A7F-064C-4D48-84B0-EED6247AF832}"/>
    <dgm:cxn modelId="{8BF15F60-B428-4234-AFBD-A99A55518881}" type="presOf" srcId="{2C67F7AA-5DD8-42F2-984B-D0C886698171}" destId="{F1AB4264-F17F-4CC2-B7FD-3975BA4C1304}" srcOrd="0" destOrd="0" presId="urn:microsoft.com/office/officeart/2005/8/layout/chevron2"/>
    <dgm:cxn modelId="{47D072C8-6597-4870-A69E-51CE1C84F7C4}" type="presOf" srcId="{082F5E67-A7DC-4652-ADFB-CC0F3F922482}" destId="{88817E69-1EAA-435E-99AC-033E06AA6C70}" srcOrd="0" destOrd="0" presId="urn:microsoft.com/office/officeart/2005/8/layout/chevron2"/>
    <dgm:cxn modelId="{EF03CF89-2DCF-46DB-A26B-E1FF12FA00DF}" type="presOf" srcId="{D123BE17-3F08-4BB0-ABC4-80D3065A4CCE}" destId="{C69706EC-6F22-4FD2-BC3F-F668E262E3A9}" srcOrd="0" destOrd="0" presId="urn:microsoft.com/office/officeart/2005/8/layout/chevron2"/>
    <dgm:cxn modelId="{F0C5600D-B285-4190-858F-29EDF776A0F9}" type="presOf" srcId="{53093208-B1AE-4239-A4D9-9262C5BE5265}" destId="{7CA4C4A3-1BFE-4775-915F-ACB4BB139530}" srcOrd="0" destOrd="0" presId="urn:microsoft.com/office/officeart/2005/8/layout/chevron2"/>
    <dgm:cxn modelId="{9CD0EFC5-EC30-4403-A426-1235FB4A234E}" type="presOf" srcId="{CCA9EFBF-F302-47A5-9BD5-29403B01C0E9}" destId="{0C41ACD8-6E88-4919-98B7-FA46B297E4B0}" srcOrd="0" destOrd="0" presId="urn:microsoft.com/office/officeart/2005/8/layout/chevron2"/>
    <dgm:cxn modelId="{A219909A-32FE-4E9E-831D-A1249DA519E8}" srcId="{6C29746D-249B-46D3-B2B3-F2E765075B16}" destId="{082F5E67-A7DC-4652-ADFB-CC0F3F922482}" srcOrd="0" destOrd="0" parTransId="{F14C6881-633A-4A64-B954-C1348AB17D37}" sibTransId="{FEE33318-CC6E-498F-A9CF-3E6E4CF98DE6}"/>
    <dgm:cxn modelId="{9CB49690-5FE1-4630-9E31-E6D54597EFF3}" srcId="{93E11774-0C0C-46D6-86DF-5F509B023E99}" destId="{165EC281-1C12-4FF1-9645-A6B4849D3E98}" srcOrd="0" destOrd="0" parTransId="{31334C6F-5256-4209-AC28-B4F9555EF850}" sibTransId="{46DE66F8-246A-4E59-96C4-3DE6E80B1690}"/>
    <dgm:cxn modelId="{FC9CF4C2-B760-4E46-99B2-F61AAC6DEEA0}" srcId="{53093208-B1AE-4239-A4D9-9262C5BE5265}" destId="{CCA9EFBF-F302-47A5-9BD5-29403B01C0E9}" srcOrd="0" destOrd="0" parTransId="{ACB246D2-6C62-4D14-907B-F19AA48757FE}" sibTransId="{B3950273-F90A-41D3-A98E-C9940DCA6545}"/>
    <dgm:cxn modelId="{1132F8A2-1BF6-421C-901E-50719011550E}" type="presParOf" srcId="{42EE0DF0-8E20-4B4A-822A-B5AE966C8156}" destId="{966D1367-0EB6-42CC-B53B-69B552ACA058}" srcOrd="0" destOrd="0" presId="urn:microsoft.com/office/officeart/2005/8/layout/chevron2"/>
    <dgm:cxn modelId="{56782780-30D5-48FC-B341-766AB87B66B5}" type="presParOf" srcId="{966D1367-0EB6-42CC-B53B-69B552ACA058}" destId="{3ADC1B83-4CBC-4E9A-9CB3-7959043307DB}" srcOrd="0" destOrd="0" presId="urn:microsoft.com/office/officeart/2005/8/layout/chevron2"/>
    <dgm:cxn modelId="{D1137280-FE49-4D0E-91DD-F92FB29B2B29}" type="presParOf" srcId="{966D1367-0EB6-42CC-B53B-69B552ACA058}" destId="{88817E69-1EAA-435E-99AC-033E06AA6C70}" srcOrd="1" destOrd="0" presId="urn:microsoft.com/office/officeart/2005/8/layout/chevron2"/>
    <dgm:cxn modelId="{CBB91255-F8ED-4795-B4DF-791A02B3A7A9}" type="presParOf" srcId="{42EE0DF0-8E20-4B4A-822A-B5AE966C8156}" destId="{A19C5310-535A-41A1-8423-F098ACCCEFC7}" srcOrd="1" destOrd="0" presId="urn:microsoft.com/office/officeart/2005/8/layout/chevron2"/>
    <dgm:cxn modelId="{782AAFCB-F38E-4778-A0C6-CE838C730AB2}" type="presParOf" srcId="{42EE0DF0-8E20-4B4A-822A-B5AE966C8156}" destId="{43001783-670E-44E7-98F4-2E26F7BE9B4C}" srcOrd="2" destOrd="0" presId="urn:microsoft.com/office/officeart/2005/8/layout/chevron2"/>
    <dgm:cxn modelId="{2507E151-BCA0-4E44-ACF3-98E06283F505}" type="presParOf" srcId="{43001783-670E-44E7-98F4-2E26F7BE9B4C}" destId="{C5DE4F0F-B290-42C3-B5BA-FA42B2E8005B}" srcOrd="0" destOrd="0" presId="urn:microsoft.com/office/officeart/2005/8/layout/chevron2"/>
    <dgm:cxn modelId="{9E67B150-E546-4993-AB84-C8B764E4642C}" type="presParOf" srcId="{43001783-670E-44E7-98F4-2E26F7BE9B4C}" destId="{A7527560-1746-4C20-B9B3-07D6BCBD7A69}" srcOrd="1" destOrd="0" presId="urn:microsoft.com/office/officeart/2005/8/layout/chevron2"/>
    <dgm:cxn modelId="{E53A598A-25EF-49AD-A3BA-EDAEF95BE896}" type="presParOf" srcId="{42EE0DF0-8E20-4B4A-822A-B5AE966C8156}" destId="{51294265-DB5B-445B-BB11-323EB99BFA13}" srcOrd="3" destOrd="0" presId="urn:microsoft.com/office/officeart/2005/8/layout/chevron2"/>
    <dgm:cxn modelId="{850F9073-6BCB-4447-8321-64BC74EED2DD}" type="presParOf" srcId="{42EE0DF0-8E20-4B4A-822A-B5AE966C8156}" destId="{52814B2C-17B1-467C-B4F0-E49ABFF123A0}" srcOrd="4" destOrd="0" presId="urn:microsoft.com/office/officeart/2005/8/layout/chevron2"/>
    <dgm:cxn modelId="{487CEEA3-4928-41B9-89F1-9C55CFEB0F56}" type="presParOf" srcId="{52814B2C-17B1-467C-B4F0-E49ABFF123A0}" destId="{AD39AB1B-0A60-47AC-8DDE-DDDE2B270353}" srcOrd="0" destOrd="0" presId="urn:microsoft.com/office/officeart/2005/8/layout/chevron2"/>
    <dgm:cxn modelId="{01AF2549-16E4-419C-B3CD-4C91D65E4B3A}" type="presParOf" srcId="{52814B2C-17B1-467C-B4F0-E49ABFF123A0}" destId="{F1AB4264-F17F-4CC2-B7FD-3975BA4C1304}" srcOrd="1" destOrd="0" presId="urn:microsoft.com/office/officeart/2005/8/layout/chevron2"/>
    <dgm:cxn modelId="{833B6C76-4FB6-4DBB-B302-8759B4893078}" type="presParOf" srcId="{42EE0DF0-8E20-4B4A-822A-B5AE966C8156}" destId="{101D971E-975A-44FA-870F-D97B46D4A2AF}" srcOrd="5" destOrd="0" presId="urn:microsoft.com/office/officeart/2005/8/layout/chevron2"/>
    <dgm:cxn modelId="{BBFAB17D-2786-48AC-BED2-EBFA6262AE56}" type="presParOf" srcId="{42EE0DF0-8E20-4B4A-822A-B5AE966C8156}" destId="{FCBE4D70-0C3B-40E4-95BE-F57248128237}" srcOrd="6" destOrd="0" presId="urn:microsoft.com/office/officeart/2005/8/layout/chevron2"/>
    <dgm:cxn modelId="{2550F29B-9CC0-4BAC-80D6-9C75B272265B}" type="presParOf" srcId="{FCBE4D70-0C3B-40E4-95BE-F57248128237}" destId="{C69706EC-6F22-4FD2-BC3F-F668E262E3A9}" srcOrd="0" destOrd="0" presId="urn:microsoft.com/office/officeart/2005/8/layout/chevron2"/>
    <dgm:cxn modelId="{276463F6-9DF4-434E-814B-ADC6A4AE90B8}" type="presParOf" srcId="{FCBE4D70-0C3B-40E4-95BE-F57248128237}" destId="{8745090B-EEF4-4074-9B61-730F8A8B766A}" srcOrd="1" destOrd="0" presId="urn:microsoft.com/office/officeart/2005/8/layout/chevron2"/>
    <dgm:cxn modelId="{0AC132BE-CF4A-4825-AB56-5B9AF0A41EE6}" type="presParOf" srcId="{42EE0DF0-8E20-4B4A-822A-B5AE966C8156}" destId="{C360A1A8-3B42-40F6-9315-819B0D97A0F2}" srcOrd="7" destOrd="0" presId="urn:microsoft.com/office/officeart/2005/8/layout/chevron2"/>
    <dgm:cxn modelId="{9266C86C-FCC1-456B-A7AC-3392BF174AFE}" type="presParOf" srcId="{42EE0DF0-8E20-4B4A-822A-B5AE966C8156}" destId="{20B20950-F1F2-4468-B330-D4F133F06633}" srcOrd="8" destOrd="0" presId="urn:microsoft.com/office/officeart/2005/8/layout/chevron2"/>
    <dgm:cxn modelId="{21A56932-E243-4C60-A00D-0CCA9D7C6C76}" type="presParOf" srcId="{20B20950-F1F2-4468-B330-D4F133F06633}" destId="{7CA4C4A3-1BFE-4775-915F-ACB4BB139530}" srcOrd="0" destOrd="0" presId="urn:microsoft.com/office/officeart/2005/8/layout/chevron2"/>
    <dgm:cxn modelId="{DAADC70A-2722-430A-B16F-E25AEF861272}" type="presParOf" srcId="{20B20950-F1F2-4468-B330-D4F133F06633}" destId="{0C41ACD8-6E88-4919-98B7-FA46B297E4B0}" srcOrd="1" destOrd="0" presId="urn:microsoft.com/office/officeart/2005/8/layout/chevron2"/>
  </dgm:cxnLst>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D80D0CB9-6B7D-4FAA-A95E-033202AEF02E}"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kumimoji="1" lang="ja-JP" altLang="en-US"/>
        </a:p>
      </dgm:t>
    </dgm:pt>
    <dgm:pt modelId="{6C29746D-249B-46D3-B2B3-F2E765075B16}">
      <dgm:prSet phldrT="[テキスト]" custT="1"/>
      <dgm:spPr>
        <a:solidFill>
          <a:srgbClr val="FF0000"/>
        </a:solidFill>
        <a:ln>
          <a:noFill/>
        </a:ln>
      </dgm:spPr>
      <dgm:t>
        <a:bodyPr/>
        <a:lstStyle/>
        <a:p>
          <a:r>
            <a:rPr kumimoji="1" lang="en-US" altLang="ja-JP" sz="1400" b="1" dirty="0" smtClean="0"/>
            <a:t>STEP0</a:t>
          </a:r>
          <a:endParaRPr kumimoji="1" lang="ja-JP" altLang="en-US" sz="1400" b="1" dirty="0"/>
        </a:p>
      </dgm:t>
    </dgm:pt>
    <dgm:pt modelId="{1153CFCB-5C66-48B8-882F-68186188D85A}" type="parTrans" cxnId="{D044872F-C1C7-43EC-B4C6-405E47AFFA27}">
      <dgm:prSet/>
      <dgm:spPr/>
      <dgm:t>
        <a:bodyPr/>
        <a:lstStyle/>
        <a:p>
          <a:endParaRPr kumimoji="1" lang="ja-JP" altLang="en-US" sz="1600"/>
        </a:p>
      </dgm:t>
    </dgm:pt>
    <dgm:pt modelId="{7D929A28-D46E-4731-81C6-B8861CC7686C}" type="sibTrans" cxnId="{D044872F-C1C7-43EC-B4C6-405E47AFFA27}">
      <dgm:prSet/>
      <dgm:spPr/>
      <dgm:t>
        <a:bodyPr/>
        <a:lstStyle/>
        <a:p>
          <a:endParaRPr kumimoji="1" lang="ja-JP" altLang="en-US" sz="1600"/>
        </a:p>
      </dgm:t>
    </dgm:pt>
    <dgm:pt modelId="{082F5E67-A7DC-4652-ADFB-CC0F3F922482}">
      <dgm:prSet phldrT="[テキスト]" custT="1"/>
      <dgm:spPr>
        <a:solidFill>
          <a:schemeClr val="bg1">
            <a:alpha val="90000"/>
          </a:schemeClr>
        </a:solidFill>
        <a:ln>
          <a:solidFill>
            <a:srgbClr val="FF0000"/>
          </a:solidFill>
        </a:ln>
      </dgm:spPr>
      <dgm:t>
        <a:bodyPr/>
        <a:lstStyle/>
        <a:p>
          <a:r>
            <a:rPr kumimoji="1" lang="en-US" altLang="ja-JP" sz="1800" dirty="0" smtClean="0">
              <a:solidFill>
                <a:srgbClr val="FF0000"/>
              </a:solidFill>
            </a:rPr>
            <a:t>Calculate the dense of individual and Niche radius</a:t>
          </a:r>
          <a:endParaRPr kumimoji="1" lang="ja-JP" altLang="en-US" sz="1800" dirty="0">
            <a:solidFill>
              <a:srgbClr val="FF0000"/>
            </a:solidFill>
          </a:endParaRPr>
        </a:p>
      </dgm:t>
    </dgm:pt>
    <dgm:pt modelId="{F14C6881-633A-4A64-B954-C1348AB17D37}" type="parTrans" cxnId="{A219909A-32FE-4E9E-831D-A1249DA519E8}">
      <dgm:prSet/>
      <dgm:spPr/>
      <dgm:t>
        <a:bodyPr/>
        <a:lstStyle/>
        <a:p>
          <a:endParaRPr kumimoji="1" lang="ja-JP" altLang="en-US" sz="1600"/>
        </a:p>
      </dgm:t>
    </dgm:pt>
    <dgm:pt modelId="{FEE33318-CC6E-498F-A9CF-3E6E4CF98DE6}" type="sibTrans" cxnId="{A219909A-32FE-4E9E-831D-A1249DA519E8}">
      <dgm:prSet/>
      <dgm:spPr/>
      <dgm:t>
        <a:bodyPr/>
        <a:lstStyle/>
        <a:p>
          <a:endParaRPr kumimoji="1" lang="ja-JP" altLang="en-US" sz="1600"/>
        </a:p>
      </dgm:t>
    </dgm:pt>
    <dgm:pt modelId="{93E11774-0C0C-46D6-86DF-5F509B023E99}">
      <dgm:prSet phldrT="[テキスト]" custT="1"/>
      <dgm:spPr>
        <a:solidFill>
          <a:srgbClr val="619DF5"/>
        </a:solidFill>
        <a:ln>
          <a:noFill/>
        </a:ln>
      </dgm:spPr>
      <dgm:t>
        <a:bodyPr/>
        <a:lstStyle/>
        <a:p>
          <a:r>
            <a:rPr kumimoji="1" lang="en-US" altLang="ja-JP" sz="1400" b="1" dirty="0" smtClean="0"/>
            <a:t>STEP1</a:t>
          </a:r>
          <a:endParaRPr kumimoji="1" lang="ja-JP" altLang="en-US" sz="1400" b="1" dirty="0"/>
        </a:p>
      </dgm:t>
    </dgm:pt>
    <dgm:pt modelId="{C4B80D26-DD5A-4FA2-8D4E-2FF875CC9C10}" type="parTrans" cxnId="{5AC5C362-620F-403E-8618-8C7063E0DB5E}">
      <dgm:prSet/>
      <dgm:spPr/>
      <dgm:t>
        <a:bodyPr/>
        <a:lstStyle/>
        <a:p>
          <a:endParaRPr kumimoji="1" lang="ja-JP" altLang="en-US" sz="1600"/>
        </a:p>
      </dgm:t>
    </dgm:pt>
    <dgm:pt modelId="{5DD54DCA-A487-41DB-85A6-CB06643E1AB2}" type="sibTrans" cxnId="{5AC5C362-620F-403E-8618-8C7063E0DB5E}">
      <dgm:prSet/>
      <dgm:spPr/>
      <dgm:t>
        <a:bodyPr/>
        <a:lstStyle/>
        <a:p>
          <a:endParaRPr kumimoji="1" lang="ja-JP" altLang="en-US" sz="1600"/>
        </a:p>
      </dgm:t>
    </dgm:pt>
    <dgm:pt modelId="{165EC281-1C12-4FF1-9645-A6B4849D3E98}">
      <dgm:prSet phldrT="[テキスト]" custT="1"/>
      <dgm:spPr>
        <a:ln>
          <a:solidFill>
            <a:srgbClr val="3682F2"/>
          </a:solidFill>
        </a:ln>
      </dgm:spPr>
      <dgm:t>
        <a:bodyPr/>
        <a:lstStyle/>
        <a:p>
          <a:r>
            <a:rPr kumimoji="1" lang="en-US" altLang="ja-JP" sz="1800" u="none" dirty="0" smtClean="0">
              <a:solidFill>
                <a:srgbClr val="FF0000"/>
              </a:solidFill>
            </a:rPr>
            <a:t>Keep</a:t>
          </a:r>
          <a:r>
            <a:rPr kumimoji="1" lang="en-US" altLang="ja-JP" sz="1800" u="none" baseline="0" dirty="0" smtClean="0">
              <a:solidFill>
                <a:srgbClr val="FF0000"/>
              </a:solidFill>
            </a:rPr>
            <a:t> </a:t>
          </a:r>
          <a:r>
            <a:rPr kumimoji="1" lang="en-US" altLang="ja-JP" sz="1800" u="none" baseline="0" dirty="0" smtClean="0">
              <a:solidFill>
                <a:srgbClr val="FF0000"/>
              </a:solidFill>
            </a:rPr>
            <a:t>away from the personal best solution</a:t>
          </a:r>
          <a:r>
            <a:rPr kumimoji="1" lang="en-US" altLang="ja-JP" sz="1800" u="none" baseline="0" dirty="0" smtClean="0">
              <a:solidFill>
                <a:schemeClr val="tx1"/>
              </a:solidFill>
            </a:rPr>
            <a:t> </a:t>
          </a:r>
          <a:r>
            <a:rPr kumimoji="1" lang="en-US" altLang="ja-JP" sz="1800" u="none" baseline="0" dirty="0" smtClean="0">
              <a:solidFill>
                <a:srgbClr val="FF0000"/>
              </a:solidFill>
            </a:rPr>
            <a:t>in the Niche radius</a:t>
          </a:r>
          <a:endParaRPr kumimoji="1" lang="ja-JP" altLang="en-US" sz="1800" dirty="0">
            <a:solidFill>
              <a:srgbClr val="FF0000"/>
            </a:solidFill>
          </a:endParaRPr>
        </a:p>
      </dgm:t>
    </dgm:pt>
    <dgm:pt modelId="{31334C6F-5256-4209-AC28-B4F9555EF850}" type="parTrans" cxnId="{9CB49690-5FE1-4630-9E31-E6D54597EFF3}">
      <dgm:prSet/>
      <dgm:spPr/>
      <dgm:t>
        <a:bodyPr/>
        <a:lstStyle/>
        <a:p>
          <a:endParaRPr kumimoji="1" lang="ja-JP" altLang="en-US" sz="1600"/>
        </a:p>
      </dgm:t>
    </dgm:pt>
    <dgm:pt modelId="{46DE66F8-246A-4E59-96C4-3DE6E80B1690}" type="sibTrans" cxnId="{9CB49690-5FE1-4630-9E31-E6D54597EFF3}">
      <dgm:prSet/>
      <dgm:spPr/>
      <dgm:t>
        <a:bodyPr/>
        <a:lstStyle/>
        <a:p>
          <a:endParaRPr kumimoji="1" lang="ja-JP" altLang="en-US" sz="1600"/>
        </a:p>
      </dgm:t>
    </dgm:pt>
    <dgm:pt modelId="{8E5C1901-C769-426F-832F-9936144BCB2F}">
      <dgm:prSet custT="1"/>
      <dgm:spPr>
        <a:solidFill>
          <a:schemeClr val="accent6"/>
        </a:solidFill>
        <a:ln>
          <a:noFill/>
        </a:ln>
      </dgm:spPr>
      <dgm:t>
        <a:bodyPr/>
        <a:lstStyle/>
        <a:p>
          <a:r>
            <a:rPr kumimoji="1" lang="en-US" altLang="ja-JP" sz="1400" b="1" dirty="0" smtClean="0"/>
            <a:t>STEP2</a:t>
          </a:r>
          <a:endParaRPr kumimoji="1" lang="ja-JP" altLang="en-US" sz="1400" b="1" dirty="0"/>
        </a:p>
      </dgm:t>
    </dgm:pt>
    <dgm:pt modelId="{6B600F45-3597-4B3E-A0EE-6E5814F3A4D4}" type="parTrans" cxnId="{E8A84D83-C6CA-4C5B-ADC6-2F5F21F9189F}">
      <dgm:prSet/>
      <dgm:spPr/>
      <dgm:t>
        <a:bodyPr/>
        <a:lstStyle/>
        <a:p>
          <a:endParaRPr kumimoji="1" lang="ja-JP" altLang="en-US" sz="1600"/>
        </a:p>
      </dgm:t>
    </dgm:pt>
    <dgm:pt modelId="{F41B1919-A887-4958-AD3A-93B36F508E36}" type="sibTrans" cxnId="{E8A84D83-C6CA-4C5B-ADC6-2F5F21F9189F}">
      <dgm:prSet/>
      <dgm:spPr/>
      <dgm:t>
        <a:bodyPr/>
        <a:lstStyle/>
        <a:p>
          <a:endParaRPr kumimoji="1" lang="ja-JP" altLang="en-US" sz="1600"/>
        </a:p>
      </dgm:t>
    </dgm:pt>
    <dgm:pt modelId="{2C67F7AA-5DD8-42F2-984B-D0C886698171}">
      <dgm:prSet custT="1"/>
      <dgm:spPr>
        <a:solidFill>
          <a:srgbClr val="FFFC85">
            <a:alpha val="90000"/>
          </a:srgbClr>
        </a:solidFill>
        <a:ln>
          <a:solidFill>
            <a:schemeClr val="accent6">
              <a:lumMod val="75000"/>
            </a:schemeClr>
          </a:solidFill>
        </a:ln>
      </dgm:spPr>
      <dgm:t>
        <a:bodyPr/>
        <a:lstStyle/>
        <a:p>
          <a:r>
            <a:rPr kumimoji="1" lang="en-US" altLang="ja-JP" sz="1800" b="1" u="none" dirty="0" smtClean="0">
              <a:solidFill>
                <a:schemeClr val="tx1"/>
              </a:solidFill>
            </a:rPr>
            <a:t>Local search </a:t>
          </a:r>
          <a:r>
            <a:rPr kumimoji="1" lang="en-US" altLang="ja-JP" sz="1800" u="none" dirty="0" smtClean="0">
              <a:solidFill>
                <a:srgbClr val="FF0000"/>
              </a:solidFill>
            </a:rPr>
            <a:t>in</a:t>
          </a:r>
          <a:r>
            <a:rPr kumimoji="1" lang="en-US" altLang="ja-JP" sz="1800" u="none" baseline="0" dirty="0" smtClean="0">
              <a:solidFill>
                <a:srgbClr val="FF0000"/>
              </a:solidFill>
            </a:rPr>
            <a:t> Niche radius of the personal best solution</a:t>
          </a:r>
          <a:endParaRPr kumimoji="1" lang="ja-JP" altLang="en-US" sz="1800" dirty="0"/>
        </a:p>
      </dgm:t>
    </dgm:pt>
    <dgm:pt modelId="{94894E84-D655-4910-B536-5D369B51EF2F}" type="parTrans" cxnId="{1FEB478B-3ED5-47AB-A4D8-8416E5DFFD8D}">
      <dgm:prSet/>
      <dgm:spPr/>
      <dgm:t>
        <a:bodyPr/>
        <a:lstStyle/>
        <a:p>
          <a:endParaRPr kumimoji="1" lang="ja-JP" altLang="en-US" sz="1600"/>
        </a:p>
      </dgm:t>
    </dgm:pt>
    <dgm:pt modelId="{DF6712E1-0C49-4028-A5F8-996AA4C10C88}" type="sibTrans" cxnId="{1FEB478B-3ED5-47AB-A4D8-8416E5DFFD8D}">
      <dgm:prSet/>
      <dgm:spPr/>
      <dgm:t>
        <a:bodyPr/>
        <a:lstStyle/>
        <a:p>
          <a:endParaRPr kumimoji="1" lang="ja-JP" altLang="en-US" sz="1600"/>
        </a:p>
      </dgm:t>
    </dgm:pt>
    <dgm:pt modelId="{D123BE17-3F08-4BB0-ABC4-80D3065A4CCE}">
      <dgm:prSet custT="1"/>
      <dgm:spPr>
        <a:solidFill>
          <a:srgbClr val="85B3F7"/>
        </a:solidFill>
        <a:ln>
          <a:noFill/>
        </a:ln>
      </dgm:spPr>
      <dgm:t>
        <a:bodyPr/>
        <a:lstStyle/>
        <a:p>
          <a:r>
            <a:rPr kumimoji="1" lang="en-US" altLang="ja-JP" sz="1400" b="1" dirty="0" smtClean="0"/>
            <a:t>STEP3</a:t>
          </a:r>
          <a:endParaRPr kumimoji="1" lang="ja-JP" altLang="en-US" sz="1400" b="1" dirty="0"/>
        </a:p>
      </dgm:t>
    </dgm:pt>
    <dgm:pt modelId="{28213266-33F9-4C26-B414-8AEB9C135F4C}" type="parTrans" cxnId="{FA2BC367-89D1-4642-AEB8-7BE1FAE5CE97}">
      <dgm:prSet/>
      <dgm:spPr/>
      <dgm:t>
        <a:bodyPr/>
        <a:lstStyle/>
        <a:p>
          <a:endParaRPr kumimoji="1" lang="ja-JP" altLang="en-US" sz="1600"/>
        </a:p>
      </dgm:t>
    </dgm:pt>
    <dgm:pt modelId="{43D36A7F-064C-4D48-84B0-EED6247AF832}" type="sibTrans" cxnId="{FA2BC367-89D1-4642-AEB8-7BE1FAE5CE97}">
      <dgm:prSet/>
      <dgm:spPr/>
      <dgm:t>
        <a:bodyPr/>
        <a:lstStyle/>
        <a:p>
          <a:endParaRPr kumimoji="1" lang="ja-JP" altLang="en-US" sz="1600"/>
        </a:p>
      </dgm:t>
    </dgm:pt>
    <dgm:pt modelId="{3CE1FE4B-DEE6-46B9-82DC-88FD5953D84D}">
      <dgm:prSet custT="1"/>
      <dgm:spPr>
        <a:ln>
          <a:solidFill>
            <a:srgbClr val="3682F2"/>
          </a:solidFill>
        </a:ln>
      </dgm:spPr>
      <dgm:t>
        <a:bodyPr/>
        <a:lstStyle/>
        <a:p>
          <a:r>
            <a:rPr kumimoji="1" lang="en-US" altLang="ja-JP" sz="1800" b="1" u="none" dirty="0" smtClean="0">
              <a:solidFill>
                <a:schemeClr val="tx1"/>
              </a:solidFill>
            </a:rPr>
            <a:t>Random search </a:t>
          </a:r>
          <a:r>
            <a:rPr kumimoji="1" lang="en-US" altLang="ja-JP" sz="1800" u="none" dirty="0" smtClean="0">
              <a:solidFill>
                <a:srgbClr val="FF0000"/>
              </a:solidFill>
            </a:rPr>
            <a:t>in Niche</a:t>
          </a:r>
          <a:r>
            <a:rPr kumimoji="1" lang="en-US" altLang="ja-JP" sz="1800" u="none" baseline="0" dirty="0" smtClean="0">
              <a:solidFill>
                <a:srgbClr val="FF0000"/>
              </a:solidFill>
            </a:rPr>
            <a:t> radius of the current solution</a:t>
          </a:r>
          <a:endParaRPr kumimoji="1" lang="ja-JP" altLang="en-US" sz="1800" dirty="0"/>
        </a:p>
      </dgm:t>
    </dgm:pt>
    <dgm:pt modelId="{DA188B25-ABE0-4429-A1F0-18D03F4D2C80}" type="parTrans" cxnId="{3CA9DC4C-9CBE-4A83-8A87-D0C99C18746B}">
      <dgm:prSet/>
      <dgm:spPr/>
      <dgm:t>
        <a:bodyPr/>
        <a:lstStyle/>
        <a:p>
          <a:endParaRPr kumimoji="1" lang="ja-JP" altLang="en-US" sz="1600"/>
        </a:p>
      </dgm:t>
    </dgm:pt>
    <dgm:pt modelId="{AEE9A6A6-77E9-4982-89FD-C0AFC3DA4FB5}" type="sibTrans" cxnId="{3CA9DC4C-9CBE-4A83-8A87-D0C99C18746B}">
      <dgm:prSet/>
      <dgm:spPr/>
      <dgm:t>
        <a:bodyPr/>
        <a:lstStyle/>
        <a:p>
          <a:endParaRPr kumimoji="1" lang="ja-JP" altLang="en-US" sz="1600"/>
        </a:p>
      </dgm:t>
    </dgm:pt>
    <dgm:pt modelId="{53093208-B1AE-4239-A4D9-9262C5BE5265}">
      <dgm:prSet custT="1"/>
      <dgm:spPr>
        <a:solidFill>
          <a:srgbClr val="96BEF8"/>
        </a:solidFill>
        <a:ln>
          <a:noFill/>
        </a:ln>
      </dgm:spPr>
      <dgm:t>
        <a:bodyPr/>
        <a:lstStyle/>
        <a:p>
          <a:r>
            <a:rPr kumimoji="1" lang="en-US" altLang="ja-JP" sz="1400" b="1" dirty="0" smtClean="0"/>
            <a:t>STEP4</a:t>
          </a:r>
          <a:endParaRPr kumimoji="1" lang="ja-JP" altLang="en-US" sz="1400" b="1" dirty="0"/>
        </a:p>
      </dgm:t>
    </dgm:pt>
    <dgm:pt modelId="{1B3C2E23-71AC-4A58-A0E3-D2E29272C6E7}" type="parTrans" cxnId="{57FEE779-0220-48BD-9933-15E589A68CB4}">
      <dgm:prSet/>
      <dgm:spPr/>
      <dgm:t>
        <a:bodyPr/>
        <a:lstStyle/>
        <a:p>
          <a:endParaRPr kumimoji="1" lang="ja-JP" altLang="en-US" sz="1600"/>
        </a:p>
      </dgm:t>
    </dgm:pt>
    <dgm:pt modelId="{162BA339-5EC2-4A73-A4C8-05D4BEBACEE9}" type="sibTrans" cxnId="{57FEE779-0220-48BD-9933-15E589A68CB4}">
      <dgm:prSet/>
      <dgm:spPr/>
      <dgm:t>
        <a:bodyPr/>
        <a:lstStyle/>
        <a:p>
          <a:endParaRPr kumimoji="1" lang="ja-JP" altLang="en-US" sz="1600"/>
        </a:p>
      </dgm:t>
    </dgm:pt>
    <dgm:pt modelId="{CCA9EFBF-F302-47A5-9BD5-29403B01C0E9}">
      <dgm:prSet custT="1"/>
      <dgm:spPr>
        <a:ln>
          <a:solidFill>
            <a:srgbClr val="3682F2"/>
          </a:solidFill>
        </a:ln>
      </dgm:spPr>
      <dgm:t>
        <a:bodyPr/>
        <a:lstStyle/>
        <a:p>
          <a:r>
            <a:rPr kumimoji="1" lang="en-US" altLang="ja-JP" sz="1800" dirty="0" smtClean="0">
              <a:solidFill>
                <a:schemeClr val="tx1"/>
              </a:solidFill>
            </a:rPr>
            <a:t>Evaluate and update solutions</a:t>
          </a:r>
          <a:endParaRPr kumimoji="1" lang="ja-JP" altLang="en-US" sz="1800" dirty="0"/>
        </a:p>
      </dgm:t>
    </dgm:pt>
    <dgm:pt modelId="{ACB246D2-6C62-4D14-907B-F19AA48757FE}" type="parTrans" cxnId="{FC9CF4C2-B760-4E46-99B2-F61AAC6DEEA0}">
      <dgm:prSet/>
      <dgm:spPr/>
      <dgm:t>
        <a:bodyPr/>
        <a:lstStyle/>
        <a:p>
          <a:endParaRPr kumimoji="1" lang="ja-JP" altLang="en-US" sz="1600"/>
        </a:p>
      </dgm:t>
    </dgm:pt>
    <dgm:pt modelId="{B3950273-F90A-41D3-A98E-C9940DCA6545}" type="sibTrans" cxnId="{FC9CF4C2-B760-4E46-99B2-F61AAC6DEEA0}">
      <dgm:prSet/>
      <dgm:spPr/>
      <dgm:t>
        <a:bodyPr/>
        <a:lstStyle/>
        <a:p>
          <a:endParaRPr kumimoji="1" lang="ja-JP" altLang="en-US" sz="1600"/>
        </a:p>
      </dgm:t>
    </dgm:pt>
    <dgm:pt modelId="{2C958A73-C7B7-4EF7-8459-08165C6D4C9B}">
      <dgm:prSet/>
      <dgm:spPr>
        <a:solidFill>
          <a:srgbClr val="92BBF8"/>
        </a:solidFill>
        <a:ln>
          <a:noFill/>
        </a:ln>
      </dgm:spPr>
      <dgm:t>
        <a:bodyPr/>
        <a:lstStyle/>
        <a:p>
          <a:r>
            <a:rPr kumimoji="1" lang="en-US" altLang="ja-JP" b="1" dirty="0" smtClean="0"/>
            <a:t>STEP5</a:t>
          </a:r>
          <a:endParaRPr kumimoji="1" lang="ja-JP" altLang="en-US" b="1" dirty="0"/>
        </a:p>
      </dgm:t>
    </dgm:pt>
    <dgm:pt modelId="{F1186F6C-C44C-4B10-B8F5-0ADF3DA7DFB6}" type="parTrans" cxnId="{F8987EE5-6405-4ECB-9754-4AFE5CC6B9B2}">
      <dgm:prSet/>
      <dgm:spPr/>
      <dgm:t>
        <a:bodyPr/>
        <a:lstStyle/>
        <a:p>
          <a:endParaRPr kumimoji="1" lang="ja-JP" altLang="en-US"/>
        </a:p>
      </dgm:t>
    </dgm:pt>
    <dgm:pt modelId="{7E2FB2E9-7AAF-4FBE-89BE-33FF1F2B4F30}" type="sibTrans" cxnId="{F8987EE5-6405-4ECB-9754-4AFE5CC6B9B2}">
      <dgm:prSet/>
      <dgm:spPr/>
      <dgm:t>
        <a:bodyPr/>
        <a:lstStyle/>
        <a:p>
          <a:endParaRPr kumimoji="1" lang="ja-JP" altLang="en-US"/>
        </a:p>
      </dgm:t>
    </dgm:pt>
    <dgm:pt modelId="{859039E5-2806-4643-83EE-BC1F49432499}">
      <dgm:prSet custT="1"/>
      <dgm:spPr/>
      <dgm:t>
        <a:bodyPr/>
        <a:lstStyle/>
        <a:p>
          <a:r>
            <a:rPr kumimoji="1" lang="en-US" altLang="ja-JP" sz="1800" dirty="0" smtClean="0">
              <a:solidFill>
                <a:schemeClr val="tx1"/>
              </a:solidFill>
            </a:rPr>
            <a:t>Return to STEP1</a:t>
          </a:r>
          <a:endParaRPr kumimoji="1" lang="ja-JP" altLang="en-US" sz="1800" dirty="0"/>
        </a:p>
      </dgm:t>
    </dgm:pt>
    <dgm:pt modelId="{8084ECC2-E878-4420-90FD-C564D2C66683}" type="parTrans" cxnId="{D4D21240-BE43-4754-A3CC-BC769306C231}">
      <dgm:prSet/>
      <dgm:spPr/>
      <dgm:t>
        <a:bodyPr/>
        <a:lstStyle/>
        <a:p>
          <a:endParaRPr kumimoji="1" lang="ja-JP" altLang="en-US"/>
        </a:p>
      </dgm:t>
    </dgm:pt>
    <dgm:pt modelId="{55FE532B-4640-4470-93A5-068E53380493}" type="sibTrans" cxnId="{D4D21240-BE43-4754-A3CC-BC769306C231}">
      <dgm:prSet/>
      <dgm:spPr/>
      <dgm:t>
        <a:bodyPr/>
        <a:lstStyle/>
        <a:p>
          <a:endParaRPr kumimoji="1" lang="ja-JP" altLang="en-US"/>
        </a:p>
      </dgm:t>
    </dgm:pt>
    <dgm:pt modelId="{42EE0DF0-8E20-4B4A-822A-B5AE966C8156}" type="pres">
      <dgm:prSet presAssocID="{D80D0CB9-6B7D-4FAA-A95E-033202AEF02E}" presName="linearFlow" presStyleCnt="0">
        <dgm:presLayoutVars>
          <dgm:dir/>
          <dgm:animLvl val="lvl"/>
          <dgm:resizeHandles val="exact"/>
        </dgm:presLayoutVars>
      </dgm:prSet>
      <dgm:spPr/>
      <dgm:t>
        <a:bodyPr/>
        <a:lstStyle/>
        <a:p>
          <a:endParaRPr kumimoji="1" lang="ja-JP" altLang="en-US"/>
        </a:p>
      </dgm:t>
    </dgm:pt>
    <dgm:pt modelId="{966D1367-0EB6-42CC-B53B-69B552ACA058}" type="pres">
      <dgm:prSet presAssocID="{6C29746D-249B-46D3-B2B3-F2E765075B16}" presName="composite" presStyleCnt="0"/>
      <dgm:spPr/>
    </dgm:pt>
    <dgm:pt modelId="{3ADC1B83-4CBC-4E9A-9CB3-7959043307DB}" type="pres">
      <dgm:prSet presAssocID="{6C29746D-249B-46D3-B2B3-F2E765075B16}" presName="parentText" presStyleLbl="alignNode1" presStyleIdx="0" presStyleCnt="6">
        <dgm:presLayoutVars>
          <dgm:chMax val="1"/>
          <dgm:bulletEnabled val="1"/>
        </dgm:presLayoutVars>
      </dgm:prSet>
      <dgm:spPr/>
      <dgm:t>
        <a:bodyPr/>
        <a:lstStyle/>
        <a:p>
          <a:endParaRPr kumimoji="1" lang="ja-JP" altLang="en-US"/>
        </a:p>
      </dgm:t>
    </dgm:pt>
    <dgm:pt modelId="{88817E69-1EAA-435E-99AC-033E06AA6C70}" type="pres">
      <dgm:prSet presAssocID="{6C29746D-249B-46D3-B2B3-F2E765075B16}" presName="descendantText" presStyleLbl="alignAcc1" presStyleIdx="0" presStyleCnt="6">
        <dgm:presLayoutVars>
          <dgm:bulletEnabled val="1"/>
        </dgm:presLayoutVars>
      </dgm:prSet>
      <dgm:spPr/>
      <dgm:t>
        <a:bodyPr/>
        <a:lstStyle/>
        <a:p>
          <a:endParaRPr kumimoji="1" lang="ja-JP" altLang="en-US"/>
        </a:p>
      </dgm:t>
    </dgm:pt>
    <dgm:pt modelId="{A19C5310-535A-41A1-8423-F098ACCCEFC7}" type="pres">
      <dgm:prSet presAssocID="{7D929A28-D46E-4731-81C6-B8861CC7686C}" presName="sp" presStyleCnt="0"/>
      <dgm:spPr/>
    </dgm:pt>
    <dgm:pt modelId="{43001783-670E-44E7-98F4-2E26F7BE9B4C}" type="pres">
      <dgm:prSet presAssocID="{93E11774-0C0C-46D6-86DF-5F509B023E99}" presName="composite" presStyleCnt="0"/>
      <dgm:spPr/>
    </dgm:pt>
    <dgm:pt modelId="{C5DE4F0F-B290-42C3-B5BA-FA42B2E8005B}" type="pres">
      <dgm:prSet presAssocID="{93E11774-0C0C-46D6-86DF-5F509B023E99}" presName="parentText" presStyleLbl="alignNode1" presStyleIdx="1" presStyleCnt="6">
        <dgm:presLayoutVars>
          <dgm:chMax val="1"/>
          <dgm:bulletEnabled val="1"/>
        </dgm:presLayoutVars>
      </dgm:prSet>
      <dgm:spPr/>
      <dgm:t>
        <a:bodyPr/>
        <a:lstStyle/>
        <a:p>
          <a:endParaRPr kumimoji="1" lang="ja-JP" altLang="en-US"/>
        </a:p>
      </dgm:t>
    </dgm:pt>
    <dgm:pt modelId="{A7527560-1746-4C20-B9B3-07D6BCBD7A69}" type="pres">
      <dgm:prSet presAssocID="{93E11774-0C0C-46D6-86DF-5F509B023E99}" presName="descendantText" presStyleLbl="alignAcc1" presStyleIdx="1" presStyleCnt="6">
        <dgm:presLayoutVars>
          <dgm:bulletEnabled val="1"/>
        </dgm:presLayoutVars>
      </dgm:prSet>
      <dgm:spPr/>
      <dgm:t>
        <a:bodyPr/>
        <a:lstStyle/>
        <a:p>
          <a:endParaRPr kumimoji="1" lang="ja-JP" altLang="en-US"/>
        </a:p>
      </dgm:t>
    </dgm:pt>
    <dgm:pt modelId="{51294265-DB5B-445B-BB11-323EB99BFA13}" type="pres">
      <dgm:prSet presAssocID="{5DD54DCA-A487-41DB-85A6-CB06643E1AB2}" presName="sp" presStyleCnt="0"/>
      <dgm:spPr/>
    </dgm:pt>
    <dgm:pt modelId="{52814B2C-17B1-467C-B4F0-E49ABFF123A0}" type="pres">
      <dgm:prSet presAssocID="{8E5C1901-C769-426F-832F-9936144BCB2F}" presName="composite" presStyleCnt="0"/>
      <dgm:spPr/>
    </dgm:pt>
    <dgm:pt modelId="{AD39AB1B-0A60-47AC-8DDE-DDDE2B270353}" type="pres">
      <dgm:prSet presAssocID="{8E5C1901-C769-426F-832F-9936144BCB2F}" presName="parentText" presStyleLbl="alignNode1" presStyleIdx="2" presStyleCnt="6">
        <dgm:presLayoutVars>
          <dgm:chMax val="1"/>
          <dgm:bulletEnabled val="1"/>
        </dgm:presLayoutVars>
      </dgm:prSet>
      <dgm:spPr/>
      <dgm:t>
        <a:bodyPr/>
        <a:lstStyle/>
        <a:p>
          <a:endParaRPr kumimoji="1" lang="ja-JP" altLang="en-US"/>
        </a:p>
      </dgm:t>
    </dgm:pt>
    <dgm:pt modelId="{F1AB4264-F17F-4CC2-B7FD-3975BA4C1304}" type="pres">
      <dgm:prSet presAssocID="{8E5C1901-C769-426F-832F-9936144BCB2F}" presName="descendantText" presStyleLbl="alignAcc1" presStyleIdx="2" presStyleCnt="6">
        <dgm:presLayoutVars>
          <dgm:bulletEnabled val="1"/>
        </dgm:presLayoutVars>
      </dgm:prSet>
      <dgm:spPr/>
      <dgm:t>
        <a:bodyPr/>
        <a:lstStyle/>
        <a:p>
          <a:endParaRPr kumimoji="1" lang="ja-JP" altLang="en-US"/>
        </a:p>
      </dgm:t>
    </dgm:pt>
    <dgm:pt modelId="{101D971E-975A-44FA-870F-D97B46D4A2AF}" type="pres">
      <dgm:prSet presAssocID="{F41B1919-A887-4958-AD3A-93B36F508E36}" presName="sp" presStyleCnt="0"/>
      <dgm:spPr/>
    </dgm:pt>
    <dgm:pt modelId="{FCBE4D70-0C3B-40E4-95BE-F57248128237}" type="pres">
      <dgm:prSet presAssocID="{D123BE17-3F08-4BB0-ABC4-80D3065A4CCE}" presName="composite" presStyleCnt="0"/>
      <dgm:spPr/>
    </dgm:pt>
    <dgm:pt modelId="{C69706EC-6F22-4FD2-BC3F-F668E262E3A9}" type="pres">
      <dgm:prSet presAssocID="{D123BE17-3F08-4BB0-ABC4-80D3065A4CCE}" presName="parentText" presStyleLbl="alignNode1" presStyleIdx="3" presStyleCnt="6">
        <dgm:presLayoutVars>
          <dgm:chMax val="1"/>
          <dgm:bulletEnabled val="1"/>
        </dgm:presLayoutVars>
      </dgm:prSet>
      <dgm:spPr/>
      <dgm:t>
        <a:bodyPr/>
        <a:lstStyle/>
        <a:p>
          <a:endParaRPr kumimoji="1" lang="ja-JP" altLang="en-US"/>
        </a:p>
      </dgm:t>
    </dgm:pt>
    <dgm:pt modelId="{8745090B-EEF4-4074-9B61-730F8A8B766A}" type="pres">
      <dgm:prSet presAssocID="{D123BE17-3F08-4BB0-ABC4-80D3065A4CCE}" presName="descendantText" presStyleLbl="alignAcc1" presStyleIdx="3" presStyleCnt="6">
        <dgm:presLayoutVars>
          <dgm:bulletEnabled val="1"/>
        </dgm:presLayoutVars>
      </dgm:prSet>
      <dgm:spPr/>
      <dgm:t>
        <a:bodyPr/>
        <a:lstStyle/>
        <a:p>
          <a:endParaRPr kumimoji="1" lang="ja-JP" altLang="en-US"/>
        </a:p>
      </dgm:t>
    </dgm:pt>
    <dgm:pt modelId="{C360A1A8-3B42-40F6-9315-819B0D97A0F2}" type="pres">
      <dgm:prSet presAssocID="{43D36A7F-064C-4D48-84B0-EED6247AF832}" presName="sp" presStyleCnt="0"/>
      <dgm:spPr/>
    </dgm:pt>
    <dgm:pt modelId="{20B20950-F1F2-4468-B330-D4F133F06633}" type="pres">
      <dgm:prSet presAssocID="{53093208-B1AE-4239-A4D9-9262C5BE5265}" presName="composite" presStyleCnt="0"/>
      <dgm:spPr/>
    </dgm:pt>
    <dgm:pt modelId="{7CA4C4A3-1BFE-4775-915F-ACB4BB139530}" type="pres">
      <dgm:prSet presAssocID="{53093208-B1AE-4239-A4D9-9262C5BE5265}" presName="parentText" presStyleLbl="alignNode1" presStyleIdx="4" presStyleCnt="6">
        <dgm:presLayoutVars>
          <dgm:chMax val="1"/>
          <dgm:bulletEnabled val="1"/>
        </dgm:presLayoutVars>
      </dgm:prSet>
      <dgm:spPr/>
      <dgm:t>
        <a:bodyPr/>
        <a:lstStyle/>
        <a:p>
          <a:endParaRPr kumimoji="1" lang="ja-JP" altLang="en-US"/>
        </a:p>
      </dgm:t>
    </dgm:pt>
    <dgm:pt modelId="{0C41ACD8-6E88-4919-98B7-FA46B297E4B0}" type="pres">
      <dgm:prSet presAssocID="{53093208-B1AE-4239-A4D9-9262C5BE5265}" presName="descendantText" presStyleLbl="alignAcc1" presStyleIdx="4" presStyleCnt="6">
        <dgm:presLayoutVars>
          <dgm:bulletEnabled val="1"/>
        </dgm:presLayoutVars>
      </dgm:prSet>
      <dgm:spPr/>
      <dgm:t>
        <a:bodyPr/>
        <a:lstStyle/>
        <a:p>
          <a:endParaRPr kumimoji="1" lang="ja-JP" altLang="en-US"/>
        </a:p>
      </dgm:t>
    </dgm:pt>
    <dgm:pt modelId="{EC8674EF-D0F6-4410-87F1-7A2D3F399292}" type="pres">
      <dgm:prSet presAssocID="{162BA339-5EC2-4A73-A4C8-05D4BEBACEE9}" presName="sp" presStyleCnt="0"/>
      <dgm:spPr/>
    </dgm:pt>
    <dgm:pt modelId="{9D7E68A5-411E-428D-BD5D-D8A28133FD32}" type="pres">
      <dgm:prSet presAssocID="{2C958A73-C7B7-4EF7-8459-08165C6D4C9B}" presName="composite" presStyleCnt="0"/>
      <dgm:spPr/>
    </dgm:pt>
    <dgm:pt modelId="{FD81A8DD-4AA7-4BC6-A38B-F504D61EBBAD}" type="pres">
      <dgm:prSet presAssocID="{2C958A73-C7B7-4EF7-8459-08165C6D4C9B}" presName="parentText" presStyleLbl="alignNode1" presStyleIdx="5" presStyleCnt="6">
        <dgm:presLayoutVars>
          <dgm:chMax val="1"/>
          <dgm:bulletEnabled val="1"/>
        </dgm:presLayoutVars>
      </dgm:prSet>
      <dgm:spPr/>
      <dgm:t>
        <a:bodyPr/>
        <a:lstStyle/>
        <a:p>
          <a:endParaRPr kumimoji="1" lang="ja-JP" altLang="en-US"/>
        </a:p>
      </dgm:t>
    </dgm:pt>
    <dgm:pt modelId="{02601048-F4D1-4A68-B127-CDF794873374}" type="pres">
      <dgm:prSet presAssocID="{2C958A73-C7B7-4EF7-8459-08165C6D4C9B}" presName="descendantText" presStyleLbl="alignAcc1" presStyleIdx="5" presStyleCnt="6">
        <dgm:presLayoutVars>
          <dgm:bulletEnabled val="1"/>
        </dgm:presLayoutVars>
      </dgm:prSet>
      <dgm:spPr/>
      <dgm:t>
        <a:bodyPr/>
        <a:lstStyle/>
        <a:p>
          <a:endParaRPr kumimoji="1" lang="ja-JP" altLang="en-US"/>
        </a:p>
      </dgm:t>
    </dgm:pt>
  </dgm:ptLst>
  <dgm:cxnLst>
    <dgm:cxn modelId="{0A2063FA-FEB9-4ABD-9DE3-137CEEF4D1C1}" type="presOf" srcId="{93E11774-0C0C-46D6-86DF-5F509B023E99}" destId="{C5DE4F0F-B290-42C3-B5BA-FA42B2E8005B}" srcOrd="0" destOrd="0" presId="urn:microsoft.com/office/officeart/2005/8/layout/chevron2"/>
    <dgm:cxn modelId="{E8A84D83-C6CA-4C5B-ADC6-2F5F21F9189F}" srcId="{D80D0CB9-6B7D-4FAA-A95E-033202AEF02E}" destId="{8E5C1901-C769-426F-832F-9936144BCB2F}" srcOrd="2" destOrd="0" parTransId="{6B600F45-3597-4B3E-A0EE-6E5814F3A4D4}" sibTransId="{F41B1919-A887-4958-AD3A-93B36F508E36}"/>
    <dgm:cxn modelId="{0B23AD87-D0DB-450B-96BE-77285EA9D553}" type="presOf" srcId="{D80D0CB9-6B7D-4FAA-A95E-033202AEF02E}" destId="{42EE0DF0-8E20-4B4A-822A-B5AE966C8156}" srcOrd="0" destOrd="0" presId="urn:microsoft.com/office/officeart/2005/8/layout/chevron2"/>
    <dgm:cxn modelId="{ACAB051E-4555-4A1E-B530-530E18D268DB}" type="presOf" srcId="{859039E5-2806-4643-83EE-BC1F49432499}" destId="{02601048-F4D1-4A68-B127-CDF794873374}" srcOrd="0" destOrd="0" presId="urn:microsoft.com/office/officeart/2005/8/layout/chevron2"/>
    <dgm:cxn modelId="{1FEB478B-3ED5-47AB-A4D8-8416E5DFFD8D}" srcId="{8E5C1901-C769-426F-832F-9936144BCB2F}" destId="{2C67F7AA-5DD8-42F2-984B-D0C886698171}" srcOrd="0" destOrd="0" parTransId="{94894E84-D655-4910-B536-5D369B51EF2F}" sibTransId="{DF6712E1-0C49-4028-A5F8-996AA4C10C88}"/>
    <dgm:cxn modelId="{D044872F-C1C7-43EC-B4C6-405E47AFFA27}" srcId="{D80D0CB9-6B7D-4FAA-A95E-033202AEF02E}" destId="{6C29746D-249B-46D3-B2B3-F2E765075B16}" srcOrd="0" destOrd="0" parTransId="{1153CFCB-5C66-48B8-882F-68186188D85A}" sibTransId="{7D929A28-D46E-4731-81C6-B8861CC7686C}"/>
    <dgm:cxn modelId="{0CCF484C-FBDB-436E-986F-B16847FFBF0A}" type="presOf" srcId="{6C29746D-249B-46D3-B2B3-F2E765075B16}" destId="{3ADC1B83-4CBC-4E9A-9CB3-7959043307DB}" srcOrd="0" destOrd="0" presId="urn:microsoft.com/office/officeart/2005/8/layout/chevron2"/>
    <dgm:cxn modelId="{08E73F81-D355-4145-9E44-D6E11F37E008}" type="presOf" srcId="{3CE1FE4B-DEE6-46B9-82DC-88FD5953D84D}" destId="{8745090B-EEF4-4074-9B61-730F8A8B766A}" srcOrd="0" destOrd="0" presId="urn:microsoft.com/office/officeart/2005/8/layout/chevron2"/>
    <dgm:cxn modelId="{3438A218-F6ED-4236-AC67-BAF538F66718}" type="presOf" srcId="{8E5C1901-C769-426F-832F-9936144BCB2F}" destId="{AD39AB1B-0A60-47AC-8DDE-DDDE2B270353}" srcOrd="0" destOrd="0" presId="urn:microsoft.com/office/officeart/2005/8/layout/chevron2"/>
    <dgm:cxn modelId="{6D3434FF-A4AD-443E-AE15-3A80101E2D29}" type="presOf" srcId="{165EC281-1C12-4FF1-9645-A6B4849D3E98}" destId="{A7527560-1746-4C20-B9B3-07D6BCBD7A69}" srcOrd="0" destOrd="0" presId="urn:microsoft.com/office/officeart/2005/8/layout/chevron2"/>
    <dgm:cxn modelId="{5AC5C362-620F-403E-8618-8C7063E0DB5E}" srcId="{D80D0CB9-6B7D-4FAA-A95E-033202AEF02E}" destId="{93E11774-0C0C-46D6-86DF-5F509B023E99}" srcOrd="1" destOrd="0" parTransId="{C4B80D26-DD5A-4FA2-8D4E-2FF875CC9C10}" sibTransId="{5DD54DCA-A487-41DB-85A6-CB06643E1AB2}"/>
    <dgm:cxn modelId="{57FEE779-0220-48BD-9933-15E589A68CB4}" srcId="{D80D0CB9-6B7D-4FAA-A95E-033202AEF02E}" destId="{53093208-B1AE-4239-A4D9-9262C5BE5265}" srcOrd="4" destOrd="0" parTransId="{1B3C2E23-71AC-4A58-A0E3-D2E29272C6E7}" sibTransId="{162BA339-5EC2-4A73-A4C8-05D4BEBACEE9}"/>
    <dgm:cxn modelId="{3CA9DC4C-9CBE-4A83-8A87-D0C99C18746B}" srcId="{D123BE17-3F08-4BB0-ABC4-80D3065A4CCE}" destId="{3CE1FE4B-DEE6-46B9-82DC-88FD5953D84D}" srcOrd="0" destOrd="0" parTransId="{DA188B25-ABE0-4429-A1F0-18D03F4D2C80}" sibTransId="{AEE9A6A6-77E9-4982-89FD-C0AFC3DA4FB5}"/>
    <dgm:cxn modelId="{75F6E91D-2581-48CF-B413-BAE7D874F599}" type="presOf" srcId="{2C958A73-C7B7-4EF7-8459-08165C6D4C9B}" destId="{FD81A8DD-4AA7-4BC6-A38B-F504D61EBBAD}" srcOrd="0" destOrd="0" presId="urn:microsoft.com/office/officeart/2005/8/layout/chevron2"/>
    <dgm:cxn modelId="{F8987EE5-6405-4ECB-9754-4AFE5CC6B9B2}" srcId="{D80D0CB9-6B7D-4FAA-A95E-033202AEF02E}" destId="{2C958A73-C7B7-4EF7-8459-08165C6D4C9B}" srcOrd="5" destOrd="0" parTransId="{F1186F6C-C44C-4B10-B8F5-0ADF3DA7DFB6}" sibTransId="{7E2FB2E9-7AAF-4FBE-89BE-33FF1F2B4F30}"/>
    <dgm:cxn modelId="{FA2BC367-89D1-4642-AEB8-7BE1FAE5CE97}" srcId="{D80D0CB9-6B7D-4FAA-A95E-033202AEF02E}" destId="{D123BE17-3F08-4BB0-ABC4-80D3065A4CCE}" srcOrd="3" destOrd="0" parTransId="{28213266-33F9-4C26-B414-8AEB9C135F4C}" sibTransId="{43D36A7F-064C-4D48-84B0-EED6247AF832}"/>
    <dgm:cxn modelId="{8BF15F60-B428-4234-AFBD-A99A55518881}" type="presOf" srcId="{2C67F7AA-5DD8-42F2-984B-D0C886698171}" destId="{F1AB4264-F17F-4CC2-B7FD-3975BA4C1304}" srcOrd="0" destOrd="0" presId="urn:microsoft.com/office/officeart/2005/8/layout/chevron2"/>
    <dgm:cxn modelId="{47D072C8-6597-4870-A69E-51CE1C84F7C4}" type="presOf" srcId="{082F5E67-A7DC-4652-ADFB-CC0F3F922482}" destId="{88817E69-1EAA-435E-99AC-033E06AA6C70}" srcOrd="0" destOrd="0" presId="urn:microsoft.com/office/officeart/2005/8/layout/chevron2"/>
    <dgm:cxn modelId="{EF03CF89-2DCF-46DB-A26B-E1FF12FA00DF}" type="presOf" srcId="{D123BE17-3F08-4BB0-ABC4-80D3065A4CCE}" destId="{C69706EC-6F22-4FD2-BC3F-F668E262E3A9}" srcOrd="0" destOrd="0" presId="urn:microsoft.com/office/officeart/2005/8/layout/chevron2"/>
    <dgm:cxn modelId="{F0C5600D-B285-4190-858F-29EDF776A0F9}" type="presOf" srcId="{53093208-B1AE-4239-A4D9-9262C5BE5265}" destId="{7CA4C4A3-1BFE-4775-915F-ACB4BB139530}" srcOrd="0" destOrd="0" presId="urn:microsoft.com/office/officeart/2005/8/layout/chevron2"/>
    <dgm:cxn modelId="{9CD0EFC5-EC30-4403-A426-1235FB4A234E}" type="presOf" srcId="{CCA9EFBF-F302-47A5-9BD5-29403B01C0E9}" destId="{0C41ACD8-6E88-4919-98B7-FA46B297E4B0}" srcOrd="0" destOrd="0" presId="urn:microsoft.com/office/officeart/2005/8/layout/chevron2"/>
    <dgm:cxn modelId="{A219909A-32FE-4E9E-831D-A1249DA519E8}" srcId="{6C29746D-249B-46D3-B2B3-F2E765075B16}" destId="{082F5E67-A7DC-4652-ADFB-CC0F3F922482}" srcOrd="0" destOrd="0" parTransId="{F14C6881-633A-4A64-B954-C1348AB17D37}" sibTransId="{FEE33318-CC6E-498F-A9CF-3E6E4CF98DE6}"/>
    <dgm:cxn modelId="{D4D21240-BE43-4754-A3CC-BC769306C231}" srcId="{2C958A73-C7B7-4EF7-8459-08165C6D4C9B}" destId="{859039E5-2806-4643-83EE-BC1F49432499}" srcOrd="0" destOrd="0" parTransId="{8084ECC2-E878-4420-90FD-C564D2C66683}" sibTransId="{55FE532B-4640-4470-93A5-068E53380493}"/>
    <dgm:cxn modelId="{9CB49690-5FE1-4630-9E31-E6D54597EFF3}" srcId="{93E11774-0C0C-46D6-86DF-5F509B023E99}" destId="{165EC281-1C12-4FF1-9645-A6B4849D3E98}" srcOrd="0" destOrd="0" parTransId="{31334C6F-5256-4209-AC28-B4F9555EF850}" sibTransId="{46DE66F8-246A-4E59-96C4-3DE6E80B1690}"/>
    <dgm:cxn modelId="{FC9CF4C2-B760-4E46-99B2-F61AAC6DEEA0}" srcId="{53093208-B1AE-4239-A4D9-9262C5BE5265}" destId="{CCA9EFBF-F302-47A5-9BD5-29403B01C0E9}" srcOrd="0" destOrd="0" parTransId="{ACB246D2-6C62-4D14-907B-F19AA48757FE}" sibTransId="{B3950273-F90A-41D3-A98E-C9940DCA6545}"/>
    <dgm:cxn modelId="{1132F8A2-1BF6-421C-901E-50719011550E}" type="presParOf" srcId="{42EE0DF0-8E20-4B4A-822A-B5AE966C8156}" destId="{966D1367-0EB6-42CC-B53B-69B552ACA058}" srcOrd="0" destOrd="0" presId="urn:microsoft.com/office/officeart/2005/8/layout/chevron2"/>
    <dgm:cxn modelId="{56782780-30D5-48FC-B341-766AB87B66B5}" type="presParOf" srcId="{966D1367-0EB6-42CC-B53B-69B552ACA058}" destId="{3ADC1B83-4CBC-4E9A-9CB3-7959043307DB}" srcOrd="0" destOrd="0" presId="urn:microsoft.com/office/officeart/2005/8/layout/chevron2"/>
    <dgm:cxn modelId="{D1137280-FE49-4D0E-91DD-F92FB29B2B29}" type="presParOf" srcId="{966D1367-0EB6-42CC-B53B-69B552ACA058}" destId="{88817E69-1EAA-435E-99AC-033E06AA6C70}" srcOrd="1" destOrd="0" presId="urn:microsoft.com/office/officeart/2005/8/layout/chevron2"/>
    <dgm:cxn modelId="{CBB91255-F8ED-4795-B4DF-791A02B3A7A9}" type="presParOf" srcId="{42EE0DF0-8E20-4B4A-822A-B5AE966C8156}" destId="{A19C5310-535A-41A1-8423-F098ACCCEFC7}" srcOrd="1" destOrd="0" presId="urn:microsoft.com/office/officeart/2005/8/layout/chevron2"/>
    <dgm:cxn modelId="{782AAFCB-F38E-4778-A0C6-CE838C730AB2}" type="presParOf" srcId="{42EE0DF0-8E20-4B4A-822A-B5AE966C8156}" destId="{43001783-670E-44E7-98F4-2E26F7BE9B4C}" srcOrd="2" destOrd="0" presId="urn:microsoft.com/office/officeart/2005/8/layout/chevron2"/>
    <dgm:cxn modelId="{2507E151-BCA0-4E44-ACF3-98E06283F505}" type="presParOf" srcId="{43001783-670E-44E7-98F4-2E26F7BE9B4C}" destId="{C5DE4F0F-B290-42C3-B5BA-FA42B2E8005B}" srcOrd="0" destOrd="0" presId="urn:microsoft.com/office/officeart/2005/8/layout/chevron2"/>
    <dgm:cxn modelId="{9E67B150-E546-4993-AB84-C8B764E4642C}" type="presParOf" srcId="{43001783-670E-44E7-98F4-2E26F7BE9B4C}" destId="{A7527560-1746-4C20-B9B3-07D6BCBD7A69}" srcOrd="1" destOrd="0" presId="urn:microsoft.com/office/officeart/2005/8/layout/chevron2"/>
    <dgm:cxn modelId="{E53A598A-25EF-49AD-A3BA-EDAEF95BE896}" type="presParOf" srcId="{42EE0DF0-8E20-4B4A-822A-B5AE966C8156}" destId="{51294265-DB5B-445B-BB11-323EB99BFA13}" srcOrd="3" destOrd="0" presId="urn:microsoft.com/office/officeart/2005/8/layout/chevron2"/>
    <dgm:cxn modelId="{850F9073-6BCB-4447-8321-64BC74EED2DD}" type="presParOf" srcId="{42EE0DF0-8E20-4B4A-822A-B5AE966C8156}" destId="{52814B2C-17B1-467C-B4F0-E49ABFF123A0}" srcOrd="4" destOrd="0" presId="urn:microsoft.com/office/officeart/2005/8/layout/chevron2"/>
    <dgm:cxn modelId="{487CEEA3-4928-41B9-89F1-9C55CFEB0F56}" type="presParOf" srcId="{52814B2C-17B1-467C-B4F0-E49ABFF123A0}" destId="{AD39AB1B-0A60-47AC-8DDE-DDDE2B270353}" srcOrd="0" destOrd="0" presId="urn:microsoft.com/office/officeart/2005/8/layout/chevron2"/>
    <dgm:cxn modelId="{01AF2549-16E4-419C-B3CD-4C91D65E4B3A}" type="presParOf" srcId="{52814B2C-17B1-467C-B4F0-E49ABFF123A0}" destId="{F1AB4264-F17F-4CC2-B7FD-3975BA4C1304}" srcOrd="1" destOrd="0" presId="urn:microsoft.com/office/officeart/2005/8/layout/chevron2"/>
    <dgm:cxn modelId="{833B6C76-4FB6-4DBB-B302-8759B4893078}" type="presParOf" srcId="{42EE0DF0-8E20-4B4A-822A-B5AE966C8156}" destId="{101D971E-975A-44FA-870F-D97B46D4A2AF}" srcOrd="5" destOrd="0" presId="urn:microsoft.com/office/officeart/2005/8/layout/chevron2"/>
    <dgm:cxn modelId="{BBFAB17D-2786-48AC-BED2-EBFA6262AE56}" type="presParOf" srcId="{42EE0DF0-8E20-4B4A-822A-B5AE966C8156}" destId="{FCBE4D70-0C3B-40E4-95BE-F57248128237}" srcOrd="6" destOrd="0" presId="urn:microsoft.com/office/officeart/2005/8/layout/chevron2"/>
    <dgm:cxn modelId="{2550F29B-9CC0-4BAC-80D6-9C75B272265B}" type="presParOf" srcId="{FCBE4D70-0C3B-40E4-95BE-F57248128237}" destId="{C69706EC-6F22-4FD2-BC3F-F668E262E3A9}" srcOrd="0" destOrd="0" presId="urn:microsoft.com/office/officeart/2005/8/layout/chevron2"/>
    <dgm:cxn modelId="{276463F6-9DF4-434E-814B-ADC6A4AE90B8}" type="presParOf" srcId="{FCBE4D70-0C3B-40E4-95BE-F57248128237}" destId="{8745090B-EEF4-4074-9B61-730F8A8B766A}" srcOrd="1" destOrd="0" presId="urn:microsoft.com/office/officeart/2005/8/layout/chevron2"/>
    <dgm:cxn modelId="{0AC132BE-CF4A-4825-AB56-5B9AF0A41EE6}" type="presParOf" srcId="{42EE0DF0-8E20-4B4A-822A-B5AE966C8156}" destId="{C360A1A8-3B42-40F6-9315-819B0D97A0F2}" srcOrd="7" destOrd="0" presId="urn:microsoft.com/office/officeart/2005/8/layout/chevron2"/>
    <dgm:cxn modelId="{9266C86C-FCC1-456B-A7AC-3392BF174AFE}" type="presParOf" srcId="{42EE0DF0-8E20-4B4A-822A-B5AE966C8156}" destId="{20B20950-F1F2-4468-B330-D4F133F06633}" srcOrd="8" destOrd="0" presId="urn:microsoft.com/office/officeart/2005/8/layout/chevron2"/>
    <dgm:cxn modelId="{21A56932-E243-4C60-A00D-0CCA9D7C6C76}" type="presParOf" srcId="{20B20950-F1F2-4468-B330-D4F133F06633}" destId="{7CA4C4A3-1BFE-4775-915F-ACB4BB139530}" srcOrd="0" destOrd="0" presId="urn:microsoft.com/office/officeart/2005/8/layout/chevron2"/>
    <dgm:cxn modelId="{DAADC70A-2722-430A-B16F-E25AEF861272}" type="presParOf" srcId="{20B20950-F1F2-4468-B330-D4F133F06633}" destId="{0C41ACD8-6E88-4919-98B7-FA46B297E4B0}" srcOrd="1" destOrd="0" presId="urn:microsoft.com/office/officeart/2005/8/layout/chevron2"/>
    <dgm:cxn modelId="{F7E8626B-6010-4F33-8A8F-D16801B1D046}" type="presParOf" srcId="{42EE0DF0-8E20-4B4A-822A-B5AE966C8156}" destId="{EC8674EF-D0F6-4410-87F1-7A2D3F399292}" srcOrd="9" destOrd="0" presId="urn:microsoft.com/office/officeart/2005/8/layout/chevron2"/>
    <dgm:cxn modelId="{41B47AFF-F964-4BD0-9768-4819BEF763FB}" type="presParOf" srcId="{42EE0DF0-8E20-4B4A-822A-B5AE966C8156}" destId="{9D7E68A5-411E-428D-BD5D-D8A28133FD32}" srcOrd="10" destOrd="0" presId="urn:microsoft.com/office/officeart/2005/8/layout/chevron2"/>
    <dgm:cxn modelId="{BF365EE9-DE4D-497B-A28E-D643DD1C0F6A}" type="presParOf" srcId="{9D7E68A5-411E-428D-BD5D-D8A28133FD32}" destId="{FD81A8DD-4AA7-4BC6-A38B-F504D61EBBAD}" srcOrd="0" destOrd="0" presId="urn:microsoft.com/office/officeart/2005/8/layout/chevron2"/>
    <dgm:cxn modelId="{45A36AD5-29B5-4E31-8401-3CE66E7A4328}" type="presParOf" srcId="{9D7E68A5-411E-428D-BD5D-D8A28133FD32}" destId="{02601048-F4D1-4A68-B127-CDF794873374}" srcOrd="1" destOrd="0" presId="urn:microsoft.com/office/officeart/2005/8/layout/chevron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D80D0CB9-6B7D-4FAA-A95E-033202AEF02E}"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kumimoji="1" lang="ja-JP" altLang="en-US"/>
        </a:p>
      </dgm:t>
    </dgm:pt>
    <dgm:pt modelId="{6C29746D-249B-46D3-B2B3-F2E765075B16}">
      <dgm:prSet phldrT="[テキスト]" custT="1"/>
      <dgm:spPr>
        <a:solidFill>
          <a:srgbClr val="FF0000"/>
        </a:solidFill>
        <a:ln>
          <a:noFill/>
        </a:ln>
      </dgm:spPr>
      <dgm:t>
        <a:bodyPr/>
        <a:lstStyle/>
        <a:p>
          <a:r>
            <a:rPr kumimoji="1" lang="en-US" altLang="ja-JP" sz="1400" b="1" dirty="0" smtClean="0"/>
            <a:t>STEP0</a:t>
          </a:r>
          <a:endParaRPr kumimoji="1" lang="ja-JP" altLang="en-US" sz="1400" b="1" dirty="0"/>
        </a:p>
      </dgm:t>
    </dgm:pt>
    <dgm:pt modelId="{1153CFCB-5C66-48B8-882F-68186188D85A}" type="parTrans" cxnId="{D044872F-C1C7-43EC-B4C6-405E47AFFA27}">
      <dgm:prSet/>
      <dgm:spPr/>
      <dgm:t>
        <a:bodyPr/>
        <a:lstStyle/>
        <a:p>
          <a:endParaRPr kumimoji="1" lang="ja-JP" altLang="en-US" sz="1600"/>
        </a:p>
      </dgm:t>
    </dgm:pt>
    <dgm:pt modelId="{7D929A28-D46E-4731-81C6-B8861CC7686C}" type="sibTrans" cxnId="{D044872F-C1C7-43EC-B4C6-405E47AFFA27}">
      <dgm:prSet/>
      <dgm:spPr/>
      <dgm:t>
        <a:bodyPr/>
        <a:lstStyle/>
        <a:p>
          <a:endParaRPr kumimoji="1" lang="ja-JP" altLang="en-US" sz="1600"/>
        </a:p>
      </dgm:t>
    </dgm:pt>
    <dgm:pt modelId="{082F5E67-A7DC-4652-ADFB-CC0F3F922482}">
      <dgm:prSet phldrT="[テキスト]" custT="1"/>
      <dgm:spPr>
        <a:solidFill>
          <a:schemeClr val="bg1">
            <a:alpha val="90000"/>
          </a:schemeClr>
        </a:solidFill>
        <a:ln>
          <a:solidFill>
            <a:srgbClr val="FF0000"/>
          </a:solidFill>
        </a:ln>
      </dgm:spPr>
      <dgm:t>
        <a:bodyPr/>
        <a:lstStyle/>
        <a:p>
          <a:r>
            <a:rPr kumimoji="1" lang="en-US" altLang="ja-JP" sz="1800" dirty="0" smtClean="0">
              <a:solidFill>
                <a:srgbClr val="FF0000"/>
              </a:solidFill>
            </a:rPr>
            <a:t>Calculate the dense of individual and Niche radius</a:t>
          </a:r>
          <a:endParaRPr kumimoji="1" lang="ja-JP" altLang="en-US" sz="1800" dirty="0">
            <a:solidFill>
              <a:srgbClr val="FF0000"/>
            </a:solidFill>
          </a:endParaRPr>
        </a:p>
      </dgm:t>
    </dgm:pt>
    <dgm:pt modelId="{F14C6881-633A-4A64-B954-C1348AB17D37}" type="parTrans" cxnId="{A219909A-32FE-4E9E-831D-A1249DA519E8}">
      <dgm:prSet/>
      <dgm:spPr/>
      <dgm:t>
        <a:bodyPr/>
        <a:lstStyle/>
        <a:p>
          <a:endParaRPr kumimoji="1" lang="ja-JP" altLang="en-US" sz="1600"/>
        </a:p>
      </dgm:t>
    </dgm:pt>
    <dgm:pt modelId="{FEE33318-CC6E-498F-A9CF-3E6E4CF98DE6}" type="sibTrans" cxnId="{A219909A-32FE-4E9E-831D-A1249DA519E8}">
      <dgm:prSet/>
      <dgm:spPr/>
      <dgm:t>
        <a:bodyPr/>
        <a:lstStyle/>
        <a:p>
          <a:endParaRPr kumimoji="1" lang="ja-JP" altLang="en-US" sz="1600"/>
        </a:p>
      </dgm:t>
    </dgm:pt>
    <dgm:pt modelId="{93E11774-0C0C-46D6-86DF-5F509B023E99}">
      <dgm:prSet phldrT="[テキスト]" custT="1"/>
      <dgm:spPr>
        <a:solidFill>
          <a:srgbClr val="619DF5"/>
        </a:solidFill>
        <a:ln>
          <a:noFill/>
        </a:ln>
      </dgm:spPr>
      <dgm:t>
        <a:bodyPr/>
        <a:lstStyle/>
        <a:p>
          <a:r>
            <a:rPr kumimoji="1" lang="en-US" altLang="ja-JP" sz="1400" b="1" dirty="0" smtClean="0"/>
            <a:t>STEP1</a:t>
          </a:r>
          <a:endParaRPr kumimoji="1" lang="ja-JP" altLang="en-US" sz="1400" b="1" dirty="0"/>
        </a:p>
      </dgm:t>
    </dgm:pt>
    <dgm:pt modelId="{C4B80D26-DD5A-4FA2-8D4E-2FF875CC9C10}" type="parTrans" cxnId="{5AC5C362-620F-403E-8618-8C7063E0DB5E}">
      <dgm:prSet/>
      <dgm:spPr/>
      <dgm:t>
        <a:bodyPr/>
        <a:lstStyle/>
        <a:p>
          <a:endParaRPr kumimoji="1" lang="ja-JP" altLang="en-US" sz="1600"/>
        </a:p>
      </dgm:t>
    </dgm:pt>
    <dgm:pt modelId="{5DD54DCA-A487-41DB-85A6-CB06643E1AB2}" type="sibTrans" cxnId="{5AC5C362-620F-403E-8618-8C7063E0DB5E}">
      <dgm:prSet/>
      <dgm:spPr/>
      <dgm:t>
        <a:bodyPr/>
        <a:lstStyle/>
        <a:p>
          <a:endParaRPr kumimoji="1" lang="ja-JP" altLang="en-US" sz="1600"/>
        </a:p>
      </dgm:t>
    </dgm:pt>
    <dgm:pt modelId="{165EC281-1C12-4FF1-9645-A6B4849D3E98}">
      <dgm:prSet phldrT="[テキスト]" custT="1"/>
      <dgm:spPr>
        <a:ln>
          <a:solidFill>
            <a:srgbClr val="3682F2"/>
          </a:solidFill>
        </a:ln>
      </dgm:spPr>
      <dgm:t>
        <a:bodyPr/>
        <a:lstStyle/>
        <a:p>
          <a:r>
            <a:rPr kumimoji="1" lang="en-US" altLang="ja-JP" sz="1800" u="none" dirty="0" smtClean="0">
              <a:solidFill>
                <a:srgbClr val="FF0000"/>
              </a:solidFill>
            </a:rPr>
            <a:t>Keep</a:t>
          </a:r>
          <a:r>
            <a:rPr kumimoji="1" lang="en-US" altLang="ja-JP" sz="1800" u="none" baseline="0" dirty="0" smtClean="0">
              <a:solidFill>
                <a:srgbClr val="FF0000"/>
              </a:solidFill>
            </a:rPr>
            <a:t> </a:t>
          </a:r>
          <a:r>
            <a:rPr kumimoji="1" lang="en-US" altLang="ja-JP" sz="1800" u="none" baseline="0" dirty="0" smtClean="0">
              <a:solidFill>
                <a:srgbClr val="FF0000"/>
              </a:solidFill>
            </a:rPr>
            <a:t>away from the personal best solution</a:t>
          </a:r>
          <a:r>
            <a:rPr kumimoji="1" lang="en-US" altLang="ja-JP" sz="1800" u="none" baseline="0" dirty="0" smtClean="0">
              <a:solidFill>
                <a:schemeClr val="tx1"/>
              </a:solidFill>
            </a:rPr>
            <a:t> </a:t>
          </a:r>
          <a:r>
            <a:rPr kumimoji="1" lang="en-US" altLang="ja-JP" sz="1800" u="none" baseline="0" dirty="0" smtClean="0">
              <a:solidFill>
                <a:srgbClr val="FF0000"/>
              </a:solidFill>
            </a:rPr>
            <a:t>in the Niche radius</a:t>
          </a:r>
          <a:endParaRPr kumimoji="1" lang="ja-JP" altLang="en-US" sz="1800" dirty="0">
            <a:solidFill>
              <a:srgbClr val="FF0000"/>
            </a:solidFill>
          </a:endParaRPr>
        </a:p>
      </dgm:t>
    </dgm:pt>
    <dgm:pt modelId="{31334C6F-5256-4209-AC28-B4F9555EF850}" type="parTrans" cxnId="{9CB49690-5FE1-4630-9E31-E6D54597EFF3}">
      <dgm:prSet/>
      <dgm:spPr/>
      <dgm:t>
        <a:bodyPr/>
        <a:lstStyle/>
        <a:p>
          <a:endParaRPr kumimoji="1" lang="ja-JP" altLang="en-US" sz="1600"/>
        </a:p>
      </dgm:t>
    </dgm:pt>
    <dgm:pt modelId="{46DE66F8-246A-4E59-96C4-3DE6E80B1690}" type="sibTrans" cxnId="{9CB49690-5FE1-4630-9E31-E6D54597EFF3}">
      <dgm:prSet/>
      <dgm:spPr/>
      <dgm:t>
        <a:bodyPr/>
        <a:lstStyle/>
        <a:p>
          <a:endParaRPr kumimoji="1" lang="ja-JP" altLang="en-US" sz="1600"/>
        </a:p>
      </dgm:t>
    </dgm:pt>
    <dgm:pt modelId="{8E5C1901-C769-426F-832F-9936144BCB2F}">
      <dgm:prSet custT="1"/>
      <dgm:spPr>
        <a:solidFill>
          <a:srgbClr val="76AAF6"/>
        </a:solidFill>
        <a:ln>
          <a:noFill/>
        </a:ln>
      </dgm:spPr>
      <dgm:t>
        <a:bodyPr/>
        <a:lstStyle/>
        <a:p>
          <a:r>
            <a:rPr kumimoji="1" lang="en-US" altLang="ja-JP" sz="1400" b="1" dirty="0" smtClean="0"/>
            <a:t>STEP2</a:t>
          </a:r>
          <a:endParaRPr kumimoji="1" lang="ja-JP" altLang="en-US" sz="1400" b="1" dirty="0"/>
        </a:p>
      </dgm:t>
    </dgm:pt>
    <dgm:pt modelId="{6B600F45-3597-4B3E-A0EE-6E5814F3A4D4}" type="parTrans" cxnId="{E8A84D83-C6CA-4C5B-ADC6-2F5F21F9189F}">
      <dgm:prSet/>
      <dgm:spPr/>
      <dgm:t>
        <a:bodyPr/>
        <a:lstStyle/>
        <a:p>
          <a:endParaRPr kumimoji="1" lang="ja-JP" altLang="en-US" sz="1600"/>
        </a:p>
      </dgm:t>
    </dgm:pt>
    <dgm:pt modelId="{F41B1919-A887-4958-AD3A-93B36F508E36}" type="sibTrans" cxnId="{E8A84D83-C6CA-4C5B-ADC6-2F5F21F9189F}">
      <dgm:prSet/>
      <dgm:spPr/>
      <dgm:t>
        <a:bodyPr/>
        <a:lstStyle/>
        <a:p>
          <a:endParaRPr kumimoji="1" lang="ja-JP" altLang="en-US" sz="1600"/>
        </a:p>
      </dgm:t>
    </dgm:pt>
    <dgm:pt modelId="{2C67F7AA-5DD8-42F2-984B-D0C886698171}">
      <dgm:prSet custT="1"/>
      <dgm:spPr>
        <a:ln>
          <a:solidFill>
            <a:srgbClr val="3682F2"/>
          </a:solidFill>
        </a:ln>
      </dgm:spPr>
      <dgm:t>
        <a:bodyPr/>
        <a:lstStyle/>
        <a:p>
          <a:r>
            <a:rPr kumimoji="1" lang="en-US" altLang="ja-JP" sz="1800" b="1" u="none" dirty="0" smtClean="0">
              <a:solidFill>
                <a:schemeClr val="tx1"/>
              </a:solidFill>
            </a:rPr>
            <a:t>Local search </a:t>
          </a:r>
          <a:r>
            <a:rPr kumimoji="1" lang="en-US" altLang="ja-JP" sz="1800" u="none" dirty="0" smtClean="0">
              <a:solidFill>
                <a:srgbClr val="FF0000"/>
              </a:solidFill>
            </a:rPr>
            <a:t>in</a:t>
          </a:r>
          <a:r>
            <a:rPr kumimoji="1" lang="en-US" altLang="ja-JP" sz="1800" u="none" baseline="0" dirty="0" smtClean="0">
              <a:solidFill>
                <a:srgbClr val="FF0000"/>
              </a:solidFill>
            </a:rPr>
            <a:t> Niche radius of the personal best solution</a:t>
          </a:r>
          <a:endParaRPr kumimoji="1" lang="ja-JP" altLang="en-US" sz="1800" dirty="0"/>
        </a:p>
      </dgm:t>
    </dgm:pt>
    <dgm:pt modelId="{94894E84-D655-4910-B536-5D369B51EF2F}" type="parTrans" cxnId="{1FEB478B-3ED5-47AB-A4D8-8416E5DFFD8D}">
      <dgm:prSet/>
      <dgm:spPr/>
      <dgm:t>
        <a:bodyPr/>
        <a:lstStyle/>
        <a:p>
          <a:endParaRPr kumimoji="1" lang="ja-JP" altLang="en-US" sz="1600"/>
        </a:p>
      </dgm:t>
    </dgm:pt>
    <dgm:pt modelId="{DF6712E1-0C49-4028-A5F8-996AA4C10C88}" type="sibTrans" cxnId="{1FEB478B-3ED5-47AB-A4D8-8416E5DFFD8D}">
      <dgm:prSet/>
      <dgm:spPr/>
      <dgm:t>
        <a:bodyPr/>
        <a:lstStyle/>
        <a:p>
          <a:endParaRPr kumimoji="1" lang="ja-JP" altLang="en-US" sz="1600"/>
        </a:p>
      </dgm:t>
    </dgm:pt>
    <dgm:pt modelId="{D123BE17-3F08-4BB0-ABC4-80D3065A4CCE}">
      <dgm:prSet custT="1"/>
      <dgm:spPr>
        <a:solidFill>
          <a:schemeClr val="accent6"/>
        </a:solidFill>
        <a:ln>
          <a:noFill/>
        </a:ln>
      </dgm:spPr>
      <dgm:t>
        <a:bodyPr/>
        <a:lstStyle/>
        <a:p>
          <a:r>
            <a:rPr kumimoji="1" lang="en-US" altLang="ja-JP" sz="1400" b="1" dirty="0" smtClean="0"/>
            <a:t>STEP3</a:t>
          </a:r>
          <a:endParaRPr kumimoji="1" lang="ja-JP" altLang="en-US" sz="1400" b="1" dirty="0"/>
        </a:p>
      </dgm:t>
    </dgm:pt>
    <dgm:pt modelId="{28213266-33F9-4C26-B414-8AEB9C135F4C}" type="parTrans" cxnId="{FA2BC367-89D1-4642-AEB8-7BE1FAE5CE97}">
      <dgm:prSet/>
      <dgm:spPr/>
      <dgm:t>
        <a:bodyPr/>
        <a:lstStyle/>
        <a:p>
          <a:endParaRPr kumimoji="1" lang="ja-JP" altLang="en-US" sz="1600"/>
        </a:p>
      </dgm:t>
    </dgm:pt>
    <dgm:pt modelId="{43D36A7F-064C-4D48-84B0-EED6247AF832}" type="sibTrans" cxnId="{FA2BC367-89D1-4642-AEB8-7BE1FAE5CE97}">
      <dgm:prSet/>
      <dgm:spPr/>
      <dgm:t>
        <a:bodyPr/>
        <a:lstStyle/>
        <a:p>
          <a:endParaRPr kumimoji="1" lang="ja-JP" altLang="en-US" sz="1600"/>
        </a:p>
      </dgm:t>
    </dgm:pt>
    <dgm:pt modelId="{3CE1FE4B-DEE6-46B9-82DC-88FD5953D84D}">
      <dgm:prSet custT="1"/>
      <dgm:spPr>
        <a:solidFill>
          <a:srgbClr val="FFFC85">
            <a:alpha val="90000"/>
          </a:srgbClr>
        </a:solidFill>
        <a:ln>
          <a:solidFill>
            <a:schemeClr val="accent6"/>
          </a:solidFill>
        </a:ln>
      </dgm:spPr>
      <dgm:t>
        <a:bodyPr/>
        <a:lstStyle/>
        <a:p>
          <a:r>
            <a:rPr kumimoji="1" lang="en-US" altLang="ja-JP" sz="1800" b="1" u="none" dirty="0" smtClean="0">
              <a:solidFill>
                <a:schemeClr val="tx1"/>
              </a:solidFill>
            </a:rPr>
            <a:t>Random search </a:t>
          </a:r>
          <a:r>
            <a:rPr kumimoji="1" lang="en-US" altLang="ja-JP" sz="1800" u="none" dirty="0" smtClean="0">
              <a:solidFill>
                <a:srgbClr val="FF0000"/>
              </a:solidFill>
            </a:rPr>
            <a:t>in Niche</a:t>
          </a:r>
          <a:r>
            <a:rPr kumimoji="1" lang="en-US" altLang="ja-JP" sz="1800" u="none" baseline="0" dirty="0" smtClean="0">
              <a:solidFill>
                <a:srgbClr val="FF0000"/>
              </a:solidFill>
            </a:rPr>
            <a:t> radius of the current solution</a:t>
          </a:r>
          <a:endParaRPr kumimoji="1" lang="ja-JP" altLang="en-US" sz="1800" dirty="0"/>
        </a:p>
      </dgm:t>
    </dgm:pt>
    <dgm:pt modelId="{DA188B25-ABE0-4429-A1F0-18D03F4D2C80}" type="parTrans" cxnId="{3CA9DC4C-9CBE-4A83-8A87-D0C99C18746B}">
      <dgm:prSet/>
      <dgm:spPr/>
      <dgm:t>
        <a:bodyPr/>
        <a:lstStyle/>
        <a:p>
          <a:endParaRPr kumimoji="1" lang="ja-JP" altLang="en-US" sz="1600"/>
        </a:p>
      </dgm:t>
    </dgm:pt>
    <dgm:pt modelId="{AEE9A6A6-77E9-4982-89FD-C0AFC3DA4FB5}" type="sibTrans" cxnId="{3CA9DC4C-9CBE-4A83-8A87-D0C99C18746B}">
      <dgm:prSet/>
      <dgm:spPr/>
      <dgm:t>
        <a:bodyPr/>
        <a:lstStyle/>
        <a:p>
          <a:endParaRPr kumimoji="1" lang="ja-JP" altLang="en-US" sz="1600"/>
        </a:p>
      </dgm:t>
    </dgm:pt>
    <dgm:pt modelId="{53093208-B1AE-4239-A4D9-9262C5BE5265}">
      <dgm:prSet custT="1"/>
      <dgm:spPr>
        <a:solidFill>
          <a:srgbClr val="96BEF8"/>
        </a:solidFill>
        <a:ln>
          <a:noFill/>
        </a:ln>
      </dgm:spPr>
      <dgm:t>
        <a:bodyPr/>
        <a:lstStyle/>
        <a:p>
          <a:r>
            <a:rPr kumimoji="1" lang="en-US" altLang="ja-JP" sz="1400" b="1" dirty="0" smtClean="0"/>
            <a:t>STEP4</a:t>
          </a:r>
          <a:endParaRPr kumimoji="1" lang="ja-JP" altLang="en-US" sz="1400" b="1" dirty="0"/>
        </a:p>
      </dgm:t>
    </dgm:pt>
    <dgm:pt modelId="{1B3C2E23-71AC-4A58-A0E3-D2E29272C6E7}" type="parTrans" cxnId="{57FEE779-0220-48BD-9933-15E589A68CB4}">
      <dgm:prSet/>
      <dgm:spPr/>
      <dgm:t>
        <a:bodyPr/>
        <a:lstStyle/>
        <a:p>
          <a:endParaRPr kumimoji="1" lang="ja-JP" altLang="en-US" sz="1600"/>
        </a:p>
      </dgm:t>
    </dgm:pt>
    <dgm:pt modelId="{162BA339-5EC2-4A73-A4C8-05D4BEBACEE9}" type="sibTrans" cxnId="{57FEE779-0220-48BD-9933-15E589A68CB4}">
      <dgm:prSet/>
      <dgm:spPr/>
      <dgm:t>
        <a:bodyPr/>
        <a:lstStyle/>
        <a:p>
          <a:endParaRPr kumimoji="1" lang="ja-JP" altLang="en-US" sz="1600"/>
        </a:p>
      </dgm:t>
    </dgm:pt>
    <dgm:pt modelId="{CCA9EFBF-F302-47A5-9BD5-29403B01C0E9}">
      <dgm:prSet custT="1"/>
      <dgm:spPr>
        <a:ln>
          <a:solidFill>
            <a:srgbClr val="3682F2"/>
          </a:solidFill>
        </a:ln>
      </dgm:spPr>
      <dgm:t>
        <a:bodyPr/>
        <a:lstStyle/>
        <a:p>
          <a:r>
            <a:rPr kumimoji="1" lang="en-US" altLang="ja-JP" sz="1800" dirty="0" smtClean="0">
              <a:solidFill>
                <a:schemeClr val="tx1"/>
              </a:solidFill>
            </a:rPr>
            <a:t>Evaluate and update solutions</a:t>
          </a:r>
          <a:endParaRPr kumimoji="1" lang="ja-JP" altLang="en-US" sz="1800" dirty="0"/>
        </a:p>
      </dgm:t>
    </dgm:pt>
    <dgm:pt modelId="{ACB246D2-6C62-4D14-907B-F19AA48757FE}" type="parTrans" cxnId="{FC9CF4C2-B760-4E46-99B2-F61AAC6DEEA0}">
      <dgm:prSet/>
      <dgm:spPr/>
      <dgm:t>
        <a:bodyPr/>
        <a:lstStyle/>
        <a:p>
          <a:endParaRPr kumimoji="1" lang="ja-JP" altLang="en-US" sz="1600"/>
        </a:p>
      </dgm:t>
    </dgm:pt>
    <dgm:pt modelId="{B3950273-F90A-41D3-A98E-C9940DCA6545}" type="sibTrans" cxnId="{FC9CF4C2-B760-4E46-99B2-F61AAC6DEEA0}">
      <dgm:prSet/>
      <dgm:spPr/>
      <dgm:t>
        <a:bodyPr/>
        <a:lstStyle/>
        <a:p>
          <a:endParaRPr kumimoji="1" lang="ja-JP" altLang="en-US" sz="1600"/>
        </a:p>
      </dgm:t>
    </dgm:pt>
    <dgm:pt modelId="{2C958A73-C7B7-4EF7-8459-08165C6D4C9B}">
      <dgm:prSet/>
      <dgm:spPr>
        <a:solidFill>
          <a:srgbClr val="92BBF8"/>
        </a:solidFill>
        <a:ln>
          <a:noFill/>
        </a:ln>
      </dgm:spPr>
      <dgm:t>
        <a:bodyPr/>
        <a:lstStyle/>
        <a:p>
          <a:r>
            <a:rPr kumimoji="1" lang="en-US" altLang="ja-JP" b="1" dirty="0" smtClean="0"/>
            <a:t>STEP5</a:t>
          </a:r>
          <a:endParaRPr kumimoji="1" lang="ja-JP" altLang="en-US" b="1" dirty="0"/>
        </a:p>
      </dgm:t>
    </dgm:pt>
    <dgm:pt modelId="{F1186F6C-C44C-4B10-B8F5-0ADF3DA7DFB6}" type="parTrans" cxnId="{F8987EE5-6405-4ECB-9754-4AFE5CC6B9B2}">
      <dgm:prSet/>
      <dgm:spPr/>
      <dgm:t>
        <a:bodyPr/>
        <a:lstStyle/>
        <a:p>
          <a:endParaRPr kumimoji="1" lang="ja-JP" altLang="en-US"/>
        </a:p>
      </dgm:t>
    </dgm:pt>
    <dgm:pt modelId="{7E2FB2E9-7AAF-4FBE-89BE-33FF1F2B4F30}" type="sibTrans" cxnId="{F8987EE5-6405-4ECB-9754-4AFE5CC6B9B2}">
      <dgm:prSet/>
      <dgm:spPr/>
      <dgm:t>
        <a:bodyPr/>
        <a:lstStyle/>
        <a:p>
          <a:endParaRPr kumimoji="1" lang="ja-JP" altLang="en-US"/>
        </a:p>
      </dgm:t>
    </dgm:pt>
    <dgm:pt modelId="{859039E5-2806-4643-83EE-BC1F49432499}">
      <dgm:prSet custT="1"/>
      <dgm:spPr/>
      <dgm:t>
        <a:bodyPr/>
        <a:lstStyle/>
        <a:p>
          <a:r>
            <a:rPr kumimoji="1" lang="en-US" altLang="ja-JP" sz="1800" dirty="0" smtClean="0">
              <a:solidFill>
                <a:schemeClr val="tx1"/>
              </a:solidFill>
            </a:rPr>
            <a:t>Return to STEP1</a:t>
          </a:r>
          <a:endParaRPr kumimoji="1" lang="ja-JP" altLang="en-US" sz="1800" dirty="0"/>
        </a:p>
      </dgm:t>
    </dgm:pt>
    <dgm:pt modelId="{8084ECC2-E878-4420-90FD-C564D2C66683}" type="parTrans" cxnId="{D4D21240-BE43-4754-A3CC-BC769306C231}">
      <dgm:prSet/>
      <dgm:spPr/>
      <dgm:t>
        <a:bodyPr/>
        <a:lstStyle/>
        <a:p>
          <a:endParaRPr kumimoji="1" lang="ja-JP" altLang="en-US"/>
        </a:p>
      </dgm:t>
    </dgm:pt>
    <dgm:pt modelId="{55FE532B-4640-4470-93A5-068E53380493}" type="sibTrans" cxnId="{D4D21240-BE43-4754-A3CC-BC769306C231}">
      <dgm:prSet/>
      <dgm:spPr/>
      <dgm:t>
        <a:bodyPr/>
        <a:lstStyle/>
        <a:p>
          <a:endParaRPr kumimoji="1" lang="ja-JP" altLang="en-US"/>
        </a:p>
      </dgm:t>
    </dgm:pt>
    <dgm:pt modelId="{42EE0DF0-8E20-4B4A-822A-B5AE966C8156}" type="pres">
      <dgm:prSet presAssocID="{D80D0CB9-6B7D-4FAA-A95E-033202AEF02E}" presName="linearFlow" presStyleCnt="0">
        <dgm:presLayoutVars>
          <dgm:dir/>
          <dgm:animLvl val="lvl"/>
          <dgm:resizeHandles val="exact"/>
        </dgm:presLayoutVars>
      </dgm:prSet>
      <dgm:spPr/>
      <dgm:t>
        <a:bodyPr/>
        <a:lstStyle/>
        <a:p>
          <a:endParaRPr kumimoji="1" lang="ja-JP" altLang="en-US"/>
        </a:p>
      </dgm:t>
    </dgm:pt>
    <dgm:pt modelId="{966D1367-0EB6-42CC-B53B-69B552ACA058}" type="pres">
      <dgm:prSet presAssocID="{6C29746D-249B-46D3-B2B3-F2E765075B16}" presName="composite" presStyleCnt="0"/>
      <dgm:spPr/>
    </dgm:pt>
    <dgm:pt modelId="{3ADC1B83-4CBC-4E9A-9CB3-7959043307DB}" type="pres">
      <dgm:prSet presAssocID="{6C29746D-249B-46D3-B2B3-F2E765075B16}" presName="parentText" presStyleLbl="alignNode1" presStyleIdx="0" presStyleCnt="6">
        <dgm:presLayoutVars>
          <dgm:chMax val="1"/>
          <dgm:bulletEnabled val="1"/>
        </dgm:presLayoutVars>
      </dgm:prSet>
      <dgm:spPr/>
      <dgm:t>
        <a:bodyPr/>
        <a:lstStyle/>
        <a:p>
          <a:endParaRPr kumimoji="1" lang="ja-JP" altLang="en-US"/>
        </a:p>
      </dgm:t>
    </dgm:pt>
    <dgm:pt modelId="{88817E69-1EAA-435E-99AC-033E06AA6C70}" type="pres">
      <dgm:prSet presAssocID="{6C29746D-249B-46D3-B2B3-F2E765075B16}" presName="descendantText" presStyleLbl="alignAcc1" presStyleIdx="0" presStyleCnt="6">
        <dgm:presLayoutVars>
          <dgm:bulletEnabled val="1"/>
        </dgm:presLayoutVars>
      </dgm:prSet>
      <dgm:spPr/>
      <dgm:t>
        <a:bodyPr/>
        <a:lstStyle/>
        <a:p>
          <a:endParaRPr kumimoji="1" lang="ja-JP" altLang="en-US"/>
        </a:p>
      </dgm:t>
    </dgm:pt>
    <dgm:pt modelId="{A19C5310-535A-41A1-8423-F098ACCCEFC7}" type="pres">
      <dgm:prSet presAssocID="{7D929A28-D46E-4731-81C6-B8861CC7686C}" presName="sp" presStyleCnt="0"/>
      <dgm:spPr/>
    </dgm:pt>
    <dgm:pt modelId="{43001783-670E-44E7-98F4-2E26F7BE9B4C}" type="pres">
      <dgm:prSet presAssocID="{93E11774-0C0C-46D6-86DF-5F509B023E99}" presName="composite" presStyleCnt="0"/>
      <dgm:spPr/>
    </dgm:pt>
    <dgm:pt modelId="{C5DE4F0F-B290-42C3-B5BA-FA42B2E8005B}" type="pres">
      <dgm:prSet presAssocID="{93E11774-0C0C-46D6-86DF-5F509B023E99}" presName="parentText" presStyleLbl="alignNode1" presStyleIdx="1" presStyleCnt="6">
        <dgm:presLayoutVars>
          <dgm:chMax val="1"/>
          <dgm:bulletEnabled val="1"/>
        </dgm:presLayoutVars>
      </dgm:prSet>
      <dgm:spPr/>
      <dgm:t>
        <a:bodyPr/>
        <a:lstStyle/>
        <a:p>
          <a:endParaRPr kumimoji="1" lang="ja-JP" altLang="en-US"/>
        </a:p>
      </dgm:t>
    </dgm:pt>
    <dgm:pt modelId="{A7527560-1746-4C20-B9B3-07D6BCBD7A69}" type="pres">
      <dgm:prSet presAssocID="{93E11774-0C0C-46D6-86DF-5F509B023E99}" presName="descendantText" presStyleLbl="alignAcc1" presStyleIdx="1" presStyleCnt="6">
        <dgm:presLayoutVars>
          <dgm:bulletEnabled val="1"/>
        </dgm:presLayoutVars>
      </dgm:prSet>
      <dgm:spPr/>
      <dgm:t>
        <a:bodyPr/>
        <a:lstStyle/>
        <a:p>
          <a:endParaRPr kumimoji="1" lang="ja-JP" altLang="en-US"/>
        </a:p>
      </dgm:t>
    </dgm:pt>
    <dgm:pt modelId="{51294265-DB5B-445B-BB11-323EB99BFA13}" type="pres">
      <dgm:prSet presAssocID="{5DD54DCA-A487-41DB-85A6-CB06643E1AB2}" presName="sp" presStyleCnt="0"/>
      <dgm:spPr/>
    </dgm:pt>
    <dgm:pt modelId="{52814B2C-17B1-467C-B4F0-E49ABFF123A0}" type="pres">
      <dgm:prSet presAssocID="{8E5C1901-C769-426F-832F-9936144BCB2F}" presName="composite" presStyleCnt="0"/>
      <dgm:spPr/>
    </dgm:pt>
    <dgm:pt modelId="{AD39AB1B-0A60-47AC-8DDE-DDDE2B270353}" type="pres">
      <dgm:prSet presAssocID="{8E5C1901-C769-426F-832F-9936144BCB2F}" presName="parentText" presStyleLbl="alignNode1" presStyleIdx="2" presStyleCnt="6">
        <dgm:presLayoutVars>
          <dgm:chMax val="1"/>
          <dgm:bulletEnabled val="1"/>
        </dgm:presLayoutVars>
      </dgm:prSet>
      <dgm:spPr/>
      <dgm:t>
        <a:bodyPr/>
        <a:lstStyle/>
        <a:p>
          <a:endParaRPr kumimoji="1" lang="ja-JP" altLang="en-US"/>
        </a:p>
      </dgm:t>
    </dgm:pt>
    <dgm:pt modelId="{F1AB4264-F17F-4CC2-B7FD-3975BA4C1304}" type="pres">
      <dgm:prSet presAssocID="{8E5C1901-C769-426F-832F-9936144BCB2F}" presName="descendantText" presStyleLbl="alignAcc1" presStyleIdx="2" presStyleCnt="6">
        <dgm:presLayoutVars>
          <dgm:bulletEnabled val="1"/>
        </dgm:presLayoutVars>
      </dgm:prSet>
      <dgm:spPr/>
      <dgm:t>
        <a:bodyPr/>
        <a:lstStyle/>
        <a:p>
          <a:endParaRPr kumimoji="1" lang="ja-JP" altLang="en-US"/>
        </a:p>
      </dgm:t>
    </dgm:pt>
    <dgm:pt modelId="{101D971E-975A-44FA-870F-D97B46D4A2AF}" type="pres">
      <dgm:prSet presAssocID="{F41B1919-A887-4958-AD3A-93B36F508E36}" presName="sp" presStyleCnt="0"/>
      <dgm:spPr/>
    </dgm:pt>
    <dgm:pt modelId="{FCBE4D70-0C3B-40E4-95BE-F57248128237}" type="pres">
      <dgm:prSet presAssocID="{D123BE17-3F08-4BB0-ABC4-80D3065A4CCE}" presName="composite" presStyleCnt="0"/>
      <dgm:spPr/>
    </dgm:pt>
    <dgm:pt modelId="{C69706EC-6F22-4FD2-BC3F-F668E262E3A9}" type="pres">
      <dgm:prSet presAssocID="{D123BE17-3F08-4BB0-ABC4-80D3065A4CCE}" presName="parentText" presStyleLbl="alignNode1" presStyleIdx="3" presStyleCnt="6">
        <dgm:presLayoutVars>
          <dgm:chMax val="1"/>
          <dgm:bulletEnabled val="1"/>
        </dgm:presLayoutVars>
      </dgm:prSet>
      <dgm:spPr/>
      <dgm:t>
        <a:bodyPr/>
        <a:lstStyle/>
        <a:p>
          <a:endParaRPr kumimoji="1" lang="ja-JP" altLang="en-US"/>
        </a:p>
      </dgm:t>
    </dgm:pt>
    <dgm:pt modelId="{8745090B-EEF4-4074-9B61-730F8A8B766A}" type="pres">
      <dgm:prSet presAssocID="{D123BE17-3F08-4BB0-ABC4-80D3065A4CCE}" presName="descendantText" presStyleLbl="alignAcc1" presStyleIdx="3" presStyleCnt="6">
        <dgm:presLayoutVars>
          <dgm:bulletEnabled val="1"/>
        </dgm:presLayoutVars>
      </dgm:prSet>
      <dgm:spPr/>
      <dgm:t>
        <a:bodyPr/>
        <a:lstStyle/>
        <a:p>
          <a:endParaRPr kumimoji="1" lang="ja-JP" altLang="en-US"/>
        </a:p>
      </dgm:t>
    </dgm:pt>
    <dgm:pt modelId="{C360A1A8-3B42-40F6-9315-819B0D97A0F2}" type="pres">
      <dgm:prSet presAssocID="{43D36A7F-064C-4D48-84B0-EED6247AF832}" presName="sp" presStyleCnt="0"/>
      <dgm:spPr/>
    </dgm:pt>
    <dgm:pt modelId="{20B20950-F1F2-4468-B330-D4F133F06633}" type="pres">
      <dgm:prSet presAssocID="{53093208-B1AE-4239-A4D9-9262C5BE5265}" presName="composite" presStyleCnt="0"/>
      <dgm:spPr/>
    </dgm:pt>
    <dgm:pt modelId="{7CA4C4A3-1BFE-4775-915F-ACB4BB139530}" type="pres">
      <dgm:prSet presAssocID="{53093208-B1AE-4239-A4D9-9262C5BE5265}" presName="parentText" presStyleLbl="alignNode1" presStyleIdx="4" presStyleCnt="6">
        <dgm:presLayoutVars>
          <dgm:chMax val="1"/>
          <dgm:bulletEnabled val="1"/>
        </dgm:presLayoutVars>
      </dgm:prSet>
      <dgm:spPr/>
      <dgm:t>
        <a:bodyPr/>
        <a:lstStyle/>
        <a:p>
          <a:endParaRPr kumimoji="1" lang="ja-JP" altLang="en-US"/>
        </a:p>
      </dgm:t>
    </dgm:pt>
    <dgm:pt modelId="{0C41ACD8-6E88-4919-98B7-FA46B297E4B0}" type="pres">
      <dgm:prSet presAssocID="{53093208-B1AE-4239-A4D9-9262C5BE5265}" presName="descendantText" presStyleLbl="alignAcc1" presStyleIdx="4" presStyleCnt="6">
        <dgm:presLayoutVars>
          <dgm:bulletEnabled val="1"/>
        </dgm:presLayoutVars>
      </dgm:prSet>
      <dgm:spPr/>
      <dgm:t>
        <a:bodyPr/>
        <a:lstStyle/>
        <a:p>
          <a:endParaRPr kumimoji="1" lang="ja-JP" altLang="en-US"/>
        </a:p>
      </dgm:t>
    </dgm:pt>
    <dgm:pt modelId="{EC8674EF-D0F6-4410-87F1-7A2D3F399292}" type="pres">
      <dgm:prSet presAssocID="{162BA339-5EC2-4A73-A4C8-05D4BEBACEE9}" presName="sp" presStyleCnt="0"/>
      <dgm:spPr/>
    </dgm:pt>
    <dgm:pt modelId="{9D7E68A5-411E-428D-BD5D-D8A28133FD32}" type="pres">
      <dgm:prSet presAssocID="{2C958A73-C7B7-4EF7-8459-08165C6D4C9B}" presName="composite" presStyleCnt="0"/>
      <dgm:spPr/>
    </dgm:pt>
    <dgm:pt modelId="{FD81A8DD-4AA7-4BC6-A38B-F504D61EBBAD}" type="pres">
      <dgm:prSet presAssocID="{2C958A73-C7B7-4EF7-8459-08165C6D4C9B}" presName="parentText" presStyleLbl="alignNode1" presStyleIdx="5" presStyleCnt="6">
        <dgm:presLayoutVars>
          <dgm:chMax val="1"/>
          <dgm:bulletEnabled val="1"/>
        </dgm:presLayoutVars>
      </dgm:prSet>
      <dgm:spPr/>
      <dgm:t>
        <a:bodyPr/>
        <a:lstStyle/>
        <a:p>
          <a:endParaRPr kumimoji="1" lang="ja-JP" altLang="en-US"/>
        </a:p>
      </dgm:t>
    </dgm:pt>
    <dgm:pt modelId="{02601048-F4D1-4A68-B127-CDF794873374}" type="pres">
      <dgm:prSet presAssocID="{2C958A73-C7B7-4EF7-8459-08165C6D4C9B}" presName="descendantText" presStyleLbl="alignAcc1" presStyleIdx="5" presStyleCnt="6">
        <dgm:presLayoutVars>
          <dgm:bulletEnabled val="1"/>
        </dgm:presLayoutVars>
      </dgm:prSet>
      <dgm:spPr/>
      <dgm:t>
        <a:bodyPr/>
        <a:lstStyle/>
        <a:p>
          <a:endParaRPr kumimoji="1" lang="ja-JP" altLang="en-US"/>
        </a:p>
      </dgm:t>
    </dgm:pt>
  </dgm:ptLst>
  <dgm:cxnLst>
    <dgm:cxn modelId="{0A2063FA-FEB9-4ABD-9DE3-137CEEF4D1C1}" type="presOf" srcId="{93E11774-0C0C-46D6-86DF-5F509B023E99}" destId="{C5DE4F0F-B290-42C3-B5BA-FA42B2E8005B}" srcOrd="0" destOrd="0" presId="urn:microsoft.com/office/officeart/2005/8/layout/chevron2"/>
    <dgm:cxn modelId="{E8A84D83-C6CA-4C5B-ADC6-2F5F21F9189F}" srcId="{D80D0CB9-6B7D-4FAA-A95E-033202AEF02E}" destId="{8E5C1901-C769-426F-832F-9936144BCB2F}" srcOrd="2" destOrd="0" parTransId="{6B600F45-3597-4B3E-A0EE-6E5814F3A4D4}" sibTransId="{F41B1919-A887-4958-AD3A-93B36F508E36}"/>
    <dgm:cxn modelId="{0B23AD87-D0DB-450B-96BE-77285EA9D553}" type="presOf" srcId="{D80D0CB9-6B7D-4FAA-A95E-033202AEF02E}" destId="{42EE0DF0-8E20-4B4A-822A-B5AE966C8156}" srcOrd="0" destOrd="0" presId="urn:microsoft.com/office/officeart/2005/8/layout/chevron2"/>
    <dgm:cxn modelId="{ACAB051E-4555-4A1E-B530-530E18D268DB}" type="presOf" srcId="{859039E5-2806-4643-83EE-BC1F49432499}" destId="{02601048-F4D1-4A68-B127-CDF794873374}" srcOrd="0" destOrd="0" presId="urn:microsoft.com/office/officeart/2005/8/layout/chevron2"/>
    <dgm:cxn modelId="{1FEB478B-3ED5-47AB-A4D8-8416E5DFFD8D}" srcId="{8E5C1901-C769-426F-832F-9936144BCB2F}" destId="{2C67F7AA-5DD8-42F2-984B-D0C886698171}" srcOrd="0" destOrd="0" parTransId="{94894E84-D655-4910-B536-5D369B51EF2F}" sibTransId="{DF6712E1-0C49-4028-A5F8-996AA4C10C88}"/>
    <dgm:cxn modelId="{D044872F-C1C7-43EC-B4C6-405E47AFFA27}" srcId="{D80D0CB9-6B7D-4FAA-A95E-033202AEF02E}" destId="{6C29746D-249B-46D3-B2B3-F2E765075B16}" srcOrd="0" destOrd="0" parTransId="{1153CFCB-5C66-48B8-882F-68186188D85A}" sibTransId="{7D929A28-D46E-4731-81C6-B8861CC7686C}"/>
    <dgm:cxn modelId="{0CCF484C-FBDB-436E-986F-B16847FFBF0A}" type="presOf" srcId="{6C29746D-249B-46D3-B2B3-F2E765075B16}" destId="{3ADC1B83-4CBC-4E9A-9CB3-7959043307DB}" srcOrd="0" destOrd="0" presId="urn:microsoft.com/office/officeart/2005/8/layout/chevron2"/>
    <dgm:cxn modelId="{08E73F81-D355-4145-9E44-D6E11F37E008}" type="presOf" srcId="{3CE1FE4B-DEE6-46B9-82DC-88FD5953D84D}" destId="{8745090B-EEF4-4074-9B61-730F8A8B766A}" srcOrd="0" destOrd="0" presId="urn:microsoft.com/office/officeart/2005/8/layout/chevron2"/>
    <dgm:cxn modelId="{3438A218-F6ED-4236-AC67-BAF538F66718}" type="presOf" srcId="{8E5C1901-C769-426F-832F-9936144BCB2F}" destId="{AD39AB1B-0A60-47AC-8DDE-DDDE2B270353}" srcOrd="0" destOrd="0" presId="urn:microsoft.com/office/officeart/2005/8/layout/chevron2"/>
    <dgm:cxn modelId="{6D3434FF-A4AD-443E-AE15-3A80101E2D29}" type="presOf" srcId="{165EC281-1C12-4FF1-9645-A6B4849D3E98}" destId="{A7527560-1746-4C20-B9B3-07D6BCBD7A69}" srcOrd="0" destOrd="0" presId="urn:microsoft.com/office/officeart/2005/8/layout/chevron2"/>
    <dgm:cxn modelId="{5AC5C362-620F-403E-8618-8C7063E0DB5E}" srcId="{D80D0CB9-6B7D-4FAA-A95E-033202AEF02E}" destId="{93E11774-0C0C-46D6-86DF-5F509B023E99}" srcOrd="1" destOrd="0" parTransId="{C4B80D26-DD5A-4FA2-8D4E-2FF875CC9C10}" sibTransId="{5DD54DCA-A487-41DB-85A6-CB06643E1AB2}"/>
    <dgm:cxn modelId="{57FEE779-0220-48BD-9933-15E589A68CB4}" srcId="{D80D0CB9-6B7D-4FAA-A95E-033202AEF02E}" destId="{53093208-B1AE-4239-A4D9-9262C5BE5265}" srcOrd="4" destOrd="0" parTransId="{1B3C2E23-71AC-4A58-A0E3-D2E29272C6E7}" sibTransId="{162BA339-5EC2-4A73-A4C8-05D4BEBACEE9}"/>
    <dgm:cxn modelId="{3CA9DC4C-9CBE-4A83-8A87-D0C99C18746B}" srcId="{D123BE17-3F08-4BB0-ABC4-80D3065A4CCE}" destId="{3CE1FE4B-DEE6-46B9-82DC-88FD5953D84D}" srcOrd="0" destOrd="0" parTransId="{DA188B25-ABE0-4429-A1F0-18D03F4D2C80}" sibTransId="{AEE9A6A6-77E9-4982-89FD-C0AFC3DA4FB5}"/>
    <dgm:cxn modelId="{75F6E91D-2581-48CF-B413-BAE7D874F599}" type="presOf" srcId="{2C958A73-C7B7-4EF7-8459-08165C6D4C9B}" destId="{FD81A8DD-4AA7-4BC6-A38B-F504D61EBBAD}" srcOrd="0" destOrd="0" presId="urn:microsoft.com/office/officeart/2005/8/layout/chevron2"/>
    <dgm:cxn modelId="{F8987EE5-6405-4ECB-9754-4AFE5CC6B9B2}" srcId="{D80D0CB9-6B7D-4FAA-A95E-033202AEF02E}" destId="{2C958A73-C7B7-4EF7-8459-08165C6D4C9B}" srcOrd="5" destOrd="0" parTransId="{F1186F6C-C44C-4B10-B8F5-0ADF3DA7DFB6}" sibTransId="{7E2FB2E9-7AAF-4FBE-89BE-33FF1F2B4F30}"/>
    <dgm:cxn modelId="{FA2BC367-89D1-4642-AEB8-7BE1FAE5CE97}" srcId="{D80D0CB9-6B7D-4FAA-A95E-033202AEF02E}" destId="{D123BE17-3F08-4BB0-ABC4-80D3065A4CCE}" srcOrd="3" destOrd="0" parTransId="{28213266-33F9-4C26-B414-8AEB9C135F4C}" sibTransId="{43D36A7F-064C-4D48-84B0-EED6247AF832}"/>
    <dgm:cxn modelId="{8BF15F60-B428-4234-AFBD-A99A55518881}" type="presOf" srcId="{2C67F7AA-5DD8-42F2-984B-D0C886698171}" destId="{F1AB4264-F17F-4CC2-B7FD-3975BA4C1304}" srcOrd="0" destOrd="0" presId="urn:microsoft.com/office/officeart/2005/8/layout/chevron2"/>
    <dgm:cxn modelId="{47D072C8-6597-4870-A69E-51CE1C84F7C4}" type="presOf" srcId="{082F5E67-A7DC-4652-ADFB-CC0F3F922482}" destId="{88817E69-1EAA-435E-99AC-033E06AA6C70}" srcOrd="0" destOrd="0" presId="urn:microsoft.com/office/officeart/2005/8/layout/chevron2"/>
    <dgm:cxn modelId="{EF03CF89-2DCF-46DB-A26B-E1FF12FA00DF}" type="presOf" srcId="{D123BE17-3F08-4BB0-ABC4-80D3065A4CCE}" destId="{C69706EC-6F22-4FD2-BC3F-F668E262E3A9}" srcOrd="0" destOrd="0" presId="urn:microsoft.com/office/officeart/2005/8/layout/chevron2"/>
    <dgm:cxn modelId="{F0C5600D-B285-4190-858F-29EDF776A0F9}" type="presOf" srcId="{53093208-B1AE-4239-A4D9-9262C5BE5265}" destId="{7CA4C4A3-1BFE-4775-915F-ACB4BB139530}" srcOrd="0" destOrd="0" presId="urn:microsoft.com/office/officeart/2005/8/layout/chevron2"/>
    <dgm:cxn modelId="{9CD0EFC5-EC30-4403-A426-1235FB4A234E}" type="presOf" srcId="{CCA9EFBF-F302-47A5-9BD5-29403B01C0E9}" destId="{0C41ACD8-6E88-4919-98B7-FA46B297E4B0}" srcOrd="0" destOrd="0" presId="urn:microsoft.com/office/officeart/2005/8/layout/chevron2"/>
    <dgm:cxn modelId="{A219909A-32FE-4E9E-831D-A1249DA519E8}" srcId="{6C29746D-249B-46D3-B2B3-F2E765075B16}" destId="{082F5E67-A7DC-4652-ADFB-CC0F3F922482}" srcOrd="0" destOrd="0" parTransId="{F14C6881-633A-4A64-B954-C1348AB17D37}" sibTransId="{FEE33318-CC6E-498F-A9CF-3E6E4CF98DE6}"/>
    <dgm:cxn modelId="{D4D21240-BE43-4754-A3CC-BC769306C231}" srcId="{2C958A73-C7B7-4EF7-8459-08165C6D4C9B}" destId="{859039E5-2806-4643-83EE-BC1F49432499}" srcOrd="0" destOrd="0" parTransId="{8084ECC2-E878-4420-90FD-C564D2C66683}" sibTransId="{55FE532B-4640-4470-93A5-068E53380493}"/>
    <dgm:cxn modelId="{9CB49690-5FE1-4630-9E31-E6D54597EFF3}" srcId="{93E11774-0C0C-46D6-86DF-5F509B023E99}" destId="{165EC281-1C12-4FF1-9645-A6B4849D3E98}" srcOrd="0" destOrd="0" parTransId="{31334C6F-5256-4209-AC28-B4F9555EF850}" sibTransId="{46DE66F8-246A-4E59-96C4-3DE6E80B1690}"/>
    <dgm:cxn modelId="{FC9CF4C2-B760-4E46-99B2-F61AAC6DEEA0}" srcId="{53093208-B1AE-4239-A4D9-9262C5BE5265}" destId="{CCA9EFBF-F302-47A5-9BD5-29403B01C0E9}" srcOrd="0" destOrd="0" parTransId="{ACB246D2-6C62-4D14-907B-F19AA48757FE}" sibTransId="{B3950273-F90A-41D3-A98E-C9940DCA6545}"/>
    <dgm:cxn modelId="{1132F8A2-1BF6-421C-901E-50719011550E}" type="presParOf" srcId="{42EE0DF0-8E20-4B4A-822A-B5AE966C8156}" destId="{966D1367-0EB6-42CC-B53B-69B552ACA058}" srcOrd="0" destOrd="0" presId="urn:microsoft.com/office/officeart/2005/8/layout/chevron2"/>
    <dgm:cxn modelId="{56782780-30D5-48FC-B341-766AB87B66B5}" type="presParOf" srcId="{966D1367-0EB6-42CC-B53B-69B552ACA058}" destId="{3ADC1B83-4CBC-4E9A-9CB3-7959043307DB}" srcOrd="0" destOrd="0" presId="urn:microsoft.com/office/officeart/2005/8/layout/chevron2"/>
    <dgm:cxn modelId="{D1137280-FE49-4D0E-91DD-F92FB29B2B29}" type="presParOf" srcId="{966D1367-0EB6-42CC-B53B-69B552ACA058}" destId="{88817E69-1EAA-435E-99AC-033E06AA6C70}" srcOrd="1" destOrd="0" presId="urn:microsoft.com/office/officeart/2005/8/layout/chevron2"/>
    <dgm:cxn modelId="{CBB91255-F8ED-4795-B4DF-791A02B3A7A9}" type="presParOf" srcId="{42EE0DF0-8E20-4B4A-822A-B5AE966C8156}" destId="{A19C5310-535A-41A1-8423-F098ACCCEFC7}" srcOrd="1" destOrd="0" presId="urn:microsoft.com/office/officeart/2005/8/layout/chevron2"/>
    <dgm:cxn modelId="{782AAFCB-F38E-4778-A0C6-CE838C730AB2}" type="presParOf" srcId="{42EE0DF0-8E20-4B4A-822A-B5AE966C8156}" destId="{43001783-670E-44E7-98F4-2E26F7BE9B4C}" srcOrd="2" destOrd="0" presId="urn:microsoft.com/office/officeart/2005/8/layout/chevron2"/>
    <dgm:cxn modelId="{2507E151-BCA0-4E44-ACF3-98E06283F505}" type="presParOf" srcId="{43001783-670E-44E7-98F4-2E26F7BE9B4C}" destId="{C5DE4F0F-B290-42C3-B5BA-FA42B2E8005B}" srcOrd="0" destOrd="0" presId="urn:microsoft.com/office/officeart/2005/8/layout/chevron2"/>
    <dgm:cxn modelId="{9E67B150-E546-4993-AB84-C8B764E4642C}" type="presParOf" srcId="{43001783-670E-44E7-98F4-2E26F7BE9B4C}" destId="{A7527560-1746-4C20-B9B3-07D6BCBD7A69}" srcOrd="1" destOrd="0" presId="urn:microsoft.com/office/officeart/2005/8/layout/chevron2"/>
    <dgm:cxn modelId="{E53A598A-25EF-49AD-A3BA-EDAEF95BE896}" type="presParOf" srcId="{42EE0DF0-8E20-4B4A-822A-B5AE966C8156}" destId="{51294265-DB5B-445B-BB11-323EB99BFA13}" srcOrd="3" destOrd="0" presId="urn:microsoft.com/office/officeart/2005/8/layout/chevron2"/>
    <dgm:cxn modelId="{850F9073-6BCB-4447-8321-64BC74EED2DD}" type="presParOf" srcId="{42EE0DF0-8E20-4B4A-822A-B5AE966C8156}" destId="{52814B2C-17B1-467C-B4F0-E49ABFF123A0}" srcOrd="4" destOrd="0" presId="urn:microsoft.com/office/officeart/2005/8/layout/chevron2"/>
    <dgm:cxn modelId="{487CEEA3-4928-41B9-89F1-9C55CFEB0F56}" type="presParOf" srcId="{52814B2C-17B1-467C-B4F0-E49ABFF123A0}" destId="{AD39AB1B-0A60-47AC-8DDE-DDDE2B270353}" srcOrd="0" destOrd="0" presId="urn:microsoft.com/office/officeart/2005/8/layout/chevron2"/>
    <dgm:cxn modelId="{01AF2549-16E4-419C-B3CD-4C91D65E4B3A}" type="presParOf" srcId="{52814B2C-17B1-467C-B4F0-E49ABFF123A0}" destId="{F1AB4264-F17F-4CC2-B7FD-3975BA4C1304}" srcOrd="1" destOrd="0" presId="urn:microsoft.com/office/officeart/2005/8/layout/chevron2"/>
    <dgm:cxn modelId="{833B6C76-4FB6-4DBB-B302-8759B4893078}" type="presParOf" srcId="{42EE0DF0-8E20-4B4A-822A-B5AE966C8156}" destId="{101D971E-975A-44FA-870F-D97B46D4A2AF}" srcOrd="5" destOrd="0" presId="urn:microsoft.com/office/officeart/2005/8/layout/chevron2"/>
    <dgm:cxn modelId="{BBFAB17D-2786-48AC-BED2-EBFA6262AE56}" type="presParOf" srcId="{42EE0DF0-8E20-4B4A-822A-B5AE966C8156}" destId="{FCBE4D70-0C3B-40E4-95BE-F57248128237}" srcOrd="6" destOrd="0" presId="urn:microsoft.com/office/officeart/2005/8/layout/chevron2"/>
    <dgm:cxn modelId="{2550F29B-9CC0-4BAC-80D6-9C75B272265B}" type="presParOf" srcId="{FCBE4D70-0C3B-40E4-95BE-F57248128237}" destId="{C69706EC-6F22-4FD2-BC3F-F668E262E3A9}" srcOrd="0" destOrd="0" presId="urn:microsoft.com/office/officeart/2005/8/layout/chevron2"/>
    <dgm:cxn modelId="{276463F6-9DF4-434E-814B-ADC6A4AE90B8}" type="presParOf" srcId="{FCBE4D70-0C3B-40E4-95BE-F57248128237}" destId="{8745090B-EEF4-4074-9B61-730F8A8B766A}" srcOrd="1" destOrd="0" presId="urn:microsoft.com/office/officeart/2005/8/layout/chevron2"/>
    <dgm:cxn modelId="{0AC132BE-CF4A-4825-AB56-5B9AF0A41EE6}" type="presParOf" srcId="{42EE0DF0-8E20-4B4A-822A-B5AE966C8156}" destId="{C360A1A8-3B42-40F6-9315-819B0D97A0F2}" srcOrd="7" destOrd="0" presId="urn:microsoft.com/office/officeart/2005/8/layout/chevron2"/>
    <dgm:cxn modelId="{9266C86C-FCC1-456B-A7AC-3392BF174AFE}" type="presParOf" srcId="{42EE0DF0-8E20-4B4A-822A-B5AE966C8156}" destId="{20B20950-F1F2-4468-B330-D4F133F06633}" srcOrd="8" destOrd="0" presId="urn:microsoft.com/office/officeart/2005/8/layout/chevron2"/>
    <dgm:cxn modelId="{21A56932-E243-4C60-A00D-0CCA9D7C6C76}" type="presParOf" srcId="{20B20950-F1F2-4468-B330-D4F133F06633}" destId="{7CA4C4A3-1BFE-4775-915F-ACB4BB139530}" srcOrd="0" destOrd="0" presId="urn:microsoft.com/office/officeart/2005/8/layout/chevron2"/>
    <dgm:cxn modelId="{DAADC70A-2722-430A-B16F-E25AEF861272}" type="presParOf" srcId="{20B20950-F1F2-4468-B330-D4F133F06633}" destId="{0C41ACD8-6E88-4919-98B7-FA46B297E4B0}" srcOrd="1" destOrd="0" presId="urn:microsoft.com/office/officeart/2005/8/layout/chevron2"/>
    <dgm:cxn modelId="{F7E8626B-6010-4F33-8A8F-D16801B1D046}" type="presParOf" srcId="{42EE0DF0-8E20-4B4A-822A-B5AE966C8156}" destId="{EC8674EF-D0F6-4410-87F1-7A2D3F399292}" srcOrd="9" destOrd="0" presId="urn:microsoft.com/office/officeart/2005/8/layout/chevron2"/>
    <dgm:cxn modelId="{41B47AFF-F964-4BD0-9768-4819BEF763FB}" type="presParOf" srcId="{42EE0DF0-8E20-4B4A-822A-B5AE966C8156}" destId="{9D7E68A5-411E-428D-BD5D-D8A28133FD32}" srcOrd="10" destOrd="0" presId="urn:microsoft.com/office/officeart/2005/8/layout/chevron2"/>
    <dgm:cxn modelId="{BF365EE9-DE4D-497B-A28E-D643DD1C0F6A}" type="presParOf" srcId="{9D7E68A5-411E-428D-BD5D-D8A28133FD32}" destId="{FD81A8DD-4AA7-4BC6-A38B-F504D61EBBAD}" srcOrd="0" destOrd="0" presId="urn:microsoft.com/office/officeart/2005/8/layout/chevron2"/>
    <dgm:cxn modelId="{45A36AD5-29B5-4E31-8401-3CE66E7A4328}" type="presParOf" srcId="{9D7E68A5-411E-428D-BD5D-D8A28133FD32}" destId="{02601048-F4D1-4A68-B127-CDF794873374}"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D80D0CB9-6B7D-4FAA-A95E-033202AEF02E}"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kumimoji="1" lang="ja-JP" altLang="en-US"/>
        </a:p>
      </dgm:t>
    </dgm:pt>
    <dgm:pt modelId="{6C29746D-249B-46D3-B2B3-F2E765075B16}">
      <dgm:prSet phldrT="[テキスト]" custT="1"/>
      <dgm:spPr>
        <a:solidFill>
          <a:srgbClr val="FF0000"/>
        </a:solidFill>
        <a:ln>
          <a:noFill/>
        </a:ln>
      </dgm:spPr>
      <dgm:t>
        <a:bodyPr/>
        <a:lstStyle/>
        <a:p>
          <a:r>
            <a:rPr kumimoji="1" lang="en-US" altLang="ja-JP" sz="1400" b="1" dirty="0" smtClean="0"/>
            <a:t>STEP0</a:t>
          </a:r>
          <a:endParaRPr kumimoji="1" lang="ja-JP" altLang="en-US" sz="1400" b="1" dirty="0"/>
        </a:p>
      </dgm:t>
    </dgm:pt>
    <dgm:pt modelId="{1153CFCB-5C66-48B8-882F-68186188D85A}" type="parTrans" cxnId="{D044872F-C1C7-43EC-B4C6-405E47AFFA27}">
      <dgm:prSet/>
      <dgm:spPr/>
      <dgm:t>
        <a:bodyPr/>
        <a:lstStyle/>
        <a:p>
          <a:endParaRPr kumimoji="1" lang="ja-JP" altLang="en-US" sz="1600"/>
        </a:p>
      </dgm:t>
    </dgm:pt>
    <dgm:pt modelId="{7D929A28-D46E-4731-81C6-B8861CC7686C}" type="sibTrans" cxnId="{D044872F-C1C7-43EC-B4C6-405E47AFFA27}">
      <dgm:prSet/>
      <dgm:spPr/>
      <dgm:t>
        <a:bodyPr/>
        <a:lstStyle/>
        <a:p>
          <a:endParaRPr kumimoji="1" lang="ja-JP" altLang="en-US" sz="1600"/>
        </a:p>
      </dgm:t>
    </dgm:pt>
    <dgm:pt modelId="{082F5E67-A7DC-4652-ADFB-CC0F3F922482}">
      <dgm:prSet phldrT="[テキスト]" custT="1"/>
      <dgm:spPr>
        <a:noFill/>
        <a:ln>
          <a:solidFill>
            <a:srgbClr val="FF0000"/>
          </a:solidFill>
        </a:ln>
      </dgm:spPr>
      <dgm:t>
        <a:bodyPr/>
        <a:lstStyle/>
        <a:p>
          <a:r>
            <a:rPr kumimoji="1" lang="en-US" altLang="ja-JP" sz="1800" dirty="0" smtClean="0">
              <a:solidFill>
                <a:srgbClr val="FF0000"/>
              </a:solidFill>
            </a:rPr>
            <a:t>Calculate the dense of individual and Niche radius</a:t>
          </a:r>
          <a:endParaRPr kumimoji="1" lang="ja-JP" altLang="en-US" sz="1800" dirty="0">
            <a:solidFill>
              <a:srgbClr val="FF0000"/>
            </a:solidFill>
          </a:endParaRPr>
        </a:p>
      </dgm:t>
    </dgm:pt>
    <dgm:pt modelId="{F14C6881-633A-4A64-B954-C1348AB17D37}" type="parTrans" cxnId="{A219909A-32FE-4E9E-831D-A1249DA519E8}">
      <dgm:prSet/>
      <dgm:spPr/>
      <dgm:t>
        <a:bodyPr/>
        <a:lstStyle/>
        <a:p>
          <a:endParaRPr kumimoji="1" lang="ja-JP" altLang="en-US" sz="1600"/>
        </a:p>
      </dgm:t>
    </dgm:pt>
    <dgm:pt modelId="{FEE33318-CC6E-498F-A9CF-3E6E4CF98DE6}" type="sibTrans" cxnId="{A219909A-32FE-4E9E-831D-A1249DA519E8}">
      <dgm:prSet/>
      <dgm:spPr/>
      <dgm:t>
        <a:bodyPr/>
        <a:lstStyle/>
        <a:p>
          <a:endParaRPr kumimoji="1" lang="ja-JP" altLang="en-US" sz="1600"/>
        </a:p>
      </dgm:t>
    </dgm:pt>
    <dgm:pt modelId="{93E11774-0C0C-46D6-86DF-5F509B023E99}">
      <dgm:prSet phldrT="[テキスト]" custT="1"/>
      <dgm:spPr>
        <a:solidFill>
          <a:srgbClr val="619DF5"/>
        </a:solidFill>
        <a:ln>
          <a:noFill/>
        </a:ln>
      </dgm:spPr>
      <dgm:t>
        <a:bodyPr/>
        <a:lstStyle/>
        <a:p>
          <a:r>
            <a:rPr kumimoji="1" lang="en-US" altLang="ja-JP" sz="1400" b="1" dirty="0" smtClean="0"/>
            <a:t>STEP1</a:t>
          </a:r>
          <a:endParaRPr kumimoji="1" lang="ja-JP" altLang="en-US" sz="1400" b="1" dirty="0"/>
        </a:p>
      </dgm:t>
    </dgm:pt>
    <dgm:pt modelId="{C4B80D26-DD5A-4FA2-8D4E-2FF875CC9C10}" type="parTrans" cxnId="{5AC5C362-620F-403E-8618-8C7063E0DB5E}">
      <dgm:prSet/>
      <dgm:spPr/>
      <dgm:t>
        <a:bodyPr/>
        <a:lstStyle/>
        <a:p>
          <a:endParaRPr kumimoji="1" lang="ja-JP" altLang="en-US" sz="1600"/>
        </a:p>
      </dgm:t>
    </dgm:pt>
    <dgm:pt modelId="{5DD54DCA-A487-41DB-85A6-CB06643E1AB2}" type="sibTrans" cxnId="{5AC5C362-620F-403E-8618-8C7063E0DB5E}">
      <dgm:prSet/>
      <dgm:spPr/>
      <dgm:t>
        <a:bodyPr/>
        <a:lstStyle/>
        <a:p>
          <a:endParaRPr kumimoji="1" lang="ja-JP" altLang="en-US" sz="1600"/>
        </a:p>
      </dgm:t>
    </dgm:pt>
    <dgm:pt modelId="{165EC281-1C12-4FF1-9645-A6B4849D3E98}">
      <dgm:prSet phldrT="[テキスト]" custT="1"/>
      <dgm:spPr>
        <a:ln>
          <a:solidFill>
            <a:srgbClr val="3682F2"/>
          </a:solidFill>
        </a:ln>
      </dgm:spPr>
      <dgm:t>
        <a:bodyPr/>
        <a:lstStyle/>
        <a:p>
          <a:r>
            <a:rPr kumimoji="1" lang="en-US" altLang="ja-JP" sz="1800" u="none" dirty="0" smtClean="0">
              <a:solidFill>
                <a:srgbClr val="FF0000"/>
              </a:solidFill>
            </a:rPr>
            <a:t>Keep</a:t>
          </a:r>
          <a:r>
            <a:rPr kumimoji="1" lang="en-US" altLang="ja-JP" sz="1800" u="none" baseline="0" dirty="0" smtClean="0">
              <a:solidFill>
                <a:srgbClr val="FF0000"/>
              </a:solidFill>
            </a:rPr>
            <a:t> </a:t>
          </a:r>
          <a:r>
            <a:rPr kumimoji="1" lang="en-US" altLang="ja-JP" sz="1800" u="none" baseline="0" dirty="0" smtClean="0">
              <a:solidFill>
                <a:srgbClr val="FF0000"/>
              </a:solidFill>
            </a:rPr>
            <a:t>away from the personal best solution</a:t>
          </a:r>
          <a:r>
            <a:rPr kumimoji="1" lang="en-US" altLang="ja-JP" sz="1800" u="none" baseline="0" dirty="0" smtClean="0">
              <a:solidFill>
                <a:schemeClr val="tx1"/>
              </a:solidFill>
            </a:rPr>
            <a:t> </a:t>
          </a:r>
          <a:r>
            <a:rPr kumimoji="1" lang="en-US" altLang="ja-JP" sz="1800" u="none" baseline="0" dirty="0" smtClean="0">
              <a:solidFill>
                <a:srgbClr val="FF0000"/>
              </a:solidFill>
            </a:rPr>
            <a:t>in the Niche radius</a:t>
          </a:r>
          <a:endParaRPr kumimoji="1" lang="ja-JP" altLang="en-US" sz="1800" dirty="0">
            <a:solidFill>
              <a:srgbClr val="FF0000"/>
            </a:solidFill>
          </a:endParaRPr>
        </a:p>
      </dgm:t>
    </dgm:pt>
    <dgm:pt modelId="{31334C6F-5256-4209-AC28-B4F9555EF850}" type="parTrans" cxnId="{9CB49690-5FE1-4630-9E31-E6D54597EFF3}">
      <dgm:prSet/>
      <dgm:spPr/>
      <dgm:t>
        <a:bodyPr/>
        <a:lstStyle/>
        <a:p>
          <a:endParaRPr kumimoji="1" lang="ja-JP" altLang="en-US" sz="1600"/>
        </a:p>
      </dgm:t>
    </dgm:pt>
    <dgm:pt modelId="{46DE66F8-246A-4E59-96C4-3DE6E80B1690}" type="sibTrans" cxnId="{9CB49690-5FE1-4630-9E31-E6D54597EFF3}">
      <dgm:prSet/>
      <dgm:spPr/>
      <dgm:t>
        <a:bodyPr/>
        <a:lstStyle/>
        <a:p>
          <a:endParaRPr kumimoji="1" lang="ja-JP" altLang="en-US" sz="1600"/>
        </a:p>
      </dgm:t>
    </dgm:pt>
    <dgm:pt modelId="{8E5C1901-C769-426F-832F-9936144BCB2F}">
      <dgm:prSet custT="1"/>
      <dgm:spPr>
        <a:solidFill>
          <a:srgbClr val="76AAF6"/>
        </a:solidFill>
        <a:ln>
          <a:noFill/>
        </a:ln>
      </dgm:spPr>
      <dgm:t>
        <a:bodyPr/>
        <a:lstStyle/>
        <a:p>
          <a:r>
            <a:rPr kumimoji="1" lang="en-US" altLang="ja-JP" sz="1400" b="1" dirty="0" smtClean="0"/>
            <a:t>STEP2</a:t>
          </a:r>
          <a:endParaRPr kumimoji="1" lang="ja-JP" altLang="en-US" sz="1400" b="1" dirty="0"/>
        </a:p>
      </dgm:t>
    </dgm:pt>
    <dgm:pt modelId="{6B600F45-3597-4B3E-A0EE-6E5814F3A4D4}" type="parTrans" cxnId="{E8A84D83-C6CA-4C5B-ADC6-2F5F21F9189F}">
      <dgm:prSet/>
      <dgm:spPr/>
      <dgm:t>
        <a:bodyPr/>
        <a:lstStyle/>
        <a:p>
          <a:endParaRPr kumimoji="1" lang="ja-JP" altLang="en-US" sz="1600"/>
        </a:p>
      </dgm:t>
    </dgm:pt>
    <dgm:pt modelId="{F41B1919-A887-4958-AD3A-93B36F508E36}" type="sibTrans" cxnId="{E8A84D83-C6CA-4C5B-ADC6-2F5F21F9189F}">
      <dgm:prSet/>
      <dgm:spPr/>
      <dgm:t>
        <a:bodyPr/>
        <a:lstStyle/>
        <a:p>
          <a:endParaRPr kumimoji="1" lang="ja-JP" altLang="en-US" sz="1600"/>
        </a:p>
      </dgm:t>
    </dgm:pt>
    <dgm:pt modelId="{2C67F7AA-5DD8-42F2-984B-D0C886698171}">
      <dgm:prSet custT="1"/>
      <dgm:spPr>
        <a:ln>
          <a:solidFill>
            <a:srgbClr val="3682F2"/>
          </a:solidFill>
        </a:ln>
      </dgm:spPr>
      <dgm:t>
        <a:bodyPr/>
        <a:lstStyle/>
        <a:p>
          <a:r>
            <a:rPr kumimoji="1" lang="en-US" altLang="ja-JP" sz="1800" b="1" u="none" dirty="0" smtClean="0">
              <a:solidFill>
                <a:schemeClr val="tx1"/>
              </a:solidFill>
            </a:rPr>
            <a:t>Local search </a:t>
          </a:r>
          <a:r>
            <a:rPr kumimoji="1" lang="en-US" altLang="ja-JP" sz="1800" u="none" dirty="0" smtClean="0">
              <a:solidFill>
                <a:srgbClr val="FF0000"/>
              </a:solidFill>
            </a:rPr>
            <a:t>in</a:t>
          </a:r>
          <a:r>
            <a:rPr kumimoji="1" lang="en-US" altLang="ja-JP" sz="1800" u="none" baseline="0" dirty="0" smtClean="0">
              <a:solidFill>
                <a:srgbClr val="FF0000"/>
              </a:solidFill>
            </a:rPr>
            <a:t> Niche radius of the personal best solution</a:t>
          </a:r>
          <a:endParaRPr kumimoji="1" lang="ja-JP" altLang="en-US" sz="1800" dirty="0"/>
        </a:p>
      </dgm:t>
    </dgm:pt>
    <dgm:pt modelId="{94894E84-D655-4910-B536-5D369B51EF2F}" type="parTrans" cxnId="{1FEB478B-3ED5-47AB-A4D8-8416E5DFFD8D}">
      <dgm:prSet/>
      <dgm:spPr/>
      <dgm:t>
        <a:bodyPr/>
        <a:lstStyle/>
        <a:p>
          <a:endParaRPr kumimoji="1" lang="ja-JP" altLang="en-US" sz="1600"/>
        </a:p>
      </dgm:t>
    </dgm:pt>
    <dgm:pt modelId="{DF6712E1-0C49-4028-A5F8-996AA4C10C88}" type="sibTrans" cxnId="{1FEB478B-3ED5-47AB-A4D8-8416E5DFFD8D}">
      <dgm:prSet/>
      <dgm:spPr/>
      <dgm:t>
        <a:bodyPr/>
        <a:lstStyle/>
        <a:p>
          <a:endParaRPr kumimoji="1" lang="ja-JP" altLang="en-US" sz="1600"/>
        </a:p>
      </dgm:t>
    </dgm:pt>
    <dgm:pt modelId="{D123BE17-3F08-4BB0-ABC4-80D3065A4CCE}">
      <dgm:prSet custT="1"/>
      <dgm:spPr>
        <a:solidFill>
          <a:srgbClr val="85B3F7"/>
        </a:solidFill>
        <a:ln>
          <a:noFill/>
        </a:ln>
      </dgm:spPr>
      <dgm:t>
        <a:bodyPr/>
        <a:lstStyle/>
        <a:p>
          <a:r>
            <a:rPr kumimoji="1" lang="en-US" altLang="ja-JP" sz="1400" b="1" dirty="0" smtClean="0"/>
            <a:t>STEP3</a:t>
          </a:r>
          <a:endParaRPr kumimoji="1" lang="ja-JP" altLang="en-US" sz="1400" b="1" dirty="0"/>
        </a:p>
      </dgm:t>
    </dgm:pt>
    <dgm:pt modelId="{28213266-33F9-4C26-B414-8AEB9C135F4C}" type="parTrans" cxnId="{FA2BC367-89D1-4642-AEB8-7BE1FAE5CE97}">
      <dgm:prSet/>
      <dgm:spPr/>
      <dgm:t>
        <a:bodyPr/>
        <a:lstStyle/>
        <a:p>
          <a:endParaRPr kumimoji="1" lang="ja-JP" altLang="en-US" sz="1600"/>
        </a:p>
      </dgm:t>
    </dgm:pt>
    <dgm:pt modelId="{43D36A7F-064C-4D48-84B0-EED6247AF832}" type="sibTrans" cxnId="{FA2BC367-89D1-4642-AEB8-7BE1FAE5CE97}">
      <dgm:prSet/>
      <dgm:spPr/>
      <dgm:t>
        <a:bodyPr/>
        <a:lstStyle/>
        <a:p>
          <a:endParaRPr kumimoji="1" lang="ja-JP" altLang="en-US" sz="1600"/>
        </a:p>
      </dgm:t>
    </dgm:pt>
    <dgm:pt modelId="{3CE1FE4B-DEE6-46B9-82DC-88FD5953D84D}">
      <dgm:prSet custT="1"/>
      <dgm:spPr>
        <a:ln>
          <a:solidFill>
            <a:srgbClr val="3682F2"/>
          </a:solidFill>
        </a:ln>
      </dgm:spPr>
      <dgm:t>
        <a:bodyPr/>
        <a:lstStyle/>
        <a:p>
          <a:r>
            <a:rPr kumimoji="1" lang="en-US" altLang="ja-JP" sz="1800" b="1" u="none" dirty="0" smtClean="0">
              <a:solidFill>
                <a:schemeClr val="tx1"/>
              </a:solidFill>
            </a:rPr>
            <a:t>Random search </a:t>
          </a:r>
          <a:r>
            <a:rPr kumimoji="1" lang="en-US" altLang="ja-JP" sz="1800" u="none" dirty="0" smtClean="0">
              <a:solidFill>
                <a:srgbClr val="FF0000"/>
              </a:solidFill>
            </a:rPr>
            <a:t>in Niche</a:t>
          </a:r>
          <a:r>
            <a:rPr kumimoji="1" lang="en-US" altLang="ja-JP" sz="1800" u="none" baseline="0" dirty="0" smtClean="0">
              <a:solidFill>
                <a:srgbClr val="FF0000"/>
              </a:solidFill>
            </a:rPr>
            <a:t> radius of the current solution</a:t>
          </a:r>
          <a:endParaRPr kumimoji="1" lang="ja-JP" altLang="en-US" sz="1800" dirty="0"/>
        </a:p>
      </dgm:t>
    </dgm:pt>
    <dgm:pt modelId="{DA188B25-ABE0-4429-A1F0-18D03F4D2C80}" type="parTrans" cxnId="{3CA9DC4C-9CBE-4A83-8A87-D0C99C18746B}">
      <dgm:prSet/>
      <dgm:spPr/>
      <dgm:t>
        <a:bodyPr/>
        <a:lstStyle/>
        <a:p>
          <a:endParaRPr kumimoji="1" lang="ja-JP" altLang="en-US" sz="1600"/>
        </a:p>
      </dgm:t>
    </dgm:pt>
    <dgm:pt modelId="{AEE9A6A6-77E9-4982-89FD-C0AFC3DA4FB5}" type="sibTrans" cxnId="{3CA9DC4C-9CBE-4A83-8A87-D0C99C18746B}">
      <dgm:prSet/>
      <dgm:spPr/>
      <dgm:t>
        <a:bodyPr/>
        <a:lstStyle/>
        <a:p>
          <a:endParaRPr kumimoji="1" lang="ja-JP" altLang="en-US" sz="1600"/>
        </a:p>
      </dgm:t>
    </dgm:pt>
    <dgm:pt modelId="{53093208-B1AE-4239-A4D9-9262C5BE5265}">
      <dgm:prSet custT="1"/>
      <dgm:spPr>
        <a:solidFill>
          <a:schemeClr val="accent6"/>
        </a:solidFill>
        <a:ln>
          <a:noFill/>
        </a:ln>
      </dgm:spPr>
      <dgm:t>
        <a:bodyPr/>
        <a:lstStyle/>
        <a:p>
          <a:r>
            <a:rPr kumimoji="1" lang="en-US" altLang="ja-JP" sz="1400" b="1" dirty="0" smtClean="0"/>
            <a:t>STEP4</a:t>
          </a:r>
          <a:endParaRPr kumimoji="1" lang="ja-JP" altLang="en-US" sz="1400" b="1" dirty="0"/>
        </a:p>
      </dgm:t>
    </dgm:pt>
    <dgm:pt modelId="{1B3C2E23-71AC-4A58-A0E3-D2E29272C6E7}" type="parTrans" cxnId="{57FEE779-0220-48BD-9933-15E589A68CB4}">
      <dgm:prSet/>
      <dgm:spPr/>
      <dgm:t>
        <a:bodyPr/>
        <a:lstStyle/>
        <a:p>
          <a:endParaRPr kumimoji="1" lang="ja-JP" altLang="en-US" sz="1600"/>
        </a:p>
      </dgm:t>
    </dgm:pt>
    <dgm:pt modelId="{162BA339-5EC2-4A73-A4C8-05D4BEBACEE9}" type="sibTrans" cxnId="{57FEE779-0220-48BD-9933-15E589A68CB4}">
      <dgm:prSet/>
      <dgm:spPr/>
      <dgm:t>
        <a:bodyPr/>
        <a:lstStyle/>
        <a:p>
          <a:endParaRPr kumimoji="1" lang="ja-JP" altLang="en-US" sz="1600"/>
        </a:p>
      </dgm:t>
    </dgm:pt>
    <dgm:pt modelId="{CCA9EFBF-F302-47A5-9BD5-29403B01C0E9}">
      <dgm:prSet custT="1"/>
      <dgm:spPr>
        <a:solidFill>
          <a:srgbClr val="FFFC85"/>
        </a:solidFill>
        <a:ln>
          <a:solidFill>
            <a:schemeClr val="accent6"/>
          </a:solidFill>
        </a:ln>
      </dgm:spPr>
      <dgm:t>
        <a:bodyPr/>
        <a:lstStyle/>
        <a:p>
          <a:r>
            <a:rPr kumimoji="1" lang="en-US" altLang="ja-JP" sz="1800" dirty="0" smtClean="0">
              <a:solidFill>
                <a:schemeClr val="tx1"/>
              </a:solidFill>
            </a:rPr>
            <a:t>Evaluate and update solutions</a:t>
          </a:r>
          <a:endParaRPr kumimoji="1" lang="ja-JP" altLang="en-US" sz="1800" dirty="0"/>
        </a:p>
      </dgm:t>
    </dgm:pt>
    <dgm:pt modelId="{ACB246D2-6C62-4D14-907B-F19AA48757FE}" type="parTrans" cxnId="{FC9CF4C2-B760-4E46-99B2-F61AAC6DEEA0}">
      <dgm:prSet/>
      <dgm:spPr/>
      <dgm:t>
        <a:bodyPr/>
        <a:lstStyle/>
        <a:p>
          <a:endParaRPr kumimoji="1" lang="ja-JP" altLang="en-US" sz="1600"/>
        </a:p>
      </dgm:t>
    </dgm:pt>
    <dgm:pt modelId="{B3950273-F90A-41D3-A98E-C9940DCA6545}" type="sibTrans" cxnId="{FC9CF4C2-B760-4E46-99B2-F61AAC6DEEA0}">
      <dgm:prSet/>
      <dgm:spPr/>
      <dgm:t>
        <a:bodyPr/>
        <a:lstStyle/>
        <a:p>
          <a:endParaRPr kumimoji="1" lang="ja-JP" altLang="en-US" sz="1600"/>
        </a:p>
      </dgm:t>
    </dgm:pt>
    <dgm:pt modelId="{2C958A73-C7B7-4EF7-8459-08165C6D4C9B}">
      <dgm:prSet/>
      <dgm:spPr>
        <a:solidFill>
          <a:srgbClr val="92BBF8"/>
        </a:solidFill>
        <a:ln>
          <a:noFill/>
        </a:ln>
      </dgm:spPr>
      <dgm:t>
        <a:bodyPr/>
        <a:lstStyle/>
        <a:p>
          <a:r>
            <a:rPr kumimoji="1" lang="en-US" altLang="ja-JP" b="1" dirty="0" smtClean="0"/>
            <a:t>STEP5</a:t>
          </a:r>
          <a:endParaRPr kumimoji="1" lang="ja-JP" altLang="en-US" b="1" dirty="0"/>
        </a:p>
      </dgm:t>
    </dgm:pt>
    <dgm:pt modelId="{F1186F6C-C44C-4B10-B8F5-0ADF3DA7DFB6}" type="parTrans" cxnId="{F8987EE5-6405-4ECB-9754-4AFE5CC6B9B2}">
      <dgm:prSet/>
      <dgm:spPr/>
      <dgm:t>
        <a:bodyPr/>
        <a:lstStyle/>
        <a:p>
          <a:endParaRPr kumimoji="1" lang="ja-JP" altLang="en-US"/>
        </a:p>
      </dgm:t>
    </dgm:pt>
    <dgm:pt modelId="{7E2FB2E9-7AAF-4FBE-89BE-33FF1F2B4F30}" type="sibTrans" cxnId="{F8987EE5-6405-4ECB-9754-4AFE5CC6B9B2}">
      <dgm:prSet/>
      <dgm:spPr/>
      <dgm:t>
        <a:bodyPr/>
        <a:lstStyle/>
        <a:p>
          <a:endParaRPr kumimoji="1" lang="ja-JP" altLang="en-US"/>
        </a:p>
      </dgm:t>
    </dgm:pt>
    <dgm:pt modelId="{859039E5-2806-4643-83EE-BC1F49432499}">
      <dgm:prSet custT="1"/>
      <dgm:spPr/>
      <dgm:t>
        <a:bodyPr/>
        <a:lstStyle/>
        <a:p>
          <a:r>
            <a:rPr kumimoji="1" lang="en-US" altLang="ja-JP" sz="1800" dirty="0" smtClean="0">
              <a:solidFill>
                <a:schemeClr val="tx1"/>
              </a:solidFill>
            </a:rPr>
            <a:t>Return to STEP1</a:t>
          </a:r>
          <a:endParaRPr kumimoji="1" lang="ja-JP" altLang="en-US" sz="1800" dirty="0"/>
        </a:p>
      </dgm:t>
    </dgm:pt>
    <dgm:pt modelId="{8084ECC2-E878-4420-90FD-C564D2C66683}" type="parTrans" cxnId="{D4D21240-BE43-4754-A3CC-BC769306C231}">
      <dgm:prSet/>
      <dgm:spPr/>
      <dgm:t>
        <a:bodyPr/>
        <a:lstStyle/>
        <a:p>
          <a:endParaRPr kumimoji="1" lang="ja-JP" altLang="en-US"/>
        </a:p>
      </dgm:t>
    </dgm:pt>
    <dgm:pt modelId="{55FE532B-4640-4470-93A5-068E53380493}" type="sibTrans" cxnId="{D4D21240-BE43-4754-A3CC-BC769306C231}">
      <dgm:prSet/>
      <dgm:spPr/>
      <dgm:t>
        <a:bodyPr/>
        <a:lstStyle/>
        <a:p>
          <a:endParaRPr kumimoji="1" lang="ja-JP" altLang="en-US"/>
        </a:p>
      </dgm:t>
    </dgm:pt>
    <dgm:pt modelId="{42EE0DF0-8E20-4B4A-822A-B5AE966C8156}" type="pres">
      <dgm:prSet presAssocID="{D80D0CB9-6B7D-4FAA-A95E-033202AEF02E}" presName="linearFlow" presStyleCnt="0">
        <dgm:presLayoutVars>
          <dgm:dir/>
          <dgm:animLvl val="lvl"/>
          <dgm:resizeHandles val="exact"/>
        </dgm:presLayoutVars>
      </dgm:prSet>
      <dgm:spPr/>
      <dgm:t>
        <a:bodyPr/>
        <a:lstStyle/>
        <a:p>
          <a:endParaRPr kumimoji="1" lang="ja-JP" altLang="en-US"/>
        </a:p>
      </dgm:t>
    </dgm:pt>
    <dgm:pt modelId="{966D1367-0EB6-42CC-B53B-69B552ACA058}" type="pres">
      <dgm:prSet presAssocID="{6C29746D-249B-46D3-B2B3-F2E765075B16}" presName="composite" presStyleCnt="0"/>
      <dgm:spPr/>
    </dgm:pt>
    <dgm:pt modelId="{3ADC1B83-4CBC-4E9A-9CB3-7959043307DB}" type="pres">
      <dgm:prSet presAssocID="{6C29746D-249B-46D3-B2B3-F2E765075B16}" presName="parentText" presStyleLbl="alignNode1" presStyleIdx="0" presStyleCnt="6">
        <dgm:presLayoutVars>
          <dgm:chMax val="1"/>
          <dgm:bulletEnabled val="1"/>
        </dgm:presLayoutVars>
      </dgm:prSet>
      <dgm:spPr/>
      <dgm:t>
        <a:bodyPr/>
        <a:lstStyle/>
        <a:p>
          <a:endParaRPr kumimoji="1" lang="ja-JP" altLang="en-US"/>
        </a:p>
      </dgm:t>
    </dgm:pt>
    <dgm:pt modelId="{88817E69-1EAA-435E-99AC-033E06AA6C70}" type="pres">
      <dgm:prSet presAssocID="{6C29746D-249B-46D3-B2B3-F2E765075B16}" presName="descendantText" presStyleLbl="alignAcc1" presStyleIdx="0" presStyleCnt="6">
        <dgm:presLayoutVars>
          <dgm:bulletEnabled val="1"/>
        </dgm:presLayoutVars>
      </dgm:prSet>
      <dgm:spPr/>
      <dgm:t>
        <a:bodyPr/>
        <a:lstStyle/>
        <a:p>
          <a:endParaRPr kumimoji="1" lang="ja-JP" altLang="en-US"/>
        </a:p>
      </dgm:t>
    </dgm:pt>
    <dgm:pt modelId="{A19C5310-535A-41A1-8423-F098ACCCEFC7}" type="pres">
      <dgm:prSet presAssocID="{7D929A28-D46E-4731-81C6-B8861CC7686C}" presName="sp" presStyleCnt="0"/>
      <dgm:spPr/>
    </dgm:pt>
    <dgm:pt modelId="{43001783-670E-44E7-98F4-2E26F7BE9B4C}" type="pres">
      <dgm:prSet presAssocID="{93E11774-0C0C-46D6-86DF-5F509B023E99}" presName="composite" presStyleCnt="0"/>
      <dgm:spPr/>
    </dgm:pt>
    <dgm:pt modelId="{C5DE4F0F-B290-42C3-B5BA-FA42B2E8005B}" type="pres">
      <dgm:prSet presAssocID="{93E11774-0C0C-46D6-86DF-5F509B023E99}" presName="parentText" presStyleLbl="alignNode1" presStyleIdx="1" presStyleCnt="6">
        <dgm:presLayoutVars>
          <dgm:chMax val="1"/>
          <dgm:bulletEnabled val="1"/>
        </dgm:presLayoutVars>
      </dgm:prSet>
      <dgm:spPr/>
      <dgm:t>
        <a:bodyPr/>
        <a:lstStyle/>
        <a:p>
          <a:endParaRPr kumimoji="1" lang="ja-JP" altLang="en-US"/>
        </a:p>
      </dgm:t>
    </dgm:pt>
    <dgm:pt modelId="{A7527560-1746-4C20-B9B3-07D6BCBD7A69}" type="pres">
      <dgm:prSet presAssocID="{93E11774-0C0C-46D6-86DF-5F509B023E99}" presName="descendantText" presStyleLbl="alignAcc1" presStyleIdx="1" presStyleCnt="6">
        <dgm:presLayoutVars>
          <dgm:bulletEnabled val="1"/>
        </dgm:presLayoutVars>
      </dgm:prSet>
      <dgm:spPr/>
      <dgm:t>
        <a:bodyPr/>
        <a:lstStyle/>
        <a:p>
          <a:endParaRPr kumimoji="1" lang="ja-JP" altLang="en-US"/>
        </a:p>
      </dgm:t>
    </dgm:pt>
    <dgm:pt modelId="{51294265-DB5B-445B-BB11-323EB99BFA13}" type="pres">
      <dgm:prSet presAssocID="{5DD54DCA-A487-41DB-85A6-CB06643E1AB2}" presName="sp" presStyleCnt="0"/>
      <dgm:spPr/>
    </dgm:pt>
    <dgm:pt modelId="{52814B2C-17B1-467C-B4F0-E49ABFF123A0}" type="pres">
      <dgm:prSet presAssocID="{8E5C1901-C769-426F-832F-9936144BCB2F}" presName="composite" presStyleCnt="0"/>
      <dgm:spPr/>
    </dgm:pt>
    <dgm:pt modelId="{AD39AB1B-0A60-47AC-8DDE-DDDE2B270353}" type="pres">
      <dgm:prSet presAssocID="{8E5C1901-C769-426F-832F-9936144BCB2F}" presName="parentText" presStyleLbl="alignNode1" presStyleIdx="2" presStyleCnt="6">
        <dgm:presLayoutVars>
          <dgm:chMax val="1"/>
          <dgm:bulletEnabled val="1"/>
        </dgm:presLayoutVars>
      </dgm:prSet>
      <dgm:spPr/>
      <dgm:t>
        <a:bodyPr/>
        <a:lstStyle/>
        <a:p>
          <a:endParaRPr kumimoji="1" lang="ja-JP" altLang="en-US"/>
        </a:p>
      </dgm:t>
    </dgm:pt>
    <dgm:pt modelId="{F1AB4264-F17F-4CC2-B7FD-3975BA4C1304}" type="pres">
      <dgm:prSet presAssocID="{8E5C1901-C769-426F-832F-9936144BCB2F}" presName="descendantText" presStyleLbl="alignAcc1" presStyleIdx="2" presStyleCnt="6">
        <dgm:presLayoutVars>
          <dgm:bulletEnabled val="1"/>
        </dgm:presLayoutVars>
      </dgm:prSet>
      <dgm:spPr/>
      <dgm:t>
        <a:bodyPr/>
        <a:lstStyle/>
        <a:p>
          <a:endParaRPr kumimoji="1" lang="ja-JP" altLang="en-US"/>
        </a:p>
      </dgm:t>
    </dgm:pt>
    <dgm:pt modelId="{101D971E-975A-44FA-870F-D97B46D4A2AF}" type="pres">
      <dgm:prSet presAssocID="{F41B1919-A887-4958-AD3A-93B36F508E36}" presName="sp" presStyleCnt="0"/>
      <dgm:spPr/>
    </dgm:pt>
    <dgm:pt modelId="{FCBE4D70-0C3B-40E4-95BE-F57248128237}" type="pres">
      <dgm:prSet presAssocID="{D123BE17-3F08-4BB0-ABC4-80D3065A4CCE}" presName="composite" presStyleCnt="0"/>
      <dgm:spPr/>
    </dgm:pt>
    <dgm:pt modelId="{C69706EC-6F22-4FD2-BC3F-F668E262E3A9}" type="pres">
      <dgm:prSet presAssocID="{D123BE17-3F08-4BB0-ABC4-80D3065A4CCE}" presName="parentText" presStyleLbl="alignNode1" presStyleIdx="3" presStyleCnt="6">
        <dgm:presLayoutVars>
          <dgm:chMax val="1"/>
          <dgm:bulletEnabled val="1"/>
        </dgm:presLayoutVars>
      </dgm:prSet>
      <dgm:spPr/>
      <dgm:t>
        <a:bodyPr/>
        <a:lstStyle/>
        <a:p>
          <a:endParaRPr kumimoji="1" lang="ja-JP" altLang="en-US"/>
        </a:p>
      </dgm:t>
    </dgm:pt>
    <dgm:pt modelId="{8745090B-EEF4-4074-9B61-730F8A8B766A}" type="pres">
      <dgm:prSet presAssocID="{D123BE17-3F08-4BB0-ABC4-80D3065A4CCE}" presName="descendantText" presStyleLbl="alignAcc1" presStyleIdx="3" presStyleCnt="6">
        <dgm:presLayoutVars>
          <dgm:bulletEnabled val="1"/>
        </dgm:presLayoutVars>
      </dgm:prSet>
      <dgm:spPr/>
      <dgm:t>
        <a:bodyPr/>
        <a:lstStyle/>
        <a:p>
          <a:endParaRPr kumimoji="1" lang="ja-JP" altLang="en-US"/>
        </a:p>
      </dgm:t>
    </dgm:pt>
    <dgm:pt modelId="{C360A1A8-3B42-40F6-9315-819B0D97A0F2}" type="pres">
      <dgm:prSet presAssocID="{43D36A7F-064C-4D48-84B0-EED6247AF832}" presName="sp" presStyleCnt="0"/>
      <dgm:spPr/>
    </dgm:pt>
    <dgm:pt modelId="{20B20950-F1F2-4468-B330-D4F133F06633}" type="pres">
      <dgm:prSet presAssocID="{53093208-B1AE-4239-A4D9-9262C5BE5265}" presName="composite" presStyleCnt="0"/>
      <dgm:spPr/>
    </dgm:pt>
    <dgm:pt modelId="{7CA4C4A3-1BFE-4775-915F-ACB4BB139530}" type="pres">
      <dgm:prSet presAssocID="{53093208-B1AE-4239-A4D9-9262C5BE5265}" presName="parentText" presStyleLbl="alignNode1" presStyleIdx="4" presStyleCnt="6">
        <dgm:presLayoutVars>
          <dgm:chMax val="1"/>
          <dgm:bulletEnabled val="1"/>
        </dgm:presLayoutVars>
      </dgm:prSet>
      <dgm:spPr/>
      <dgm:t>
        <a:bodyPr/>
        <a:lstStyle/>
        <a:p>
          <a:endParaRPr kumimoji="1" lang="ja-JP" altLang="en-US"/>
        </a:p>
      </dgm:t>
    </dgm:pt>
    <dgm:pt modelId="{0C41ACD8-6E88-4919-98B7-FA46B297E4B0}" type="pres">
      <dgm:prSet presAssocID="{53093208-B1AE-4239-A4D9-9262C5BE5265}" presName="descendantText" presStyleLbl="alignAcc1" presStyleIdx="4" presStyleCnt="6">
        <dgm:presLayoutVars>
          <dgm:bulletEnabled val="1"/>
        </dgm:presLayoutVars>
      </dgm:prSet>
      <dgm:spPr/>
      <dgm:t>
        <a:bodyPr/>
        <a:lstStyle/>
        <a:p>
          <a:endParaRPr kumimoji="1" lang="ja-JP" altLang="en-US"/>
        </a:p>
      </dgm:t>
    </dgm:pt>
    <dgm:pt modelId="{EC8674EF-D0F6-4410-87F1-7A2D3F399292}" type="pres">
      <dgm:prSet presAssocID="{162BA339-5EC2-4A73-A4C8-05D4BEBACEE9}" presName="sp" presStyleCnt="0"/>
      <dgm:spPr/>
    </dgm:pt>
    <dgm:pt modelId="{9D7E68A5-411E-428D-BD5D-D8A28133FD32}" type="pres">
      <dgm:prSet presAssocID="{2C958A73-C7B7-4EF7-8459-08165C6D4C9B}" presName="composite" presStyleCnt="0"/>
      <dgm:spPr/>
    </dgm:pt>
    <dgm:pt modelId="{FD81A8DD-4AA7-4BC6-A38B-F504D61EBBAD}" type="pres">
      <dgm:prSet presAssocID="{2C958A73-C7B7-4EF7-8459-08165C6D4C9B}" presName="parentText" presStyleLbl="alignNode1" presStyleIdx="5" presStyleCnt="6">
        <dgm:presLayoutVars>
          <dgm:chMax val="1"/>
          <dgm:bulletEnabled val="1"/>
        </dgm:presLayoutVars>
      </dgm:prSet>
      <dgm:spPr/>
      <dgm:t>
        <a:bodyPr/>
        <a:lstStyle/>
        <a:p>
          <a:endParaRPr kumimoji="1" lang="ja-JP" altLang="en-US"/>
        </a:p>
      </dgm:t>
    </dgm:pt>
    <dgm:pt modelId="{02601048-F4D1-4A68-B127-CDF794873374}" type="pres">
      <dgm:prSet presAssocID="{2C958A73-C7B7-4EF7-8459-08165C6D4C9B}" presName="descendantText" presStyleLbl="alignAcc1" presStyleIdx="5" presStyleCnt="6">
        <dgm:presLayoutVars>
          <dgm:bulletEnabled val="1"/>
        </dgm:presLayoutVars>
      </dgm:prSet>
      <dgm:spPr/>
      <dgm:t>
        <a:bodyPr/>
        <a:lstStyle/>
        <a:p>
          <a:endParaRPr kumimoji="1" lang="ja-JP" altLang="en-US"/>
        </a:p>
      </dgm:t>
    </dgm:pt>
  </dgm:ptLst>
  <dgm:cxnLst>
    <dgm:cxn modelId="{0A2063FA-FEB9-4ABD-9DE3-137CEEF4D1C1}" type="presOf" srcId="{93E11774-0C0C-46D6-86DF-5F509B023E99}" destId="{C5DE4F0F-B290-42C3-B5BA-FA42B2E8005B}" srcOrd="0" destOrd="0" presId="urn:microsoft.com/office/officeart/2005/8/layout/chevron2"/>
    <dgm:cxn modelId="{E8A84D83-C6CA-4C5B-ADC6-2F5F21F9189F}" srcId="{D80D0CB9-6B7D-4FAA-A95E-033202AEF02E}" destId="{8E5C1901-C769-426F-832F-9936144BCB2F}" srcOrd="2" destOrd="0" parTransId="{6B600F45-3597-4B3E-A0EE-6E5814F3A4D4}" sibTransId="{F41B1919-A887-4958-AD3A-93B36F508E36}"/>
    <dgm:cxn modelId="{0B23AD87-D0DB-450B-96BE-77285EA9D553}" type="presOf" srcId="{D80D0CB9-6B7D-4FAA-A95E-033202AEF02E}" destId="{42EE0DF0-8E20-4B4A-822A-B5AE966C8156}" srcOrd="0" destOrd="0" presId="urn:microsoft.com/office/officeart/2005/8/layout/chevron2"/>
    <dgm:cxn modelId="{ACAB051E-4555-4A1E-B530-530E18D268DB}" type="presOf" srcId="{859039E5-2806-4643-83EE-BC1F49432499}" destId="{02601048-F4D1-4A68-B127-CDF794873374}" srcOrd="0" destOrd="0" presId="urn:microsoft.com/office/officeart/2005/8/layout/chevron2"/>
    <dgm:cxn modelId="{1FEB478B-3ED5-47AB-A4D8-8416E5DFFD8D}" srcId="{8E5C1901-C769-426F-832F-9936144BCB2F}" destId="{2C67F7AA-5DD8-42F2-984B-D0C886698171}" srcOrd="0" destOrd="0" parTransId="{94894E84-D655-4910-B536-5D369B51EF2F}" sibTransId="{DF6712E1-0C49-4028-A5F8-996AA4C10C88}"/>
    <dgm:cxn modelId="{D044872F-C1C7-43EC-B4C6-405E47AFFA27}" srcId="{D80D0CB9-6B7D-4FAA-A95E-033202AEF02E}" destId="{6C29746D-249B-46D3-B2B3-F2E765075B16}" srcOrd="0" destOrd="0" parTransId="{1153CFCB-5C66-48B8-882F-68186188D85A}" sibTransId="{7D929A28-D46E-4731-81C6-B8861CC7686C}"/>
    <dgm:cxn modelId="{0CCF484C-FBDB-436E-986F-B16847FFBF0A}" type="presOf" srcId="{6C29746D-249B-46D3-B2B3-F2E765075B16}" destId="{3ADC1B83-4CBC-4E9A-9CB3-7959043307DB}" srcOrd="0" destOrd="0" presId="urn:microsoft.com/office/officeart/2005/8/layout/chevron2"/>
    <dgm:cxn modelId="{08E73F81-D355-4145-9E44-D6E11F37E008}" type="presOf" srcId="{3CE1FE4B-DEE6-46B9-82DC-88FD5953D84D}" destId="{8745090B-EEF4-4074-9B61-730F8A8B766A}" srcOrd="0" destOrd="0" presId="urn:microsoft.com/office/officeart/2005/8/layout/chevron2"/>
    <dgm:cxn modelId="{3438A218-F6ED-4236-AC67-BAF538F66718}" type="presOf" srcId="{8E5C1901-C769-426F-832F-9936144BCB2F}" destId="{AD39AB1B-0A60-47AC-8DDE-DDDE2B270353}" srcOrd="0" destOrd="0" presId="urn:microsoft.com/office/officeart/2005/8/layout/chevron2"/>
    <dgm:cxn modelId="{6D3434FF-A4AD-443E-AE15-3A80101E2D29}" type="presOf" srcId="{165EC281-1C12-4FF1-9645-A6B4849D3E98}" destId="{A7527560-1746-4C20-B9B3-07D6BCBD7A69}" srcOrd="0" destOrd="0" presId="urn:microsoft.com/office/officeart/2005/8/layout/chevron2"/>
    <dgm:cxn modelId="{5AC5C362-620F-403E-8618-8C7063E0DB5E}" srcId="{D80D0CB9-6B7D-4FAA-A95E-033202AEF02E}" destId="{93E11774-0C0C-46D6-86DF-5F509B023E99}" srcOrd="1" destOrd="0" parTransId="{C4B80D26-DD5A-4FA2-8D4E-2FF875CC9C10}" sibTransId="{5DD54DCA-A487-41DB-85A6-CB06643E1AB2}"/>
    <dgm:cxn modelId="{57FEE779-0220-48BD-9933-15E589A68CB4}" srcId="{D80D0CB9-6B7D-4FAA-A95E-033202AEF02E}" destId="{53093208-B1AE-4239-A4D9-9262C5BE5265}" srcOrd="4" destOrd="0" parTransId="{1B3C2E23-71AC-4A58-A0E3-D2E29272C6E7}" sibTransId="{162BA339-5EC2-4A73-A4C8-05D4BEBACEE9}"/>
    <dgm:cxn modelId="{3CA9DC4C-9CBE-4A83-8A87-D0C99C18746B}" srcId="{D123BE17-3F08-4BB0-ABC4-80D3065A4CCE}" destId="{3CE1FE4B-DEE6-46B9-82DC-88FD5953D84D}" srcOrd="0" destOrd="0" parTransId="{DA188B25-ABE0-4429-A1F0-18D03F4D2C80}" sibTransId="{AEE9A6A6-77E9-4982-89FD-C0AFC3DA4FB5}"/>
    <dgm:cxn modelId="{75F6E91D-2581-48CF-B413-BAE7D874F599}" type="presOf" srcId="{2C958A73-C7B7-4EF7-8459-08165C6D4C9B}" destId="{FD81A8DD-4AA7-4BC6-A38B-F504D61EBBAD}" srcOrd="0" destOrd="0" presId="urn:microsoft.com/office/officeart/2005/8/layout/chevron2"/>
    <dgm:cxn modelId="{F8987EE5-6405-4ECB-9754-4AFE5CC6B9B2}" srcId="{D80D0CB9-6B7D-4FAA-A95E-033202AEF02E}" destId="{2C958A73-C7B7-4EF7-8459-08165C6D4C9B}" srcOrd="5" destOrd="0" parTransId="{F1186F6C-C44C-4B10-B8F5-0ADF3DA7DFB6}" sibTransId="{7E2FB2E9-7AAF-4FBE-89BE-33FF1F2B4F30}"/>
    <dgm:cxn modelId="{FA2BC367-89D1-4642-AEB8-7BE1FAE5CE97}" srcId="{D80D0CB9-6B7D-4FAA-A95E-033202AEF02E}" destId="{D123BE17-3F08-4BB0-ABC4-80D3065A4CCE}" srcOrd="3" destOrd="0" parTransId="{28213266-33F9-4C26-B414-8AEB9C135F4C}" sibTransId="{43D36A7F-064C-4D48-84B0-EED6247AF832}"/>
    <dgm:cxn modelId="{8BF15F60-B428-4234-AFBD-A99A55518881}" type="presOf" srcId="{2C67F7AA-5DD8-42F2-984B-D0C886698171}" destId="{F1AB4264-F17F-4CC2-B7FD-3975BA4C1304}" srcOrd="0" destOrd="0" presId="urn:microsoft.com/office/officeart/2005/8/layout/chevron2"/>
    <dgm:cxn modelId="{47D072C8-6597-4870-A69E-51CE1C84F7C4}" type="presOf" srcId="{082F5E67-A7DC-4652-ADFB-CC0F3F922482}" destId="{88817E69-1EAA-435E-99AC-033E06AA6C70}" srcOrd="0" destOrd="0" presId="urn:microsoft.com/office/officeart/2005/8/layout/chevron2"/>
    <dgm:cxn modelId="{EF03CF89-2DCF-46DB-A26B-E1FF12FA00DF}" type="presOf" srcId="{D123BE17-3F08-4BB0-ABC4-80D3065A4CCE}" destId="{C69706EC-6F22-4FD2-BC3F-F668E262E3A9}" srcOrd="0" destOrd="0" presId="urn:microsoft.com/office/officeart/2005/8/layout/chevron2"/>
    <dgm:cxn modelId="{F0C5600D-B285-4190-858F-29EDF776A0F9}" type="presOf" srcId="{53093208-B1AE-4239-A4D9-9262C5BE5265}" destId="{7CA4C4A3-1BFE-4775-915F-ACB4BB139530}" srcOrd="0" destOrd="0" presId="urn:microsoft.com/office/officeart/2005/8/layout/chevron2"/>
    <dgm:cxn modelId="{9CD0EFC5-EC30-4403-A426-1235FB4A234E}" type="presOf" srcId="{CCA9EFBF-F302-47A5-9BD5-29403B01C0E9}" destId="{0C41ACD8-6E88-4919-98B7-FA46B297E4B0}" srcOrd="0" destOrd="0" presId="urn:microsoft.com/office/officeart/2005/8/layout/chevron2"/>
    <dgm:cxn modelId="{A219909A-32FE-4E9E-831D-A1249DA519E8}" srcId="{6C29746D-249B-46D3-B2B3-F2E765075B16}" destId="{082F5E67-A7DC-4652-ADFB-CC0F3F922482}" srcOrd="0" destOrd="0" parTransId="{F14C6881-633A-4A64-B954-C1348AB17D37}" sibTransId="{FEE33318-CC6E-498F-A9CF-3E6E4CF98DE6}"/>
    <dgm:cxn modelId="{D4D21240-BE43-4754-A3CC-BC769306C231}" srcId="{2C958A73-C7B7-4EF7-8459-08165C6D4C9B}" destId="{859039E5-2806-4643-83EE-BC1F49432499}" srcOrd="0" destOrd="0" parTransId="{8084ECC2-E878-4420-90FD-C564D2C66683}" sibTransId="{55FE532B-4640-4470-93A5-068E53380493}"/>
    <dgm:cxn modelId="{9CB49690-5FE1-4630-9E31-E6D54597EFF3}" srcId="{93E11774-0C0C-46D6-86DF-5F509B023E99}" destId="{165EC281-1C12-4FF1-9645-A6B4849D3E98}" srcOrd="0" destOrd="0" parTransId="{31334C6F-5256-4209-AC28-B4F9555EF850}" sibTransId="{46DE66F8-246A-4E59-96C4-3DE6E80B1690}"/>
    <dgm:cxn modelId="{FC9CF4C2-B760-4E46-99B2-F61AAC6DEEA0}" srcId="{53093208-B1AE-4239-A4D9-9262C5BE5265}" destId="{CCA9EFBF-F302-47A5-9BD5-29403B01C0E9}" srcOrd="0" destOrd="0" parTransId="{ACB246D2-6C62-4D14-907B-F19AA48757FE}" sibTransId="{B3950273-F90A-41D3-A98E-C9940DCA6545}"/>
    <dgm:cxn modelId="{1132F8A2-1BF6-421C-901E-50719011550E}" type="presParOf" srcId="{42EE0DF0-8E20-4B4A-822A-B5AE966C8156}" destId="{966D1367-0EB6-42CC-B53B-69B552ACA058}" srcOrd="0" destOrd="0" presId="urn:microsoft.com/office/officeart/2005/8/layout/chevron2"/>
    <dgm:cxn modelId="{56782780-30D5-48FC-B341-766AB87B66B5}" type="presParOf" srcId="{966D1367-0EB6-42CC-B53B-69B552ACA058}" destId="{3ADC1B83-4CBC-4E9A-9CB3-7959043307DB}" srcOrd="0" destOrd="0" presId="urn:microsoft.com/office/officeart/2005/8/layout/chevron2"/>
    <dgm:cxn modelId="{D1137280-FE49-4D0E-91DD-F92FB29B2B29}" type="presParOf" srcId="{966D1367-0EB6-42CC-B53B-69B552ACA058}" destId="{88817E69-1EAA-435E-99AC-033E06AA6C70}" srcOrd="1" destOrd="0" presId="urn:microsoft.com/office/officeart/2005/8/layout/chevron2"/>
    <dgm:cxn modelId="{CBB91255-F8ED-4795-B4DF-791A02B3A7A9}" type="presParOf" srcId="{42EE0DF0-8E20-4B4A-822A-B5AE966C8156}" destId="{A19C5310-535A-41A1-8423-F098ACCCEFC7}" srcOrd="1" destOrd="0" presId="urn:microsoft.com/office/officeart/2005/8/layout/chevron2"/>
    <dgm:cxn modelId="{782AAFCB-F38E-4778-A0C6-CE838C730AB2}" type="presParOf" srcId="{42EE0DF0-8E20-4B4A-822A-B5AE966C8156}" destId="{43001783-670E-44E7-98F4-2E26F7BE9B4C}" srcOrd="2" destOrd="0" presId="urn:microsoft.com/office/officeart/2005/8/layout/chevron2"/>
    <dgm:cxn modelId="{2507E151-BCA0-4E44-ACF3-98E06283F505}" type="presParOf" srcId="{43001783-670E-44E7-98F4-2E26F7BE9B4C}" destId="{C5DE4F0F-B290-42C3-B5BA-FA42B2E8005B}" srcOrd="0" destOrd="0" presId="urn:microsoft.com/office/officeart/2005/8/layout/chevron2"/>
    <dgm:cxn modelId="{9E67B150-E546-4993-AB84-C8B764E4642C}" type="presParOf" srcId="{43001783-670E-44E7-98F4-2E26F7BE9B4C}" destId="{A7527560-1746-4C20-B9B3-07D6BCBD7A69}" srcOrd="1" destOrd="0" presId="urn:microsoft.com/office/officeart/2005/8/layout/chevron2"/>
    <dgm:cxn modelId="{E53A598A-25EF-49AD-A3BA-EDAEF95BE896}" type="presParOf" srcId="{42EE0DF0-8E20-4B4A-822A-B5AE966C8156}" destId="{51294265-DB5B-445B-BB11-323EB99BFA13}" srcOrd="3" destOrd="0" presId="urn:microsoft.com/office/officeart/2005/8/layout/chevron2"/>
    <dgm:cxn modelId="{850F9073-6BCB-4447-8321-64BC74EED2DD}" type="presParOf" srcId="{42EE0DF0-8E20-4B4A-822A-B5AE966C8156}" destId="{52814B2C-17B1-467C-B4F0-E49ABFF123A0}" srcOrd="4" destOrd="0" presId="urn:microsoft.com/office/officeart/2005/8/layout/chevron2"/>
    <dgm:cxn modelId="{487CEEA3-4928-41B9-89F1-9C55CFEB0F56}" type="presParOf" srcId="{52814B2C-17B1-467C-B4F0-E49ABFF123A0}" destId="{AD39AB1B-0A60-47AC-8DDE-DDDE2B270353}" srcOrd="0" destOrd="0" presId="urn:microsoft.com/office/officeart/2005/8/layout/chevron2"/>
    <dgm:cxn modelId="{01AF2549-16E4-419C-B3CD-4C91D65E4B3A}" type="presParOf" srcId="{52814B2C-17B1-467C-B4F0-E49ABFF123A0}" destId="{F1AB4264-F17F-4CC2-B7FD-3975BA4C1304}" srcOrd="1" destOrd="0" presId="urn:microsoft.com/office/officeart/2005/8/layout/chevron2"/>
    <dgm:cxn modelId="{833B6C76-4FB6-4DBB-B302-8759B4893078}" type="presParOf" srcId="{42EE0DF0-8E20-4B4A-822A-B5AE966C8156}" destId="{101D971E-975A-44FA-870F-D97B46D4A2AF}" srcOrd="5" destOrd="0" presId="urn:microsoft.com/office/officeart/2005/8/layout/chevron2"/>
    <dgm:cxn modelId="{BBFAB17D-2786-48AC-BED2-EBFA6262AE56}" type="presParOf" srcId="{42EE0DF0-8E20-4B4A-822A-B5AE966C8156}" destId="{FCBE4D70-0C3B-40E4-95BE-F57248128237}" srcOrd="6" destOrd="0" presId="urn:microsoft.com/office/officeart/2005/8/layout/chevron2"/>
    <dgm:cxn modelId="{2550F29B-9CC0-4BAC-80D6-9C75B272265B}" type="presParOf" srcId="{FCBE4D70-0C3B-40E4-95BE-F57248128237}" destId="{C69706EC-6F22-4FD2-BC3F-F668E262E3A9}" srcOrd="0" destOrd="0" presId="urn:microsoft.com/office/officeart/2005/8/layout/chevron2"/>
    <dgm:cxn modelId="{276463F6-9DF4-434E-814B-ADC6A4AE90B8}" type="presParOf" srcId="{FCBE4D70-0C3B-40E4-95BE-F57248128237}" destId="{8745090B-EEF4-4074-9B61-730F8A8B766A}" srcOrd="1" destOrd="0" presId="urn:microsoft.com/office/officeart/2005/8/layout/chevron2"/>
    <dgm:cxn modelId="{0AC132BE-CF4A-4825-AB56-5B9AF0A41EE6}" type="presParOf" srcId="{42EE0DF0-8E20-4B4A-822A-B5AE966C8156}" destId="{C360A1A8-3B42-40F6-9315-819B0D97A0F2}" srcOrd="7" destOrd="0" presId="urn:microsoft.com/office/officeart/2005/8/layout/chevron2"/>
    <dgm:cxn modelId="{9266C86C-FCC1-456B-A7AC-3392BF174AFE}" type="presParOf" srcId="{42EE0DF0-8E20-4B4A-822A-B5AE966C8156}" destId="{20B20950-F1F2-4468-B330-D4F133F06633}" srcOrd="8" destOrd="0" presId="urn:microsoft.com/office/officeart/2005/8/layout/chevron2"/>
    <dgm:cxn modelId="{21A56932-E243-4C60-A00D-0CCA9D7C6C76}" type="presParOf" srcId="{20B20950-F1F2-4468-B330-D4F133F06633}" destId="{7CA4C4A3-1BFE-4775-915F-ACB4BB139530}" srcOrd="0" destOrd="0" presId="urn:microsoft.com/office/officeart/2005/8/layout/chevron2"/>
    <dgm:cxn modelId="{DAADC70A-2722-430A-B16F-E25AEF861272}" type="presParOf" srcId="{20B20950-F1F2-4468-B330-D4F133F06633}" destId="{0C41ACD8-6E88-4919-98B7-FA46B297E4B0}" srcOrd="1" destOrd="0" presId="urn:microsoft.com/office/officeart/2005/8/layout/chevron2"/>
    <dgm:cxn modelId="{F7E8626B-6010-4F33-8A8F-D16801B1D046}" type="presParOf" srcId="{42EE0DF0-8E20-4B4A-822A-B5AE966C8156}" destId="{EC8674EF-D0F6-4410-87F1-7A2D3F399292}" srcOrd="9" destOrd="0" presId="urn:microsoft.com/office/officeart/2005/8/layout/chevron2"/>
    <dgm:cxn modelId="{41B47AFF-F964-4BD0-9768-4819BEF763FB}" type="presParOf" srcId="{42EE0DF0-8E20-4B4A-822A-B5AE966C8156}" destId="{9D7E68A5-411E-428D-BD5D-D8A28133FD32}" srcOrd="10" destOrd="0" presId="urn:microsoft.com/office/officeart/2005/8/layout/chevron2"/>
    <dgm:cxn modelId="{BF365EE9-DE4D-497B-A28E-D643DD1C0F6A}" type="presParOf" srcId="{9D7E68A5-411E-428D-BD5D-D8A28133FD32}" destId="{FD81A8DD-4AA7-4BC6-A38B-F504D61EBBAD}" srcOrd="0" destOrd="0" presId="urn:microsoft.com/office/officeart/2005/8/layout/chevron2"/>
    <dgm:cxn modelId="{45A36AD5-29B5-4E31-8401-3CE66E7A4328}" type="presParOf" srcId="{9D7E68A5-411E-428D-BD5D-D8A28133FD32}" destId="{02601048-F4D1-4A68-B127-CDF794873374}"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D80D0CB9-6B7D-4FAA-A95E-033202AEF02E}"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kumimoji="1" lang="ja-JP" altLang="en-US"/>
        </a:p>
      </dgm:t>
    </dgm:pt>
    <dgm:pt modelId="{6C29746D-249B-46D3-B2B3-F2E765075B16}">
      <dgm:prSet phldrT="[テキスト]" custT="1"/>
      <dgm:spPr>
        <a:solidFill>
          <a:srgbClr val="FF0000"/>
        </a:solidFill>
        <a:ln>
          <a:noFill/>
        </a:ln>
      </dgm:spPr>
      <dgm:t>
        <a:bodyPr/>
        <a:lstStyle/>
        <a:p>
          <a:r>
            <a:rPr kumimoji="1" lang="en-US" altLang="ja-JP" sz="1400" b="1" dirty="0" smtClean="0"/>
            <a:t>STEP0</a:t>
          </a:r>
          <a:endParaRPr kumimoji="1" lang="ja-JP" altLang="en-US" sz="1400" b="1" dirty="0"/>
        </a:p>
      </dgm:t>
    </dgm:pt>
    <dgm:pt modelId="{1153CFCB-5C66-48B8-882F-68186188D85A}" type="parTrans" cxnId="{D044872F-C1C7-43EC-B4C6-405E47AFFA27}">
      <dgm:prSet/>
      <dgm:spPr/>
      <dgm:t>
        <a:bodyPr/>
        <a:lstStyle/>
        <a:p>
          <a:endParaRPr kumimoji="1" lang="ja-JP" altLang="en-US" sz="1600"/>
        </a:p>
      </dgm:t>
    </dgm:pt>
    <dgm:pt modelId="{7D929A28-D46E-4731-81C6-B8861CC7686C}" type="sibTrans" cxnId="{D044872F-C1C7-43EC-B4C6-405E47AFFA27}">
      <dgm:prSet/>
      <dgm:spPr/>
      <dgm:t>
        <a:bodyPr/>
        <a:lstStyle/>
        <a:p>
          <a:endParaRPr kumimoji="1" lang="ja-JP" altLang="en-US" sz="1600"/>
        </a:p>
      </dgm:t>
    </dgm:pt>
    <dgm:pt modelId="{082F5E67-A7DC-4652-ADFB-CC0F3F922482}">
      <dgm:prSet phldrT="[テキスト]" custT="1"/>
      <dgm:spPr>
        <a:solidFill>
          <a:schemeClr val="bg1">
            <a:alpha val="90000"/>
          </a:schemeClr>
        </a:solidFill>
        <a:ln>
          <a:solidFill>
            <a:srgbClr val="FF0000"/>
          </a:solidFill>
        </a:ln>
      </dgm:spPr>
      <dgm:t>
        <a:bodyPr/>
        <a:lstStyle/>
        <a:p>
          <a:r>
            <a:rPr kumimoji="1" lang="en-US" altLang="ja-JP" sz="1800" dirty="0" smtClean="0">
              <a:solidFill>
                <a:srgbClr val="FF0000"/>
              </a:solidFill>
            </a:rPr>
            <a:t>Calculate the dense of individual and Niche radius</a:t>
          </a:r>
          <a:endParaRPr kumimoji="1" lang="ja-JP" altLang="en-US" sz="1800" dirty="0">
            <a:solidFill>
              <a:srgbClr val="FF0000"/>
            </a:solidFill>
          </a:endParaRPr>
        </a:p>
      </dgm:t>
    </dgm:pt>
    <dgm:pt modelId="{F14C6881-633A-4A64-B954-C1348AB17D37}" type="parTrans" cxnId="{A219909A-32FE-4E9E-831D-A1249DA519E8}">
      <dgm:prSet/>
      <dgm:spPr/>
      <dgm:t>
        <a:bodyPr/>
        <a:lstStyle/>
        <a:p>
          <a:endParaRPr kumimoji="1" lang="ja-JP" altLang="en-US" sz="1600"/>
        </a:p>
      </dgm:t>
    </dgm:pt>
    <dgm:pt modelId="{FEE33318-CC6E-498F-A9CF-3E6E4CF98DE6}" type="sibTrans" cxnId="{A219909A-32FE-4E9E-831D-A1249DA519E8}">
      <dgm:prSet/>
      <dgm:spPr/>
      <dgm:t>
        <a:bodyPr/>
        <a:lstStyle/>
        <a:p>
          <a:endParaRPr kumimoji="1" lang="ja-JP" altLang="en-US" sz="1600"/>
        </a:p>
      </dgm:t>
    </dgm:pt>
    <dgm:pt modelId="{93E11774-0C0C-46D6-86DF-5F509B023E99}">
      <dgm:prSet phldrT="[テキスト]" custT="1"/>
      <dgm:spPr>
        <a:solidFill>
          <a:srgbClr val="619DF5"/>
        </a:solidFill>
        <a:ln>
          <a:noFill/>
        </a:ln>
      </dgm:spPr>
      <dgm:t>
        <a:bodyPr/>
        <a:lstStyle/>
        <a:p>
          <a:r>
            <a:rPr kumimoji="1" lang="en-US" altLang="ja-JP" sz="1400" b="1" dirty="0" smtClean="0"/>
            <a:t>STEP1</a:t>
          </a:r>
          <a:endParaRPr kumimoji="1" lang="ja-JP" altLang="en-US" sz="1400" b="1" dirty="0"/>
        </a:p>
      </dgm:t>
    </dgm:pt>
    <dgm:pt modelId="{C4B80D26-DD5A-4FA2-8D4E-2FF875CC9C10}" type="parTrans" cxnId="{5AC5C362-620F-403E-8618-8C7063E0DB5E}">
      <dgm:prSet/>
      <dgm:spPr/>
      <dgm:t>
        <a:bodyPr/>
        <a:lstStyle/>
        <a:p>
          <a:endParaRPr kumimoji="1" lang="ja-JP" altLang="en-US" sz="1600"/>
        </a:p>
      </dgm:t>
    </dgm:pt>
    <dgm:pt modelId="{5DD54DCA-A487-41DB-85A6-CB06643E1AB2}" type="sibTrans" cxnId="{5AC5C362-620F-403E-8618-8C7063E0DB5E}">
      <dgm:prSet/>
      <dgm:spPr/>
      <dgm:t>
        <a:bodyPr/>
        <a:lstStyle/>
        <a:p>
          <a:endParaRPr kumimoji="1" lang="ja-JP" altLang="en-US" sz="1600"/>
        </a:p>
      </dgm:t>
    </dgm:pt>
    <dgm:pt modelId="{165EC281-1C12-4FF1-9645-A6B4849D3E98}">
      <dgm:prSet phldrT="[テキスト]" custT="1"/>
      <dgm:spPr>
        <a:ln>
          <a:solidFill>
            <a:srgbClr val="3682F2"/>
          </a:solidFill>
        </a:ln>
      </dgm:spPr>
      <dgm:t>
        <a:bodyPr/>
        <a:lstStyle/>
        <a:p>
          <a:r>
            <a:rPr kumimoji="1" lang="en-US" altLang="ja-JP" sz="1800" u="none" dirty="0" smtClean="0">
              <a:solidFill>
                <a:srgbClr val="FF0000"/>
              </a:solidFill>
            </a:rPr>
            <a:t>Keep</a:t>
          </a:r>
          <a:r>
            <a:rPr kumimoji="1" lang="en-US" altLang="ja-JP" sz="1800" u="none" baseline="0" dirty="0" smtClean="0">
              <a:solidFill>
                <a:srgbClr val="FF0000"/>
              </a:solidFill>
            </a:rPr>
            <a:t> </a:t>
          </a:r>
          <a:r>
            <a:rPr kumimoji="1" lang="en-US" altLang="ja-JP" sz="1800" u="none" baseline="0" dirty="0" smtClean="0">
              <a:solidFill>
                <a:srgbClr val="FF0000"/>
              </a:solidFill>
            </a:rPr>
            <a:t>away from the personal best solution</a:t>
          </a:r>
          <a:r>
            <a:rPr kumimoji="1" lang="en-US" altLang="ja-JP" sz="1800" u="none" baseline="0" dirty="0" smtClean="0">
              <a:solidFill>
                <a:schemeClr val="tx1"/>
              </a:solidFill>
            </a:rPr>
            <a:t> </a:t>
          </a:r>
          <a:r>
            <a:rPr kumimoji="1" lang="en-US" altLang="ja-JP" sz="1800" u="none" baseline="0" dirty="0" smtClean="0">
              <a:solidFill>
                <a:srgbClr val="FF0000"/>
              </a:solidFill>
            </a:rPr>
            <a:t>in the Niche radius</a:t>
          </a:r>
          <a:endParaRPr kumimoji="1" lang="ja-JP" altLang="en-US" sz="1800" dirty="0">
            <a:solidFill>
              <a:srgbClr val="FF0000"/>
            </a:solidFill>
          </a:endParaRPr>
        </a:p>
      </dgm:t>
    </dgm:pt>
    <dgm:pt modelId="{31334C6F-5256-4209-AC28-B4F9555EF850}" type="parTrans" cxnId="{9CB49690-5FE1-4630-9E31-E6D54597EFF3}">
      <dgm:prSet/>
      <dgm:spPr/>
      <dgm:t>
        <a:bodyPr/>
        <a:lstStyle/>
        <a:p>
          <a:endParaRPr kumimoji="1" lang="ja-JP" altLang="en-US" sz="1600"/>
        </a:p>
      </dgm:t>
    </dgm:pt>
    <dgm:pt modelId="{46DE66F8-246A-4E59-96C4-3DE6E80B1690}" type="sibTrans" cxnId="{9CB49690-5FE1-4630-9E31-E6D54597EFF3}">
      <dgm:prSet/>
      <dgm:spPr/>
      <dgm:t>
        <a:bodyPr/>
        <a:lstStyle/>
        <a:p>
          <a:endParaRPr kumimoji="1" lang="ja-JP" altLang="en-US" sz="1600"/>
        </a:p>
      </dgm:t>
    </dgm:pt>
    <dgm:pt modelId="{8E5C1901-C769-426F-832F-9936144BCB2F}">
      <dgm:prSet custT="1"/>
      <dgm:spPr>
        <a:solidFill>
          <a:srgbClr val="76AAF6"/>
        </a:solidFill>
        <a:ln>
          <a:noFill/>
        </a:ln>
      </dgm:spPr>
      <dgm:t>
        <a:bodyPr/>
        <a:lstStyle/>
        <a:p>
          <a:r>
            <a:rPr kumimoji="1" lang="en-US" altLang="ja-JP" sz="1400" b="1" dirty="0" smtClean="0"/>
            <a:t>STEP2</a:t>
          </a:r>
          <a:endParaRPr kumimoji="1" lang="ja-JP" altLang="en-US" sz="1400" b="1" dirty="0"/>
        </a:p>
      </dgm:t>
    </dgm:pt>
    <dgm:pt modelId="{6B600F45-3597-4B3E-A0EE-6E5814F3A4D4}" type="parTrans" cxnId="{E8A84D83-C6CA-4C5B-ADC6-2F5F21F9189F}">
      <dgm:prSet/>
      <dgm:spPr/>
      <dgm:t>
        <a:bodyPr/>
        <a:lstStyle/>
        <a:p>
          <a:endParaRPr kumimoji="1" lang="ja-JP" altLang="en-US" sz="1600"/>
        </a:p>
      </dgm:t>
    </dgm:pt>
    <dgm:pt modelId="{F41B1919-A887-4958-AD3A-93B36F508E36}" type="sibTrans" cxnId="{E8A84D83-C6CA-4C5B-ADC6-2F5F21F9189F}">
      <dgm:prSet/>
      <dgm:spPr/>
      <dgm:t>
        <a:bodyPr/>
        <a:lstStyle/>
        <a:p>
          <a:endParaRPr kumimoji="1" lang="ja-JP" altLang="en-US" sz="1600"/>
        </a:p>
      </dgm:t>
    </dgm:pt>
    <dgm:pt modelId="{2C67F7AA-5DD8-42F2-984B-D0C886698171}">
      <dgm:prSet custT="1"/>
      <dgm:spPr>
        <a:ln>
          <a:solidFill>
            <a:srgbClr val="3682F2"/>
          </a:solidFill>
        </a:ln>
      </dgm:spPr>
      <dgm:t>
        <a:bodyPr/>
        <a:lstStyle/>
        <a:p>
          <a:r>
            <a:rPr kumimoji="1" lang="en-US" altLang="ja-JP" sz="1800" b="1" u="none" dirty="0" smtClean="0">
              <a:solidFill>
                <a:schemeClr val="tx1"/>
              </a:solidFill>
            </a:rPr>
            <a:t>Local search </a:t>
          </a:r>
          <a:r>
            <a:rPr kumimoji="1" lang="en-US" altLang="ja-JP" sz="1800" u="none" dirty="0" smtClean="0">
              <a:solidFill>
                <a:srgbClr val="FF0000"/>
              </a:solidFill>
            </a:rPr>
            <a:t>in</a:t>
          </a:r>
          <a:r>
            <a:rPr kumimoji="1" lang="en-US" altLang="ja-JP" sz="1800" u="none" baseline="0" dirty="0" smtClean="0">
              <a:solidFill>
                <a:srgbClr val="FF0000"/>
              </a:solidFill>
            </a:rPr>
            <a:t> Niche radius of the personal best solution</a:t>
          </a:r>
          <a:endParaRPr kumimoji="1" lang="ja-JP" altLang="en-US" sz="1800" dirty="0"/>
        </a:p>
      </dgm:t>
    </dgm:pt>
    <dgm:pt modelId="{94894E84-D655-4910-B536-5D369B51EF2F}" type="parTrans" cxnId="{1FEB478B-3ED5-47AB-A4D8-8416E5DFFD8D}">
      <dgm:prSet/>
      <dgm:spPr/>
      <dgm:t>
        <a:bodyPr/>
        <a:lstStyle/>
        <a:p>
          <a:endParaRPr kumimoji="1" lang="ja-JP" altLang="en-US" sz="1600"/>
        </a:p>
      </dgm:t>
    </dgm:pt>
    <dgm:pt modelId="{DF6712E1-0C49-4028-A5F8-996AA4C10C88}" type="sibTrans" cxnId="{1FEB478B-3ED5-47AB-A4D8-8416E5DFFD8D}">
      <dgm:prSet/>
      <dgm:spPr/>
      <dgm:t>
        <a:bodyPr/>
        <a:lstStyle/>
        <a:p>
          <a:endParaRPr kumimoji="1" lang="ja-JP" altLang="en-US" sz="1600"/>
        </a:p>
      </dgm:t>
    </dgm:pt>
    <dgm:pt modelId="{D123BE17-3F08-4BB0-ABC4-80D3065A4CCE}">
      <dgm:prSet custT="1"/>
      <dgm:spPr>
        <a:solidFill>
          <a:srgbClr val="85B3F7"/>
        </a:solidFill>
        <a:ln>
          <a:noFill/>
        </a:ln>
      </dgm:spPr>
      <dgm:t>
        <a:bodyPr/>
        <a:lstStyle/>
        <a:p>
          <a:r>
            <a:rPr kumimoji="1" lang="en-US" altLang="ja-JP" sz="1400" b="1" dirty="0" smtClean="0"/>
            <a:t>STEP3</a:t>
          </a:r>
          <a:endParaRPr kumimoji="1" lang="ja-JP" altLang="en-US" sz="1400" b="1" dirty="0"/>
        </a:p>
      </dgm:t>
    </dgm:pt>
    <dgm:pt modelId="{28213266-33F9-4C26-B414-8AEB9C135F4C}" type="parTrans" cxnId="{FA2BC367-89D1-4642-AEB8-7BE1FAE5CE97}">
      <dgm:prSet/>
      <dgm:spPr/>
      <dgm:t>
        <a:bodyPr/>
        <a:lstStyle/>
        <a:p>
          <a:endParaRPr kumimoji="1" lang="ja-JP" altLang="en-US" sz="1600"/>
        </a:p>
      </dgm:t>
    </dgm:pt>
    <dgm:pt modelId="{43D36A7F-064C-4D48-84B0-EED6247AF832}" type="sibTrans" cxnId="{FA2BC367-89D1-4642-AEB8-7BE1FAE5CE97}">
      <dgm:prSet/>
      <dgm:spPr/>
      <dgm:t>
        <a:bodyPr/>
        <a:lstStyle/>
        <a:p>
          <a:endParaRPr kumimoji="1" lang="ja-JP" altLang="en-US" sz="1600"/>
        </a:p>
      </dgm:t>
    </dgm:pt>
    <dgm:pt modelId="{3CE1FE4B-DEE6-46B9-82DC-88FD5953D84D}">
      <dgm:prSet custT="1"/>
      <dgm:spPr>
        <a:ln>
          <a:solidFill>
            <a:srgbClr val="3682F2"/>
          </a:solidFill>
        </a:ln>
      </dgm:spPr>
      <dgm:t>
        <a:bodyPr/>
        <a:lstStyle/>
        <a:p>
          <a:r>
            <a:rPr kumimoji="1" lang="en-US" altLang="ja-JP" sz="1800" b="1" u="none" dirty="0" smtClean="0">
              <a:solidFill>
                <a:schemeClr val="tx1"/>
              </a:solidFill>
            </a:rPr>
            <a:t>Random search </a:t>
          </a:r>
          <a:r>
            <a:rPr kumimoji="1" lang="en-US" altLang="ja-JP" sz="1800" u="none" dirty="0" smtClean="0">
              <a:solidFill>
                <a:srgbClr val="FF0000"/>
              </a:solidFill>
            </a:rPr>
            <a:t>in Niche</a:t>
          </a:r>
          <a:r>
            <a:rPr kumimoji="1" lang="en-US" altLang="ja-JP" sz="1800" u="none" baseline="0" dirty="0" smtClean="0">
              <a:solidFill>
                <a:srgbClr val="FF0000"/>
              </a:solidFill>
            </a:rPr>
            <a:t> radius of the current solution</a:t>
          </a:r>
          <a:endParaRPr kumimoji="1" lang="ja-JP" altLang="en-US" sz="1800" dirty="0"/>
        </a:p>
      </dgm:t>
    </dgm:pt>
    <dgm:pt modelId="{DA188B25-ABE0-4429-A1F0-18D03F4D2C80}" type="parTrans" cxnId="{3CA9DC4C-9CBE-4A83-8A87-D0C99C18746B}">
      <dgm:prSet/>
      <dgm:spPr/>
      <dgm:t>
        <a:bodyPr/>
        <a:lstStyle/>
        <a:p>
          <a:endParaRPr kumimoji="1" lang="ja-JP" altLang="en-US" sz="1600"/>
        </a:p>
      </dgm:t>
    </dgm:pt>
    <dgm:pt modelId="{AEE9A6A6-77E9-4982-89FD-C0AFC3DA4FB5}" type="sibTrans" cxnId="{3CA9DC4C-9CBE-4A83-8A87-D0C99C18746B}">
      <dgm:prSet/>
      <dgm:spPr/>
      <dgm:t>
        <a:bodyPr/>
        <a:lstStyle/>
        <a:p>
          <a:endParaRPr kumimoji="1" lang="ja-JP" altLang="en-US" sz="1600"/>
        </a:p>
      </dgm:t>
    </dgm:pt>
    <dgm:pt modelId="{53093208-B1AE-4239-A4D9-9262C5BE5265}">
      <dgm:prSet custT="1"/>
      <dgm:spPr>
        <a:solidFill>
          <a:srgbClr val="96BEF8"/>
        </a:solidFill>
        <a:ln>
          <a:noFill/>
        </a:ln>
      </dgm:spPr>
      <dgm:t>
        <a:bodyPr/>
        <a:lstStyle/>
        <a:p>
          <a:r>
            <a:rPr kumimoji="1" lang="en-US" altLang="ja-JP" sz="1400" b="1" dirty="0" smtClean="0"/>
            <a:t>STEP4</a:t>
          </a:r>
          <a:endParaRPr kumimoji="1" lang="ja-JP" altLang="en-US" sz="1400" b="1" dirty="0"/>
        </a:p>
      </dgm:t>
    </dgm:pt>
    <dgm:pt modelId="{1B3C2E23-71AC-4A58-A0E3-D2E29272C6E7}" type="parTrans" cxnId="{57FEE779-0220-48BD-9933-15E589A68CB4}">
      <dgm:prSet/>
      <dgm:spPr/>
      <dgm:t>
        <a:bodyPr/>
        <a:lstStyle/>
        <a:p>
          <a:endParaRPr kumimoji="1" lang="ja-JP" altLang="en-US" sz="1600"/>
        </a:p>
      </dgm:t>
    </dgm:pt>
    <dgm:pt modelId="{162BA339-5EC2-4A73-A4C8-05D4BEBACEE9}" type="sibTrans" cxnId="{57FEE779-0220-48BD-9933-15E589A68CB4}">
      <dgm:prSet/>
      <dgm:spPr/>
      <dgm:t>
        <a:bodyPr/>
        <a:lstStyle/>
        <a:p>
          <a:endParaRPr kumimoji="1" lang="ja-JP" altLang="en-US" sz="1600"/>
        </a:p>
      </dgm:t>
    </dgm:pt>
    <dgm:pt modelId="{CCA9EFBF-F302-47A5-9BD5-29403B01C0E9}">
      <dgm:prSet custT="1"/>
      <dgm:spPr>
        <a:ln>
          <a:solidFill>
            <a:srgbClr val="3682F2"/>
          </a:solidFill>
        </a:ln>
      </dgm:spPr>
      <dgm:t>
        <a:bodyPr/>
        <a:lstStyle/>
        <a:p>
          <a:r>
            <a:rPr kumimoji="1" lang="en-US" altLang="ja-JP" sz="1800" dirty="0" smtClean="0">
              <a:solidFill>
                <a:schemeClr val="tx1"/>
              </a:solidFill>
            </a:rPr>
            <a:t>Evaluate and update solutions</a:t>
          </a:r>
          <a:endParaRPr kumimoji="1" lang="ja-JP" altLang="en-US" sz="1800" dirty="0"/>
        </a:p>
      </dgm:t>
    </dgm:pt>
    <dgm:pt modelId="{ACB246D2-6C62-4D14-907B-F19AA48757FE}" type="parTrans" cxnId="{FC9CF4C2-B760-4E46-99B2-F61AAC6DEEA0}">
      <dgm:prSet/>
      <dgm:spPr/>
      <dgm:t>
        <a:bodyPr/>
        <a:lstStyle/>
        <a:p>
          <a:endParaRPr kumimoji="1" lang="ja-JP" altLang="en-US" sz="1600"/>
        </a:p>
      </dgm:t>
    </dgm:pt>
    <dgm:pt modelId="{B3950273-F90A-41D3-A98E-C9940DCA6545}" type="sibTrans" cxnId="{FC9CF4C2-B760-4E46-99B2-F61AAC6DEEA0}">
      <dgm:prSet/>
      <dgm:spPr/>
      <dgm:t>
        <a:bodyPr/>
        <a:lstStyle/>
        <a:p>
          <a:endParaRPr kumimoji="1" lang="ja-JP" altLang="en-US" sz="1600"/>
        </a:p>
      </dgm:t>
    </dgm:pt>
    <dgm:pt modelId="{2C958A73-C7B7-4EF7-8459-08165C6D4C9B}">
      <dgm:prSet/>
      <dgm:spPr>
        <a:solidFill>
          <a:schemeClr val="accent6"/>
        </a:solidFill>
        <a:ln>
          <a:noFill/>
        </a:ln>
      </dgm:spPr>
      <dgm:t>
        <a:bodyPr/>
        <a:lstStyle/>
        <a:p>
          <a:r>
            <a:rPr kumimoji="1" lang="en-US" altLang="ja-JP" b="1" dirty="0" smtClean="0"/>
            <a:t>STEP5</a:t>
          </a:r>
          <a:endParaRPr kumimoji="1" lang="ja-JP" altLang="en-US" b="1" dirty="0"/>
        </a:p>
      </dgm:t>
    </dgm:pt>
    <dgm:pt modelId="{F1186F6C-C44C-4B10-B8F5-0ADF3DA7DFB6}" type="parTrans" cxnId="{F8987EE5-6405-4ECB-9754-4AFE5CC6B9B2}">
      <dgm:prSet/>
      <dgm:spPr/>
      <dgm:t>
        <a:bodyPr/>
        <a:lstStyle/>
        <a:p>
          <a:endParaRPr kumimoji="1" lang="ja-JP" altLang="en-US"/>
        </a:p>
      </dgm:t>
    </dgm:pt>
    <dgm:pt modelId="{7E2FB2E9-7AAF-4FBE-89BE-33FF1F2B4F30}" type="sibTrans" cxnId="{F8987EE5-6405-4ECB-9754-4AFE5CC6B9B2}">
      <dgm:prSet/>
      <dgm:spPr/>
      <dgm:t>
        <a:bodyPr/>
        <a:lstStyle/>
        <a:p>
          <a:endParaRPr kumimoji="1" lang="ja-JP" altLang="en-US"/>
        </a:p>
      </dgm:t>
    </dgm:pt>
    <dgm:pt modelId="{859039E5-2806-4643-83EE-BC1F49432499}">
      <dgm:prSet custT="1"/>
      <dgm:spPr>
        <a:solidFill>
          <a:srgbClr val="FFFC85">
            <a:alpha val="90000"/>
          </a:srgbClr>
        </a:solidFill>
        <a:ln>
          <a:solidFill>
            <a:schemeClr val="accent6"/>
          </a:solidFill>
        </a:ln>
      </dgm:spPr>
      <dgm:t>
        <a:bodyPr/>
        <a:lstStyle/>
        <a:p>
          <a:r>
            <a:rPr kumimoji="1" lang="en-US" altLang="ja-JP" sz="1800" dirty="0" smtClean="0">
              <a:solidFill>
                <a:schemeClr val="tx1"/>
              </a:solidFill>
            </a:rPr>
            <a:t>Return to STEP1</a:t>
          </a:r>
          <a:endParaRPr kumimoji="1" lang="ja-JP" altLang="en-US" sz="1800" dirty="0"/>
        </a:p>
      </dgm:t>
    </dgm:pt>
    <dgm:pt modelId="{8084ECC2-E878-4420-90FD-C564D2C66683}" type="parTrans" cxnId="{D4D21240-BE43-4754-A3CC-BC769306C231}">
      <dgm:prSet/>
      <dgm:spPr/>
      <dgm:t>
        <a:bodyPr/>
        <a:lstStyle/>
        <a:p>
          <a:endParaRPr kumimoji="1" lang="ja-JP" altLang="en-US"/>
        </a:p>
      </dgm:t>
    </dgm:pt>
    <dgm:pt modelId="{55FE532B-4640-4470-93A5-068E53380493}" type="sibTrans" cxnId="{D4D21240-BE43-4754-A3CC-BC769306C231}">
      <dgm:prSet/>
      <dgm:spPr/>
      <dgm:t>
        <a:bodyPr/>
        <a:lstStyle/>
        <a:p>
          <a:endParaRPr kumimoji="1" lang="ja-JP" altLang="en-US"/>
        </a:p>
      </dgm:t>
    </dgm:pt>
    <dgm:pt modelId="{42EE0DF0-8E20-4B4A-822A-B5AE966C8156}" type="pres">
      <dgm:prSet presAssocID="{D80D0CB9-6B7D-4FAA-A95E-033202AEF02E}" presName="linearFlow" presStyleCnt="0">
        <dgm:presLayoutVars>
          <dgm:dir/>
          <dgm:animLvl val="lvl"/>
          <dgm:resizeHandles val="exact"/>
        </dgm:presLayoutVars>
      </dgm:prSet>
      <dgm:spPr/>
      <dgm:t>
        <a:bodyPr/>
        <a:lstStyle/>
        <a:p>
          <a:endParaRPr kumimoji="1" lang="ja-JP" altLang="en-US"/>
        </a:p>
      </dgm:t>
    </dgm:pt>
    <dgm:pt modelId="{966D1367-0EB6-42CC-B53B-69B552ACA058}" type="pres">
      <dgm:prSet presAssocID="{6C29746D-249B-46D3-B2B3-F2E765075B16}" presName="composite" presStyleCnt="0"/>
      <dgm:spPr/>
    </dgm:pt>
    <dgm:pt modelId="{3ADC1B83-4CBC-4E9A-9CB3-7959043307DB}" type="pres">
      <dgm:prSet presAssocID="{6C29746D-249B-46D3-B2B3-F2E765075B16}" presName="parentText" presStyleLbl="alignNode1" presStyleIdx="0" presStyleCnt="6">
        <dgm:presLayoutVars>
          <dgm:chMax val="1"/>
          <dgm:bulletEnabled val="1"/>
        </dgm:presLayoutVars>
      </dgm:prSet>
      <dgm:spPr/>
      <dgm:t>
        <a:bodyPr/>
        <a:lstStyle/>
        <a:p>
          <a:endParaRPr kumimoji="1" lang="ja-JP" altLang="en-US"/>
        </a:p>
      </dgm:t>
    </dgm:pt>
    <dgm:pt modelId="{88817E69-1EAA-435E-99AC-033E06AA6C70}" type="pres">
      <dgm:prSet presAssocID="{6C29746D-249B-46D3-B2B3-F2E765075B16}" presName="descendantText" presStyleLbl="alignAcc1" presStyleIdx="0" presStyleCnt="6">
        <dgm:presLayoutVars>
          <dgm:bulletEnabled val="1"/>
        </dgm:presLayoutVars>
      </dgm:prSet>
      <dgm:spPr/>
      <dgm:t>
        <a:bodyPr/>
        <a:lstStyle/>
        <a:p>
          <a:endParaRPr kumimoji="1" lang="ja-JP" altLang="en-US"/>
        </a:p>
      </dgm:t>
    </dgm:pt>
    <dgm:pt modelId="{A19C5310-535A-41A1-8423-F098ACCCEFC7}" type="pres">
      <dgm:prSet presAssocID="{7D929A28-D46E-4731-81C6-B8861CC7686C}" presName="sp" presStyleCnt="0"/>
      <dgm:spPr/>
    </dgm:pt>
    <dgm:pt modelId="{43001783-670E-44E7-98F4-2E26F7BE9B4C}" type="pres">
      <dgm:prSet presAssocID="{93E11774-0C0C-46D6-86DF-5F509B023E99}" presName="composite" presStyleCnt="0"/>
      <dgm:spPr/>
    </dgm:pt>
    <dgm:pt modelId="{C5DE4F0F-B290-42C3-B5BA-FA42B2E8005B}" type="pres">
      <dgm:prSet presAssocID="{93E11774-0C0C-46D6-86DF-5F509B023E99}" presName="parentText" presStyleLbl="alignNode1" presStyleIdx="1" presStyleCnt="6">
        <dgm:presLayoutVars>
          <dgm:chMax val="1"/>
          <dgm:bulletEnabled val="1"/>
        </dgm:presLayoutVars>
      </dgm:prSet>
      <dgm:spPr/>
      <dgm:t>
        <a:bodyPr/>
        <a:lstStyle/>
        <a:p>
          <a:endParaRPr kumimoji="1" lang="ja-JP" altLang="en-US"/>
        </a:p>
      </dgm:t>
    </dgm:pt>
    <dgm:pt modelId="{A7527560-1746-4C20-B9B3-07D6BCBD7A69}" type="pres">
      <dgm:prSet presAssocID="{93E11774-0C0C-46D6-86DF-5F509B023E99}" presName="descendantText" presStyleLbl="alignAcc1" presStyleIdx="1" presStyleCnt="6">
        <dgm:presLayoutVars>
          <dgm:bulletEnabled val="1"/>
        </dgm:presLayoutVars>
      </dgm:prSet>
      <dgm:spPr/>
      <dgm:t>
        <a:bodyPr/>
        <a:lstStyle/>
        <a:p>
          <a:endParaRPr kumimoji="1" lang="ja-JP" altLang="en-US"/>
        </a:p>
      </dgm:t>
    </dgm:pt>
    <dgm:pt modelId="{51294265-DB5B-445B-BB11-323EB99BFA13}" type="pres">
      <dgm:prSet presAssocID="{5DD54DCA-A487-41DB-85A6-CB06643E1AB2}" presName="sp" presStyleCnt="0"/>
      <dgm:spPr/>
    </dgm:pt>
    <dgm:pt modelId="{52814B2C-17B1-467C-B4F0-E49ABFF123A0}" type="pres">
      <dgm:prSet presAssocID="{8E5C1901-C769-426F-832F-9936144BCB2F}" presName="composite" presStyleCnt="0"/>
      <dgm:spPr/>
    </dgm:pt>
    <dgm:pt modelId="{AD39AB1B-0A60-47AC-8DDE-DDDE2B270353}" type="pres">
      <dgm:prSet presAssocID="{8E5C1901-C769-426F-832F-9936144BCB2F}" presName="parentText" presStyleLbl="alignNode1" presStyleIdx="2" presStyleCnt="6">
        <dgm:presLayoutVars>
          <dgm:chMax val="1"/>
          <dgm:bulletEnabled val="1"/>
        </dgm:presLayoutVars>
      </dgm:prSet>
      <dgm:spPr/>
      <dgm:t>
        <a:bodyPr/>
        <a:lstStyle/>
        <a:p>
          <a:endParaRPr kumimoji="1" lang="ja-JP" altLang="en-US"/>
        </a:p>
      </dgm:t>
    </dgm:pt>
    <dgm:pt modelId="{F1AB4264-F17F-4CC2-B7FD-3975BA4C1304}" type="pres">
      <dgm:prSet presAssocID="{8E5C1901-C769-426F-832F-9936144BCB2F}" presName="descendantText" presStyleLbl="alignAcc1" presStyleIdx="2" presStyleCnt="6">
        <dgm:presLayoutVars>
          <dgm:bulletEnabled val="1"/>
        </dgm:presLayoutVars>
      </dgm:prSet>
      <dgm:spPr/>
      <dgm:t>
        <a:bodyPr/>
        <a:lstStyle/>
        <a:p>
          <a:endParaRPr kumimoji="1" lang="ja-JP" altLang="en-US"/>
        </a:p>
      </dgm:t>
    </dgm:pt>
    <dgm:pt modelId="{101D971E-975A-44FA-870F-D97B46D4A2AF}" type="pres">
      <dgm:prSet presAssocID="{F41B1919-A887-4958-AD3A-93B36F508E36}" presName="sp" presStyleCnt="0"/>
      <dgm:spPr/>
    </dgm:pt>
    <dgm:pt modelId="{FCBE4D70-0C3B-40E4-95BE-F57248128237}" type="pres">
      <dgm:prSet presAssocID="{D123BE17-3F08-4BB0-ABC4-80D3065A4CCE}" presName="composite" presStyleCnt="0"/>
      <dgm:spPr/>
    </dgm:pt>
    <dgm:pt modelId="{C69706EC-6F22-4FD2-BC3F-F668E262E3A9}" type="pres">
      <dgm:prSet presAssocID="{D123BE17-3F08-4BB0-ABC4-80D3065A4CCE}" presName="parentText" presStyleLbl="alignNode1" presStyleIdx="3" presStyleCnt="6">
        <dgm:presLayoutVars>
          <dgm:chMax val="1"/>
          <dgm:bulletEnabled val="1"/>
        </dgm:presLayoutVars>
      </dgm:prSet>
      <dgm:spPr/>
      <dgm:t>
        <a:bodyPr/>
        <a:lstStyle/>
        <a:p>
          <a:endParaRPr kumimoji="1" lang="ja-JP" altLang="en-US"/>
        </a:p>
      </dgm:t>
    </dgm:pt>
    <dgm:pt modelId="{8745090B-EEF4-4074-9B61-730F8A8B766A}" type="pres">
      <dgm:prSet presAssocID="{D123BE17-3F08-4BB0-ABC4-80D3065A4CCE}" presName="descendantText" presStyleLbl="alignAcc1" presStyleIdx="3" presStyleCnt="6">
        <dgm:presLayoutVars>
          <dgm:bulletEnabled val="1"/>
        </dgm:presLayoutVars>
      </dgm:prSet>
      <dgm:spPr/>
      <dgm:t>
        <a:bodyPr/>
        <a:lstStyle/>
        <a:p>
          <a:endParaRPr kumimoji="1" lang="ja-JP" altLang="en-US"/>
        </a:p>
      </dgm:t>
    </dgm:pt>
    <dgm:pt modelId="{C360A1A8-3B42-40F6-9315-819B0D97A0F2}" type="pres">
      <dgm:prSet presAssocID="{43D36A7F-064C-4D48-84B0-EED6247AF832}" presName="sp" presStyleCnt="0"/>
      <dgm:spPr/>
    </dgm:pt>
    <dgm:pt modelId="{20B20950-F1F2-4468-B330-D4F133F06633}" type="pres">
      <dgm:prSet presAssocID="{53093208-B1AE-4239-A4D9-9262C5BE5265}" presName="composite" presStyleCnt="0"/>
      <dgm:spPr/>
    </dgm:pt>
    <dgm:pt modelId="{7CA4C4A3-1BFE-4775-915F-ACB4BB139530}" type="pres">
      <dgm:prSet presAssocID="{53093208-B1AE-4239-A4D9-9262C5BE5265}" presName="parentText" presStyleLbl="alignNode1" presStyleIdx="4" presStyleCnt="6">
        <dgm:presLayoutVars>
          <dgm:chMax val="1"/>
          <dgm:bulletEnabled val="1"/>
        </dgm:presLayoutVars>
      </dgm:prSet>
      <dgm:spPr/>
      <dgm:t>
        <a:bodyPr/>
        <a:lstStyle/>
        <a:p>
          <a:endParaRPr kumimoji="1" lang="ja-JP" altLang="en-US"/>
        </a:p>
      </dgm:t>
    </dgm:pt>
    <dgm:pt modelId="{0C41ACD8-6E88-4919-98B7-FA46B297E4B0}" type="pres">
      <dgm:prSet presAssocID="{53093208-B1AE-4239-A4D9-9262C5BE5265}" presName="descendantText" presStyleLbl="alignAcc1" presStyleIdx="4" presStyleCnt="6">
        <dgm:presLayoutVars>
          <dgm:bulletEnabled val="1"/>
        </dgm:presLayoutVars>
      </dgm:prSet>
      <dgm:spPr/>
      <dgm:t>
        <a:bodyPr/>
        <a:lstStyle/>
        <a:p>
          <a:endParaRPr kumimoji="1" lang="ja-JP" altLang="en-US"/>
        </a:p>
      </dgm:t>
    </dgm:pt>
    <dgm:pt modelId="{EC8674EF-D0F6-4410-87F1-7A2D3F399292}" type="pres">
      <dgm:prSet presAssocID="{162BA339-5EC2-4A73-A4C8-05D4BEBACEE9}" presName="sp" presStyleCnt="0"/>
      <dgm:spPr/>
    </dgm:pt>
    <dgm:pt modelId="{9D7E68A5-411E-428D-BD5D-D8A28133FD32}" type="pres">
      <dgm:prSet presAssocID="{2C958A73-C7B7-4EF7-8459-08165C6D4C9B}" presName="composite" presStyleCnt="0"/>
      <dgm:spPr/>
    </dgm:pt>
    <dgm:pt modelId="{FD81A8DD-4AA7-4BC6-A38B-F504D61EBBAD}" type="pres">
      <dgm:prSet presAssocID="{2C958A73-C7B7-4EF7-8459-08165C6D4C9B}" presName="parentText" presStyleLbl="alignNode1" presStyleIdx="5" presStyleCnt="6">
        <dgm:presLayoutVars>
          <dgm:chMax val="1"/>
          <dgm:bulletEnabled val="1"/>
        </dgm:presLayoutVars>
      </dgm:prSet>
      <dgm:spPr/>
      <dgm:t>
        <a:bodyPr/>
        <a:lstStyle/>
        <a:p>
          <a:endParaRPr kumimoji="1" lang="ja-JP" altLang="en-US"/>
        </a:p>
      </dgm:t>
    </dgm:pt>
    <dgm:pt modelId="{02601048-F4D1-4A68-B127-CDF794873374}" type="pres">
      <dgm:prSet presAssocID="{2C958A73-C7B7-4EF7-8459-08165C6D4C9B}" presName="descendantText" presStyleLbl="alignAcc1" presStyleIdx="5" presStyleCnt="6">
        <dgm:presLayoutVars>
          <dgm:bulletEnabled val="1"/>
        </dgm:presLayoutVars>
      </dgm:prSet>
      <dgm:spPr/>
      <dgm:t>
        <a:bodyPr/>
        <a:lstStyle/>
        <a:p>
          <a:endParaRPr kumimoji="1" lang="ja-JP" altLang="en-US"/>
        </a:p>
      </dgm:t>
    </dgm:pt>
  </dgm:ptLst>
  <dgm:cxnLst>
    <dgm:cxn modelId="{0A2063FA-FEB9-4ABD-9DE3-137CEEF4D1C1}" type="presOf" srcId="{93E11774-0C0C-46D6-86DF-5F509B023E99}" destId="{C5DE4F0F-B290-42C3-B5BA-FA42B2E8005B}" srcOrd="0" destOrd="0" presId="urn:microsoft.com/office/officeart/2005/8/layout/chevron2"/>
    <dgm:cxn modelId="{E8A84D83-C6CA-4C5B-ADC6-2F5F21F9189F}" srcId="{D80D0CB9-6B7D-4FAA-A95E-033202AEF02E}" destId="{8E5C1901-C769-426F-832F-9936144BCB2F}" srcOrd="2" destOrd="0" parTransId="{6B600F45-3597-4B3E-A0EE-6E5814F3A4D4}" sibTransId="{F41B1919-A887-4958-AD3A-93B36F508E36}"/>
    <dgm:cxn modelId="{0B23AD87-D0DB-450B-96BE-77285EA9D553}" type="presOf" srcId="{D80D0CB9-6B7D-4FAA-A95E-033202AEF02E}" destId="{42EE0DF0-8E20-4B4A-822A-B5AE966C8156}" srcOrd="0" destOrd="0" presId="urn:microsoft.com/office/officeart/2005/8/layout/chevron2"/>
    <dgm:cxn modelId="{ACAB051E-4555-4A1E-B530-530E18D268DB}" type="presOf" srcId="{859039E5-2806-4643-83EE-BC1F49432499}" destId="{02601048-F4D1-4A68-B127-CDF794873374}" srcOrd="0" destOrd="0" presId="urn:microsoft.com/office/officeart/2005/8/layout/chevron2"/>
    <dgm:cxn modelId="{1FEB478B-3ED5-47AB-A4D8-8416E5DFFD8D}" srcId="{8E5C1901-C769-426F-832F-9936144BCB2F}" destId="{2C67F7AA-5DD8-42F2-984B-D0C886698171}" srcOrd="0" destOrd="0" parTransId="{94894E84-D655-4910-B536-5D369B51EF2F}" sibTransId="{DF6712E1-0C49-4028-A5F8-996AA4C10C88}"/>
    <dgm:cxn modelId="{D044872F-C1C7-43EC-B4C6-405E47AFFA27}" srcId="{D80D0CB9-6B7D-4FAA-A95E-033202AEF02E}" destId="{6C29746D-249B-46D3-B2B3-F2E765075B16}" srcOrd="0" destOrd="0" parTransId="{1153CFCB-5C66-48B8-882F-68186188D85A}" sibTransId="{7D929A28-D46E-4731-81C6-B8861CC7686C}"/>
    <dgm:cxn modelId="{0CCF484C-FBDB-436E-986F-B16847FFBF0A}" type="presOf" srcId="{6C29746D-249B-46D3-B2B3-F2E765075B16}" destId="{3ADC1B83-4CBC-4E9A-9CB3-7959043307DB}" srcOrd="0" destOrd="0" presId="urn:microsoft.com/office/officeart/2005/8/layout/chevron2"/>
    <dgm:cxn modelId="{08E73F81-D355-4145-9E44-D6E11F37E008}" type="presOf" srcId="{3CE1FE4B-DEE6-46B9-82DC-88FD5953D84D}" destId="{8745090B-EEF4-4074-9B61-730F8A8B766A}" srcOrd="0" destOrd="0" presId="urn:microsoft.com/office/officeart/2005/8/layout/chevron2"/>
    <dgm:cxn modelId="{3438A218-F6ED-4236-AC67-BAF538F66718}" type="presOf" srcId="{8E5C1901-C769-426F-832F-9936144BCB2F}" destId="{AD39AB1B-0A60-47AC-8DDE-DDDE2B270353}" srcOrd="0" destOrd="0" presId="urn:microsoft.com/office/officeart/2005/8/layout/chevron2"/>
    <dgm:cxn modelId="{6D3434FF-A4AD-443E-AE15-3A80101E2D29}" type="presOf" srcId="{165EC281-1C12-4FF1-9645-A6B4849D3E98}" destId="{A7527560-1746-4C20-B9B3-07D6BCBD7A69}" srcOrd="0" destOrd="0" presId="urn:microsoft.com/office/officeart/2005/8/layout/chevron2"/>
    <dgm:cxn modelId="{5AC5C362-620F-403E-8618-8C7063E0DB5E}" srcId="{D80D0CB9-6B7D-4FAA-A95E-033202AEF02E}" destId="{93E11774-0C0C-46D6-86DF-5F509B023E99}" srcOrd="1" destOrd="0" parTransId="{C4B80D26-DD5A-4FA2-8D4E-2FF875CC9C10}" sibTransId="{5DD54DCA-A487-41DB-85A6-CB06643E1AB2}"/>
    <dgm:cxn modelId="{57FEE779-0220-48BD-9933-15E589A68CB4}" srcId="{D80D0CB9-6B7D-4FAA-A95E-033202AEF02E}" destId="{53093208-B1AE-4239-A4D9-9262C5BE5265}" srcOrd="4" destOrd="0" parTransId="{1B3C2E23-71AC-4A58-A0E3-D2E29272C6E7}" sibTransId="{162BA339-5EC2-4A73-A4C8-05D4BEBACEE9}"/>
    <dgm:cxn modelId="{3CA9DC4C-9CBE-4A83-8A87-D0C99C18746B}" srcId="{D123BE17-3F08-4BB0-ABC4-80D3065A4CCE}" destId="{3CE1FE4B-DEE6-46B9-82DC-88FD5953D84D}" srcOrd="0" destOrd="0" parTransId="{DA188B25-ABE0-4429-A1F0-18D03F4D2C80}" sibTransId="{AEE9A6A6-77E9-4982-89FD-C0AFC3DA4FB5}"/>
    <dgm:cxn modelId="{75F6E91D-2581-48CF-B413-BAE7D874F599}" type="presOf" srcId="{2C958A73-C7B7-4EF7-8459-08165C6D4C9B}" destId="{FD81A8DD-4AA7-4BC6-A38B-F504D61EBBAD}" srcOrd="0" destOrd="0" presId="urn:microsoft.com/office/officeart/2005/8/layout/chevron2"/>
    <dgm:cxn modelId="{F8987EE5-6405-4ECB-9754-4AFE5CC6B9B2}" srcId="{D80D0CB9-6B7D-4FAA-A95E-033202AEF02E}" destId="{2C958A73-C7B7-4EF7-8459-08165C6D4C9B}" srcOrd="5" destOrd="0" parTransId="{F1186F6C-C44C-4B10-B8F5-0ADF3DA7DFB6}" sibTransId="{7E2FB2E9-7AAF-4FBE-89BE-33FF1F2B4F30}"/>
    <dgm:cxn modelId="{FA2BC367-89D1-4642-AEB8-7BE1FAE5CE97}" srcId="{D80D0CB9-6B7D-4FAA-A95E-033202AEF02E}" destId="{D123BE17-3F08-4BB0-ABC4-80D3065A4CCE}" srcOrd="3" destOrd="0" parTransId="{28213266-33F9-4C26-B414-8AEB9C135F4C}" sibTransId="{43D36A7F-064C-4D48-84B0-EED6247AF832}"/>
    <dgm:cxn modelId="{8BF15F60-B428-4234-AFBD-A99A55518881}" type="presOf" srcId="{2C67F7AA-5DD8-42F2-984B-D0C886698171}" destId="{F1AB4264-F17F-4CC2-B7FD-3975BA4C1304}" srcOrd="0" destOrd="0" presId="urn:microsoft.com/office/officeart/2005/8/layout/chevron2"/>
    <dgm:cxn modelId="{47D072C8-6597-4870-A69E-51CE1C84F7C4}" type="presOf" srcId="{082F5E67-A7DC-4652-ADFB-CC0F3F922482}" destId="{88817E69-1EAA-435E-99AC-033E06AA6C70}" srcOrd="0" destOrd="0" presId="urn:microsoft.com/office/officeart/2005/8/layout/chevron2"/>
    <dgm:cxn modelId="{EF03CF89-2DCF-46DB-A26B-E1FF12FA00DF}" type="presOf" srcId="{D123BE17-3F08-4BB0-ABC4-80D3065A4CCE}" destId="{C69706EC-6F22-4FD2-BC3F-F668E262E3A9}" srcOrd="0" destOrd="0" presId="urn:microsoft.com/office/officeart/2005/8/layout/chevron2"/>
    <dgm:cxn modelId="{F0C5600D-B285-4190-858F-29EDF776A0F9}" type="presOf" srcId="{53093208-B1AE-4239-A4D9-9262C5BE5265}" destId="{7CA4C4A3-1BFE-4775-915F-ACB4BB139530}" srcOrd="0" destOrd="0" presId="urn:microsoft.com/office/officeart/2005/8/layout/chevron2"/>
    <dgm:cxn modelId="{9CD0EFC5-EC30-4403-A426-1235FB4A234E}" type="presOf" srcId="{CCA9EFBF-F302-47A5-9BD5-29403B01C0E9}" destId="{0C41ACD8-6E88-4919-98B7-FA46B297E4B0}" srcOrd="0" destOrd="0" presId="urn:microsoft.com/office/officeart/2005/8/layout/chevron2"/>
    <dgm:cxn modelId="{A219909A-32FE-4E9E-831D-A1249DA519E8}" srcId="{6C29746D-249B-46D3-B2B3-F2E765075B16}" destId="{082F5E67-A7DC-4652-ADFB-CC0F3F922482}" srcOrd="0" destOrd="0" parTransId="{F14C6881-633A-4A64-B954-C1348AB17D37}" sibTransId="{FEE33318-CC6E-498F-A9CF-3E6E4CF98DE6}"/>
    <dgm:cxn modelId="{D4D21240-BE43-4754-A3CC-BC769306C231}" srcId="{2C958A73-C7B7-4EF7-8459-08165C6D4C9B}" destId="{859039E5-2806-4643-83EE-BC1F49432499}" srcOrd="0" destOrd="0" parTransId="{8084ECC2-E878-4420-90FD-C564D2C66683}" sibTransId="{55FE532B-4640-4470-93A5-068E53380493}"/>
    <dgm:cxn modelId="{9CB49690-5FE1-4630-9E31-E6D54597EFF3}" srcId="{93E11774-0C0C-46D6-86DF-5F509B023E99}" destId="{165EC281-1C12-4FF1-9645-A6B4849D3E98}" srcOrd="0" destOrd="0" parTransId="{31334C6F-5256-4209-AC28-B4F9555EF850}" sibTransId="{46DE66F8-246A-4E59-96C4-3DE6E80B1690}"/>
    <dgm:cxn modelId="{FC9CF4C2-B760-4E46-99B2-F61AAC6DEEA0}" srcId="{53093208-B1AE-4239-A4D9-9262C5BE5265}" destId="{CCA9EFBF-F302-47A5-9BD5-29403B01C0E9}" srcOrd="0" destOrd="0" parTransId="{ACB246D2-6C62-4D14-907B-F19AA48757FE}" sibTransId="{B3950273-F90A-41D3-A98E-C9940DCA6545}"/>
    <dgm:cxn modelId="{1132F8A2-1BF6-421C-901E-50719011550E}" type="presParOf" srcId="{42EE0DF0-8E20-4B4A-822A-B5AE966C8156}" destId="{966D1367-0EB6-42CC-B53B-69B552ACA058}" srcOrd="0" destOrd="0" presId="urn:microsoft.com/office/officeart/2005/8/layout/chevron2"/>
    <dgm:cxn modelId="{56782780-30D5-48FC-B341-766AB87B66B5}" type="presParOf" srcId="{966D1367-0EB6-42CC-B53B-69B552ACA058}" destId="{3ADC1B83-4CBC-4E9A-9CB3-7959043307DB}" srcOrd="0" destOrd="0" presId="urn:microsoft.com/office/officeart/2005/8/layout/chevron2"/>
    <dgm:cxn modelId="{D1137280-FE49-4D0E-91DD-F92FB29B2B29}" type="presParOf" srcId="{966D1367-0EB6-42CC-B53B-69B552ACA058}" destId="{88817E69-1EAA-435E-99AC-033E06AA6C70}" srcOrd="1" destOrd="0" presId="urn:microsoft.com/office/officeart/2005/8/layout/chevron2"/>
    <dgm:cxn modelId="{CBB91255-F8ED-4795-B4DF-791A02B3A7A9}" type="presParOf" srcId="{42EE0DF0-8E20-4B4A-822A-B5AE966C8156}" destId="{A19C5310-535A-41A1-8423-F098ACCCEFC7}" srcOrd="1" destOrd="0" presId="urn:microsoft.com/office/officeart/2005/8/layout/chevron2"/>
    <dgm:cxn modelId="{782AAFCB-F38E-4778-A0C6-CE838C730AB2}" type="presParOf" srcId="{42EE0DF0-8E20-4B4A-822A-B5AE966C8156}" destId="{43001783-670E-44E7-98F4-2E26F7BE9B4C}" srcOrd="2" destOrd="0" presId="urn:microsoft.com/office/officeart/2005/8/layout/chevron2"/>
    <dgm:cxn modelId="{2507E151-BCA0-4E44-ACF3-98E06283F505}" type="presParOf" srcId="{43001783-670E-44E7-98F4-2E26F7BE9B4C}" destId="{C5DE4F0F-B290-42C3-B5BA-FA42B2E8005B}" srcOrd="0" destOrd="0" presId="urn:microsoft.com/office/officeart/2005/8/layout/chevron2"/>
    <dgm:cxn modelId="{9E67B150-E546-4993-AB84-C8B764E4642C}" type="presParOf" srcId="{43001783-670E-44E7-98F4-2E26F7BE9B4C}" destId="{A7527560-1746-4C20-B9B3-07D6BCBD7A69}" srcOrd="1" destOrd="0" presId="urn:microsoft.com/office/officeart/2005/8/layout/chevron2"/>
    <dgm:cxn modelId="{E53A598A-25EF-49AD-A3BA-EDAEF95BE896}" type="presParOf" srcId="{42EE0DF0-8E20-4B4A-822A-B5AE966C8156}" destId="{51294265-DB5B-445B-BB11-323EB99BFA13}" srcOrd="3" destOrd="0" presId="urn:microsoft.com/office/officeart/2005/8/layout/chevron2"/>
    <dgm:cxn modelId="{850F9073-6BCB-4447-8321-64BC74EED2DD}" type="presParOf" srcId="{42EE0DF0-8E20-4B4A-822A-B5AE966C8156}" destId="{52814B2C-17B1-467C-B4F0-E49ABFF123A0}" srcOrd="4" destOrd="0" presId="urn:microsoft.com/office/officeart/2005/8/layout/chevron2"/>
    <dgm:cxn modelId="{487CEEA3-4928-41B9-89F1-9C55CFEB0F56}" type="presParOf" srcId="{52814B2C-17B1-467C-B4F0-E49ABFF123A0}" destId="{AD39AB1B-0A60-47AC-8DDE-DDDE2B270353}" srcOrd="0" destOrd="0" presId="urn:microsoft.com/office/officeart/2005/8/layout/chevron2"/>
    <dgm:cxn modelId="{01AF2549-16E4-419C-B3CD-4C91D65E4B3A}" type="presParOf" srcId="{52814B2C-17B1-467C-B4F0-E49ABFF123A0}" destId="{F1AB4264-F17F-4CC2-B7FD-3975BA4C1304}" srcOrd="1" destOrd="0" presId="urn:microsoft.com/office/officeart/2005/8/layout/chevron2"/>
    <dgm:cxn modelId="{833B6C76-4FB6-4DBB-B302-8759B4893078}" type="presParOf" srcId="{42EE0DF0-8E20-4B4A-822A-B5AE966C8156}" destId="{101D971E-975A-44FA-870F-D97B46D4A2AF}" srcOrd="5" destOrd="0" presId="urn:microsoft.com/office/officeart/2005/8/layout/chevron2"/>
    <dgm:cxn modelId="{BBFAB17D-2786-48AC-BED2-EBFA6262AE56}" type="presParOf" srcId="{42EE0DF0-8E20-4B4A-822A-B5AE966C8156}" destId="{FCBE4D70-0C3B-40E4-95BE-F57248128237}" srcOrd="6" destOrd="0" presId="urn:microsoft.com/office/officeart/2005/8/layout/chevron2"/>
    <dgm:cxn modelId="{2550F29B-9CC0-4BAC-80D6-9C75B272265B}" type="presParOf" srcId="{FCBE4D70-0C3B-40E4-95BE-F57248128237}" destId="{C69706EC-6F22-4FD2-BC3F-F668E262E3A9}" srcOrd="0" destOrd="0" presId="urn:microsoft.com/office/officeart/2005/8/layout/chevron2"/>
    <dgm:cxn modelId="{276463F6-9DF4-434E-814B-ADC6A4AE90B8}" type="presParOf" srcId="{FCBE4D70-0C3B-40E4-95BE-F57248128237}" destId="{8745090B-EEF4-4074-9B61-730F8A8B766A}" srcOrd="1" destOrd="0" presId="urn:microsoft.com/office/officeart/2005/8/layout/chevron2"/>
    <dgm:cxn modelId="{0AC132BE-CF4A-4825-AB56-5B9AF0A41EE6}" type="presParOf" srcId="{42EE0DF0-8E20-4B4A-822A-B5AE966C8156}" destId="{C360A1A8-3B42-40F6-9315-819B0D97A0F2}" srcOrd="7" destOrd="0" presId="urn:microsoft.com/office/officeart/2005/8/layout/chevron2"/>
    <dgm:cxn modelId="{9266C86C-FCC1-456B-A7AC-3392BF174AFE}" type="presParOf" srcId="{42EE0DF0-8E20-4B4A-822A-B5AE966C8156}" destId="{20B20950-F1F2-4468-B330-D4F133F06633}" srcOrd="8" destOrd="0" presId="urn:microsoft.com/office/officeart/2005/8/layout/chevron2"/>
    <dgm:cxn modelId="{21A56932-E243-4C60-A00D-0CCA9D7C6C76}" type="presParOf" srcId="{20B20950-F1F2-4468-B330-D4F133F06633}" destId="{7CA4C4A3-1BFE-4775-915F-ACB4BB139530}" srcOrd="0" destOrd="0" presId="urn:microsoft.com/office/officeart/2005/8/layout/chevron2"/>
    <dgm:cxn modelId="{DAADC70A-2722-430A-B16F-E25AEF861272}" type="presParOf" srcId="{20B20950-F1F2-4468-B330-D4F133F06633}" destId="{0C41ACD8-6E88-4919-98B7-FA46B297E4B0}" srcOrd="1" destOrd="0" presId="urn:microsoft.com/office/officeart/2005/8/layout/chevron2"/>
    <dgm:cxn modelId="{F7E8626B-6010-4F33-8A8F-D16801B1D046}" type="presParOf" srcId="{42EE0DF0-8E20-4B4A-822A-B5AE966C8156}" destId="{EC8674EF-D0F6-4410-87F1-7A2D3F399292}" srcOrd="9" destOrd="0" presId="urn:microsoft.com/office/officeart/2005/8/layout/chevron2"/>
    <dgm:cxn modelId="{41B47AFF-F964-4BD0-9768-4819BEF763FB}" type="presParOf" srcId="{42EE0DF0-8E20-4B4A-822A-B5AE966C8156}" destId="{9D7E68A5-411E-428D-BD5D-D8A28133FD32}" srcOrd="10" destOrd="0" presId="urn:microsoft.com/office/officeart/2005/8/layout/chevron2"/>
    <dgm:cxn modelId="{BF365EE9-DE4D-497B-A28E-D643DD1C0F6A}" type="presParOf" srcId="{9D7E68A5-411E-428D-BD5D-D8A28133FD32}" destId="{FD81A8DD-4AA7-4BC6-A38B-F504D61EBBAD}" srcOrd="0" destOrd="0" presId="urn:microsoft.com/office/officeart/2005/8/layout/chevron2"/>
    <dgm:cxn modelId="{45A36AD5-29B5-4E31-8401-3CE66E7A4328}" type="presParOf" srcId="{9D7E68A5-411E-428D-BD5D-D8A28133FD32}" destId="{02601048-F4D1-4A68-B127-CDF794873374}"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80D0CB9-6B7D-4FAA-A95E-033202AEF02E}"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kumimoji="1" lang="ja-JP" altLang="en-US"/>
        </a:p>
      </dgm:t>
    </dgm:pt>
    <dgm:pt modelId="{6C29746D-249B-46D3-B2B3-F2E765075B16}">
      <dgm:prSet phldrT="[テキスト]" custT="1"/>
      <dgm:spPr>
        <a:solidFill>
          <a:schemeClr val="accent6"/>
        </a:solidFill>
        <a:ln>
          <a:noFill/>
        </a:ln>
      </dgm:spPr>
      <dgm:t>
        <a:bodyPr/>
        <a:lstStyle/>
        <a:p>
          <a:r>
            <a:rPr kumimoji="1" lang="en-US" altLang="ja-JP" sz="1400" b="1" dirty="0" smtClean="0"/>
            <a:t>STEP1</a:t>
          </a:r>
          <a:endParaRPr kumimoji="1" lang="ja-JP" altLang="en-US" sz="1400" b="1" dirty="0"/>
        </a:p>
      </dgm:t>
    </dgm:pt>
    <dgm:pt modelId="{1153CFCB-5C66-48B8-882F-68186188D85A}" type="parTrans" cxnId="{D044872F-C1C7-43EC-B4C6-405E47AFFA27}">
      <dgm:prSet/>
      <dgm:spPr/>
      <dgm:t>
        <a:bodyPr/>
        <a:lstStyle/>
        <a:p>
          <a:endParaRPr kumimoji="1" lang="ja-JP" altLang="en-US" sz="1600"/>
        </a:p>
      </dgm:t>
    </dgm:pt>
    <dgm:pt modelId="{7D929A28-D46E-4731-81C6-B8861CC7686C}" type="sibTrans" cxnId="{D044872F-C1C7-43EC-B4C6-405E47AFFA27}">
      <dgm:prSet/>
      <dgm:spPr/>
      <dgm:t>
        <a:bodyPr/>
        <a:lstStyle/>
        <a:p>
          <a:endParaRPr kumimoji="1" lang="ja-JP" altLang="en-US" sz="1600"/>
        </a:p>
      </dgm:t>
    </dgm:pt>
    <dgm:pt modelId="{082F5E67-A7DC-4652-ADFB-CC0F3F922482}">
      <dgm:prSet phldrT="[テキスト]" custT="1"/>
      <dgm:spPr>
        <a:solidFill>
          <a:srgbClr val="FFFC85">
            <a:alpha val="90000"/>
          </a:srgbClr>
        </a:solidFill>
        <a:ln>
          <a:solidFill>
            <a:schemeClr val="accent6"/>
          </a:solidFill>
        </a:ln>
      </dgm:spPr>
      <dgm:t>
        <a:bodyPr/>
        <a:lstStyle/>
        <a:p>
          <a:r>
            <a:rPr kumimoji="1" lang="en-US" altLang="ja-JP" sz="1800" dirty="0" smtClean="0">
              <a:solidFill>
                <a:srgbClr val="FF0000"/>
              </a:solidFill>
            </a:rPr>
            <a:t>Move toward the global best solution</a:t>
          </a:r>
          <a:endParaRPr kumimoji="1" lang="ja-JP" altLang="en-US" sz="1800" dirty="0">
            <a:solidFill>
              <a:srgbClr val="FF0000"/>
            </a:solidFill>
          </a:endParaRPr>
        </a:p>
      </dgm:t>
    </dgm:pt>
    <dgm:pt modelId="{F14C6881-633A-4A64-B954-C1348AB17D37}" type="parTrans" cxnId="{A219909A-32FE-4E9E-831D-A1249DA519E8}">
      <dgm:prSet/>
      <dgm:spPr/>
      <dgm:t>
        <a:bodyPr/>
        <a:lstStyle/>
        <a:p>
          <a:endParaRPr kumimoji="1" lang="ja-JP" altLang="en-US" sz="1600"/>
        </a:p>
      </dgm:t>
    </dgm:pt>
    <dgm:pt modelId="{FEE33318-CC6E-498F-A9CF-3E6E4CF98DE6}" type="sibTrans" cxnId="{A219909A-32FE-4E9E-831D-A1249DA519E8}">
      <dgm:prSet/>
      <dgm:spPr/>
      <dgm:t>
        <a:bodyPr/>
        <a:lstStyle/>
        <a:p>
          <a:endParaRPr kumimoji="1" lang="ja-JP" altLang="en-US" sz="1600"/>
        </a:p>
      </dgm:t>
    </dgm:pt>
    <dgm:pt modelId="{93E11774-0C0C-46D6-86DF-5F509B023E99}">
      <dgm:prSet phldrT="[テキスト]" custT="1"/>
      <dgm:spPr>
        <a:solidFill>
          <a:srgbClr val="619DF5"/>
        </a:solidFill>
        <a:ln>
          <a:noFill/>
        </a:ln>
      </dgm:spPr>
      <dgm:t>
        <a:bodyPr/>
        <a:lstStyle/>
        <a:p>
          <a:r>
            <a:rPr kumimoji="1" lang="en-US" altLang="ja-JP" sz="1400" b="1" dirty="0" smtClean="0"/>
            <a:t>STEP2</a:t>
          </a:r>
          <a:endParaRPr kumimoji="1" lang="ja-JP" altLang="en-US" sz="1400" b="1" dirty="0"/>
        </a:p>
      </dgm:t>
    </dgm:pt>
    <dgm:pt modelId="{C4B80D26-DD5A-4FA2-8D4E-2FF875CC9C10}" type="parTrans" cxnId="{5AC5C362-620F-403E-8618-8C7063E0DB5E}">
      <dgm:prSet/>
      <dgm:spPr/>
      <dgm:t>
        <a:bodyPr/>
        <a:lstStyle/>
        <a:p>
          <a:endParaRPr kumimoji="1" lang="ja-JP" altLang="en-US" sz="1600"/>
        </a:p>
      </dgm:t>
    </dgm:pt>
    <dgm:pt modelId="{5DD54DCA-A487-41DB-85A6-CB06643E1AB2}" type="sibTrans" cxnId="{5AC5C362-620F-403E-8618-8C7063E0DB5E}">
      <dgm:prSet/>
      <dgm:spPr/>
      <dgm:t>
        <a:bodyPr/>
        <a:lstStyle/>
        <a:p>
          <a:endParaRPr kumimoji="1" lang="ja-JP" altLang="en-US" sz="1600"/>
        </a:p>
      </dgm:t>
    </dgm:pt>
    <dgm:pt modelId="{165EC281-1C12-4FF1-9645-A6B4849D3E98}">
      <dgm:prSet phldrT="[テキスト]" custT="1"/>
      <dgm:spPr>
        <a:ln>
          <a:solidFill>
            <a:srgbClr val="3682F2"/>
          </a:solidFill>
        </a:ln>
      </dgm:spPr>
      <dgm:t>
        <a:bodyPr/>
        <a:lstStyle/>
        <a:p>
          <a:r>
            <a:rPr kumimoji="1" lang="en-US" altLang="ja-JP" sz="1800" b="1" dirty="0" smtClean="0"/>
            <a:t>Local search </a:t>
          </a:r>
          <a:r>
            <a:rPr kumimoji="1" lang="en-US" altLang="ja-JP" sz="1800" dirty="0" smtClean="0"/>
            <a:t>around the global best solution</a:t>
          </a:r>
          <a:endParaRPr kumimoji="1" lang="ja-JP" altLang="en-US" sz="1800" dirty="0"/>
        </a:p>
      </dgm:t>
    </dgm:pt>
    <dgm:pt modelId="{31334C6F-5256-4209-AC28-B4F9555EF850}" type="parTrans" cxnId="{9CB49690-5FE1-4630-9E31-E6D54597EFF3}">
      <dgm:prSet/>
      <dgm:spPr/>
      <dgm:t>
        <a:bodyPr/>
        <a:lstStyle/>
        <a:p>
          <a:endParaRPr kumimoji="1" lang="ja-JP" altLang="en-US" sz="1600"/>
        </a:p>
      </dgm:t>
    </dgm:pt>
    <dgm:pt modelId="{46DE66F8-246A-4E59-96C4-3DE6E80B1690}" type="sibTrans" cxnId="{9CB49690-5FE1-4630-9E31-E6D54597EFF3}">
      <dgm:prSet/>
      <dgm:spPr/>
      <dgm:t>
        <a:bodyPr/>
        <a:lstStyle/>
        <a:p>
          <a:endParaRPr kumimoji="1" lang="ja-JP" altLang="en-US" sz="1600"/>
        </a:p>
      </dgm:t>
    </dgm:pt>
    <dgm:pt modelId="{8E5C1901-C769-426F-832F-9936144BCB2F}">
      <dgm:prSet custT="1"/>
      <dgm:spPr>
        <a:solidFill>
          <a:srgbClr val="76AAF6"/>
        </a:solidFill>
        <a:ln>
          <a:noFill/>
        </a:ln>
      </dgm:spPr>
      <dgm:t>
        <a:bodyPr/>
        <a:lstStyle/>
        <a:p>
          <a:r>
            <a:rPr kumimoji="1" lang="en-US" altLang="ja-JP" sz="1400" b="1" dirty="0" smtClean="0"/>
            <a:t>STEP3</a:t>
          </a:r>
          <a:endParaRPr kumimoji="1" lang="ja-JP" altLang="en-US" sz="1400" b="1" dirty="0"/>
        </a:p>
      </dgm:t>
    </dgm:pt>
    <dgm:pt modelId="{6B600F45-3597-4B3E-A0EE-6E5814F3A4D4}" type="parTrans" cxnId="{E8A84D83-C6CA-4C5B-ADC6-2F5F21F9189F}">
      <dgm:prSet/>
      <dgm:spPr/>
      <dgm:t>
        <a:bodyPr/>
        <a:lstStyle/>
        <a:p>
          <a:endParaRPr kumimoji="1" lang="ja-JP" altLang="en-US" sz="1600"/>
        </a:p>
      </dgm:t>
    </dgm:pt>
    <dgm:pt modelId="{F41B1919-A887-4958-AD3A-93B36F508E36}" type="sibTrans" cxnId="{E8A84D83-C6CA-4C5B-ADC6-2F5F21F9189F}">
      <dgm:prSet/>
      <dgm:spPr/>
      <dgm:t>
        <a:bodyPr/>
        <a:lstStyle/>
        <a:p>
          <a:endParaRPr kumimoji="1" lang="ja-JP" altLang="en-US" sz="1600"/>
        </a:p>
      </dgm:t>
    </dgm:pt>
    <dgm:pt modelId="{2C67F7AA-5DD8-42F2-984B-D0C886698171}">
      <dgm:prSet custT="1"/>
      <dgm:spPr>
        <a:ln>
          <a:solidFill>
            <a:srgbClr val="3682F2"/>
          </a:solidFill>
        </a:ln>
      </dgm:spPr>
      <dgm:t>
        <a:bodyPr/>
        <a:lstStyle/>
        <a:p>
          <a:r>
            <a:rPr kumimoji="1" lang="en-US" altLang="ja-JP" sz="1800" b="1" dirty="0" smtClean="0"/>
            <a:t>Random search </a:t>
          </a:r>
          <a:r>
            <a:rPr kumimoji="1" lang="en-US" altLang="ja-JP" sz="1800" dirty="0" smtClean="0"/>
            <a:t>in the search space</a:t>
          </a:r>
          <a:endParaRPr kumimoji="1" lang="ja-JP" altLang="en-US" sz="1800" dirty="0"/>
        </a:p>
      </dgm:t>
    </dgm:pt>
    <dgm:pt modelId="{94894E84-D655-4910-B536-5D369B51EF2F}" type="parTrans" cxnId="{1FEB478B-3ED5-47AB-A4D8-8416E5DFFD8D}">
      <dgm:prSet/>
      <dgm:spPr/>
      <dgm:t>
        <a:bodyPr/>
        <a:lstStyle/>
        <a:p>
          <a:endParaRPr kumimoji="1" lang="ja-JP" altLang="en-US" sz="1600"/>
        </a:p>
      </dgm:t>
    </dgm:pt>
    <dgm:pt modelId="{DF6712E1-0C49-4028-A5F8-996AA4C10C88}" type="sibTrans" cxnId="{1FEB478B-3ED5-47AB-A4D8-8416E5DFFD8D}">
      <dgm:prSet/>
      <dgm:spPr/>
      <dgm:t>
        <a:bodyPr/>
        <a:lstStyle/>
        <a:p>
          <a:endParaRPr kumimoji="1" lang="ja-JP" altLang="en-US" sz="1600"/>
        </a:p>
      </dgm:t>
    </dgm:pt>
    <dgm:pt modelId="{D123BE17-3F08-4BB0-ABC4-80D3065A4CCE}">
      <dgm:prSet custT="1"/>
      <dgm:spPr>
        <a:solidFill>
          <a:srgbClr val="85B3F7"/>
        </a:solidFill>
        <a:ln>
          <a:noFill/>
        </a:ln>
      </dgm:spPr>
      <dgm:t>
        <a:bodyPr/>
        <a:lstStyle/>
        <a:p>
          <a:r>
            <a:rPr kumimoji="1" lang="en-US" altLang="ja-JP" sz="1400" b="1" dirty="0" smtClean="0"/>
            <a:t>STEP4</a:t>
          </a:r>
          <a:endParaRPr kumimoji="1" lang="ja-JP" altLang="en-US" sz="1400" b="1" dirty="0"/>
        </a:p>
      </dgm:t>
    </dgm:pt>
    <dgm:pt modelId="{28213266-33F9-4C26-B414-8AEB9C135F4C}" type="parTrans" cxnId="{FA2BC367-89D1-4642-AEB8-7BE1FAE5CE97}">
      <dgm:prSet/>
      <dgm:spPr/>
      <dgm:t>
        <a:bodyPr/>
        <a:lstStyle/>
        <a:p>
          <a:endParaRPr kumimoji="1" lang="ja-JP" altLang="en-US" sz="1600"/>
        </a:p>
      </dgm:t>
    </dgm:pt>
    <dgm:pt modelId="{43D36A7F-064C-4D48-84B0-EED6247AF832}" type="sibTrans" cxnId="{FA2BC367-89D1-4642-AEB8-7BE1FAE5CE97}">
      <dgm:prSet/>
      <dgm:spPr/>
      <dgm:t>
        <a:bodyPr/>
        <a:lstStyle/>
        <a:p>
          <a:endParaRPr kumimoji="1" lang="ja-JP" altLang="en-US" sz="1600"/>
        </a:p>
      </dgm:t>
    </dgm:pt>
    <dgm:pt modelId="{3CE1FE4B-DEE6-46B9-82DC-88FD5953D84D}">
      <dgm:prSet custT="1"/>
      <dgm:spPr>
        <a:ln>
          <a:solidFill>
            <a:srgbClr val="3682F2"/>
          </a:solidFill>
        </a:ln>
      </dgm:spPr>
      <dgm:t>
        <a:bodyPr/>
        <a:lstStyle/>
        <a:p>
          <a:r>
            <a:rPr kumimoji="1" lang="en-US" altLang="ja-JP" sz="1800" dirty="0" smtClean="0"/>
            <a:t>Evaluate and update solutions</a:t>
          </a:r>
          <a:endParaRPr kumimoji="1" lang="ja-JP" altLang="en-US" sz="1800" dirty="0"/>
        </a:p>
      </dgm:t>
    </dgm:pt>
    <dgm:pt modelId="{DA188B25-ABE0-4429-A1F0-18D03F4D2C80}" type="parTrans" cxnId="{3CA9DC4C-9CBE-4A83-8A87-D0C99C18746B}">
      <dgm:prSet/>
      <dgm:spPr/>
      <dgm:t>
        <a:bodyPr/>
        <a:lstStyle/>
        <a:p>
          <a:endParaRPr kumimoji="1" lang="ja-JP" altLang="en-US" sz="1600"/>
        </a:p>
      </dgm:t>
    </dgm:pt>
    <dgm:pt modelId="{AEE9A6A6-77E9-4982-89FD-C0AFC3DA4FB5}" type="sibTrans" cxnId="{3CA9DC4C-9CBE-4A83-8A87-D0C99C18746B}">
      <dgm:prSet/>
      <dgm:spPr/>
      <dgm:t>
        <a:bodyPr/>
        <a:lstStyle/>
        <a:p>
          <a:endParaRPr kumimoji="1" lang="ja-JP" altLang="en-US" sz="1600"/>
        </a:p>
      </dgm:t>
    </dgm:pt>
    <dgm:pt modelId="{53093208-B1AE-4239-A4D9-9262C5BE5265}">
      <dgm:prSet custT="1"/>
      <dgm:spPr>
        <a:solidFill>
          <a:srgbClr val="96BEF8"/>
        </a:solidFill>
        <a:ln>
          <a:noFill/>
        </a:ln>
      </dgm:spPr>
      <dgm:t>
        <a:bodyPr/>
        <a:lstStyle/>
        <a:p>
          <a:r>
            <a:rPr kumimoji="1" lang="en-US" altLang="ja-JP" sz="1400" b="1" dirty="0" smtClean="0"/>
            <a:t>STEP5</a:t>
          </a:r>
          <a:endParaRPr kumimoji="1" lang="ja-JP" altLang="en-US" sz="1400" b="1" dirty="0"/>
        </a:p>
      </dgm:t>
    </dgm:pt>
    <dgm:pt modelId="{1B3C2E23-71AC-4A58-A0E3-D2E29272C6E7}" type="parTrans" cxnId="{57FEE779-0220-48BD-9933-15E589A68CB4}">
      <dgm:prSet/>
      <dgm:spPr/>
      <dgm:t>
        <a:bodyPr/>
        <a:lstStyle/>
        <a:p>
          <a:endParaRPr kumimoji="1" lang="ja-JP" altLang="en-US" sz="1600"/>
        </a:p>
      </dgm:t>
    </dgm:pt>
    <dgm:pt modelId="{162BA339-5EC2-4A73-A4C8-05D4BEBACEE9}" type="sibTrans" cxnId="{57FEE779-0220-48BD-9933-15E589A68CB4}">
      <dgm:prSet/>
      <dgm:spPr/>
      <dgm:t>
        <a:bodyPr/>
        <a:lstStyle/>
        <a:p>
          <a:endParaRPr kumimoji="1" lang="ja-JP" altLang="en-US" sz="1600"/>
        </a:p>
      </dgm:t>
    </dgm:pt>
    <dgm:pt modelId="{CCA9EFBF-F302-47A5-9BD5-29403B01C0E9}">
      <dgm:prSet custT="1"/>
      <dgm:spPr>
        <a:ln>
          <a:solidFill>
            <a:srgbClr val="3682F2"/>
          </a:solidFill>
        </a:ln>
      </dgm:spPr>
      <dgm:t>
        <a:bodyPr/>
        <a:lstStyle/>
        <a:p>
          <a:r>
            <a:rPr kumimoji="1" lang="en-US" altLang="ja-JP" sz="1800" dirty="0" smtClean="0"/>
            <a:t>Return to STEP1</a:t>
          </a:r>
          <a:endParaRPr kumimoji="1" lang="ja-JP" altLang="en-US" sz="1800" dirty="0"/>
        </a:p>
      </dgm:t>
    </dgm:pt>
    <dgm:pt modelId="{ACB246D2-6C62-4D14-907B-F19AA48757FE}" type="parTrans" cxnId="{FC9CF4C2-B760-4E46-99B2-F61AAC6DEEA0}">
      <dgm:prSet/>
      <dgm:spPr/>
      <dgm:t>
        <a:bodyPr/>
        <a:lstStyle/>
        <a:p>
          <a:endParaRPr kumimoji="1" lang="ja-JP" altLang="en-US" sz="1600"/>
        </a:p>
      </dgm:t>
    </dgm:pt>
    <dgm:pt modelId="{B3950273-F90A-41D3-A98E-C9940DCA6545}" type="sibTrans" cxnId="{FC9CF4C2-B760-4E46-99B2-F61AAC6DEEA0}">
      <dgm:prSet/>
      <dgm:spPr/>
      <dgm:t>
        <a:bodyPr/>
        <a:lstStyle/>
        <a:p>
          <a:endParaRPr kumimoji="1" lang="ja-JP" altLang="en-US" sz="1600"/>
        </a:p>
      </dgm:t>
    </dgm:pt>
    <dgm:pt modelId="{42EE0DF0-8E20-4B4A-822A-B5AE966C8156}" type="pres">
      <dgm:prSet presAssocID="{D80D0CB9-6B7D-4FAA-A95E-033202AEF02E}" presName="linearFlow" presStyleCnt="0">
        <dgm:presLayoutVars>
          <dgm:dir/>
          <dgm:animLvl val="lvl"/>
          <dgm:resizeHandles val="exact"/>
        </dgm:presLayoutVars>
      </dgm:prSet>
      <dgm:spPr/>
      <dgm:t>
        <a:bodyPr/>
        <a:lstStyle/>
        <a:p>
          <a:endParaRPr kumimoji="1" lang="ja-JP" altLang="en-US"/>
        </a:p>
      </dgm:t>
    </dgm:pt>
    <dgm:pt modelId="{966D1367-0EB6-42CC-B53B-69B552ACA058}" type="pres">
      <dgm:prSet presAssocID="{6C29746D-249B-46D3-B2B3-F2E765075B16}" presName="composite" presStyleCnt="0"/>
      <dgm:spPr/>
    </dgm:pt>
    <dgm:pt modelId="{3ADC1B83-4CBC-4E9A-9CB3-7959043307DB}" type="pres">
      <dgm:prSet presAssocID="{6C29746D-249B-46D3-B2B3-F2E765075B16}" presName="parentText" presStyleLbl="alignNode1" presStyleIdx="0" presStyleCnt="5">
        <dgm:presLayoutVars>
          <dgm:chMax val="1"/>
          <dgm:bulletEnabled val="1"/>
        </dgm:presLayoutVars>
      </dgm:prSet>
      <dgm:spPr/>
      <dgm:t>
        <a:bodyPr/>
        <a:lstStyle/>
        <a:p>
          <a:endParaRPr kumimoji="1" lang="ja-JP" altLang="en-US"/>
        </a:p>
      </dgm:t>
    </dgm:pt>
    <dgm:pt modelId="{88817E69-1EAA-435E-99AC-033E06AA6C70}" type="pres">
      <dgm:prSet presAssocID="{6C29746D-249B-46D3-B2B3-F2E765075B16}" presName="descendantText" presStyleLbl="alignAcc1" presStyleIdx="0" presStyleCnt="5">
        <dgm:presLayoutVars>
          <dgm:bulletEnabled val="1"/>
        </dgm:presLayoutVars>
      </dgm:prSet>
      <dgm:spPr/>
      <dgm:t>
        <a:bodyPr/>
        <a:lstStyle/>
        <a:p>
          <a:endParaRPr kumimoji="1" lang="ja-JP" altLang="en-US"/>
        </a:p>
      </dgm:t>
    </dgm:pt>
    <dgm:pt modelId="{A19C5310-535A-41A1-8423-F098ACCCEFC7}" type="pres">
      <dgm:prSet presAssocID="{7D929A28-D46E-4731-81C6-B8861CC7686C}" presName="sp" presStyleCnt="0"/>
      <dgm:spPr/>
    </dgm:pt>
    <dgm:pt modelId="{43001783-670E-44E7-98F4-2E26F7BE9B4C}" type="pres">
      <dgm:prSet presAssocID="{93E11774-0C0C-46D6-86DF-5F509B023E99}" presName="composite" presStyleCnt="0"/>
      <dgm:spPr/>
    </dgm:pt>
    <dgm:pt modelId="{C5DE4F0F-B290-42C3-B5BA-FA42B2E8005B}" type="pres">
      <dgm:prSet presAssocID="{93E11774-0C0C-46D6-86DF-5F509B023E99}" presName="parentText" presStyleLbl="alignNode1" presStyleIdx="1" presStyleCnt="5">
        <dgm:presLayoutVars>
          <dgm:chMax val="1"/>
          <dgm:bulletEnabled val="1"/>
        </dgm:presLayoutVars>
      </dgm:prSet>
      <dgm:spPr/>
      <dgm:t>
        <a:bodyPr/>
        <a:lstStyle/>
        <a:p>
          <a:endParaRPr kumimoji="1" lang="ja-JP" altLang="en-US"/>
        </a:p>
      </dgm:t>
    </dgm:pt>
    <dgm:pt modelId="{A7527560-1746-4C20-B9B3-07D6BCBD7A69}" type="pres">
      <dgm:prSet presAssocID="{93E11774-0C0C-46D6-86DF-5F509B023E99}" presName="descendantText" presStyleLbl="alignAcc1" presStyleIdx="1" presStyleCnt="5">
        <dgm:presLayoutVars>
          <dgm:bulletEnabled val="1"/>
        </dgm:presLayoutVars>
      </dgm:prSet>
      <dgm:spPr/>
      <dgm:t>
        <a:bodyPr/>
        <a:lstStyle/>
        <a:p>
          <a:endParaRPr kumimoji="1" lang="ja-JP" altLang="en-US"/>
        </a:p>
      </dgm:t>
    </dgm:pt>
    <dgm:pt modelId="{51294265-DB5B-445B-BB11-323EB99BFA13}" type="pres">
      <dgm:prSet presAssocID="{5DD54DCA-A487-41DB-85A6-CB06643E1AB2}" presName="sp" presStyleCnt="0"/>
      <dgm:spPr/>
    </dgm:pt>
    <dgm:pt modelId="{52814B2C-17B1-467C-B4F0-E49ABFF123A0}" type="pres">
      <dgm:prSet presAssocID="{8E5C1901-C769-426F-832F-9936144BCB2F}" presName="composite" presStyleCnt="0"/>
      <dgm:spPr/>
    </dgm:pt>
    <dgm:pt modelId="{AD39AB1B-0A60-47AC-8DDE-DDDE2B270353}" type="pres">
      <dgm:prSet presAssocID="{8E5C1901-C769-426F-832F-9936144BCB2F}" presName="parentText" presStyleLbl="alignNode1" presStyleIdx="2" presStyleCnt="5">
        <dgm:presLayoutVars>
          <dgm:chMax val="1"/>
          <dgm:bulletEnabled val="1"/>
        </dgm:presLayoutVars>
      </dgm:prSet>
      <dgm:spPr/>
      <dgm:t>
        <a:bodyPr/>
        <a:lstStyle/>
        <a:p>
          <a:endParaRPr kumimoji="1" lang="ja-JP" altLang="en-US"/>
        </a:p>
      </dgm:t>
    </dgm:pt>
    <dgm:pt modelId="{F1AB4264-F17F-4CC2-B7FD-3975BA4C1304}" type="pres">
      <dgm:prSet presAssocID="{8E5C1901-C769-426F-832F-9936144BCB2F}" presName="descendantText" presStyleLbl="alignAcc1" presStyleIdx="2" presStyleCnt="5">
        <dgm:presLayoutVars>
          <dgm:bulletEnabled val="1"/>
        </dgm:presLayoutVars>
      </dgm:prSet>
      <dgm:spPr/>
      <dgm:t>
        <a:bodyPr/>
        <a:lstStyle/>
        <a:p>
          <a:endParaRPr kumimoji="1" lang="ja-JP" altLang="en-US"/>
        </a:p>
      </dgm:t>
    </dgm:pt>
    <dgm:pt modelId="{101D971E-975A-44FA-870F-D97B46D4A2AF}" type="pres">
      <dgm:prSet presAssocID="{F41B1919-A887-4958-AD3A-93B36F508E36}" presName="sp" presStyleCnt="0"/>
      <dgm:spPr/>
    </dgm:pt>
    <dgm:pt modelId="{FCBE4D70-0C3B-40E4-95BE-F57248128237}" type="pres">
      <dgm:prSet presAssocID="{D123BE17-3F08-4BB0-ABC4-80D3065A4CCE}" presName="composite" presStyleCnt="0"/>
      <dgm:spPr/>
    </dgm:pt>
    <dgm:pt modelId="{C69706EC-6F22-4FD2-BC3F-F668E262E3A9}" type="pres">
      <dgm:prSet presAssocID="{D123BE17-3F08-4BB0-ABC4-80D3065A4CCE}" presName="parentText" presStyleLbl="alignNode1" presStyleIdx="3" presStyleCnt="5">
        <dgm:presLayoutVars>
          <dgm:chMax val="1"/>
          <dgm:bulletEnabled val="1"/>
        </dgm:presLayoutVars>
      </dgm:prSet>
      <dgm:spPr/>
      <dgm:t>
        <a:bodyPr/>
        <a:lstStyle/>
        <a:p>
          <a:endParaRPr kumimoji="1" lang="ja-JP" altLang="en-US"/>
        </a:p>
      </dgm:t>
    </dgm:pt>
    <dgm:pt modelId="{8745090B-EEF4-4074-9B61-730F8A8B766A}" type="pres">
      <dgm:prSet presAssocID="{D123BE17-3F08-4BB0-ABC4-80D3065A4CCE}" presName="descendantText" presStyleLbl="alignAcc1" presStyleIdx="3" presStyleCnt="5">
        <dgm:presLayoutVars>
          <dgm:bulletEnabled val="1"/>
        </dgm:presLayoutVars>
      </dgm:prSet>
      <dgm:spPr/>
      <dgm:t>
        <a:bodyPr/>
        <a:lstStyle/>
        <a:p>
          <a:endParaRPr kumimoji="1" lang="ja-JP" altLang="en-US"/>
        </a:p>
      </dgm:t>
    </dgm:pt>
    <dgm:pt modelId="{C360A1A8-3B42-40F6-9315-819B0D97A0F2}" type="pres">
      <dgm:prSet presAssocID="{43D36A7F-064C-4D48-84B0-EED6247AF832}" presName="sp" presStyleCnt="0"/>
      <dgm:spPr/>
    </dgm:pt>
    <dgm:pt modelId="{20B20950-F1F2-4468-B330-D4F133F06633}" type="pres">
      <dgm:prSet presAssocID="{53093208-B1AE-4239-A4D9-9262C5BE5265}" presName="composite" presStyleCnt="0"/>
      <dgm:spPr/>
    </dgm:pt>
    <dgm:pt modelId="{7CA4C4A3-1BFE-4775-915F-ACB4BB139530}" type="pres">
      <dgm:prSet presAssocID="{53093208-B1AE-4239-A4D9-9262C5BE5265}" presName="parentText" presStyleLbl="alignNode1" presStyleIdx="4" presStyleCnt="5">
        <dgm:presLayoutVars>
          <dgm:chMax val="1"/>
          <dgm:bulletEnabled val="1"/>
        </dgm:presLayoutVars>
      </dgm:prSet>
      <dgm:spPr/>
      <dgm:t>
        <a:bodyPr/>
        <a:lstStyle/>
        <a:p>
          <a:endParaRPr kumimoji="1" lang="ja-JP" altLang="en-US"/>
        </a:p>
      </dgm:t>
    </dgm:pt>
    <dgm:pt modelId="{0C41ACD8-6E88-4919-98B7-FA46B297E4B0}" type="pres">
      <dgm:prSet presAssocID="{53093208-B1AE-4239-A4D9-9262C5BE5265}" presName="descendantText" presStyleLbl="alignAcc1" presStyleIdx="4" presStyleCnt="5">
        <dgm:presLayoutVars>
          <dgm:bulletEnabled val="1"/>
        </dgm:presLayoutVars>
      </dgm:prSet>
      <dgm:spPr/>
      <dgm:t>
        <a:bodyPr/>
        <a:lstStyle/>
        <a:p>
          <a:endParaRPr kumimoji="1" lang="ja-JP" altLang="en-US"/>
        </a:p>
      </dgm:t>
    </dgm:pt>
  </dgm:ptLst>
  <dgm:cxnLst>
    <dgm:cxn modelId="{0A2063FA-FEB9-4ABD-9DE3-137CEEF4D1C1}" type="presOf" srcId="{93E11774-0C0C-46D6-86DF-5F509B023E99}" destId="{C5DE4F0F-B290-42C3-B5BA-FA42B2E8005B}" srcOrd="0" destOrd="0" presId="urn:microsoft.com/office/officeart/2005/8/layout/chevron2"/>
    <dgm:cxn modelId="{E8A84D83-C6CA-4C5B-ADC6-2F5F21F9189F}" srcId="{D80D0CB9-6B7D-4FAA-A95E-033202AEF02E}" destId="{8E5C1901-C769-426F-832F-9936144BCB2F}" srcOrd="2" destOrd="0" parTransId="{6B600F45-3597-4B3E-A0EE-6E5814F3A4D4}" sibTransId="{F41B1919-A887-4958-AD3A-93B36F508E36}"/>
    <dgm:cxn modelId="{0B23AD87-D0DB-450B-96BE-77285EA9D553}" type="presOf" srcId="{D80D0CB9-6B7D-4FAA-A95E-033202AEF02E}" destId="{42EE0DF0-8E20-4B4A-822A-B5AE966C8156}" srcOrd="0" destOrd="0" presId="urn:microsoft.com/office/officeart/2005/8/layout/chevron2"/>
    <dgm:cxn modelId="{1FEB478B-3ED5-47AB-A4D8-8416E5DFFD8D}" srcId="{8E5C1901-C769-426F-832F-9936144BCB2F}" destId="{2C67F7AA-5DD8-42F2-984B-D0C886698171}" srcOrd="0" destOrd="0" parTransId="{94894E84-D655-4910-B536-5D369B51EF2F}" sibTransId="{DF6712E1-0C49-4028-A5F8-996AA4C10C88}"/>
    <dgm:cxn modelId="{D044872F-C1C7-43EC-B4C6-405E47AFFA27}" srcId="{D80D0CB9-6B7D-4FAA-A95E-033202AEF02E}" destId="{6C29746D-249B-46D3-B2B3-F2E765075B16}" srcOrd="0" destOrd="0" parTransId="{1153CFCB-5C66-48B8-882F-68186188D85A}" sibTransId="{7D929A28-D46E-4731-81C6-B8861CC7686C}"/>
    <dgm:cxn modelId="{0CCF484C-FBDB-436E-986F-B16847FFBF0A}" type="presOf" srcId="{6C29746D-249B-46D3-B2B3-F2E765075B16}" destId="{3ADC1B83-4CBC-4E9A-9CB3-7959043307DB}" srcOrd="0" destOrd="0" presId="urn:microsoft.com/office/officeart/2005/8/layout/chevron2"/>
    <dgm:cxn modelId="{08E73F81-D355-4145-9E44-D6E11F37E008}" type="presOf" srcId="{3CE1FE4B-DEE6-46B9-82DC-88FD5953D84D}" destId="{8745090B-EEF4-4074-9B61-730F8A8B766A}" srcOrd="0" destOrd="0" presId="urn:microsoft.com/office/officeart/2005/8/layout/chevron2"/>
    <dgm:cxn modelId="{3438A218-F6ED-4236-AC67-BAF538F66718}" type="presOf" srcId="{8E5C1901-C769-426F-832F-9936144BCB2F}" destId="{AD39AB1B-0A60-47AC-8DDE-DDDE2B270353}" srcOrd="0" destOrd="0" presId="urn:microsoft.com/office/officeart/2005/8/layout/chevron2"/>
    <dgm:cxn modelId="{6D3434FF-A4AD-443E-AE15-3A80101E2D29}" type="presOf" srcId="{165EC281-1C12-4FF1-9645-A6B4849D3E98}" destId="{A7527560-1746-4C20-B9B3-07D6BCBD7A69}" srcOrd="0" destOrd="0" presId="urn:microsoft.com/office/officeart/2005/8/layout/chevron2"/>
    <dgm:cxn modelId="{5AC5C362-620F-403E-8618-8C7063E0DB5E}" srcId="{D80D0CB9-6B7D-4FAA-A95E-033202AEF02E}" destId="{93E11774-0C0C-46D6-86DF-5F509B023E99}" srcOrd="1" destOrd="0" parTransId="{C4B80D26-DD5A-4FA2-8D4E-2FF875CC9C10}" sibTransId="{5DD54DCA-A487-41DB-85A6-CB06643E1AB2}"/>
    <dgm:cxn modelId="{57FEE779-0220-48BD-9933-15E589A68CB4}" srcId="{D80D0CB9-6B7D-4FAA-A95E-033202AEF02E}" destId="{53093208-B1AE-4239-A4D9-9262C5BE5265}" srcOrd="4" destOrd="0" parTransId="{1B3C2E23-71AC-4A58-A0E3-D2E29272C6E7}" sibTransId="{162BA339-5EC2-4A73-A4C8-05D4BEBACEE9}"/>
    <dgm:cxn modelId="{3CA9DC4C-9CBE-4A83-8A87-D0C99C18746B}" srcId="{D123BE17-3F08-4BB0-ABC4-80D3065A4CCE}" destId="{3CE1FE4B-DEE6-46B9-82DC-88FD5953D84D}" srcOrd="0" destOrd="0" parTransId="{DA188B25-ABE0-4429-A1F0-18D03F4D2C80}" sibTransId="{AEE9A6A6-77E9-4982-89FD-C0AFC3DA4FB5}"/>
    <dgm:cxn modelId="{FA2BC367-89D1-4642-AEB8-7BE1FAE5CE97}" srcId="{D80D0CB9-6B7D-4FAA-A95E-033202AEF02E}" destId="{D123BE17-3F08-4BB0-ABC4-80D3065A4CCE}" srcOrd="3" destOrd="0" parTransId="{28213266-33F9-4C26-B414-8AEB9C135F4C}" sibTransId="{43D36A7F-064C-4D48-84B0-EED6247AF832}"/>
    <dgm:cxn modelId="{8BF15F60-B428-4234-AFBD-A99A55518881}" type="presOf" srcId="{2C67F7AA-5DD8-42F2-984B-D0C886698171}" destId="{F1AB4264-F17F-4CC2-B7FD-3975BA4C1304}" srcOrd="0" destOrd="0" presId="urn:microsoft.com/office/officeart/2005/8/layout/chevron2"/>
    <dgm:cxn modelId="{47D072C8-6597-4870-A69E-51CE1C84F7C4}" type="presOf" srcId="{082F5E67-A7DC-4652-ADFB-CC0F3F922482}" destId="{88817E69-1EAA-435E-99AC-033E06AA6C70}" srcOrd="0" destOrd="0" presId="urn:microsoft.com/office/officeart/2005/8/layout/chevron2"/>
    <dgm:cxn modelId="{EF03CF89-2DCF-46DB-A26B-E1FF12FA00DF}" type="presOf" srcId="{D123BE17-3F08-4BB0-ABC4-80D3065A4CCE}" destId="{C69706EC-6F22-4FD2-BC3F-F668E262E3A9}" srcOrd="0" destOrd="0" presId="urn:microsoft.com/office/officeart/2005/8/layout/chevron2"/>
    <dgm:cxn modelId="{F0C5600D-B285-4190-858F-29EDF776A0F9}" type="presOf" srcId="{53093208-B1AE-4239-A4D9-9262C5BE5265}" destId="{7CA4C4A3-1BFE-4775-915F-ACB4BB139530}" srcOrd="0" destOrd="0" presId="urn:microsoft.com/office/officeart/2005/8/layout/chevron2"/>
    <dgm:cxn modelId="{9CD0EFC5-EC30-4403-A426-1235FB4A234E}" type="presOf" srcId="{CCA9EFBF-F302-47A5-9BD5-29403B01C0E9}" destId="{0C41ACD8-6E88-4919-98B7-FA46B297E4B0}" srcOrd="0" destOrd="0" presId="urn:microsoft.com/office/officeart/2005/8/layout/chevron2"/>
    <dgm:cxn modelId="{A219909A-32FE-4E9E-831D-A1249DA519E8}" srcId="{6C29746D-249B-46D3-B2B3-F2E765075B16}" destId="{082F5E67-A7DC-4652-ADFB-CC0F3F922482}" srcOrd="0" destOrd="0" parTransId="{F14C6881-633A-4A64-B954-C1348AB17D37}" sibTransId="{FEE33318-CC6E-498F-A9CF-3E6E4CF98DE6}"/>
    <dgm:cxn modelId="{9CB49690-5FE1-4630-9E31-E6D54597EFF3}" srcId="{93E11774-0C0C-46D6-86DF-5F509B023E99}" destId="{165EC281-1C12-4FF1-9645-A6B4849D3E98}" srcOrd="0" destOrd="0" parTransId="{31334C6F-5256-4209-AC28-B4F9555EF850}" sibTransId="{46DE66F8-246A-4E59-96C4-3DE6E80B1690}"/>
    <dgm:cxn modelId="{FC9CF4C2-B760-4E46-99B2-F61AAC6DEEA0}" srcId="{53093208-B1AE-4239-A4D9-9262C5BE5265}" destId="{CCA9EFBF-F302-47A5-9BD5-29403B01C0E9}" srcOrd="0" destOrd="0" parTransId="{ACB246D2-6C62-4D14-907B-F19AA48757FE}" sibTransId="{B3950273-F90A-41D3-A98E-C9940DCA6545}"/>
    <dgm:cxn modelId="{1132F8A2-1BF6-421C-901E-50719011550E}" type="presParOf" srcId="{42EE0DF0-8E20-4B4A-822A-B5AE966C8156}" destId="{966D1367-0EB6-42CC-B53B-69B552ACA058}" srcOrd="0" destOrd="0" presId="urn:microsoft.com/office/officeart/2005/8/layout/chevron2"/>
    <dgm:cxn modelId="{56782780-30D5-48FC-B341-766AB87B66B5}" type="presParOf" srcId="{966D1367-0EB6-42CC-B53B-69B552ACA058}" destId="{3ADC1B83-4CBC-4E9A-9CB3-7959043307DB}" srcOrd="0" destOrd="0" presId="urn:microsoft.com/office/officeart/2005/8/layout/chevron2"/>
    <dgm:cxn modelId="{D1137280-FE49-4D0E-91DD-F92FB29B2B29}" type="presParOf" srcId="{966D1367-0EB6-42CC-B53B-69B552ACA058}" destId="{88817E69-1EAA-435E-99AC-033E06AA6C70}" srcOrd="1" destOrd="0" presId="urn:microsoft.com/office/officeart/2005/8/layout/chevron2"/>
    <dgm:cxn modelId="{CBB91255-F8ED-4795-B4DF-791A02B3A7A9}" type="presParOf" srcId="{42EE0DF0-8E20-4B4A-822A-B5AE966C8156}" destId="{A19C5310-535A-41A1-8423-F098ACCCEFC7}" srcOrd="1" destOrd="0" presId="urn:microsoft.com/office/officeart/2005/8/layout/chevron2"/>
    <dgm:cxn modelId="{782AAFCB-F38E-4778-A0C6-CE838C730AB2}" type="presParOf" srcId="{42EE0DF0-8E20-4B4A-822A-B5AE966C8156}" destId="{43001783-670E-44E7-98F4-2E26F7BE9B4C}" srcOrd="2" destOrd="0" presId="urn:microsoft.com/office/officeart/2005/8/layout/chevron2"/>
    <dgm:cxn modelId="{2507E151-BCA0-4E44-ACF3-98E06283F505}" type="presParOf" srcId="{43001783-670E-44E7-98F4-2E26F7BE9B4C}" destId="{C5DE4F0F-B290-42C3-B5BA-FA42B2E8005B}" srcOrd="0" destOrd="0" presId="urn:microsoft.com/office/officeart/2005/8/layout/chevron2"/>
    <dgm:cxn modelId="{9E67B150-E546-4993-AB84-C8B764E4642C}" type="presParOf" srcId="{43001783-670E-44E7-98F4-2E26F7BE9B4C}" destId="{A7527560-1746-4C20-B9B3-07D6BCBD7A69}" srcOrd="1" destOrd="0" presId="urn:microsoft.com/office/officeart/2005/8/layout/chevron2"/>
    <dgm:cxn modelId="{E53A598A-25EF-49AD-A3BA-EDAEF95BE896}" type="presParOf" srcId="{42EE0DF0-8E20-4B4A-822A-B5AE966C8156}" destId="{51294265-DB5B-445B-BB11-323EB99BFA13}" srcOrd="3" destOrd="0" presId="urn:microsoft.com/office/officeart/2005/8/layout/chevron2"/>
    <dgm:cxn modelId="{850F9073-6BCB-4447-8321-64BC74EED2DD}" type="presParOf" srcId="{42EE0DF0-8E20-4B4A-822A-B5AE966C8156}" destId="{52814B2C-17B1-467C-B4F0-E49ABFF123A0}" srcOrd="4" destOrd="0" presId="urn:microsoft.com/office/officeart/2005/8/layout/chevron2"/>
    <dgm:cxn modelId="{487CEEA3-4928-41B9-89F1-9C55CFEB0F56}" type="presParOf" srcId="{52814B2C-17B1-467C-B4F0-E49ABFF123A0}" destId="{AD39AB1B-0A60-47AC-8DDE-DDDE2B270353}" srcOrd="0" destOrd="0" presId="urn:microsoft.com/office/officeart/2005/8/layout/chevron2"/>
    <dgm:cxn modelId="{01AF2549-16E4-419C-B3CD-4C91D65E4B3A}" type="presParOf" srcId="{52814B2C-17B1-467C-B4F0-E49ABFF123A0}" destId="{F1AB4264-F17F-4CC2-B7FD-3975BA4C1304}" srcOrd="1" destOrd="0" presId="urn:microsoft.com/office/officeart/2005/8/layout/chevron2"/>
    <dgm:cxn modelId="{833B6C76-4FB6-4DBB-B302-8759B4893078}" type="presParOf" srcId="{42EE0DF0-8E20-4B4A-822A-B5AE966C8156}" destId="{101D971E-975A-44FA-870F-D97B46D4A2AF}" srcOrd="5" destOrd="0" presId="urn:microsoft.com/office/officeart/2005/8/layout/chevron2"/>
    <dgm:cxn modelId="{BBFAB17D-2786-48AC-BED2-EBFA6262AE56}" type="presParOf" srcId="{42EE0DF0-8E20-4B4A-822A-B5AE966C8156}" destId="{FCBE4D70-0C3B-40E4-95BE-F57248128237}" srcOrd="6" destOrd="0" presId="urn:microsoft.com/office/officeart/2005/8/layout/chevron2"/>
    <dgm:cxn modelId="{2550F29B-9CC0-4BAC-80D6-9C75B272265B}" type="presParOf" srcId="{FCBE4D70-0C3B-40E4-95BE-F57248128237}" destId="{C69706EC-6F22-4FD2-BC3F-F668E262E3A9}" srcOrd="0" destOrd="0" presId="urn:microsoft.com/office/officeart/2005/8/layout/chevron2"/>
    <dgm:cxn modelId="{276463F6-9DF4-434E-814B-ADC6A4AE90B8}" type="presParOf" srcId="{FCBE4D70-0C3B-40E4-95BE-F57248128237}" destId="{8745090B-EEF4-4074-9B61-730F8A8B766A}" srcOrd="1" destOrd="0" presId="urn:microsoft.com/office/officeart/2005/8/layout/chevron2"/>
    <dgm:cxn modelId="{0AC132BE-CF4A-4825-AB56-5B9AF0A41EE6}" type="presParOf" srcId="{42EE0DF0-8E20-4B4A-822A-B5AE966C8156}" destId="{C360A1A8-3B42-40F6-9315-819B0D97A0F2}" srcOrd="7" destOrd="0" presId="urn:microsoft.com/office/officeart/2005/8/layout/chevron2"/>
    <dgm:cxn modelId="{9266C86C-FCC1-456B-A7AC-3392BF174AFE}" type="presParOf" srcId="{42EE0DF0-8E20-4B4A-822A-B5AE966C8156}" destId="{20B20950-F1F2-4468-B330-D4F133F06633}" srcOrd="8" destOrd="0" presId="urn:microsoft.com/office/officeart/2005/8/layout/chevron2"/>
    <dgm:cxn modelId="{21A56932-E243-4C60-A00D-0CCA9D7C6C76}" type="presParOf" srcId="{20B20950-F1F2-4468-B330-D4F133F06633}" destId="{7CA4C4A3-1BFE-4775-915F-ACB4BB139530}" srcOrd="0" destOrd="0" presId="urn:microsoft.com/office/officeart/2005/8/layout/chevron2"/>
    <dgm:cxn modelId="{DAADC70A-2722-430A-B16F-E25AEF861272}" type="presParOf" srcId="{20B20950-F1F2-4468-B330-D4F133F06633}" destId="{0C41ACD8-6E88-4919-98B7-FA46B297E4B0}" srcOrd="1" destOrd="0" presId="urn:microsoft.com/office/officeart/2005/8/layout/chevron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80D0CB9-6B7D-4FAA-A95E-033202AEF02E}"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kumimoji="1" lang="ja-JP" altLang="en-US"/>
        </a:p>
      </dgm:t>
    </dgm:pt>
    <dgm:pt modelId="{6C29746D-249B-46D3-B2B3-F2E765075B16}">
      <dgm:prSet phldrT="[テキスト]" custT="1"/>
      <dgm:spPr>
        <a:solidFill>
          <a:srgbClr val="4E91F4"/>
        </a:solidFill>
        <a:ln>
          <a:noFill/>
        </a:ln>
      </dgm:spPr>
      <dgm:t>
        <a:bodyPr/>
        <a:lstStyle/>
        <a:p>
          <a:r>
            <a:rPr kumimoji="1" lang="en-US" altLang="ja-JP" sz="1400" b="1" dirty="0" smtClean="0"/>
            <a:t>STEP1</a:t>
          </a:r>
          <a:endParaRPr kumimoji="1" lang="ja-JP" altLang="en-US" sz="1400" b="1" dirty="0"/>
        </a:p>
      </dgm:t>
    </dgm:pt>
    <dgm:pt modelId="{1153CFCB-5C66-48B8-882F-68186188D85A}" type="parTrans" cxnId="{D044872F-C1C7-43EC-B4C6-405E47AFFA27}">
      <dgm:prSet/>
      <dgm:spPr/>
      <dgm:t>
        <a:bodyPr/>
        <a:lstStyle/>
        <a:p>
          <a:endParaRPr kumimoji="1" lang="ja-JP" altLang="en-US" sz="1600"/>
        </a:p>
      </dgm:t>
    </dgm:pt>
    <dgm:pt modelId="{7D929A28-D46E-4731-81C6-B8861CC7686C}" type="sibTrans" cxnId="{D044872F-C1C7-43EC-B4C6-405E47AFFA27}">
      <dgm:prSet/>
      <dgm:spPr/>
      <dgm:t>
        <a:bodyPr/>
        <a:lstStyle/>
        <a:p>
          <a:endParaRPr kumimoji="1" lang="ja-JP" altLang="en-US" sz="1600"/>
        </a:p>
      </dgm:t>
    </dgm:pt>
    <dgm:pt modelId="{082F5E67-A7DC-4652-ADFB-CC0F3F922482}">
      <dgm:prSet phldrT="[テキスト]" custT="1"/>
      <dgm:spPr>
        <a:ln>
          <a:solidFill>
            <a:srgbClr val="3682F2"/>
          </a:solidFill>
        </a:ln>
      </dgm:spPr>
      <dgm:t>
        <a:bodyPr/>
        <a:lstStyle/>
        <a:p>
          <a:r>
            <a:rPr kumimoji="1" lang="en-US" altLang="ja-JP" sz="1800" dirty="0" smtClean="0">
              <a:solidFill>
                <a:schemeClr val="tx1"/>
              </a:solidFill>
            </a:rPr>
            <a:t>Move toward the global best solution</a:t>
          </a:r>
          <a:endParaRPr kumimoji="1" lang="ja-JP" altLang="en-US" sz="1800" dirty="0">
            <a:solidFill>
              <a:schemeClr val="tx1"/>
            </a:solidFill>
          </a:endParaRPr>
        </a:p>
      </dgm:t>
    </dgm:pt>
    <dgm:pt modelId="{F14C6881-633A-4A64-B954-C1348AB17D37}" type="parTrans" cxnId="{A219909A-32FE-4E9E-831D-A1249DA519E8}">
      <dgm:prSet/>
      <dgm:spPr/>
      <dgm:t>
        <a:bodyPr/>
        <a:lstStyle/>
        <a:p>
          <a:endParaRPr kumimoji="1" lang="ja-JP" altLang="en-US" sz="1600"/>
        </a:p>
      </dgm:t>
    </dgm:pt>
    <dgm:pt modelId="{FEE33318-CC6E-498F-A9CF-3E6E4CF98DE6}" type="sibTrans" cxnId="{A219909A-32FE-4E9E-831D-A1249DA519E8}">
      <dgm:prSet/>
      <dgm:spPr/>
      <dgm:t>
        <a:bodyPr/>
        <a:lstStyle/>
        <a:p>
          <a:endParaRPr kumimoji="1" lang="ja-JP" altLang="en-US" sz="1600"/>
        </a:p>
      </dgm:t>
    </dgm:pt>
    <dgm:pt modelId="{93E11774-0C0C-46D6-86DF-5F509B023E99}">
      <dgm:prSet phldrT="[テキスト]" custT="1"/>
      <dgm:spPr>
        <a:solidFill>
          <a:schemeClr val="accent6"/>
        </a:solidFill>
        <a:ln>
          <a:noFill/>
        </a:ln>
      </dgm:spPr>
      <dgm:t>
        <a:bodyPr/>
        <a:lstStyle/>
        <a:p>
          <a:r>
            <a:rPr kumimoji="1" lang="en-US" altLang="ja-JP" sz="1400" b="1" dirty="0" smtClean="0"/>
            <a:t>STEP2</a:t>
          </a:r>
          <a:endParaRPr kumimoji="1" lang="ja-JP" altLang="en-US" sz="1400" b="1" dirty="0"/>
        </a:p>
      </dgm:t>
    </dgm:pt>
    <dgm:pt modelId="{C4B80D26-DD5A-4FA2-8D4E-2FF875CC9C10}" type="parTrans" cxnId="{5AC5C362-620F-403E-8618-8C7063E0DB5E}">
      <dgm:prSet/>
      <dgm:spPr/>
      <dgm:t>
        <a:bodyPr/>
        <a:lstStyle/>
        <a:p>
          <a:endParaRPr kumimoji="1" lang="ja-JP" altLang="en-US" sz="1600"/>
        </a:p>
      </dgm:t>
    </dgm:pt>
    <dgm:pt modelId="{5DD54DCA-A487-41DB-85A6-CB06643E1AB2}" type="sibTrans" cxnId="{5AC5C362-620F-403E-8618-8C7063E0DB5E}">
      <dgm:prSet/>
      <dgm:spPr/>
      <dgm:t>
        <a:bodyPr/>
        <a:lstStyle/>
        <a:p>
          <a:endParaRPr kumimoji="1" lang="ja-JP" altLang="en-US" sz="1600"/>
        </a:p>
      </dgm:t>
    </dgm:pt>
    <dgm:pt modelId="{165EC281-1C12-4FF1-9645-A6B4849D3E98}">
      <dgm:prSet phldrT="[テキスト]" custT="1"/>
      <dgm:spPr>
        <a:solidFill>
          <a:srgbClr val="FFFC85">
            <a:alpha val="90000"/>
          </a:srgbClr>
        </a:solidFill>
        <a:ln>
          <a:solidFill>
            <a:schemeClr val="accent6"/>
          </a:solidFill>
        </a:ln>
      </dgm:spPr>
      <dgm:t>
        <a:bodyPr/>
        <a:lstStyle/>
        <a:p>
          <a:r>
            <a:rPr kumimoji="1" lang="en-US" altLang="ja-JP" sz="1800" b="1" dirty="0" smtClean="0">
              <a:solidFill>
                <a:srgbClr val="FF0000"/>
              </a:solidFill>
            </a:rPr>
            <a:t>Local search </a:t>
          </a:r>
          <a:r>
            <a:rPr kumimoji="1" lang="en-US" altLang="ja-JP" sz="1800" dirty="0" smtClean="0">
              <a:solidFill>
                <a:srgbClr val="FF0000"/>
              </a:solidFill>
            </a:rPr>
            <a:t>around the global best solution</a:t>
          </a:r>
          <a:endParaRPr kumimoji="1" lang="ja-JP" altLang="en-US" sz="1800" dirty="0">
            <a:solidFill>
              <a:srgbClr val="FF0000"/>
            </a:solidFill>
          </a:endParaRPr>
        </a:p>
      </dgm:t>
    </dgm:pt>
    <dgm:pt modelId="{31334C6F-5256-4209-AC28-B4F9555EF850}" type="parTrans" cxnId="{9CB49690-5FE1-4630-9E31-E6D54597EFF3}">
      <dgm:prSet/>
      <dgm:spPr/>
      <dgm:t>
        <a:bodyPr/>
        <a:lstStyle/>
        <a:p>
          <a:endParaRPr kumimoji="1" lang="ja-JP" altLang="en-US" sz="1600"/>
        </a:p>
      </dgm:t>
    </dgm:pt>
    <dgm:pt modelId="{46DE66F8-246A-4E59-96C4-3DE6E80B1690}" type="sibTrans" cxnId="{9CB49690-5FE1-4630-9E31-E6D54597EFF3}">
      <dgm:prSet/>
      <dgm:spPr/>
      <dgm:t>
        <a:bodyPr/>
        <a:lstStyle/>
        <a:p>
          <a:endParaRPr kumimoji="1" lang="ja-JP" altLang="en-US" sz="1600"/>
        </a:p>
      </dgm:t>
    </dgm:pt>
    <dgm:pt modelId="{8E5C1901-C769-426F-832F-9936144BCB2F}">
      <dgm:prSet custT="1"/>
      <dgm:spPr>
        <a:solidFill>
          <a:srgbClr val="76AAF6"/>
        </a:solidFill>
        <a:ln>
          <a:noFill/>
        </a:ln>
      </dgm:spPr>
      <dgm:t>
        <a:bodyPr/>
        <a:lstStyle/>
        <a:p>
          <a:r>
            <a:rPr kumimoji="1" lang="en-US" altLang="ja-JP" sz="1400" b="1" dirty="0" smtClean="0"/>
            <a:t>STEP3</a:t>
          </a:r>
          <a:endParaRPr kumimoji="1" lang="ja-JP" altLang="en-US" sz="1400" b="1" dirty="0"/>
        </a:p>
      </dgm:t>
    </dgm:pt>
    <dgm:pt modelId="{6B600F45-3597-4B3E-A0EE-6E5814F3A4D4}" type="parTrans" cxnId="{E8A84D83-C6CA-4C5B-ADC6-2F5F21F9189F}">
      <dgm:prSet/>
      <dgm:spPr/>
      <dgm:t>
        <a:bodyPr/>
        <a:lstStyle/>
        <a:p>
          <a:endParaRPr kumimoji="1" lang="ja-JP" altLang="en-US" sz="1600"/>
        </a:p>
      </dgm:t>
    </dgm:pt>
    <dgm:pt modelId="{F41B1919-A887-4958-AD3A-93B36F508E36}" type="sibTrans" cxnId="{E8A84D83-C6CA-4C5B-ADC6-2F5F21F9189F}">
      <dgm:prSet/>
      <dgm:spPr/>
      <dgm:t>
        <a:bodyPr/>
        <a:lstStyle/>
        <a:p>
          <a:endParaRPr kumimoji="1" lang="ja-JP" altLang="en-US" sz="1600"/>
        </a:p>
      </dgm:t>
    </dgm:pt>
    <dgm:pt modelId="{2C67F7AA-5DD8-42F2-984B-D0C886698171}">
      <dgm:prSet custT="1"/>
      <dgm:spPr>
        <a:ln>
          <a:solidFill>
            <a:srgbClr val="3682F2"/>
          </a:solidFill>
        </a:ln>
      </dgm:spPr>
      <dgm:t>
        <a:bodyPr/>
        <a:lstStyle/>
        <a:p>
          <a:r>
            <a:rPr kumimoji="1" lang="en-US" altLang="ja-JP" sz="1800" b="1" dirty="0" smtClean="0"/>
            <a:t>Random search </a:t>
          </a:r>
          <a:r>
            <a:rPr kumimoji="1" lang="en-US" altLang="ja-JP" sz="1800" dirty="0" smtClean="0"/>
            <a:t>in the search space</a:t>
          </a:r>
          <a:endParaRPr kumimoji="1" lang="ja-JP" altLang="en-US" sz="1800" dirty="0"/>
        </a:p>
      </dgm:t>
    </dgm:pt>
    <dgm:pt modelId="{94894E84-D655-4910-B536-5D369B51EF2F}" type="parTrans" cxnId="{1FEB478B-3ED5-47AB-A4D8-8416E5DFFD8D}">
      <dgm:prSet/>
      <dgm:spPr/>
      <dgm:t>
        <a:bodyPr/>
        <a:lstStyle/>
        <a:p>
          <a:endParaRPr kumimoji="1" lang="ja-JP" altLang="en-US" sz="1600"/>
        </a:p>
      </dgm:t>
    </dgm:pt>
    <dgm:pt modelId="{DF6712E1-0C49-4028-A5F8-996AA4C10C88}" type="sibTrans" cxnId="{1FEB478B-3ED5-47AB-A4D8-8416E5DFFD8D}">
      <dgm:prSet/>
      <dgm:spPr/>
      <dgm:t>
        <a:bodyPr/>
        <a:lstStyle/>
        <a:p>
          <a:endParaRPr kumimoji="1" lang="ja-JP" altLang="en-US" sz="1600"/>
        </a:p>
      </dgm:t>
    </dgm:pt>
    <dgm:pt modelId="{D123BE17-3F08-4BB0-ABC4-80D3065A4CCE}">
      <dgm:prSet custT="1"/>
      <dgm:spPr>
        <a:solidFill>
          <a:srgbClr val="85B3F7"/>
        </a:solidFill>
        <a:ln>
          <a:noFill/>
        </a:ln>
      </dgm:spPr>
      <dgm:t>
        <a:bodyPr/>
        <a:lstStyle/>
        <a:p>
          <a:r>
            <a:rPr kumimoji="1" lang="en-US" altLang="ja-JP" sz="1400" b="1" dirty="0" smtClean="0"/>
            <a:t>STEP4</a:t>
          </a:r>
          <a:endParaRPr kumimoji="1" lang="ja-JP" altLang="en-US" sz="1400" b="1" dirty="0"/>
        </a:p>
      </dgm:t>
    </dgm:pt>
    <dgm:pt modelId="{28213266-33F9-4C26-B414-8AEB9C135F4C}" type="parTrans" cxnId="{FA2BC367-89D1-4642-AEB8-7BE1FAE5CE97}">
      <dgm:prSet/>
      <dgm:spPr/>
      <dgm:t>
        <a:bodyPr/>
        <a:lstStyle/>
        <a:p>
          <a:endParaRPr kumimoji="1" lang="ja-JP" altLang="en-US" sz="1600"/>
        </a:p>
      </dgm:t>
    </dgm:pt>
    <dgm:pt modelId="{43D36A7F-064C-4D48-84B0-EED6247AF832}" type="sibTrans" cxnId="{FA2BC367-89D1-4642-AEB8-7BE1FAE5CE97}">
      <dgm:prSet/>
      <dgm:spPr/>
      <dgm:t>
        <a:bodyPr/>
        <a:lstStyle/>
        <a:p>
          <a:endParaRPr kumimoji="1" lang="ja-JP" altLang="en-US" sz="1600"/>
        </a:p>
      </dgm:t>
    </dgm:pt>
    <dgm:pt modelId="{3CE1FE4B-DEE6-46B9-82DC-88FD5953D84D}">
      <dgm:prSet custT="1"/>
      <dgm:spPr>
        <a:ln>
          <a:solidFill>
            <a:srgbClr val="3682F2"/>
          </a:solidFill>
        </a:ln>
      </dgm:spPr>
      <dgm:t>
        <a:bodyPr/>
        <a:lstStyle/>
        <a:p>
          <a:r>
            <a:rPr kumimoji="1" lang="en-US" altLang="ja-JP" sz="1800" dirty="0" smtClean="0"/>
            <a:t>Evaluate and update solutions</a:t>
          </a:r>
          <a:endParaRPr kumimoji="1" lang="ja-JP" altLang="en-US" sz="1800" dirty="0"/>
        </a:p>
      </dgm:t>
    </dgm:pt>
    <dgm:pt modelId="{DA188B25-ABE0-4429-A1F0-18D03F4D2C80}" type="parTrans" cxnId="{3CA9DC4C-9CBE-4A83-8A87-D0C99C18746B}">
      <dgm:prSet/>
      <dgm:spPr/>
      <dgm:t>
        <a:bodyPr/>
        <a:lstStyle/>
        <a:p>
          <a:endParaRPr kumimoji="1" lang="ja-JP" altLang="en-US" sz="1600"/>
        </a:p>
      </dgm:t>
    </dgm:pt>
    <dgm:pt modelId="{AEE9A6A6-77E9-4982-89FD-C0AFC3DA4FB5}" type="sibTrans" cxnId="{3CA9DC4C-9CBE-4A83-8A87-D0C99C18746B}">
      <dgm:prSet/>
      <dgm:spPr/>
      <dgm:t>
        <a:bodyPr/>
        <a:lstStyle/>
        <a:p>
          <a:endParaRPr kumimoji="1" lang="ja-JP" altLang="en-US" sz="1600"/>
        </a:p>
      </dgm:t>
    </dgm:pt>
    <dgm:pt modelId="{53093208-B1AE-4239-A4D9-9262C5BE5265}">
      <dgm:prSet custT="1"/>
      <dgm:spPr>
        <a:solidFill>
          <a:srgbClr val="96BEF8"/>
        </a:solidFill>
        <a:ln>
          <a:noFill/>
        </a:ln>
      </dgm:spPr>
      <dgm:t>
        <a:bodyPr/>
        <a:lstStyle/>
        <a:p>
          <a:r>
            <a:rPr kumimoji="1" lang="en-US" altLang="ja-JP" sz="1400" b="1" dirty="0" smtClean="0"/>
            <a:t>STEP5</a:t>
          </a:r>
          <a:endParaRPr kumimoji="1" lang="ja-JP" altLang="en-US" sz="1400" b="1" dirty="0"/>
        </a:p>
      </dgm:t>
    </dgm:pt>
    <dgm:pt modelId="{1B3C2E23-71AC-4A58-A0E3-D2E29272C6E7}" type="parTrans" cxnId="{57FEE779-0220-48BD-9933-15E589A68CB4}">
      <dgm:prSet/>
      <dgm:spPr/>
      <dgm:t>
        <a:bodyPr/>
        <a:lstStyle/>
        <a:p>
          <a:endParaRPr kumimoji="1" lang="ja-JP" altLang="en-US" sz="1600"/>
        </a:p>
      </dgm:t>
    </dgm:pt>
    <dgm:pt modelId="{162BA339-5EC2-4A73-A4C8-05D4BEBACEE9}" type="sibTrans" cxnId="{57FEE779-0220-48BD-9933-15E589A68CB4}">
      <dgm:prSet/>
      <dgm:spPr/>
      <dgm:t>
        <a:bodyPr/>
        <a:lstStyle/>
        <a:p>
          <a:endParaRPr kumimoji="1" lang="ja-JP" altLang="en-US" sz="1600"/>
        </a:p>
      </dgm:t>
    </dgm:pt>
    <dgm:pt modelId="{CCA9EFBF-F302-47A5-9BD5-29403B01C0E9}">
      <dgm:prSet custT="1"/>
      <dgm:spPr>
        <a:ln>
          <a:solidFill>
            <a:srgbClr val="3682F2"/>
          </a:solidFill>
        </a:ln>
      </dgm:spPr>
      <dgm:t>
        <a:bodyPr/>
        <a:lstStyle/>
        <a:p>
          <a:r>
            <a:rPr kumimoji="1" lang="en-US" altLang="ja-JP" sz="1800" dirty="0" smtClean="0"/>
            <a:t>Return to STEP1</a:t>
          </a:r>
          <a:endParaRPr kumimoji="1" lang="ja-JP" altLang="en-US" sz="1800" dirty="0"/>
        </a:p>
      </dgm:t>
    </dgm:pt>
    <dgm:pt modelId="{ACB246D2-6C62-4D14-907B-F19AA48757FE}" type="parTrans" cxnId="{FC9CF4C2-B760-4E46-99B2-F61AAC6DEEA0}">
      <dgm:prSet/>
      <dgm:spPr/>
      <dgm:t>
        <a:bodyPr/>
        <a:lstStyle/>
        <a:p>
          <a:endParaRPr kumimoji="1" lang="ja-JP" altLang="en-US" sz="1600"/>
        </a:p>
      </dgm:t>
    </dgm:pt>
    <dgm:pt modelId="{B3950273-F90A-41D3-A98E-C9940DCA6545}" type="sibTrans" cxnId="{FC9CF4C2-B760-4E46-99B2-F61AAC6DEEA0}">
      <dgm:prSet/>
      <dgm:spPr/>
      <dgm:t>
        <a:bodyPr/>
        <a:lstStyle/>
        <a:p>
          <a:endParaRPr kumimoji="1" lang="ja-JP" altLang="en-US" sz="1600"/>
        </a:p>
      </dgm:t>
    </dgm:pt>
    <dgm:pt modelId="{42EE0DF0-8E20-4B4A-822A-B5AE966C8156}" type="pres">
      <dgm:prSet presAssocID="{D80D0CB9-6B7D-4FAA-A95E-033202AEF02E}" presName="linearFlow" presStyleCnt="0">
        <dgm:presLayoutVars>
          <dgm:dir/>
          <dgm:animLvl val="lvl"/>
          <dgm:resizeHandles val="exact"/>
        </dgm:presLayoutVars>
      </dgm:prSet>
      <dgm:spPr/>
      <dgm:t>
        <a:bodyPr/>
        <a:lstStyle/>
        <a:p>
          <a:endParaRPr kumimoji="1" lang="ja-JP" altLang="en-US"/>
        </a:p>
      </dgm:t>
    </dgm:pt>
    <dgm:pt modelId="{966D1367-0EB6-42CC-B53B-69B552ACA058}" type="pres">
      <dgm:prSet presAssocID="{6C29746D-249B-46D3-B2B3-F2E765075B16}" presName="composite" presStyleCnt="0"/>
      <dgm:spPr/>
    </dgm:pt>
    <dgm:pt modelId="{3ADC1B83-4CBC-4E9A-9CB3-7959043307DB}" type="pres">
      <dgm:prSet presAssocID="{6C29746D-249B-46D3-B2B3-F2E765075B16}" presName="parentText" presStyleLbl="alignNode1" presStyleIdx="0" presStyleCnt="5">
        <dgm:presLayoutVars>
          <dgm:chMax val="1"/>
          <dgm:bulletEnabled val="1"/>
        </dgm:presLayoutVars>
      </dgm:prSet>
      <dgm:spPr/>
      <dgm:t>
        <a:bodyPr/>
        <a:lstStyle/>
        <a:p>
          <a:endParaRPr kumimoji="1" lang="ja-JP" altLang="en-US"/>
        </a:p>
      </dgm:t>
    </dgm:pt>
    <dgm:pt modelId="{88817E69-1EAA-435E-99AC-033E06AA6C70}" type="pres">
      <dgm:prSet presAssocID="{6C29746D-249B-46D3-B2B3-F2E765075B16}" presName="descendantText" presStyleLbl="alignAcc1" presStyleIdx="0" presStyleCnt="5">
        <dgm:presLayoutVars>
          <dgm:bulletEnabled val="1"/>
        </dgm:presLayoutVars>
      </dgm:prSet>
      <dgm:spPr/>
      <dgm:t>
        <a:bodyPr/>
        <a:lstStyle/>
        <a:p>
          <a:endParaRPr kumimoji="1" lang="ja-JP" altLang="en-US"/>
        </a:p>
      </dgm:t>
    </dgm:pt>
    <dgm:pt modelId="{A19C5310-535A-41A1-8423-F098ACCCEFC7}" type="pres">
      <dgm:prSet presAssocID="{7D929A28-D46E-4731-81C6-B8861CC7686C}" presName="sp" presStyleCnt="0"/>
      <dgm:spPr/>
    </dgm:pt>
    <dgm:pt modelId="{43001783-670E-44E7-98F4-2E26F7BE9B4C}" type="pres">
      <dgm:prSet presAssocID="{93E11774-0C0C-46D6-86DF-5F509B023E99}" presName="composite" presStyleCnt="0"/>
      <dgm:spPr/>
    </dgm:pt>
    <dgm:pt modelId="{C5DE4F0F-B290-42C3-B5BA-FA42B2E8005B}" type="pres">
      <dgm:prSet presAssocID="{93E11774-0C0C-46D6-86DF-5F509B023E99}" presName="parentText" presStyleLbl="alignNode1" presStyleIdx="1" presStyleCnt="5">
        <dgm:presLayoutVars>
          <dgm:chMax val="1"/>
          <dgm:bulletEnabled val="1"/>
        </dgm:presLayoutVars>
      </dgm:prSet>
      <dgm:spPr/>
      <dgm:t>
        <a:bodyPr/>
        <a:lstStyle/>
        <a:p>
          <a:endParaRPr kumimoji="1" lang="ja-JP" altLang="en-US"/>
        </a:p>
      </dgm:t>
    </dgm:pt>
    <dgm:pt modelId="{A7527560-1746-4C20-B9B3-07D6BCBD7A69}" type="pres">
      <dgm:prSet presAssocID="{93E11774-0C0C-46D6-86DF-5F509B023E99}" presName="descendantText" presStyleLbl="alignAcc1" presStyleIdx="1" presStyleCnt="5">
        <dgm:presLayoutVars>
          <dgm:bulletEnabled val="1"/>
        </dgm:presLayoutVars>
      </dgm:prSet>
      <dgm:spPr/>
      <dgm:t>
        <a:bodyPr/>
        <a:lstStyle/>
        <a:p>
          <a:endParaRPr kumimoji="1" lang="ja-JP" altLang="en-US"/>
        </a:p>
      </dgm:t>
    </dgm:pt>
    <dgm:pt modelId="{51294265-DB5B-445B-BB11-323EB99BFA13}" type="pres">
      <dgm:prSet presAssocID="{5DD54DCA-A487-41DB-85A6-CB06643E1AB2}" presName="sp" presStyleCnt="0"/>
      <dgm:spPr/>
    </dgm:pt>
    <dgm:pt modelId="{52814B2C-17B1-467C-B4F0-E49ABFF123A0}" type="pres">
      <dgm:prSet presAssocID="{8E5C1901-C769-426F-832F-9936144BCB2F}" presName="composite" presStyleCnt="0"/>
      <dgm:spPr/>
    </dgm:pt>
    <dgm:pt modelId="{AD39AB1B-0A60-47AC-8DDE-DDDE2B270353}" type="pres">
      <dgm:prSet presAssocID="{8E5C1901-C769-426F-832F-9936144BCB2F}" presName="parentText" presStyleLbl="alignNode1" presStyleIdx="2" presStyleCnt="5">
        <dgm:presLayoutVars>
          <dgm:chMax val="1"/>
          <dgm:bulletEnabled val="1"/>
        </dgm:presLayoutVars>
      </dgm:prSet>
      <dgm:spPr/>
      <dgm:t>
        <a:bodyPr/>
        <a:lstStyle/>
        <a:p>
          <a:endParaRPr kumimoji="1" lang="ja-JP" altLang="en-US"/>
        </a:p>
      </dgm:t>
    </dgm:pt>
    <dgm:pt modelId="{F1AB4264-F17F-4CC2-B7FD-3975BA4C1304}" type="pres">
      <dgm:prSet presAssocID="{8E5C1901-C769-426F-832F-9936144BCB2F}" presName="descendantText" presStyleLbl="alignAcc1" presStyleIdx="2" presStyleCnt="5">
        <dgm:presLayoutVars>
          <dgm:bulletEnabled val="1"/>
        </dgm:presLayoutVars>
      </dgm:prSet>
      <dgm:spPr/>
      <dgm:t>
        <a:bodyPr/>
        <a:lstStyle/>
        <a:p>
          <a:endParaRPr kumimoji="1" lang="ja-JP" altLang="en-US"/>
        </a:p>
      </dgm:t>
    </dgm:pt>
    <dgm:pt modelId="{101D971E-975A-44FA-870F-D97B46D4A2AF}" type="pres">
      <dgm:prSet presAssocID="{F41B1919-A887-4958-AD3A-93B36F508E36}" presName="sp" presStyleCnt="0"/>
      <dgm:spPr/>
    </dgm:pt>
    <dgm:pt modelId="{FCBE4D70-0C3B-40E4-95BE-F57248128237}" type="pres">
      <dgm:prSet presAssocID="{D123BE17-3F08-4BB0-ABC4-80D3065A4CCE}" presName="composite" presStyleCnt="0"/>
      <dgm:spPr/>
    </dgm:pt>
    <dgm:pt modelId="{C69706EC-6F22-4FD2-BC3F-F668E262E3A9}" type="pres">
      <dgm:prSet presAssocID="{D123BE17-3F08-4BB0-ABC4-80D3065A4CCE}" presName="parentText" presStyleLbl="alignNode1" presStyleIdx="3" presStyleCnt="5">
        <dgm:presLayoutVars>
          <dgm:chMax val="1"/>
          <dgm:bulletEnabled val="1"/>
        </dgm:presLayoutVars>
      </dgm:prSet>
      <dgm:spPr/>
      <dgm:t>
        <a:bodyPr/>
        <a:lstStyle/>
        <a:p>
          <a:endParaRPr kumimoji="1" lang="ja-JP" altLang="en-US"/>
        </a:p>
      </dgm:t>
    </dgm:pt>
    <dgm:pt modelId="{8745090B-EEF4-4074-9B61-730F8A8B766A}" type="pres">
      <dgm:prSet presAssocID="{D123BE17-3F08-4BB0-ABC4-80D3065A4CCE}" presName="descendantText" presStyleLbl="alignAcc1" presStyleIdx="3" presStyleCnt="5">
        <dgm:presLayoutVars>
          <dgm:bulletEnabled val="1"/>
        </dgm:presLayoutVars>
      </dgm:prSet>
      <dgm:spPr/>
      <dgm:t>
        <a:bodyPr/>
        <a:lstStyle/>
        <a:p>
          <a:endParaRPr kumimoji="1" lang="ja-JP" altLang="en-US"/>
        </a:p>
      </dgm:t>
    </dgm:pt>
    <dgm:pt modelId="{C360A1A8-3B42-40F6-9315-819B0D97A0F2}" type="pres">
      <dgm:prSet presAssocID="{43D36A7F-064C-4D48-84B0-EED6247AF832}" presName="sp" presStyleCnt="0"/>
      <dgm:spPr/>
    </dgm:pt>
    <dgm:pt modelId="{20B20950-F1F2-4468-B330-D4F133F06633}" type="pres">
      <dgm:prSet presAssocID="{53093208-B1AE-4239-A4D9-9262C5BE5265}" presName="composite" presStyleCnt="0"/>
      <dgm:spPr/>
    </dgm:pt>
    <dgm:pt modelId="{7CA4C4A3-1BFE-4775-915F-ACB4BB139530}" type="pres">
      <dgm:prSet presAssocID="{53093208-B1AE-4239-A4D9-9262C5BE5265}" presName="parentText" presStyleLbl="alignNode1" presStyleIdx="4" presStyleCnt="5">
        <dgm:presLayoutVars>
          <dgm:chMax val="1"/>
          <dgm:bulletEnabled val="1"/>
        </dgm:presLayoutVars>
      </dgm:prSet>
      <dgm:spPr/>
      <dgm:t>
        <a:bodyPr/>
        <a:lstStyle/>
        <a:p>
          <a:endParaRPr kumimoji="1" lang="ja-JP" altLang="en-US"/>
        </a:p>
      </dgm:t>
    </dgm:pt>
    <dgm:pt modelId="{0C41ACD8-6E88-4919-98B7-FA46B297E4B0}" type="pres">
      <dgm:prSet presAssocID="{53093208-B1AE-4239-A4D9-9262C5BE5265}" presName="descendantText" presStyleLbl="alignAcc1" presStyleIdx="4" presStyleCnt="5">
        <dgm:presLayoutVars>
          <dgm:bulletEnabled val="1"/>
        </dgm:presLayoutVars>
      </dgm:prSet>
      <dgm:spPr/>
      <dgm:t>
        <a:bodyPr/>
        <a:lstStyle/>
        <a:p>
          <a:endParaRPr kumimoji="1" lang="ja-JP" altLang="en-US"/>
        </a:p>
      </dgm:t>
    </dgm:pt>
  </dgm:ptLst>
  <dgm:cxnLst>
    <dgm:cxn modelId="{0A2063FA-FEB9-4ABD-9DE3-137CEEF4D1C1}" type="presOf" srcId="{93E11774-0C0C-46D6-86DF-5F509B023E99}" destId="{C5DE4F0F-B290-42C3-B5BA-FA42B2E8005B}" srcOrd="0" destOrd="0" presId="urn:microsoft.com/office/officeart/2005/8/layout/chevron2"/>
    <dgm:cxn modelId="{E8A84D83-C6CA-4C5B-ADC6-2F5F21F9189F}" srcId="{D80D0CB9-6B7D-4FAA-A95E-033202AEF02E}" destId="{8E5C1901-C769-426F-832F-9936144BCB2F}" srcOrd="2" destOrd="0" parTransId="{6B600F45-3597-4B3E-A0EE-6E5814F3A4D4}" sibTransId="{F41B1919-A887-4958-AD3A-93B36F508E36}"/>
    <dgm:cxn modelId="{0B23AD87-D0DB-450B-96BE-77285EA9D553}" type="presOf" srcId="{D80D0CB9-6B7D-4FAA-A95E-033202AEF02E}" destId="{42EE0DF0-8E20-4B4A-822A-B5AE966C8156}" srcOrd="0" destOrd="0" presId="urn:microsoft.com/office/officeart/2005/8/layout/chevron2"/>
    <dgm:cxn modelId="{1FEB478B-3ED5-47AB-A4D8-8416E5DFFD8D}" srcId="{8E5C1901-C769-426F-832F-9936144BCB2F}" destId="{2C67F7AA-5DD8-42F2-984B-D0C886698171}" srcOrd="0" destOrd="0" parTransId="{94894E84-D655-4910-B536-5D369B51EF2F}" sibTransId="{DF6712E1-0C49-4028-A5F8-996AA4C10C88}"/>
    <dgm:cxn modelId="{D044872F-C1C7-43EC-B4C6-405E47AFFA27}" srcId="{D80D0CB9-6B7D-4FAA-A95E-033202AEF02E}" destId="{6C29746D-249B-46D3-B2B3-F2E765075B16}" srcOrd="0" destOrd="0" parTransId="{1153CFCB-5C66-48B8-882F-68186188D85A}" sibTransId="{7D929A28-D46E-4731-81C6-B8861CC7686C}"/>
    <dgm:cxn modelId="{0CCF484C-FBDB-436E-986F-B16847FFBF0A}" type="presOf" srcId="{6C29746D-249B-46D3-B2B3-F2E765075B16}" destId="{3ADC1B83-4CBC-4E9A-9CB3-7959043307DB}" srcOrd="0" destOrd="0" presId="urn:microsoft.com/office/officeart/2005/8/layout/chevron2"/>
    <dgm:cxn modelId="{08E73F81-D355-4145-9E44-D6E11F37E008}" type="presOf" srcId="{3CE1FE4B-DEE6-46B9-82DC-88FD5953D84D}" destId="{8745090B-EEF4-4074-9B61-730F8A8B766A}" srcOrd="0" destOrd="0" presId="urn:microsoft.com/office/officeart/2005/8/layout/chevron2"/>
    <dgm:cxn modelId="{3438A218-F6ED-4236-AC67-BAF538F66718}" type="presOf" srcId="{8E5C1901-C769-426F-832F-9936144BCB2F}" destId="{AD39AB1B-0A60-47AC-8DDE-DDDE2B270353}" srcOrd="0" destOrd="0" presId="urn:microsoft.com/office/officeart/2005/8/layout/chevron2"/>
    <dgm:cxn modelId="{6D3434FF-A4AD-443E-AE15-3A80101E2D29}" type="presOf" srcId="{165EC281-1C12-4FF1-9645-A6B4849D3E98}" destId="{A7527560-1746-4C20-B9B3-07D6BCBD7A69}" srcOrd="0" destOrd="0" presId="urn:microsoft.com/office/officeart/2005/8/layout/chevron2"/>
    <dgm:cxn modelId="{5AC5C362-620F-403E-8618-8C7063E0DB5E}" srcId="{D80D0CB9-6B7D-4FAA-A95E-033202AEF02E}" destId="{93E11774-0C0C-46D6-86DF-5F509B023E99}" srcOrd="1" destOrd="0" parTransId="{C4B80D26-DD5A-4FA2-8D4E-2FF875CC9C10}" sibTransId="{5DD54DCA-A487-41DB-85A6-CB06643E1AB2}"/>
    <dgm:cxn modelId="{57FEE779-0220-48BD-9933-15E589A68CB4}" srcId="{D80D0CB9-6B7D-4FAA-A95E-033202AEF02E}" destId="{53093208-B1AE-4239-A4D9-9262C5BE5265}" srcOrd="4" destOrd="0" parTransId="{1B3C2E23-71AC-4A58-A0E3-D2E29272C6E7}" sibTransId="{162BA339-5EC2-4A73-A4C8-05D4BEBACEE9}"/>
    <dgm:cxn modelId="{3CA9DC4C-9CBE-4A83-8A87-D0C99C18746B}" srcId="{D123BE17-3F08-4BB0-ABC4-80D3065A4CCE}" destId="{3CE1FE4B-DEE6-46B9-82DC-88FD5953D84D}" srcOrd="0" destOrd="0" parTransId="{DA188B25-ABE0-4429-A1F0-18D03F4D2C80}" sibTransId="{AEE9A6A6-77E9-4982-89FD-C0AFC3DA4FB5}"/>
    <dgm:cxn modelId="{FA2BC367-89D1-4642-AEB8-7BE1FAE5CE97}" srcId="{D80D0CB9-6B7D-4FAA-A95E-033202AEF02E}" destId="{D123BE17-3F08-4BB0-ABC4-80D3065A4CCE}" srcOrd="3" destOrd="0" parTransId="{28213266-33F9-4C26-B414-8AEB9C135F4C}" sibTransId="{43D36A7F-064C-4D48-84B0-EED6247AF832}"/>
    <dgm:cxn modelId="{8BF15F60-B428-4234-AFBD-A99A55518881}" type="presOf" srcId="{2C67F7AA-5DD8-42F2-984B-D0C886698171}" destId="{F1AB4264-F17F-4CC2-B7FD-3975BA4C1304}" srcOrd="0" destOrd="0" presId="urn:microsoft.com/office/officeart/2005/8/layout/chevron2"/>
    <dgm:cxn modelId="{47D072C8-6597-4870-A69E-51CE1C84F7C4}" type="presOf" srcId="{082F5E67-A7DC-4652-ADFB-CC0F3F922482}" destId="{88817E69-1EAA-435E-99AC-033E06AA6C70}" srcOrd="0" destOrd="0" presId="urn:microsoft.com/office/officeart/2005/8/layout/chevron2"/>
    <dgm:cxn modelId="{EF03CF89-2DCF-46DB-A26B-E1FF12FA00DF}" type="presOf" srcId="{D123BE17-3F08-4BB0-ABC4-80D3065A4CCE}" destId="{C69706EC-6F22-4FD2-BC3F-F668E262E3A9}" srcOrd="0" destOrd="0" presId="urn:microsoft.com/office/officeart/2005/8/layout/chevron2"/>
    <dgm:cxn modelId="{F0C5600D-B285-4190-858F-29EDF776A0F9}" type="presOf" srcId="{53093208-B1AE-4239-A4D9-9262C5BE5265}" destId="{7CA4C4A3-1BFE-4775-915F-ACB4BB139530}" srcOrd="0" destOrd="0" presId="urn:microsoft.com/office/officeart/2005/8/layout/chevron2"/>
    <dgm:cxn modelId="{9CD0EFC5-EC30-4403-A426-1235FB4A234E}" type="presOf" srcId="{CCA9EFBF-F302-47A5-9BD5-29403B01C0E9}" destId="{0C41ACD8-6E88-4919-98B7-FA46B297E4B0}" srcOrd="0" destOrd="0" presId="urn:microsoft.com/office/officeart/2005/8/layout/chevron2"/>
    <dgm:cxn modelId="{A219909A-32FE-4E9E-831D-A1249DA519E8}" srcId="{6C29746D-249B-46D3-B2B3-F2E765075B16}" destId="{082F5E67-A7DC-4652-ADFB-CC0F3F922482}" srcOrd="0" destOrd="0" parTransId="{F14C6881-633A-4A64-B954-C1348AB17D37}" sibTransId="{FEE33318-CC6E-498F-A9CF-3E6E4CF98DE6}"/>
    <dgm:cxn modelId="{9CB49690-5FE1-4630-9E31-E6D54597EFF3}" srcId="{93E11774-0C0C-46D6-86DF-5F509B023E99}" destId="{165EC281-1C12-4FF1-9645-A6B4849D3E98}" srcOrd="0" destOrd="0" parTransId="{31334C6F-5256-4209-AC28-B4F9555EF850}" sibTransId="{46DE66F8-246A-4E59-96C4-3DE6E80B1690}"/>
    <dgm:cxn modelId="{FC9CF4C2-B760-4E46-99B2-F61AAC6DEEA0}" srcId="{53093208-B1AE-4239-A4D9-9262C5BE5265}" destId="{CCA9EFBF-F302-47A5-9BD5-29403B01C0E9}" srcOrd="0" destOrd="0" parTransId="{ACB246D2-6C62-4D14-907B-F19AA48757FE}" sibTransId="{B3950273-F90A-41D3-A98E-C9940DCA6545}"/>
    <dgm:cxn modelId="{1132F8A2-1BF6-421C-901E-50719011550E}" type="presParOf" srcId="{42EE0DF0-8E20-4B4A-822A-B5AE966C8156}" destId="{966D1367-0EB6-42CC-B53B-69B552ACA058}" srcOrd="0" destOrd="0" presId="urn:microsoft.com/office/officeart/2005/8/layout/chevron2"/>
    <dgm:cxn modelId="{56782780-30D5-48FC-B341-766AB87B66B5}" type="presParOf" srcId="{966D1367-0EB6-42CC-B53B-69B552ACA058}" destId="{3ADC1B83-4CBC-4E9A-9CB3-7959043307DB}" srcOrd="0" destOrd="0" presId="urn:microsoft.com/office/officeart/2005/8/layout/chevron2"/>
    <dgm:cxn modelId="{D1137280-FE49-4D0E-91DD-F92FB29B2B29}" type="presParOf" srcId="{966D1367-0EB6-42CC-B53B-69B552ACA058}" destId="{88817E69-1EAA-435E-99AC-033E06AA6C70}" srcOrd="1" destOrd="0" presId="urn:microsoft.com/office/officeart/2005/8/layout/chevron2"/>
    <dgm:cxn modelId="{CBB91255-F8ED-4795-B4DF-791A02B3A7A9}" type="presParOf" srcId="{42EE0DF0-8E20-4B4A-822A-B5AE966C8156}" destId="{A19C5310-535A-41A1-8423-F098ACCCEFC7}" srcOrd="1" destOrd="0" presId="urn:microsoft.com/office/officeart/2005/8/layout/chevron2"/>
    <dgm:cxn modelId="{782AAFCB-F38E-4778-A0C6-CE838C730AB2}" type="presParOf" srcId="{42EE0DF0-8E20-4B4A-822A-B5AE966C8156}" destId="{43001783-670E-44E7-98F4-2E26F7BE9B4C}" srcOrd="2" destOrd="0" presId="urn:microsoft.com/office/officeart/2005/8/layout/chevron2"/>
    <dgm:cxn modelId="{2507E151-BCA0-4E44-ACF3-98E06283F505}" type="presParOf" srcId="{43001783-670E-44E7-98F4-2E26F7BE9B4C}" destId="{C5DE4F0F-B290-42C3-B5BA-FA42B2E8005B}" srcOrd="0" destOrd="0" presId="urn:microsoft.com/office/officeart/2005/8/layout/chevron2"/>
    <dgm:cxn modelId="{9E67B150-E546-4993-AB84-C8B764E4642C}" type="presParOf" srcId="{43001783-670E-44E7-98F4-2E26F7BE9B4C}" destId="{A7527560-1746-4C20-B9B3-07D6BCBD7A69}" srcOrd="1" destOrd="0" presId="urn:microsoft.com/office/officeart/2005/8/layout/chevron2"/>
    <dgm:cxn modelId="{E53A598A-25EF-49AD-A3BA-EDAEF95BE896}" type="presParOf" srcId="{42EE0DF0-8E20-4B4A-822A-B5AE966C8156}" destId="{51294265-DB5B-445B-BB11-323EB99BFA13}" srcOrd="3" destOrd="0" presId="urn:microsoft.com/office/officeart/2005/8/layout/chevron2"/>
    <dgm:cxn modelId="{850F9073-6BCB-4447-8321-64BC74EED2DD}" type="presParOf" srcId="{42EE0DF0-8E20-4B4A-822A-B5AE966C8156}" destId="{52814B2C-17B1-467C-B4F0-E49ABFF123A0}" srcOrd="4" destOrd="0" presId="urn:microsoft.com/office/officeart/2005/8/layout/chevron2"/>
    <dgm:cxn modelId="{487CEEA3-4928-41B9-89F1-9C55CFEB0F56}" type="presParOf" srcId="{52814B2C-17B1-467C-B4F0-E49ABFF123A0}" destId="{AD39AB1B-0A60-47AC-8DDE-DDDE2B270353}" srcOrd="0" destOrd="0" presId="urn:microsoft.com/office/officeart/2005/8/layout/chevron2"/>
    <dgm:cxn modelId="{01AF2549-16E4-419C-B3CD-4C91D65E4B3A}" type="presParOf" srcId="{52814B2C-17B1-467C-B4F0-E49ABFF123A0}" destId="{F1AB4264-F17F-4CC2-B7FD-3975BA4C1304}" srcOrd="1" destOrd="0" presId="urn:microsoft.com/office/officeart/2005/8/layout/chevron2"/>
    <dgm:cxn modelId="{833B6C76-4FB6-4DBB-B302-8759B4893078}" type="presParOf" srcId="{42EE0DF0-8E20-4B4A-822A-B5AE966C8156}" destId="{101D971E-975A-44FA-870F-D97B46D4A2AF}" srcOrd="5" destOrd="0" presId="urn:microsoft.com/office/officeart/2005/8/layout/chevron2"/>
    <dgm:cxn modelId="{BBFAB17D-2786-48AC-BED2-EBFA6262AE56}" type="presParOf" srcId="{42EE0DF0-8E20-4B4A-822A-B5AE966C8156}" destId="{FCBE4D70-0C3B-40E4-95BE-F57248128237}" srcOrd="6" destOrd="0" presId="urn:microsoft.com/office/officeart/2005/8/layout/chevron2"/>
    <dgm:cxn modelId="{2550F29B-9CC0-4BAC-80D6-9C75B272265B}" type="presParOf" srcId="{FCBE4D70-0C3B-40E4-95BE-F57248128237}" destId="{C69706EC-6F22-4FD2-BC3F-F668E262E3A9}" srcOrd="0" destOrd="0" presId="urn:microsoft.com/office/officeart/2005/8/layout/chevron2"/>
    <dgm:cxn modelId="{276463F6-9DF4-434E-814B-ADC6A4AE90B8}" type="presParOf" srcId="{FCBE4D70-0C3B-40E4-95BE-F57248128237}" destId="{8745090B-EEF4-4074-9B61-730F8A8B766A}" srcOrd="1" destOrd="0" presId="urn:microsoft.com/office/officeart/2005/8/layout/chevron2"/>
    <dgm:cxn modelId="{0AC132BE-CF4A-4825-AB56-5B9AF0A41EE6}" type="presParOf" srcId="{42EE0DF0-8E20-4B4A-822A-B5AE966C8156}" destId="{C360A1A8-3B42-40F6-9315-819B0D97A0F2}" srcOrd="7" destOrd="0" presId="urn:microsoft.com/office/officeart/2005/8/layout/chevron2"/>
    <dgm:cxn modelId="{9266C86C-FCC1-456B-A7AC-3392BF174AFE}" type="presParOf" srcId="{42EE0DF0-8E20-4B4A-822A-B5AE966C8156}" destId="{20B20950-F1F2-4468-B330-D4F133F06633}" srcOrd="8" destOrd="0" presId="urn:microsoft.com/office/officeart/2005/8/layout/chevron2"/>
    <dgm:cxn modelId="{21A56932-E243-4C60-A00D-0CCA9D7C6C76}" type="presParOf" srcId="{20B20950-F1F2-4468-B330-D4F133F06633}" destId="{7CA4C4A3-1BFE-4775-915F-ACB4BB139530}" srcOrd="0" destOrd="0" presId="urn:microsoft.com/office/officeart/2005/8/layout/chevron2"/>
    <dgm:cxn modelId="{DAADC70A-2722-430A-B16F-E25AEF861272}" type="presParOf" srcId="{20B20950-F1F2-4468-B330-D4F133F06633}" destId="{0C41ACD8-6E88-4919-98B7-FA46B297E4B0}"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80D0CB9-6B7D-4FAA-A95E-033202AEF02E}"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kumimoji="1" lang="ja-JP" altLang="en-US"/>
        </a:p>
      </dgm:t>
    </dgm:pt>
    <dgm:pt modelId="{6C29746D-249B-46D3-B2B3-F2E765075B16}">
      <dgm:prSet phldrT="[テキスト]" custT="1"/>
      <dgm:spPr>
        <a:solidFill>
          <a:srgbClr val="4E91F4"/>
        </a:solidFill>
        <a:ln>
          <a:noFill/>
        </a:ln>
      </dgm:spPr>
      <dgm:t>
        <a:bodyPr/>
        <a:lstStyle/>
        <a:p>
          <a:r>
            <a:rPr kumimoji="1" lang="en-US" altLang="ja-JP" sz="1400" b="1" dirty="0" smtClean="0"/>
            <a:t>STEP1</a:t>
          </a:r>
          <a:endParaRPr kumimoji="1" lang="ja-JP" altLang="en-US" sz="1400" b="1" dirty="0"/>
        </a:p>
      </dgm:t>
    </dgm:pt>
    <dgm:pt modelId="{1153CFCB-5C66-48B8-882F-68186188D85A}" type="parTrans" cxnId="{D044872F-C1C7-43EC-B4C6-405E47AFFA27}">
      <dgm:prSet/>
      <dgm:spPr/>
      <dgm:t>
        <a:bodyPr/>
        <a:lstStyle/>
        <a:p>
          <a:endParaRPr kumimoji="1" lang="ja-JP" altLang="en-US" sz="1600"/>
        </a:p>
      </dgm:t>
    </dgm:pt>
    <dgm:pt modelId="{7D929A28-D46E-4731-81C6-B8861CC7686C}" type="sibTrans" cxnId="{D044872F-C1C7-43EC-B4C6-405E47AFFA27}">
      <dgm:prSet/>
      <dgm:spPr/>
      <dgm:t>
        <a:bodyPr/>
        <a:lstStyle/>
        <a:p>
          <a:endParaRPr kumimoji="1" lang="ja-JP" altLang="en-US" sz="1600"/>
        </a:p>
      </dgm:t>
    </dgm:pt>
    <dgm:pt modelId="{082F5E67-A7DC-4652-ADFB-CC0F3F922482}">
      <dgm:prSet phldrT="[テキスト]" custT="1"/>
      <dgm:spPr>
        <a:ln>
          <a:solidFill>
            <a:srgbClr val="3682F2"/>
          </a:solidFill>
        </a:ln>
      </dgm:spPr>
      <dgm:t>
        <a:bodyPr/>
        <a:lstStyle/>
        <a:p>
          <a:r>
            <a:rPr kumimoji="1" lang="en-US" altLang="ja-JP" sz="1800" dirty="0" smtClean="0">
              <a:solidFill>
                <a:schemeClr val="tx1"/>
              </a:solidFill>
            </a:rPr>
            <a:t>Move toward the global best solution</a:t>
          </a:r>
          <a:endParaRPr kumimoji="1" lang="ja-JP" altLang="en-US" sz="1800" dirty="0"/>
        </a:p>
      </dgm:t>
    </dgm:pt>
    <dgm:pt modelId="{F14C6881-633A-4A64-B954-C1348AB17D37}" type="parTrans" cxnId="{A219909A-32FE-4E9E-831D-A1249DA519E8}">
      <dgm:prSet/>
      <dgm:spPr/>
      <dgm:t>
        <a:bodyPr/>
        <a:lstStyle/>
        <a:p>
          <a:endParaRPr kumimoji="1" lang="ja-JP" altLang="en-US" sz="1600"/>
        </a:p>
      </dgm:t>
    </dgm:pt>
    <dgm:pt modelId="{FEE33318-CC6E-498F-A9CF-3E6E4CF98DE6}" type="sibTrans" cxnId="{A219909A-32FE-4E9E-831D-A1249DA519E8}">
      <dgm:prSet/>
      <dgm:spPr/>
      <dgm:t>
        <a:bodyPr/>
        <a:lstStyle/>
        <a:p>
          <a:endParaRPr kumimoji="1" lang="ja-JP" altLang="en-US" sz="1600"/>
        </a:p>
      </dgm:t>
    </dgm:pt>
    <dgm:pt modelId="{93E11774-0C0C-46D6-86DF-5F509B023E99}">
      <dgm:prSet phldrT="[テキスト]" custT="1"/>
      <dgm:spPr>
        <a:solidFill>
          <a:srgbClr val="619DF5"/>
        </a:solidFill>
        <a:ln>
          <a:noFill/>
        </a:ln>
      </dgm:spPr>
      <dgm:t>
        <a:bodyPr/>
        <a:lstStyle/>
        <a:p>
          <a:r>
            <a:rPr kumimoji="1" lang="en-US" altLang="ja-JP" sz="1400" b="1" dirty="0" smtClean="0"/>
            <a:t>STEP2</a:t>
          </a:r>
          <a:endParaRPr kumimoji="1" lang="ja-JP" altLang="en-US" sz="1400" b="1" dirty="0"/>
        </a:p>
      </dgm:t>
    </dgm:pt>
    <dgm:pt modelId="{C4B80D26-DD5A-4FA2-8D4E-2FF875CC9C10}" type="parTrans" cxnId="{5AC5C362-620F-403E-8618-8C7063E0DB5E}">
      <dgm:prSet/>
      <dgm:spPr/>
      <dgm:t>
        <a:bodyPr/>
        <a:lstStyle/>
        <a:p>
          <a:endParaRPr kumimoji="1" lang="ja-JP" altLang="en-US" sz="1600"/>
        </a:p>
      </dgm:t>
    </dgm:pt>
    <dgm:pt modelId="{5DD54DCA-A487-41DB-85A6-CB06643E1AB2}" type="sibTrans" cxnId="{5AC5C362-620F-403E-8618-8C7063E0DB5E}">
      <dgm:prSet/>
      <dgm:spPr/>
      <dgm:t>
        <a:bodyPr/>
        <a:lstStyle/>
        <a:p>
          <a:endParaRPr kumimoji="1" lang="ja-JP" altLang="en-US" sz="1600"/>
        </a:p>
      </dgm:t>
    </dgm:pt>
    <dgm:pt modelId="{165EC281-1C12-4FF1-9645-A6B4849D3E98}">
      <dgm:prSet phldrT="[テキスト]" custT="1"/>
      <dgm:spPr>
        <a:ln>
          <a:solidFill>
            <a:srgbClr val="3682F2"/>
          </a:solidFill>
        </a:ln>
      </dgm:spPr>
      <dgm:t>
        <a:bodyPr/>
        <a:lstStyle/>
        <a:p>
          <a:r>
            <a:rPr kumimoji="1" lang="en-US" altLang="ja-JP" sz="1800" b="1" dirty="0" smtClean="0">
              <a:solidFill>
                <a:schemeClr val="tx1"/>
              </a:solidFill>
            </a:rPr>
            <a:t>Local search </a:t>
          </a:r>
          <a:r>
            <a:rPr kumimoji="1" lang="en-US" altLang="ja-JP" sz="1800" dirty="0" smtClean="0">
              <a:solidFill>
                <a:schemeClr val="tx1"/>
              </a:solidFill>
            </a:rPr>
            <a:t>around the global best solution</a:t>
          </a:r>
          <a:endParaRPr kumimoji="1" lang="ja-JP" altLang="en-US" sz="1800" dirty="0">
            <a:solidFill>
              <a:schemeClr val="tx1"/>
            </a:solidFill>
          </a:endParaRPr>
        </a:p>
      </dgm:t>
    </dgm:pt>
    <dgm:pt modelId="{31334C6F-5256-4209-AC28-B4F9555EF850}" type="parTrans" cxnId="{9CB49690-5FE1-4630-9E31-E6D54597EFF3}">
      <dgm:prSet/>
      <dgm:spPr/>
      <dgm:t>
        <a:bodyPr/>
        <a:lstStyle/>
        <a:p>
          <a:endParaRPr kumimoji="1" lang="ja-JP" altLang="en-US" sz="1600"/>
        </a:p>
      </dgm:t>
    </dgm:pt>
    <dgm:pt modelId="{46DE66F8-246A-4E59-96C4-3DE6E80B1690}" type="sibTrans" cxnId="{9CB49690-5FE1-4630-9E31-E6D54597EFF3}">
      <dgm:prSet/>
      <dgm:spPr/>
      <dgm:t>
        <a:bodyPr/>
        <a:lstStyle/>
        <a:p>
          <a:endParaRPr kumimoji="1" lang="ja-JP" altLang="en-US" sz="1600"/>
        </a:p>
      </dgm:t>
    </dgm:pt>
    <dgm:pt modelId="{8E5C1901-C769-426F-832F-9936144BCB2F}">
      <dgm:prSet custT="1"/>
      <dgm:spPr>
        <a:solidFill>
          <a:schemeClr val="accent6"/>
        </a:solidFill>
        <a:ln>
          <a:noFill/>
        </a:ln>
      </dgm:spPr>
      <dgm:t>
        <a:bodyPr/>
        <a:lstStyle/>
        <a:p>
          <a:r>
            <a:rPr kumimoji="1" lang="en-US" altLang="ja-JP" sz="1400" b="1" dirty="0" smtClean="0"/>
            <a:t>STEP3</a:t>
          </a:r>
          <a:endParaRPr kumimoji="1" lang="ja-JP" altLang="en-US" sz="1400" b="1" dirty="0"/>
        </a:p>
      </dgm:t>
    </dgm:pt>
    <dgm:pt modelId="{6B600F45-3597-4B3E-A0EE-6E5814F3A4D4}" type="parTrans" cxnId="{E8A84D83-C6CA-4C5B-ADC6-2F5F21F9189F}">
      <dgm:prSet/>
      <dgm:spPr/>
      <dgm:t>
        <a:bodyPr/>
        <a:lstStyle/>
        <a:p>
          <a:endParaRPr kumimoji="1" lang="ja-JP" altLang="en-US" sz="1600"/>
        </a:p>
      </dgm:t>
    </dgm:pt>
    <dgm:pt modelId="{F41B1919-A887-4958-AD3A-93B36F508E36}" type="sibTrans" cxnId="{E8A84D83-C6CA-4C5B-ADC6-2F5F21F9189F}">
      <dgm:prSet/>
      <dgm:spPr/>
      <dgm:t>
        <a:bodyPr/>
        <a:lstStyle/>
        <a:p>
          <a:endParaRPr kumimoji="1" lang="ja-JP" altLang="en-US" sz="1600"/>
        </a:p>
      </dgm:t>
    </dgm:pt>
    <dgm:pt modelId="{2C67F7AA-5DD8-42F2-984B-D0C886698171}">
      <dgm:prSet custT="1"/>
      <dgm:spPr>
        <a:solidFill>
          <a:srgbClr val="FFFC85">
            <a:alpha val="90000"/>
          </a:srgbClr>
        </a:solidFill>
        <a:ln>
          <a:solidFill>
            <a:schemeClr val="accent6"/>
          </a:solidFill>
        </a:ln>
      </dgm:spPr>
      <dgm:t>
        <a:bodyPr/>
        <a:lstStyle/>
        <a:p>
          <a:r>
            <a:rPr kumimoji="1" lang="en-US" altLang="ja-JP" sz="1800" b="1" dirty="0" smtClean="0">
              <a:solidFill>
                <a:srgbClr val="FF0000"/>
              </a:solidFill>
            </a:rPr>
            <a:t>Random search </a:t>
          </a:r>
          <a:r>
            <a:rPr kumimoji="1" lang="en-US" altLang="ja-JP" sz="1800" dirty="0" smtClean="0">
              <a:solidFill>
                <a:srgbClr val="FF0000"/>
              </a:solidFill>
            </a:rPr>
            <a:t>in the search space</a:t>
          </a:r>
          <a:endParaRPr kumimoji="1" lang="ja-JP" altLang="en-US" sz="1800" dirty="0">
            <a:solidFill>
              <a:srgbClr val="FF0000"/>
            </a:solidFill>
          </a:endParaRPr>
        </a:p>
      </dgm:t>
    </dgm:pt>
    <dgm:pt modelId="{94894E84-D655-4910-B536-5D369B51EF2F}" type="parTrans" cxnId="{1FEB478B-3ED5-47AB-A4D8-8416E5DFFD8D}">
      <dgm:prSet/>
      <dgm:spPr/>
      <dgm:t>
        <a:bodyPr/>
        <a:lstStyle/>
        <a:p>
          <a:endParaRPr kumimoji="1" lang="ja-JP" altLang="en-US" sz="1600"/>
        </a:p>
      </dgm:t>
    </dgm:pt>
    <dgm:pt modelId="{DF6712E1-0C49-4028-A5F8-996AA4C10C88}" type="sibTrans" cxnId="{1FEB478B-3ED5-47AB-A4D8-8416E5DFFD8D}">
      <dgm:prSet/>
      <dgm:spPr/>
      <dgm:t>
        <a:bodyPr/>
        <a:lstStyle/>
        <a:p>
          <a:endParaRPr kumimoji="1" lang="ja-JP" altLang="en-US" sz="1600"/>
        </a:p>
      </dgm:t>
    </dgm:pt>
    <dgm:pt modelId="{D123BE17-3F08-4BB0-ABC4-80D3065A4CCE}">
      <dgm:prSet custT="1"/>
      <dgm:spPr>
        <a:solidFill>
          <a:srgbClr val="85B3F7"/>
        </a:solidFill>
        <a:ln>
          <a:noFill/>
        </a:ln>
      </dgm:spPr>
      <dgm:t>
        <a:bodyPr/>
        <a:lstStyle/>
        <a:p>
          <a:r>
            <a:rPr kumimoji="1" lang="en-US" altLang="ja-JP" sz="1400" b="1" dirty="0" smtClean="0"/>
            <a:t>STEP4</a:t>
          </a:r>
          <a:endParaRPr kumimoji="1" lang="ja-JP" altLang="en-US" sz="1400" b="1" dirty="0"/>
        </a:p>
      </dgm:t>
    </dgm:pt>
    <dgm:pt modelId="{28213266-33F9-4C26-B414-8AEB9C135F4C}" type="parTrans" cxnId="{FA2BC367-89D1-4642-AEB8-7BE1FAE5CE97}">
      <dgm:prSet/>
      <dgm:spPr/>
      <dgm:t>
        <a:bodyPr/>
        <a:lstStyle/>
        <a:p>
          <a:endParaRPr kumimoji="1" lang="ja-JP" altLang="en-US" sz="1600"/>
        </a:p>
      </dgm:t>
    </dgm:pt>
    <dgm:pt modelId="{43D36A7F-064C-4D48-84B0-EED6247AF832}" type="sibTrans" cxnId="{FA2BC367-89D1-4642-AEB8-7BE1FAE5CE97}">
      <dgm:prSet/>
      <dgm:spPr/>
      <dgm:t>
        <a:bodyPr/>
        <a:lstStyle/>
        <a:p>
          <a:endParaRPr kumimoji="1" lang="ja-JP" altLang="en-US" sz="1600"/>
        </a:p>
      </dgm:t>
    </dgm:pt>
    <dgm:pt modelId="{3CE1FE4B-DEE6-46B9-82DC-88FD5953D84D}">
      <dgm:prSet custT="1"/>
      <dgm:spPr>
        <a:ln>
          <a:solidFill>
            <a:srgbClr val="3682F2"/>
          </a:solidFill>
        </a:ln>
      </dgm:spPr>
      <dgm:t>
        <a:bodyPr/>
        <a:lstStyle/>
        <a:p>
          <a:r>
            <a:rPr kumimoji="1" lang="en-US" altLang="ja-JP" sz="1800" dirty="0" smtClean="0"/>
            <a:t>Evaluate and update solutions</a:t>
          </a:r>
          <a:endParaRPr kumimoji="1" lang="ja-JP" altLang="en-US" sz="1800" dirty="0"/>
        </a:p>
      </dgm:t>
    </dgm:pt>
    <dgm:pt modelId="{DA188B25-ABE0-4429-A1F0-18D03F4D2C80}" type="parTrans" cxnId="{3CA9DC4C-9CBE-4A83-8A87-D0C99C18746B}">
      <dgm:prSet/>
      <dgm:spPr/>
      <dgm:t>
        <a:bodyPr/>
        <a:lstStyle/>
        <a:p>
          <a:endParaRPr kumimoji="1" lang="ja-JP" altLang="en-US" sz="1600"/>
        </a:p>
      </dgm:t>
    </dgm:pt>
    <dgm:pt modelId="{AEE9A6A6-77E9-4982-89FD-C0AFC3DA4FB5}" type="sibTrans" cxnId="{3CA9DC4C-9CBE-4A83-8A87-D0C99C18746B}">
      <dgm:prSet/>
      <dgm:spPr/>
      <dgm:t>
        <a:bodyPr/>
        <a:lstStyle/>
        <a:p>
          <a:endParaRPr kumimoji="1" lang="ja-JP" altLang="en-US" sz="1600"/>
        </a:p>
      </dgm:t>
    </dgm:pt>
    <dgm:pt modelId="{53093208-B1AE-4239-A4D9-9262C5BE5265}">
      <dgm:prSet custT="1"/>
      <dgm:spPr>
        <a:solidFill>
          <a:srgbClr val="96BEF8"/>
        </a:solidFill>
        <a:ln>
          <a:noFill/>
        </a:ln>
      </dgm:spPr>
      <dgm:t>
        <a:bodyPr/>
        <a:lstStyle/>
        <a:p>
          <a:r>
            <a:rPr kumimoji="1" lang="en-US" altLang="ja-JP" sz="1400" b="1" dirty="0" smtClean="0"/>
            <a:t>STEP5</a:t>
          </a:r>
          <a:endParaRPr kumimoji="1" lang="ja-JP" altLang="en-US" sz="1400" b="1" dirty="0"/>
        </a:p>
      </dgm:t>
    </dgm:pt>
    <dgm:pt modelId="{1B3C2E23-71AC-4A58-A0E3-D2E29272C6E7}" type="parTrans" cxnId="{57FEE779-0220-48BD-9933-15E589A68CB4}">
      <dgm:prSet/>
      <dgm:spPr/>
      <dgm:t>
        <a:bodyPr/>
        <a:lstStyle/>
        <a:p>
          <a:endParaRPr kumimoji="1" lang="ja-JP" altLang="en-US" sz="1600"/>
        </a:p>
      </dgm:t>
    </dgm:pt>
    <dgm:pt modelId="{162BA339-5EC2-4A73-A4C8-05D4BEBACEE9}" type="sibTrans" cxnId="{57FEE779-0220-48BD-9933-15E589A68CB4}">
      <dgm:prSet/>
      <dgm:spPr/>
      <dgm:t>
        <a:bodyPr/>
        <a:lstStyle/>
        <a:p>
          <a:endParaRPr kumimoji="1" lang="ja-JP" altLang="en-US" sz="1600"/>
        </a:p>
      </dgm:t>
    </dgm:pt>
    <dgm:pt modelId="{CCA9EFBF-F302-47A5-9BD5-29403B01C0E9}">
      <dgm:prSet custT="1"/>
      <dgm:spPr>
        <a:ln>
          <a:solidFill>
            <a:srgbClr val="3682F2"/>
          </a:solidFill>
        </a:ln>
      </dgm:spPr>
      <dgm:t>
        <a:bodyPr/>
        <a:lstStyle/>
        <a:p>
          <a:r>
            <a:rPr kumimoji="1" lang="en-US" altLang="ja-JP" sz="1800" dirty="0" smtClean="0"/>
            <a:t>Return to STEP1</a:t>
          </a:r>
          <a:endParaRPr kumimoji="1" lang="ja-JP" altLang="en-US" sz="1800" dirty="0"/>
        </a:p>
      </dgm:t>
    </dgm:pt>
    <dgm:pt modelId="{ACB246D2-6C62-4D14-907B-F19AA48757FE}" type="parTrans" cxnId="{FC9CF4C2-B760-4E46-99B2-F61AAC6DEEA0}">
      <dgm:prSet/>
      <dgm:spPr/>
      <dgm:t>
        <a:bodyPr/>
        <a:lstStyle/>
        <a:p>
          <a:endParaRPr kumimoji="1" lang="ja-JP" altLang="en-US" sz="1600"/>
        </a:p>
      </dgm:t>
    </dgm:pt>
    <dgm:pt modelId="{B3950273-F90A-41D3-A98E-C9940DCA6545}" type="sibTrans" cxnId="{FC9CF4C2-B760-4E46-99B2-F61AAC6DEEA0}">
      <dgm:prSet/>
      <dgm:spPr/>
      <dgm:t>
        <a:bodyPr/>
        <a:lstStyle/>
        <a:p>
          <a:endParaRPr kumimoji="1" lang="ja-JP" altLang="en-US" sz="1600"/>
        </a:p>
      </dgm:t>
    </dgm:pt>
    <dgm:pt modelId="{42EE0DF0-8E20-4B4A-822A-B5AE966C8156}" type="pres">
      <dgm:prSet presAssocID="{D80D0CB9-6B7D-4FAA-A95E-033202AEF02E}" presName="linearFlow" presStyleCnt="0">
        <dgm:presLayoutVars>
          <dgm:dir/>
          <dgm:animLvl val="lvl"/>
          <dgm:resizeHandles val="exact"/>
        </dgm:presLayoutVars>
      </dgm:prSet>
      <dgm:spPr/>
      <dgm:t>
        <a:bodyPr/>
        <a:lstStyle/>
        <a:p>
          <a:endParaRPr kumimoji="1" lang="ja-JP" altLang="en-US"/>
        </a:p>
      </dgm:t>
    </dgm:pt>
    <dgm:pt modelId="{966D1367-0EB6-42CC-B53B-69B552ACA058}" type="pres">
      <dgm:prSet presAssocID="{6C29746D-249B-46D3-B2B3-F2E765075B16}" presName="composite" presStyleCnt="0"/>
      <dgm:spPr/>
    </dgm:pt>
    <dgm:pt modelId="{3ADC1B83-4CBC-4E9A-9CB3-7959043307DB}" type="pres">
      <dgm:prSet presAssocID="{6C29746D-249B-46D3-B2B3-F2E765075B16}" presName="parentText" presStyleLbl="alignNode1" presStyleIdx="0" presStyleCnt="5">
        <dgm:presLayoutVars>
          <dgm:chMax val="1"/>
          <dgm:bulletEnabled val="1"/>
        </dgm:presLayoutVars>
      </dgm:prSet>
      <dgm:spPr/>
      <dgm:t>
        <a:bodyPr/>
        <a:lstStyle/>
        <a:p>
          <a:endParaRPr kumimoji="1" lang="ja-JP" altLang="en-US"/>
        </a:p>
      </dgm:t>
    </dgm:pt>
    <dgm:pt modelId="{88817E69-1EAA-435E-99AC-033E06AA6C70}" type="pres">
      <dgm:prSet presAssocID="{6C29746D-249B-46D3-B2B3-F2E765075B16}" presName="descendantText" presStyleLbl="alignAcc1" presStyleIdx="0" presStyleCnt="5">
        <dgm:presLayoutVars>
          <dgm:bulletEnabled val="1"/>
        </dgm:presLayoutVars>
      </dgm:prSet>
      <dgm:spPr/>
      <dgm:t>
        <a:bodyPr/>
        <a:lstStyle/>
        <a:p>
          <a:endParaRPr kumimoji="1" lang="ja-JP" altLang="en-US"/>
        </a:p>
      </dgm:t>
    </dgm:pt>
    <dgm:pt modelId="{A19C5310-535A-41A1-8423-F098ACCCEFC7}" type="pres">
      <dgm:prSet presAssocID="{7D929A28-D46E-4731-81C6-B8861CC7686C}" presName="sp" presStyleCnt="0"/>
      <dgm:spPr/>
    </dgm:pt>
    <dgm:pt modelId="{43001783-670E-44E7-98F4-2E26F7BE9B4C}" type="pres">
      <dgm:prSet presAssocID="{93E11774-0C0C-46D6-86DF-5F509B023E99}" presName="composite" presStyleCnt="0"/>
      <dgm:spPr/>
    </dgm:pt>
    <dgm:pt modelId="{C5DE4F0F-B290-42C3-B5BA-FA42B2E8005B}" type="pres">
      <dgm:prSet presAssocID="{93E11774-0C0C-46D6-86DF-5F509B023E99}" presName="parentText" presStyleLbl="alignNode1" presStyleIdx="1" presStyleCnt="5">
        <dgm:presLayoutVars>
          <dgm:chMax val="1"/>
          <dgm:bulletEnabled val="1"/>
        </dgm:presLayoutVars>
      </dgm:prSet>
      <dgm:spPr/>
      <dgm:t>
        <a:bodyPr/>
        <a:lstStyle/>
        <a:p>
          <a:endParaRPr kumimoji="1" lang="ja-JP" altLang="en-US"/>
        </a:p>
      </dgm:t>
    </dgm:pt>
    <dgm:pt modelId="{A7527560-1746-4C20-B9B3-07D6BCBD7A69}" type="pres">
      <dgm:prSet presAssocID="{93E11774-0C0C-46D6-86DF-5F509B023E99}" presName="descendantText" presStyleLbl="alignAcc1" presStyleIdx="1" presStyleCnt="5">
        <dgm:presLayoutVars>
          <dgm:bulletEnabled val="1"/>
        </dgm:presLayoutVars>
      </dgm:prSet>
      <dgm:spPr/>
      <dgm:t>
        <a:bodyPr/>
        <a:lstStyle/>
        <a:p>
          <a:endParaRPr kumimoji="1" lang="ja-JP" altLang="en-US"/>
        </a:p>
      </dgm:t>
    </dgm:pt>
    <dgm:pt modelId="{51294265-DB5B-445B-BB11-323EB99BFA13}" type="pres">
      <dgm:prSet presAssocID="{5DD54DCA-A487-41DB-85A6-CB06643E1AB2}" presName="sp" presStyleCnt="0"/>
      <dgm:spPr/>
    </dgm:pt>
    <dgm:pt modelId="{52814B2C-17B1-467C-B4F0-E49ABFF123A0}" type="pres">
      <dgm:prSet presAssocID="{8E5C1901-C769-426F-832F-9936144BCB2F}" presName="composite" presStyleCnt="0"/>
      <dgm:spPr/>
    </dgm:pt>
    <dgm:pt modelId="{AD39AB1B-0A60-47AC-8DDE-DDDE2B270353}" type="pres">
      <dgm:prSet presAssocID="{8E5C1901-C769-426F-832F-9936144BCB2F}" presName="parentText" presStyleLbl="alignNode1" presStyleIdx="2" presStyleCnt="5">
        <dgm:presLayoutVars>
          <dgm:chMax val="1"/>
          <dgm:bulletEnabled val="1"/>
        </dgm:presLayoutVars>
      </dgm:prSet>
      <dgm:spPr/>
      <dgm:t>
        <a:bodyPr/>
        <a:lstStyle/>
        <a:p>
          <a:endParaRPr kumimoji="1" lang="ja-JP" altLang="en-US"/>
        </a:p>
      </dgm:t>
    </dgm:pt>
    <dgm:pt modelId="{F1AB4264-F17F-4CC2-B7FD-3975BA4C1304}" type="pres">
      <dgm:prSet presAssocID="{8E5C1901-C769-426F-832F-9936144BCB2F}" presName="descendantText" presStyleLbl="alignAcc1" presStyleIdx="2" presStyleCnt="5">
        <dgm:presLayoutVars>
          <dgm:bulletEnabled val="1"/>
        </dgm:presLayoutVars>
      </dgm:prSet>
      <dgm:spPr/>
      <dgm:t>
        <a:bodyPr/>
        <a:lstStyle/>
        <a:p>
          <a:endParaRPr kumimoji="1" lang="ja-JP" altLang="en-US"/>
        </a:p>
      </dgm:t>
    </dgm:pt>
    <dgm:pt modelId="{101D971E-975A-44FA-870F-D97B46D4A2AF}" type="pres">
      <dgm:prSet presAssocID="{F41B1919-A887-4958-AD3A-93B36F508E36}" presName="sp" presStyleCnt="0"/>
      <dgm:spPr/>
    </dgm:pt>
    <dgm:pt modelId="{FCBE4D70-0C3B-40E4-95BE-F57248128237}" type="pres">
      <dgm:prSet presAssocID="{D123BE17-3F08-4BB0-ABC4-80D3065A4CCE}" presName="composite" presStyleCnt="0"/>
      <dgm:spPr/>
    </dgm:pt>
    <dgm:pt modelId="{C69706EC-6F22-4FD2-BC3F-F668E262E3A9}" type="pres">
      <dgm:prSet presAssocID="{D123BE17-3F08-4BB0-ABC4-80D3065A4CCE}" presName="parentText" presStyleLbl="alignNode1" presStyleIdx="3" presStyleCnt="5">
        <dgm:presLayoutVars>
          <dgm:chMax val="1"/>
          <dgm:bulletEnabled val="1"/>
        </dgm:presLayoutVars>
      </dgm:prSet>
      <dgm:spPr/>
      <dgm:t>
        <a:bodyPr/>
        <a:lstStyle/>
        <a:p>
          <a:endParaRPr kumimoji="1" lang="ja-JP" altLang="en-US"/>
        </a:p>
      </dgm:t>
    </dgm:pt>
    <dgm:pt modelId="{8745090B-EEF4-4074-9B61-730F8A8B766A}" type="pres">
      <dgm:prSet presAssocID="{D123BE17-3F08-4BB0-ABC4-80D3065A4CCE}" presName="descendantText" presStyleLbl="alignAcc1" presStyleIdx="3" presStyleCnt="5">
        <dgm:presLayoutVars>
          <dgm:bulletEnabled val="1"/>
        </dgm:presLayoutVars>
      </dgm:prSet>
      <dgm:spPr/>
      <dgm:t>
        <a:bodyPr/>
        <a:lstStyle/>
        <a:p>
          <a:endParaRPr kumimoji="1" lang="ja-JP" altLang="en-US"/>
        </a:p>
      </dgm:t>
    </dgm:pt>
    <dgm:pt modelId="{C360A1A8-3B42-40F6-9315-819B0D97A0F2}" type="pres">
      <dgm:prSet presAssocID="{43D36A7F-064C-4D48-84B0-EED6247AF832}" presName="sp" presStyleCnt="0"/>
      <dgm:spPr/>
    </dgm:pt>
    <dgm:pt modelId="{20B20950-F1F2-4468-B330-D4F133F06633}" type="pres">
      <dgm:prSet presAssocID="{53093208-B1AE-4239-A4D9-9262C5BE5265}" presName="composite" presStyleCnt="0"/>
      <dgm:spPr/>
    </dgm:pt>
    <dgm:pt modelId="{7CA4C4A3-1BFE-4775-915F-ACB4BB139530}" type="pres">
      <dgm:prSet presAssocID="{53093208-B1AE-4239-A4D9-9262C5BE5265}" presName="parentText" presStyleLbl="alignNode1" presStyleIdx="4" presStyleCnt="5">
        <dgm:presLayoutVars>
          <dgm:chMax val="1"/>
          <dgm:bulletEnabled val="1"/>
        </dgm:presLayoutVars>
      </dgm:prSet>
      <dgm:spPr/>
      <dgm:t>
        <a:bodyPr/>
        <a:lstStyle/>
        <a:p>
          <a:endParaRPr kumimoji="1" lang="ja-JP" altLang="en-US"/>
        </a:p>
      </dgm:t>
    </dgm:pt>
    <dgm:pt modelId="{0C41ACD8-6E88-4919-98B7-FA46B297E4B0}" type="pres">
      <dgm:prSet presAssocID="{53093208-B1AE-4239-A4D9-9262C5BE5265}" presName="descendantText" presStyleLbl="alignAcc1" presStyleIdx="4" presStyleCnt="5">
        <dgm:presLayoutVars>
          <dgm:bulletEnabled val="1"/>
        </dgm:presLayoutVars>
      </dgm:prSet>
      <dgm:spPr/>
      <dgm:t>
        <a:bodyPr/>
        <a:lstStyle/>
        <a:p>
          <a:endParaRPr kumimoji="1" lang="ja-JP" altLang="en-US"/>
        </a:p>
      </dgm:t>
    </dgm:pt>
  </dgm:ptLst>
  <dgm:cxnLst>
    <dgm:cxn modelId="{0A2063FA-FEB9-4ABD-9DE3-137CEEF4D1C1}" type="presOf" srcId="{93E11774-0C0C-46D6-86DF-5F509B023E99}" destId="{C5DE4F0F-B290-42C3-B5BA-FA42B2E8005B}" srcOrd="0" destOrd="0" presId="urn:microsoft.com/office/officeart/2005/8/layout/chevron2"/>
    <dgm:cxn modelId="{E8A84D83-C6CA-4C5B-ADC6-2F5F21F9189F}" srcId="{D80D0CB9-6B7D-4FAA-A95E-033202AEF02E}" destId="{8E5C1901-C769-426F-832F-9936144BCB2F}" srcOrd="2" destOrd="0" parTransId="{6B600F45-3597-4B3E-A0EE-6E5814F3A4D4}" sibTransId="{F41B1919-A887-4958-AD3A-93B36F508E36}"/>
    <dgm:cxn modelId="{0B23AD87-D0DB-450B-96BE-77285EA9D553}" type="presOf" srcId="{D80D0CB9-6B7D-4FAA-A95E-033202AEF02E}" destId="{42EE0DF0-8E20-4B4A-822A-B5AE966C8156}" srcOrd="0" destOrd="0" presId="urn:microsoft.com/office/officeart/2005/8/layout/chevron2"/>
    <dgm:cxn modelId="{1FEB478B-3ED5-47AB-A4D8-8416E5DFFD8D}" srcId="{8E5C1901-C769-426F-832F-9936144BCB2F}" destId="{2C67F7AA-5DD8-42F2-984B-D0C886698171}" srcOrd="0" destOrd="0" parTransId="{94894E84-D655-4910-B536-5D369B51EF2F}" sibTransId="{DF6712E1-0C49-4028-A5F8-996AA4C10C88}"/>
    <dgm:cxn modelId="{D044872F-C1C7-43EC-B4C6-405E47AFFA27}" srcId="{D80D0CB9-6B7D-4FAA-A95E-033202AEF02E}" destId="{6C29746D-249B-46D3-B2B3-F2E765075B16}" srcOrd="0" destOrd="0" parTransId="{1153CFCB-5C66-48B8-882F-68186188D85A}" sibTransId="{7D929A28-D46E-4731-81C6-B8861CC7686C}"/>
    <dgm:cxn modelId="{0CCF484C-FBDB-436E-986F-B16847FFBF0A}" type="presOf" srcId="{6C29746D-249B-46D3-B2B3-F2E765075B16}" destId="{3ADC1B83-4CBC-4E9A-9CB3-7959043307DB}" srcOrd="0" destOrd="0" presId="urn:microsoft.com/office/officeart/2005/8/layout/chevron2"/>
    <dgm:cxn modelId="{08E73F81-D355-4145-9E44-D6E11F37E008}" type="presOf" srcId="{3CE1FE4B-DEE6-46B9-82DC-88FD5953D84D}" destId="{8745090B-EEF4-4074-9B61-730F8A8B766A}" srcOrd="0" destOrd="0" presId="urn:microsoft.com/office/officeart/2005/8/layout/chevron2"/>
    <dgm:cxn modelId="{3438A218-F6ED-4236-AC67-BAF538F66718}" type="presOf" srcId="{8E5C1901-C769-426F-832F-9936144BCB2F}" destId="{AD39AB1B-0A60-47AC-8DDE-DDDE2B270353}" srcOrd="0" destOrd="0" presId="urn:microsoft.com/office/officeart/2005/8/layout/chevron2"/>
    <dgm:cxn modelId="{6D3434FF-A4AD-443E-AE15-3A80101E2D29}" type="presOf" srcId="{165EC281-1C12-4FF1-9645-A6B4849D3E98}" destId="{A7527560-1746-4C20-B9B3-07D6BCBD7A69}" srcOrd="0" destOrd="0" presId="urn:microsoft.com/office/officeart/2005/8/layout/chevron2"/>
    <dgm:cxn modelId="{5AC5C362-620F-403E-8618-8C7063E0DB5E}" srcId="{D80D0CB9-6B7D-4FAA-A95E-033202AEF02E}" destId="{93E11774-0C0C-46D6-86DF-5F509B023E99}" srcOrd="1" destOrd="0" parTransId="{C4B80D26-DD5A-4FA2-8D4E-2FF875CC9C10}" sibTransId="{5DD54DCA-A487-41DB-85A6-CB06643E1AB2}"/>
    <dgm:cxn modelId="{57FEE779-0220-48BD-9933-15E589A68CB4}" srcId="{D80D0CB9-6B7D-4FAA-A95E-033202AEF02E}" destId="{53093208-B1AE-4239-A4D9-9262C5BE5265}" srcOrd="4" destOrd="0" parTransId="{1B3C2E23-71AC-4A58-A0E3-D2E29272C6E7}" sibTransId="{162BA339-5EC2-4A73-A4C8-05D4BEBACEE9}"/>
    <dgm:cxn modelId="{3CA9DC4C-9CBE-4A83-8A87-D0C99C18746B}" srcId="{D123BE17-3F08-4BB0-ABC4-80D3065A4CCE}" destId="{3CE1FE4B-DEE6-46B9-82DC-88FD5953D84D}" srcOrd="0" destOrd="0" parTransId="{DA188B25-ABE0-4429-A1F0-18D03F4D2C80}" sibTransId="{AEE9A6A6-77E9-4982-89FD-C0AFC3DA4FB5}"/>
    <dgm:cxn modelId="{FA2BC367-89D1-4642-AEB8-7BE1FAE5CE97}" srcId="{D80D0CB9-6B7D-4FAA-A95E-033202AEF02E}" destId="{D123BE17-3F08-4BB0-ABC4-80D3065A4CCE}" srcOrd="3" destOrd="0" parTransId="{28213266-33F9-4C26-B414-8AEB9C135F4C}" sibTransId="{43D36A7F-064C-4D48-84B0-EED6247AF832}"/>
    <dgm:cxn modelId="{8BF15F60-B428-4234-AFBD-A99A55518881}" type="presOf" srcId="{2C67F7AA-5DD8-42F2-984B-D0C886698171}" destId="{F1AB4264-F17F-4CC2-B7FD-3975BA4C1304}" srcOrd="0" destOrd="0" presId="urn:microsoft.com/office/officeart/2005/8/layout/chevron2"/>
    <dgm:cxn modelId="{47D072C8-6597-4870-A69E-51CE1C84F7C4}" type="presOf" srcId="{082F5E67-A7DC-4652-ADFB-CC0F3F922482}" destId="{88817E69-1EAA-435E-99AC-033E06AA6C70}" srcOrd="0" destOrd="0" presId="urn:microsoft.com/office/officeart/2005/8/layout/chevron2"/>
    <dgm:cxn modelId="{EF03CF89-2DCF-46DB-A26B-E1FF12FA00DF}" type="presOf" srcId="{D123BE17-3F08-4BB0-ABC4-80D3065A4CCE}" destId="{C69706EC-6F22-4FD2-BC3F-F668E262E3A9}" srcOrd="0" destOrd="0" presId="urn:microsoft.com/office/officeart/2005/8/layout/chevron2"/>
    <dgm:cxn modelId="{F0C5600D-B285-4190-858F-29EDF776A0F9}" type="presOf" srcId="{53093208-B1AE-4239-A4D9-9262C5BE5265}" destId="{7CA4C4A3-1BFE-4775-915F-ACB4BB139530}" srcOrd="0" destOrd="0" presId="urn:microsoft.com/office/officeart/2005/8/layout/chevron2"/>
    <dgm:cxn modelId="{9CD0EFC5-EC30-4403-A426-1235FB4A234E}" type="presOf" srcId="{CCA9EFBF-F302-47A5-9BD5-29403B01C0E9}" destId="{0C41ACD8-6E88-4919-98B7-FA46B297E4B0}" srcOrd="0" destOrd="0" presId="urn:microsoft.com/office/officeart/2005/8/layout/chevron2"/>
    <dgm:cxn modelId="{A219909A-32FE-4E9E-831D-A1249DA519E8}" srcId="{6C29746D-249B-46D3-B2B3-F2E765075B16}" destId="{082F5E67-A7DC-4652-ADFB-CC0F3F922482}" srcOrd="0" destOrd="0" parTransId="{F14C6881-633A-4A64-B954-C1348AB17D37}" sibTransId="{FEE33318-CC6E-498F-A9CF-3E6E4CF98DE6}"/>
    <dgm:cxn modelId="{9CB49690-5FE1-4630-9E31-E6D54597EFF3}" srcId="{93E11774-0C0C-46D6-86DF-5F509B023E99}" destId="{165EC281-1C12-4FF1-9645-A6B4849D3E98}" srcOrd="0" destOrd="0" parTransId="{31334C6F-5256-4209-AC28-B4F9555EF850}" sibTransId="{46DE66F8-246A-4E59-96C4-3DE6E80B1690}"/>
    <dgm:cxn modelId="{FC9CF4C2-B760-4E46-99B2-F61AAC6DEEA0}" srcId="{53093208-B1AE-4239-A4D9-9262C5BE5265}" destId="{CCA9EFBF-F302-47A5-9BD5-29403B01C0E9}" srcOrd="0" destOrd="0" parTransId="{ACB246D2-6C62-4D14-907B-F19AA48757FE}" sibTransId="{B3950273-F90A-41D3-A98E-C9940DCA6545}"/>
    <dgm:cxn modelId="{1132F8A2-1BF6-421C-901E-50719011550E}" type="presParOf" srcId="{42EE0DF0-8E20-4B4A-822A-B5AE966C8156}" destId="{966D1367-0EB6-42CC-B53B-69B552ACA058}" srcOrd="0" destOrd="0" presId="urn:microsoft.com/office/officeart/2005/8/layout/chevron2"/>
    <dgm:cxn modelId="{56782780-30D5-48FC-B341-766AB87B66B5}" type="presParOf" srcId="{966D1367-0EB6-42CC-B53B-69B552ACA058}" destId="{3ADC1B83-4CBC-4E9A-9CB3-7959043307DB}" srcOrd="0" destOrd="0" presId="urn:microsoft.com/office/officeart/2005/8/layout/chevron2"/>
    <dgm:cxn modelId="{D1137280-FE49-4D0E-91DD-F92FB29B2B29}" type="presParOf" srcId="{966D1367-0EB6-42CC-B53B-69B552ACA058}" destId="{88817E69-1EAA-435E-99AC-033E06AA6C70}" srcOrd="1" destOrd="0" presId="urn:microsoft.com/office/officeart/2005/8/layout/chevron2"/>
    <dgm:cxn modelId="{CBB91255-F8ED-4795-B4DF-791A02B3A7A9}" type="presParOf" srcId="{42EE0DF0-8E20-4B4A-822A-B5AE966C8156}" destId="{A19C5310-535A-41A1-8423-F098ACCCEFC7}" srcOrd="1" destOrd="0" presId="urn:microsoft.com/office/officeart/2005/8/layout/chevron2"/>
    <dgm:cxn modelId="{782AAFCB-F38E-4778-A0C6-CE838C730AB2}" type="presParOf" srcId="{42EE0DF0-8E20-4B4A-822A-B5AE966C8156}" destId="{43001783-670E-44E7-98F4-2E26F7BE9B4C}" srcOrd="2" destOrd="0" presId="urn:microsoft.com/office/officeart/2005/8/layout/chevron2"/>
    <dgm:cxn modelId="{2507E151-BCA0-4E44-ACF3-98E06283F505}" type="presParOf" srcId="{43001783-670E-44E7-98F4-2E26F7BE9B4C}" destId="{C5DE4F0F-B290-42C3-B5BA-FA42B2E8005B}" srcOrd="0" destOrd="0" presId="urn:microsoft.com/office/officeart/2005/8/layout/chevron2"/>
    <dgm:cxn modelId="{9E67B150-E546-4993-AB84-C8B764E4642C}" type="presParOf" srcId="{43001783-670E-44E7-98F4-2E26F7BE9B4C}" destId="{A7527560-1746-4C20-B9B3-07D6BCBD7A69}" srcOrd="1" destOrd="0" presId="urn:microsoft.com/office/officeart/2005/8/layout/chevron2"/>
    <dgm:cxn modelId="{E53A598A-25EF-49AD-A3BA-EDAEF95BE896}" type="presParOf" srcId="{42EE0DF0-8E20-4B4A-822A-B5AE966C8156}" destId="{51294265-DB5B-445B-BB11-323EB99BFA13}" srcOrd="3" destOrd="0" presId="urn:microsoft.com/office/officeart/2005/8/layout/chevron2"/>
    <dgm:cxn modelId="{850F9073-6BCB-4447-8321-64BC74EED2DD}" type="presParOf" srcId="{42EE0DF0-8E20-4B4A-822A-B5AE966C8156}" destId="{52814B2C-17B1-467C-B4F0-E49ABFF123A0}" srcOrd="4" destOrd="0" presId="urn:microsoft.com/office/officeart/2005/8/layout/chevron2"/>
    <dgm:cxn modelId="{487CEEA3-4928-41B9-89F1-9C55CFEB0F56}" type="presParOf" srcId="{52814B2C-17B1-467C-B4F0-E49ABFF123A0}" destId="{AD39AB1B-0A60-47AC-8DDE-DDDE2B270353}" srcOrd="0" destOrd="0" presId="urn:microsoft.com/office/officeart/2005/8/layout/chevron2"/>
    <dgm:cxn modelId="{01AF2549-16E4-419C-B3CD-4C91D65E4B3A}" type="presParOf" srcId="{52814B2C-17B1-467C-B4F0-E49ABFF123A0}" destId="{F1AB4264-F17F-4CC2-B7FD-3975BA4C1304}" srcOrd="1" destOrd="0" presId="urn:microsoft.com/office/officeart/2005/8/layout/chevron2"/>
    <dgm:cxn modelId="{833B6C76-4FB6-4DBB-B302-8759B4893078}" type="presParOf" srcId="{42EE0DF0-8E20-4B4A-822A-B5AE966C8156}" destId="{101D971E-975A-44FA-870F-D97B46D4A2AF}" srcOrd="5" destOrd="0" presId="urn:microsoft.com/office/officeart/2005/8/layout/chevron2"/>
    <dgm:cxn modelId="{BBFAB17D-2786-48AC-BED2-EBFA6262AE56}" type="presParOf" srcId="{42EE0DF0-8E20-4B4A-822A-B5AE966C8156}" destId="{FCBE4D70-0C3B-40E4-95BE-F57248128237}" srcOrd="6" destOrd="0" presId="urn:microsoft.com/office/officeart/2005/8/layout/chevron2"/>
    <dgm:cxn modelId="{2550F29B-9CC0-4BAC-80D6-9C75B272265B}" type="presParOf" srcId="{FCBE4D70-0C3B-40E4-95BE-F57248128237}" destId="{C69706EC-6F22-4FD2-BC3F-F668E262E3A9}" srcOrd="0" destOrd="0" presId="urn:microsoft.com/office/officeart/2005/8/layout/chevron2"/>
    <dgm:cxn modelId="{276463F6-9DF4-434E-814B-ADC6A4AE90B8}" type="presParOf" srcId="{FCBE4D70-0C3B-40E4-95BE-F57248128237}" destId="{8745090B-EEF4-4074-9B61-730F8A8B766A}" srcOrd="1" destOrd="0" presId="urn:microsoft.com/office/officeart/2005/8/layout/chevron2"/>
    <dgm:cxn modelId="{0AC132BE-CF4A-4825-AB56-5B9AF0A41EE6}" type="presParOf" srcId="{42EE0DF0-8E20-4B4A-822A-B5AE966C8156}" destId="{C360A1A8-3B42-40F6-9315-819B0D97A0F2}" srcOrd="7" destOrd="0" presId="urn:microsoft.com/office/officeart/2005/8/layout/chevron2"/>
    <dgm:cxn modelId="{9266C86C-FCC1-456B-A7AC-3392BF174AFE}" type="presParOf" srcId="{42EE0DF0-8E20-4B4A-822A-B5AE966C8156}" destId="{20B20950-F1F2-4468-B330-D4F133F06633}" srcOrd="8" destOrd="0" presId="urn:microsoft.com/office/officeart/2005/8/layout/chevron2"/>
    <dgm:cxn modelId="{21A56932-E243-4C60-A00D-0CCA9D7C6C76}" type="presParOf" srcId="{20B20950-F1F2-4468-B330-D4F133F06633}" destId="{7CA4C4A3-1BFE-4775-915F-ACB4BB139530}" srcOrd="0" destOrd="0" presId="urn:microsoft.com/office/officeart/2005/8/layout/chevron2"/>
    <dgm:cxn modelId="{DAADC70A-2722-430A-B16F-E25AEF861272}" type="presParOf" srcId="{20B20950-F1F2-4468-B330-D4F133F06633}" destId="{0C41ACD8-6E88-4919-98B7-FA46B297E4B0}" srcOrd="1" destOrd="0" presId="urn:microsoft.com/office/officeart/2005/8/layout/chevron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80D0CB9-6B7D-4FAA-A95E-033202AEF02E}"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kumimoji="1" lang="ja-JP" altLang="en-US"/>
        </a:p>
      </dgm:t>
    </dgm:pt>
    <dgm:pt modelId="{6C29746D-249B-46D3-B2B3-F2E765075B16}">
      <dgm:prSet phldrT="[テキスト]" custT="1"/>
      <dgm:spPr>
        <a:solidFill>
          <a:srgbClr val="4E91F4"/>
        </a:solidFill>
        <a:ln>
          <a:noFill/>
        </a:ln>
      </dgm:spPr>
      <dgm:t>
        <a:bodyPr/>
        <a:lstStyle/>
        <a:p>
          <a:r>
            <a:rPr kumimoji="1" lang="en-US" altLang="ja-JP" sz="1400" b="1" dirty="0" smtClean="0"/>
            <a:t>STEP1</a:t>
          </a:r>
          <a:endParaRPr kumimoji="1" lang="ja-JP" altLang="en-US" sz="1400" b="1" dirty="0"/>
        </a:p>
      </dgm:t>
    </dgm:pt>
    <dgm:pt modelId="{1153CFCB-5C66-48B8-882F-68186188D85A}" type="parTrans" cxnId="{D044872F-C1C7-43EC-B4C6-405E47AFFA27}">
      <dgm:prSet/>
      <dgm:spPr/>
      <dgm:t>
        <a:bodyPr/>
        <a:lstStyle/>
        <a:p>
          <a:endParaRPr kumimoji="1" lang="ja-JP" altLang="en-US" sz="1600"/>
        </a:p>
      </dgm:t>
    </dgm:pt>
    <dgm:pt modelId="{7D929A28-D46E-4731-81C6-B8861CC7686C}" type="sibTrans" cxnId="{D044872F-C1C7-43EC-B4C6-405E47AFFA27}">
      <dgm:prSet/>
      <dgm:spPr/>
      <dgm:t>
        <a:bodyPr/>
        <a:lstStyle/>
        <a:p>
          <a:endParaRPr kumimoji="1" lang="ja-JP" altLang="en-US" sz="1600"/>
        </a:p>
      </dgm:t>
    </dgm:pt>
    <dgm:pt modelId="{082F5E67-A7DC-4652-ADFB-CC0F3F922482}">
      <dgm:prSet phldrT="[テキスト]" custT="1"/>
      <dgm:spPr>
        <a:ln>
          <a:solidFill>
            <a:srgbClr val="3682F2"/>
          </a:solidFill>
        </a:ln>
      </dgm:spPr>
      <dgm:t>
        <a:bodyPr/>
        <a:lstStyle/>
        <a:p>
          <a:r>
            <a:rPr kumimoji="1" lang="en-US" altLang="ja-JP" sz="1800" dirty="0" smtClean="0">
              <a:solidFill>
                <a:schemeClr val="tx1"/>
              </a:solidFill>
            </a:rPr>
            <a:t>Move toward the global best solution</a:t>
          </a:r>
          <a:endParaRPr kumimoji="1" lang="ja-JP" altLang="en-US" sz="1800" dirty="0"/>
        </a:p>
      </dgm:t>
    </dgm:pt>
    <dgm:pt modelId="{F14C6881-633A-4A64-B954-C1348AB17D37}" type="parTrans" cxnId="{A219909A-32FE-4E9E-831D-A1249DA519E8}">
      <dgm:prSet/>
      <dgm:spPr/>
      <dgm:t>
        <a:bodyPr/>
        <a:lstStyle/>
        <a:p>
          <a:endParaRPr kumimoji="1" lang="ja-JP" altLang="en-US" sz="1600"/>
        </a:p>
      </dgm:t>
    </dgm:pt>
    <dgm:pt modelId="{FEE33318-CC6E-498F-A9CF-3E6E4CF98DE6}" type="sibTrans" cxnId="{A219909A-32FE-4E9E-831D-A1249DA519E8}">
      <dgm:prSet/>
      <dgm:spPr/>
      <dgm:t>
        <a:bodyPr/>
        <a:lstStyle/>
        <a:p>
          <a:endParaRPr kumimoji="1" lang="ja-JP" altLang="en-US" sz="1600"/>
        </a:p>
      </dgm:t>
    </dgm:pt>
    <dgm:pt modelId="{93E11774-0C0C-46D6-86DF-5F509B023E99}">
      <dgm:prSet phldrT="[テキスト]" custT="1"/>
      <dgm:spPr>
        <a:solidFill>
          <a:srgbClr val="619DF5"/>
        </a:solidFill>
        <a:ln>
          <a:noFill/>
        </a:ln>
      </dgm:spPr>
      <dgm:t>
        <a:bodyPr/>
        <a:lstStyle/>
        <a:p>
          <a:r>
            <a:rPr kumimoji="1" lang="en-US" altLang="ja-JP" sz="1400" b="1" dirty="0" smtClean="0"/>
            <a:t>STEP2</a:t>
          </a:r>
          <a:endParaRPr kumimoji="1" lang="ja-JP" altLang="en-US" sz="1400" b="1" dirty="0"/>
        </a:p>
      </dgm:t>
    </dgm:pt>
    <dgm:pt modelId="{C4B80D26-DD5A-4FA2-8D4E-2FF875CC9C10}" type="parTrans" cxnId="{5AC5C362-620F-403E-8618-8C7063E0DB5E}">
      <dgm:prSet/>
      <dgm:spPr/>
      <dgm:t>
        <a:bodyPr/>
        <a:lstStyle/>
        <a:p>
          <a:endParaRPr kumimoji="1" lang="ja-JP" altLang="en-US" sz="1600"/>
        </a:p>
      </dgm:t>
    </dgm:pt>
    <dgm:pt modelId="{5DD54DCA-A487-41DB-85A6-CB06643E1AB2}" type="sibTrans" cxnId="{5AC5C362-620F-403E-8618-8C7063E0DB5E}">
      <dgm:prSet/>
      <dgm:spPr/>
      <dgm:t>
        <a:bodyPr/>
        <a:lstStyle/>
        <a:p>
          <a:endParaRPr kumimoji="1" lang="ja-JP" altLang="en-US" sz="1600"/>
        </a:p>
      </dgm:t>
    </dgm:pt>
    <dgm:pt modelId="{165EC281-1C12-4FF1-9645-A6B4849D3E98}">
      <dgm:prSet phldrT="[テキスト]" custT="1"/>
      <dgm:spPr>
        <a:ln>
          <a:solidFill>
            <a:srgbClr val="3682F2"/>
          </a:solidFill>
        </a:ln>
      </dgm:spPr>
      <dgm:t>
        <a:bodyPr/>
        <a:lstStyle/>
        <a:p>
          <a:r>
            <a:rPr kumimoji="1" lang="en-US" altLang="ja-JP" sz="1800" b="1" dirty="0" smtClean="0">
              <a:solidFill>
                <a:schemeClr val="tx1"/>
              </a:solidFill>
            </a:rPr>
            <a:t>Local search</a:t>
          </a:r>
          <a:r>
            <a:rPr kumimoji="1" lang="en-US" altLang="ja-JP" sz="1800" dirty="0" smtClean="0">
              <a:solidFill>
                <a:schemeClr val="tx1"/>
              </a:solidFill>
            </a:rPr>
            <a:t> around the global best solution</a:t>
          </a:r>
          <a:endParaRPr kumimoji="1" lang="ja-JP" altLang="en-US" sz="1800" dirty="0"/>
        </a:p>
      </dgm:t>
    </dgm:pt>
    <dgm:pt modelId="{31334C6F-5256-4209-AC28-B4F9555EF850}" type="parTrans" cxnId="{9CB49690-5FE1-4630-9E31-E6D54597EFF3}">
      <dgm:prSet/>
      <dgm:spPr/>
      <dgm:t>
        <a:bodyPr/>
        <a:lstStyle/>
        <a:p>
          <a:endParaRPr kumimoji="1" lang="ja-JP" altLang="en-US" sz="1600"/>
        </a:p>
      </dgm:t>
    </dgm:pt>
    <dgm:pt modelId="{46DE66F8-246A-4E59-96C4-3DE6E80B1690}" type="sibTrans" cxnId="{9CB49690-5FE1-4630-9E31-E6D54597EFF3}">
      <dgm:prSet/>
      <dgm:spPr/>
      <dgm:t>
        <a:bodyPr/>
        <a:lstStyle/>
        <a:p>
          <a:endParaRPr kumimoji="1" lang="ja-JP" altLang="en-US" sz="1600"/>
        </a:p>
      </dgm:t>
    </dgm:pt>
    <dgm:pt modelId="{8E5C1901-C769-426F-832F-9936144BCB2F}">
      <dgm:prSet custT="1"/>
      <dgm:spPr>
        <a:solidFill>
          <a:srgbClr val="76AAF6"/>
        </a:solidFill>
        <a:ln>
          <a:noFill/>
        </a:ln>
      </dgm:spPr>
      <dgm:t>
        <a:bodyPr/>
        <a:lstStyle/>
        <a:p>
          <a:r>
            <a:rPr kumimoji="1" lang="en-US" altLang="ja-JP" sz="1400" b="1" dirty="0" smtClean="0"/>
            <a:t>STEP3</a:t>
          </a:r>
          <a:endParaRPr kumimoji="1" lang="ja-JP" altLang="en-US" sz="1400" b="1" dirty="0"/>
        </a:p>
      </dgm:t>
    </dgm:pt>
    <dgm:pt modelId="{6B600F45-3597-4B3E-A0EE-6E5814F3A4D4}" type="parTrans" cxnId="{E8A84D83-C6CA-4C5B-ADC6-2F5F21F9189F}">
      <dgm:prSet/>
      <dgm:spPr/>
      <dgm:t>
        <a:bodyPr/>
        <a:lstStyle/>
        <a:p>
          <a:endParaRPr kumimoji="1" lang="ja-JP" altLang="en-US" sz="1600"/>
        </a:p>
      </dgm:t>
    </dgm:pt>
    <dgm:pt modelId="{F41B1919-A887-4958-AD3A-93B36F508E36}" type="sibTrans" cxnId="{E8A84D83-C6CA-4C5B-ADC6-2F5F21F9189F}">
      <dgm:prSet/>
      <dgm:spPr/>
      <dgm:t>
        <a:bodyPr/>
        <a:lstStyle/>
        <a:p>
          <a:endParaRPr kumimoji="1" lang="ja-JP" altLang="en-US" sz="1600"/>
        </a:p>
      </dgm:t>
    </dgm:pt>
    <dgm:pt modelId="{2C67F7AA-5DD8-42F2-984B-D0C886698171}">
      <dgm:prSet custT="1"/>
      <dgm:spPr>
        <a:ln>
          <a:solidFill>
            <a:srgbClr val="3682F2"/>
          </a:solidFill>
        </a:ln>
      </dgm:spPr>
      <dgm:t>
        <a:bodyPr/>
        <a:lstStyle/>
        <a:p>
          <a:r>
            <a:rPr kumimoji="1" lang="en-US" altLang="ja-JP" sz="1800" b="1" dirty="0" smtClean="0"/>
            <a:t>Random search </a:t>
          </a:r>
          <a:r>
            <a:rPr kumimoji="1" lang="en-US" altLang="ja-JP" sz="1800" dirty="0" smtClean="0"/>
            <a:t>in the search space</a:t>
          </a:r>
          <a:endParaRPr kumimoji="1" lang="ja-JP" altLang="en-US" sz="1800" dirty="0"/>
        </a:p>
      </dgm:t>
    </dgm:pt>
    <dgm:pt modelId="{94894E84-D655-4910-B536-5D369B51EF2F}" type="parTrans" cxnId="{1FEB478B-3ED5-47AB-A4D8-8416E5DFFD8D}">
      <dgm:prSet/>
      <dgm:spPr/>
      <dgm:t>
        <a:bodyPr/>
        <a:lstStyle/>
        <a:p>
          <a:endParaRPr kumimoji="1" lang="ja-JP" altLang="en-US" sz="1600"/>
        </a:p>
      </dgm:t>
    </dgm:pt>
    <dgm:pt modelId="{DF6712E1-0C49-4028-A5F8-996AA4C10C88}" type="sibTrans" cxnId="{1FEB478B-3ED5-47AB-A4D8-8416E5DFFD8D}">
      <dgm:prSet/>
      <dgm:spPr/>
      <dgm:t>
        <a:bodyPr/>
        <a:lstStyle/>
        <a:p>
          <a:endParaRPr kumimoji="1" lang="ja-JP" altLang="en-US" sz="1600"/>
        </a:p>
      </dgm:t>
    </dgm:pt>
    <dgm:pt modelId="{D123BE17-3F08-4BB0-ABC4-80D3065A4CCE}">
      <dgm:prSet custT="1"/>
      <dgm:spPr>
        <a:solidFill>
          <a:schemeClr val="accent6"/>
        </a:solidFill>
        <a:ln>
          <a:noFill/>
        </a:ln>
      </dgm:spPr>
      <dgm:t>
        <a:bodyPr/>
        <a:lstStyle/>
        <a:p>
          <a:r>
            <a:rPr kumimoji="1" lang="en-US" altLang="ja-JP" sz="1400" b="1" dirty="0" smtClean="0"/>
            <a:t>STEP4</a:t>
          </a:r>
          <a:endParaRPr kumimoji="1" lang="ja-JP" altLang="en-US" sz="1400" b="1" dirty="0"/>
        </a:p>
      </dgm:t>
    </dgm:pt>
    <dgm:pt modelId="{28213266-33F9-4C26-B414-8AEB9C135F4C}" type="parTrans" cxnId="{FA2BC367-89D1-4642-AEB8-7BE1FAE5CE97}">
      <dgm:prSet/>
      <dgm:spPr/>
      <dgm:t>
        <a:bodyPr/>
        <a:lstStyle/>
        <a:p>
          <a:endParaRPr kumimoji="1" lang="ja-JP" altLang="en-US" sz="1600"/>
        </a:p>
      </dgm:t>
    </dgm:pt>
    <dgm:pt modelId="{43D36A7F-064C-4D48-84B0-EED6247AF832}" type="sibTrans" cxnId="{FA2BC367-89D1-4642-AEB8-7BE1FAE5CE97}">
      <dgm:prSet/>
      <dgm:spPr/>
      <dgm:t>
        <a:bodyPr/>
        <a:lstStyle/>
        <a:p>
          <a:endParaRPr kumimoji="1" lang="ja-JP" altLang="en-US" sz="1600"/>
        </a:p>
      </dgm:t>
    </dgm:pt>
    <dgm:pt modelId="{3CE1FE4B-DEE6-46B9-82DC-88FD5953D84D}">
      <dgm:prSet custT="1"/>
      <dgm:spPr>
        <a:solidFill>
          <a:srgbClr val="FFFC85">
            <a:alpha val="90000"/>
          </a:srgbClr>
        </a:solidFill>
        <a:ln>
          <a:solidFill>
            <a:schemeClr val="accent6"/>
          </a:solidFill>
        </a:ln>
      </dgm:spPr>
      <dgm:t>
        <a:bodyPr/>
        <a:lstStyle/>
        <a:p>
          <a:r>
            <a:rPr kumimoji="1" lang="en-US" altLang="ja-JP" sz="1800" dirty="0" smtClean="0">
              <a:solidFill>
                <a:srgbClr val="FF0000"/>
              </a:solidFill>
            </a:rPr>
            <a:t>Evaluate and update solutions</a:t>
          </a:r>
          <a:endParaRPr kumimoji="1" lang="ja-JP" altLang="en-US" sz="1800" dirty="0">
            <a:solidFill>
              <a:srgbClr val="FF0000"/>
            </a:solidFill>
          </a:endParaRPr>
        </a:p>
      </dgm:t>
    </dgm:pt>
    <dgm:pt modelId="{DA188B25-ABE0-4429-A1F0-18D03F4D2C80}" type="parTrans" cxnId="{3CA9DC4C-9CBE-4A83-8A87-D0C99C18746B}">
      <dgm:prSet/>
      <dgm:spPr/>
      <dgm:t>
        <a:bodyPr/>
        <a:lstStyle/>
        <a:p>
          <a:endParaRPr kumimoji="1" lang="ja-JP" altLang="en-US" sz="1600"/>
        </a:p>
      </dgm:t>
    </dgm:pt>
    <dgm:pt modelId="{AEE9A6A6-77E9-4982-89FD-C0AFC3DA4FB5}" type="sibTrans" cxnId="{3CA9DC4C-9CBE-4A83-8A87-D0C99C18746B}">
      <dgm:prSet/>
      <dgm:spPr/>
      <dgm:t>
        <a:bodyPr/>
        <a:lstStyle/>
        <a:p>
          <a:endParaRPr kumimoji="1" lang="ja-JP" altLang="en-US" sz="1600"/>
        </a:p>
      </dgm:t>
    </dgm:pt>
    <dgm:pt modelId="{53093208-B1AE-4239-A4D9-9262C5BE5265}">
      <dgm:prSet custT="1"/>
      <dgm:spPr>
        <a:solidFill>
          <a:srgbClr val="96BEF8"/>
        </a:solidFill>
        <a:ln>
          <a:noFill/>
        </a:ln>
      </dgm:spPr>
      <dgm:t>
        <a:bodyPr/>
        <a:lstStyle/>
        <a:p>
          <a:r>
            <a:rPr kumimoji="1" lang="en-US" altLang="ja-JP" sz="1400" b="1" dirty="0" smtClean="0"/>
            <a:t>STEP5</a:t>
          </a:r>
          <a:endParaRPr kumimoji="1" lang="ja-JP" altLang="en-US" sz="1400" b="1" dirty="0"/>
        </a:p>
      </dgm:t>
    </dgm:pt>
    <dgm:pt modelId="{1B3C2E23-71AC-4A58-A0E3-D2E29272C6E7}" type="parTrans" cxnId="{57FEE779-0220-48BD-9933-15E589A68CB4}">
      <dgm:prSet/>
      <dgm:spPr/>
      <dgm:t>
        <a:bodyPr/>
        <a:lstStyle/>
        <a:p>
          <a:endParaRPr kumimoji="1" lang="ja-JP" altLang="en-US" sz="1600"/>
        </a:p>
      </dgm:t>
    </dgm:pt>
    <dgm:pt modelId="{162BA339-5EC2-4A73-A4C8-05D4BEBACEE9}" type="sibTrans" cxnId="{57FEE779-0220-48BD-9933-15E589A68CB4}">
      <dgm:prSet/>
      <dgm:spPr/>
      <dgm:t>
        <a:bodyPr/>
        <a:lstStyle/>
        <a:p>
          <a:endParaRPr kumimoji="1" lang="ja-JP" altLang="en-US" sz="1600"/>
        </a:p>
      </dgm:t>
    </dgm:pt>
    <dgm:pt modelId="{CCA9EFBF-F302-47A5-9BD5-29403B01C0E9}">
      <dgm:prSet custT="1"/>
      <dgm:spPr>
        <a:ln>
          <a:solidFill>
            <a:srgbClr val="3682F2"/>
          </a:solidFill>
        </a:ln>
      </dgm:spPr>
      <dgm:t>
        <a:bodyPr/>
        <a:lstStyle/>
        <a:p>
          <a:r>
            <a:rPr kumimoji="1" lang="en-US" altLang="ja-JP" sz="1800" dirty="0" smtClean="0"/>
            <a:t>Return to STEP1</a:t>
          </a:r>
          <a:endParaRPr kumimoji="1" lang="ja-JP" altLang="en-US" sz="1800" dirty="0"/>
        </a:p>
      </dgm:t>
    </dgm:pt>
    <dgm:pt modelId="{ACB246D2-6C62-4D14-907B-F19AA48757FE}" type="parTrans" cxnId="{FC9CF4C2-B760-4E46-99B2-F61AAC6DEEA0}">
      <dgm:prSet/>
      <dgm:spPr/>
      <dgm:t>
        <a:bodyPr/>
        <a:lstStyle/>
        <a:p>
          <a:endParaRPr kumimoji="1" lang="ja-JP" altLang="en-US" sz="1600"/>
        </a:p>
      </dgm:t>
    </dgm:pt>
    <dgm:pt modelId="{B3950273-F90A-41D3-A98E-C9940DCA6545}" type="sibTrans" cxnId="{FC9CF4C2-B760-4E46-99B2-F61AAC6DEEA0}">
      <dgm:prSet/>
      <dgm:spPr/>
      <dgm:t>
        <a:bodyPr/>
        <a:lstStyle/>
        <a:p>
          <a:endParaRPr kumimoji="1" lang="ja-JP" altLang="en-US" sz="1600"/>
        </a:p>
      </dgm:t>
    </dgm:pt>
    <dgm:pt modelId="{42EE0DF0-8E20-4B4A-822A-B5AE966C8156}" type="pres">
      <dgm:prSet presAssocID="{D80D0CB9-6B7D-4FAA-A95E-033202AEF02E}" presName="linearFlow" presStyleCnt="0">
        <dgm:presLayoutVars>
          <dgm:dir/>
          <dgm:animLvl val="lvl"/>
          <dgm:resizeHandles val="exact"/>
        </dgm:presLayoutVars>
      </dgm:prSet>
      <dgm:spPr/>
      <dgm:t>
        <a:bodyPr/>
        <a:lstStyle/>
        <a:p>
          <a:endParaRPr kumimoji="1" lang="ja-JP" altLang="en-US"/>
        </a:p>
      </dgm:t>
    </dgm:pt>
    <dgm:pt modelId="{966D1367-0EB6-42CC-B53B-69B552ACA058}" type="pres">
      <dgm:prSet presAssocID="{6C29746D-249B-46D3-B2B3-F2E765075B16}" presName="composite" presStyleCnt="0"/>
      <dgm:spPr/>
    </dgm:pt>
    <dgm:pt modelId="{3ADC1B83-4CBC-4E9A-9CB3-7959043307DB}" type="pres">
      <dgm:prSet presAssocID="{6C29746D-249B-46D3-B2B3-F2E765075B16}" presName="parentText" presStyleLbl="alignNode1" presStyleIdx="0" presStyleCnt="5">
        <dgm:presLayoutVars>
          <dgm:chMax val="1"/>
          <dgm:bulletEnabled val="1"/>
        </dgm:presLayoutVars>
      </dgm:prSet>
      <dgm:spPr/>
      <dgm:t>
        <a:bodyPr/>
        <a:lstStyle/>
        <a:p>
          <a:endParaRPr kumimoji="1" lang="ja-JP" altLang="en-US"/>
        </a:p>
      </dgm:t>
    </dgm:pt>
    <dgm:pt modelId="{88817E69-1EAA-435E-99AC-033E06AA6C70}" type="pres">
      <dgm:prSet presAssocID="{6C29746D-249B-46D3-B2B3-F2E765075B16}" presName="descendantText" presStyleLbl="alignAcc1" presStyleIdx="0" presStyleCnt="5">
        <dgm:presLayoutVars>
          <dgm:bulletEnabled val="1"/>
        </dgm:presLayoutVars>
      </dgm:prSet>
      <dgm:spPr/>
      <dgm:t>
        <a:bodyPr/>
        <a:lstStyle/>
        <a:p>
          <a:endParaRPr kumimoji="1" lang="ja-JP" altLang="en-US"/>
        </a:p>
      </dgm:t>
    </dgm:pt>
    <dgm:pt modelId="{A19C5310-535A-41A1-8423-F098ACCCEFC7}" type="pres">
      <dgm:prSet presAssocID="{7D929A28-D46E-4731-81C6-B8861CC7686C}" presName="sp" presStyleCnt="0"/>
      <dgm:spPr/>
    </dgm:pt>
    <dgm:pt modelId="{43001783-670E-44E7-98F4-2E26F7BE9B4C}" type="pres">
      <dgm:prSet presAssocID="{93E11774-0C0C-46D6-86DF-5F509B023E99}" presName="composite" presStyleCnt="0"/>
      <dgm:spPr/>
    </dgm:pt>
    <dgm:pt modelId="{C5DE4F0F-B290-42C3-B5BA-FA42B2E8005B}" type="pres">
      <dgm:prSet presAssocID="{93E11774-0C0C-46D6-86DF-5F509B023E99}" presName="parentText" presStyleLbl="alignNode1" presStyleIdx="1" presStyleCnt="5">
        <dgm:presLayoutVars>
          <dgm:chMax val="1"/>
          <dgm:bulletEnabled val="1"/>
        </dgm:presLayoutVars>
      </dgm:prSet>
      <dgm:spPr/>
      <dgm:t>
        <a:bodyPr/>
        <a:lstStyle/>
        <a:p>
          <a:endParaRPr kumimoji="1" lang="ja-JP" altLang="en-US"/>
        </a:p>
      </dgm:t>
    </dgm:pt>
    <dgm:pt modelId="{A7527560-1746-4C20-B9B3-07D6BCBD7A69}" type="pres">
      <dgm:prSet presAssocID="{93E11774-0C0C-46D6-86DF-5F509B023E99}" presName="descendantText" presStyleLbl="alignAcc1" presStyleIdx="1" presStyleCnt="5">
        <dgm:presLayoutVars>
          <dgm:bulletEnabled val="1"/>
        </dgm:presLayoutVars>
      </dgm:prSet>
      <dgm:spPr/>
      <dgm:t>
        <a:bodyPr/>
        <a:lstStyle/>
        <a:p>
          <a:endParaRPr kumimoji="1" lang="ja-JP" altLang="en-US"/>
        </a:p>
      </dgm:t>
    </dgm:pt>
    <dgm:pt modelId="{51294265-DB5B-445B-BB11-323EB99BFA13}" type="pres">
      <dgm:prSet presAssocID="{5DD54DCA-A487-41DB-85A6-CB06643E1AB2}" presName="sp" presStyleCnt="0"/>
      <dgm:spPr/>
    </dgm:pt>
    <dgm:pt modelId="{52814B2C-17B1-467C-B4F0-E49ABFF123A0}" type="pres">
      <dgm:prSet presAssocID="{8E5C1901-C769-426F-832F-9936144BCB2F}" presName="composite" presStyleCnt="0"/>
      <dgm:spPr/>
    </dgm:pt>
    <dgm:pt modelId="{AD39AB1B-0A60-47AC-8DDE-DDDE2B270353}" type="pres">
      <dgm:prSet presAssocID="{8E5C1901-C769-426F-832F-9936144BCB2F}" presName="parentText" presStyleLbl="alignNode1" presStyleIdx="2" presStyleCnt="5">
        <dgm:presLayoutVars>
          <dgm:chMax val="1"/>
          <dgm:bulletEnabled val="1"/>
        </dgm:presLayoutVars>
      </dgm:prSet>
      <dgm:spPr/>
      <dgm:t>
        <a:bodyPr/>
        <a:lstStyle/>
        <a:p>
          <a:endParaRPr kumimoji="1" lang="ja-JP" altLang="en-US"/>
        </a:p>
      </dgm:t>
    </dgm:pt>
    <dgm:pt modelId="{F1AB4264-F17F-4CC2-B7FD-3975BA4C1304}" type="pres">
      <dgm:prSet presAssocID="{8E5C1901-C769-426F-832F-9936144BCB2F}" presName="descendantText" presStyleLbl="alignAcc1" presStyleIdx="2" presStyleCnt="5">
        <dgm:presLayoutVars>
          <dgm:bulletEnabled val="1"/>
        </dgm:presLayoutVars>
      </dgm:prSet>
      <dgm:spPr/>
      <dgm:t>
        <a:bodyPr/>
        <a:lstStyle/>
        <a:p>
          <a:endParaRPr kumimoji="1" lang="ja-JP" altLang="en-US"/>
        </a:p>
      </dgm:t>
    </dgm:pt>
    <dgm:pt modelId="{101D971E-975A-44FA-870F-D97B46D4A2AF}" type="pres">
      <dgm:prSet presAssocID="{F41B1919-A887-4958-AD3A-93B36F508E36}" presName="sp" presStyleCnt="0"/>
      <dgm:spPr/>
    </dgm:pt>
    <dgm:pt modelId="{FCBE4D70-0C3B-40E4-95BE-F57248128237}" type="pres">
      <dgm:prSet presAssocID="{D123BE17-3F08-4BB0-ABC4-80D3065A4CCE}" presName="composite" presStyleCnt="0"/>
      <dgm:spPr/>
    </dgm:pt>
    <dgm:pt modelId="{C69706EC-6F22-4FD2-BC3F-F668E262E3A9}" type="pres">
      <dgm:prSet presAssocID="{D123BE17-3F08-4BB0-ABC4-80D3065A4CCE}" presName="parentText" presStyleLbl="alignNode1" presStyleIdx="3" presStyleCnt="5">
        <dgm:presLayoutVars>
          <dgm:chMax val="1"/>
          <dgm:bulletEnabled val="1"/>
        </dgm:presLayoutVars>
      </dgm:prSet>
      <dgm:spPr/>
      <dgm:t>
        <a:bodyPr/>
        <a:lstStyle/>
        <a:p>
          <a:endParaRPr kumimoji="1" lang="ja-JP" altLang="en-US"/>
        </a:p>
      </dgm:t>
    </dgm:pt>
    <dgm:pt modelId="{8745090B-EEF4-4074-9B61-730F8A8B766A}" type="pres">
      <dgm:prSet presAssocID="{D123BE17-3F08-4BB0-ABC4-80D3065A4CCE}" presName="descendantText" presStyleLbl="alignAcc1" presStyleIdx="3" presStyleCnt="5">
        <dgm:presLayoutVars>
          <dgm:bulletEnabled val="1"/>
        </dgm:presLayoutVars>
      </dgm:prSet>
      <dgm:spPr/>
      <dgm:t>
        <a:bodyPr/>
        <a:lstStyle/>
        <a:p>
          <a:endParaRPr kumimoji="1" lang="ja-JP" altLang="en-US"/>
        </a:p>
      </dgm:t>
    </dgm:pt>
    <dgm:pt modelId="{C360A1A8-3B42-40F6-9315-819B0D97A0F2}" type="pres">
      <dgm:prSet presAssocID="{43D36A7F-064C-4D48-84B0-EED6247AF832}" presName="sp" presStyleCnt="0"/>
      <dgm:spPr/>
    </dgm:pt>
    <dgm:pt modelId="{20B20950-F1F2-4468-B330-D4F133F06633}" type="pres">
      <dgm:prSet presAssocID="{53093208-B1AE-4239-A4D9-9262C5BE5265}" presName="composite" presStyleCnt="0"/>
      <dgm:spPr/>
    </dgm:pt>
    <dgm:pt modelId="{7CA4C4A3-1BFE-4775-915F-ACB4BB139530}" type="pres">
      <dgm:prSet presAssocID="{53093208-B1AE-4239-A4D9-9262C5BE5265}" presName="parentText" presStyleLbl="alignNode1" presStyleIdx="4" presStyleCnt="5">
        <dgm:presLayoutVars>
          <dgm:chMax val="1"/>
          <dgm:bulletEnabled val="1"/>
        </dgm:presLayoutVars>
      </dgm:prSet>
      <dgm:spPr/>
      <dgm:t>
        <a:bodyPr/>
        <a:lstStyle/>
        <a:p>
          <a:endParaRPr kumimoji="1" lang="ja-JP" altLang="en-US"/>
        </a:p>
      </dgm:t>
    </dgm:pt>
    <dgm:pt modelId="{0C41ACD8-6E88-4919-98B7-FA46B297E4B0}" type="pres">
      <dgm:prSet presAssocID="{53093208-B1AE-4239-A4D9-9262C5BE5265}" presName="descendantText" presStyleLbl="alignAcc1" presStyleIdx="4" presStyleCnt="5">
        <dgm:presLayoutVars>
          <dgm:bulletEnabled val="1"/>
        </dgm:presLayoutVars>
      </dgm:prSet>
      <dgm:spPr/>
      <dgm:t>
        <a:bodyPr/>
        <a:lstStyle/>
        <a:p>
          <a:endParaRPr kumimoji="1" lang="ja-JP" altLang="en-US"/>
        </a:p>
      </dgm:t>
    </dgm:pt>
  </dgm:ptLst>
  <dgm:cxnLst>
    <dgm:cxn modelId="{0A2063FA-FEB9-4ABD-9DE3-137CEEF4D1C1}" type="presOf" srcId="{93E11774-0C0C-46D6-86DF-5F509B023E99}" destId="{C5DE4F0F-B290-42C3-B5BA-FA42B2E8005B}" srcOrd="0" destOrd="0" presId="urn:microsoft.com/office/officeart/2005/8/layout/chevron2"/>
    <dgm:cxn modelId="{E8A84D83-C6CA-4C5B-ADC6-2F5F21F9189F}" srcId="{D80D0CB9-6B7D-4FAA-A95E-033202AEF02E}" destId="{8E5C1901-C769-426F-832F-9936144BCB2F}" srcOrd="2" destOrd="0" parTransId="{6B600F45-3597-4B3E-A0EE-6E5814F3A4D4}" sibTransId="{F41B1919-A887-4958-AD3A-93B36F508E36}"/>
    <dgm:cxn modelId="{0B23AD87-D0DB-450B-96BE-77285EA9D553}" type="presOf" srcId="{D80D0CB9-6B7D-4FAA-A95E-033202AEF02E}" destId="{42EE0DF0-8E20-4B4A-822A-B5AE966C8156}" srcOrd="0" destOrd="0" presId="urn:microsoft.com/office/officeart/2005/8/layout/chevron2"/>
    <dgm:cxn modelId="{1FEB478B-3ED5-47AB-A4D8-8416E5DFFD8D}" srcId="{8E5C1901-C769-426F-832F-9936144BCB2F}" destId="{2C67F7AA-5DD8-42F2-984B-D0C886698171}" srcOrd="0" destOrd="0" parTransId="{94894E84-D655-4910-B536-5D369B51EF2F}" sibTransId="{DF6712E1-0C49-4028-A5F8-996AA4C10C88}"/>
    <dgm:cxn modelId="{D044872F-C1C7-43EC-B4C6-405E47AFFA27}" srcId="{D80D0CB9-6B7D-4FAA-A95E-033202AEF02E}" destId="{6C29746D-249B-46D3-B2B3-F2E765075B16}" srcOrd="0" destOrd="0" parTransId="{1153CFCB-5C66-48B8-882F-68186188D85A}" sibTransId="{7D929A28-D46E-4731-81C6-B8861CC7686C}"/>
    <dgm:cxn modelId="{0CCF484C-FBDB-436E-986F-B16847FFBF0A}" type="presOf" srcId="{6C29746D-249B-46D3-B2B3-F2E765075B16}" destId="{3ADC1B83-4CBC-4E9A-9CB3-7959043307DB}" srcOrd="0" destOrd="0" presId="urn:microsoft.com/office/officeart/2005/8/layout/chevron2"/>
    <dgm:cxn modelId="{08E73F81-D355-4145-9E44-D6E11F37E008}" type="presOf" srcId="{3CE1FE4B-DEE6-46B9-82DC-88FD5953D84D}" destId="{8745090B-EEF4-4074-9B61-730F8A8B766A}" srcOrd="0" destOrd="0" presId="urn:microsoft.com/office/officeart/2005/8/layout/chevron2"/>
    <dgm:cxn modelId="{3438A218-F6ED-4236-AC67-BAF538F66718}" type="presOf" srcId="{8E5C1901-C769-426F-832F-9936144BCB2F}" destId="{AD39AB1B-0A60-47AC-8DDE-DDDE2B270353}" srcOrd="0" destOrd="0" presId="urn:microsoft.com/office/officeart/2005/8/layout/chevron2"/>
    <dgm:cxn modelId="{6D3434FF-A4AD-443E-AE15-3A80101E2D29}" type="presOf" srcId="{165EC281-1C12-4FF1-9645-A6B4849D3E98}" destId="{A7527560-1746-4C20-B9B3-07D6BCBD7A69}" srcOrd="0" destOrd="0" presId="urn:microsoft.com/office/officeart/2005/8/layout/chevron2"/>
    <dgm:cxn modelId="{5AC5C362-620F-403E-8618-8C7063E0DB5E}" srcId="{D80D0CB9-6B7D-4FAA-A95E-033202AEF02E}" destId="{93E11774-0C0C-46D6-86DF-5F509B023E99}" srcOrd="1" destOrd="0" parTransId="{C4B80D26-DD5A-4FA2-8D4E-2FF875CC9C10}" sibTransId="{5DD54DCA-A487-41DB-85A6-CB06643E1AB2}"/>
    <dgm:cxn modelId="{57FEE779-0220-48BD-9933-15E589A68CB4}" srcId="{D80D0CB9-6B7D-4FAA-A95E-033202AEF02E}" destId="{53093208-B1AE-4239-A4D9-9262C5BE5265}" srcOrd="4" destOrd="0" parTransId="{1B3C2E23-71AC-4A58-A0E3-D2E29272C6E7}" sibTransId="{162BA339-5EC2-4A73-A4C8-05D4BEBACEE9}"/>
    <dgm:cxn modelId="{3CA9DC4C-9CBE-4A83-8A87-D0C99C18746B}" srcId="{D123BE17-3F08-4BB0-ABC4-80D3065A4CCE}" destId="{3CE1FE4B-DEE6-46B9-82DC-88FD5953D84D}" srcOrd="0" destOrd="0" parTransId="{DA188B25-ABE0-4429-A1F0-18D03F4D2C80}" sibTransId="{AEE9A6A6-77E9-4982-89FD-C0AFC3DA4FB5}"/>
    <dgm:cxn modelId="{FA2BC367-89D1-4642-AEB8-7BE1FAE5CE97}" srcId="{D80D0CB9-6B7D-4FAA-A95E-033202AEF02E}" destId="{D123BE17-3F08-4BB0-ABC4-80D3065A4CCE}" srcOrd="3" destOrd="0" parTransId="{28213266-33F9-4C26-B414-8AEB9C135F4C}" sibTransId="{43D36A7F-064C-4D48-84B0-EED6247AF832}"/>
    <dgm:cxn modelId="{8BF15F60-B428-4234-AFBD-A99A55518881}" type="presOf" srcId="{2C67F7AA-5DD8-42F2-984B-D0C886698171}" destId="{F1AB4264-F17F-4CC2-B7FD-3975BA4C1304}" srcOrd="0" destOrd="0" presId="urn:microsoft.com/office/officeart/2005/8/layout/chevron2"/>
    <dgm:cxn modelId="{47D072C8-6597-4870-A69E-51CE1C84F7C4}" type="presOf" srcId="{082F5E67-A7DC-4652-ADFB-CC0F3F922482}" destId="{88817E69-1EAA-435E-99AC-033E06AA6C70}" srcOrd="0" destOrd="0" presId="urn:microsoft.com/office/officeart/2005/8/layout/chevron2"/>
    <dgm:cxn modelId="{EF03CF89-2DCF-46DB-A26B-E1FF12FA00DF}" type="presOf" srcId="{D123BE17-3F08-4BB0-ABC4-80D3065A4CCE}" destId="{C69706EC-6F22-4FD2-BC3F-F668E262E3A9}" srcOrd="0" destOrd="0" presId="urn:microsoft.com/office/officeart/2005/8/layout/chevron2"/>
    <dgm:cxn modelId="{F0C5600D-B285-4190-858F-29EDF776A0F9}" type="presOf" srcId="{53093208-B1AE-4239-A4D9-9262C5BE5265}" destId="{7CA4C4A3-1BFE-4775-915F-ACB4BB139530}" srcOrd="0" destOrd="0" presId="urn:microsoft.com/office/officeart/2005/8/layout/chevron2"/>
    <dgm:cxn modelId="{9CD0EFC5-EC30-4403-A426-1235FB4A234E}" type="presOf" srcId="{CCA9EFBF-F302-47A5-9BD5-29403B01C0E9}" destId="{0C41ACD8-6E88-4919-98B7-FA46B297E4B0}" srcOrd="0" destOrd="0" presId="urn:microsoft.com/office/officeart/2005/8/layout/chevron2"/>
    <dgm:cxn modelId="{A219909A-32FE-4E9E-831D-A1249DA519E8}" srcId="{6C29746D-249B-46D3-B2B3-F2E765075B16}" destId="{082F5E67-A7DC-4652-ADFB-CC0F3F922482}" srcOrd="0" destOrd="0" parTransId="{F14C6881-633A-4A64-B954-C1348AB17D37}" sibTransId="{FEE33318-CC6E-498F-A9CF-3E6E4CF98DE6}"/>
    <dgm:cxn modelId="{9CB49690-5FE1-4630-9E31-E6D54597EFF3}" srcId="{93E11774-0C0C-46D6-86DF-5F509B023E99}" destId="{165EC281-1C12-4FF1-9645-A6B4849D3E98}" srcOrd="0" destOrd="0" parTransId="{31334C6F-5256-4209-AC28-B4F9555EF850}" sibTransId="{46DE66F8-246A-4E59-96C4-3DE6E80B1690}"/>
    <dgm:cxn modelId="{FC9CF4C2-B760-4E46-99B2-F61AAC6DEEA0}" srcId="{53093208-B1AE-4239-A4D9-9262C5BE5265}" destId="{CCA9EFBF-F302-47A5-9BD5-29403B01C0E9}" srcOrd="0" destOrd="0" parTransId="{ACB246D2-6C62-4D14-907B-F19AA48757FE}" sibTransId="{B3950273-F90A-41D3-A98E-C9940DCA6545}"/>
    <dgm:cxn modelId="{1132F8A2-1BF6-421C-901E-50719011550E}" type="presParOf" srcId="{42EE0DF0-8E20-4B4A-822A-B5AE966C8156}" destId="{966D1367-0EB6-42CC-B53B-69B552ACA058}" srcOrd="0" destOrd="0" presId="urn:microsoft.com/office/officeart/2005/8/layout/chevron2"/>
    <dgm:cxn modelId="{56782780-30D5-48FC-B341-766AB87B66B5}" type="presParOf" srcId="{966D1367-0EB6-42CC-B53B-69B552ACA058}" destId="{3ADC1B83-4CBC-4E9A-9CB3-7959043307DB}" srcOrd="0" destOrd="0" presId="urn:microsoft.com/office/officeart/2005/8/layout/chevron2"/>
    <dgm:cxn modelId="{D1137280-FE49-4D0E-91DD-F92FB29B2B29}" type="presParOf" srcId="{966D1367-0EB6-42CC-B53B-69B552ACA058}" destId="{88817E69-1EAA-435E-99AC-033E06AA6C70}" srcOrd="1" destOrd="0" presId="urn:microsoft.com/office/officeart/2005/8/layout/chevron2"/>
    <dgm:cxn modelId="{CBB91255-F8ED-4795-B4DF-791A02B3A7A9}" type="presParOf" srcId="{42EE0DF0-8E20-4B4A-822A-B5AE966C8156}" destId="{A19C5310-535A-41A1-8423-F098ACCCEFC7}" srcOrd="1" destOrd="0" presId="urn:microsoft.com/office/officeart/2005/8/layout/chevron2"/>
    <dgm:cxn modelId="{782AAFCB-F38E-4778-A0C6-CE838C730AB2}" type="presParOf" srcId="{42EE0DF0-8E20-4B4A-822A-B5AE966C8156}" destId="{43001783-670E-44E7-98F4-2E26F7BE9B4C}" srcOrd="2" destOrd="0" presId="urn:microsoft.com/office/officeart/2005/8/layout/chevron2"/>
    <dgm:cxn modelId="{2507E151-BCA0-4E44-ACF3-98E06283F505}" type="presParOf" srcId="{43001783-670E-44E7-98F4-2E26F7BE9B4C}" destId="{C5DE4F0F-B290-42C3-B5BA-FA42B2E8005B}" srcOrd="0" destOrd="0" presId="urn:microsoft.com/office/officeart/2005/8/layout/chevron2"/>
    <dgm:cxn modelId="{9E67B150-E546-4993-AB84-C8B764E4642C}" type="presParOf" srcId="{43001783-670E-44E7-98F4-2E26F7BE9B4C}" destId="{A7527560-1746-4C20-B9B3-07D6BCBD7A69}" srcOrd="1" destOrd="0" presId="urn:microsoft.com/office/officeart/2005/8/layout/chevron2"/>
    <dgm:cxn modelId="{E53A598A-25EF-49AD-A3BA-EDAEF95BE896}" type="presParOf" srcId="{42EE0DF0-8E20-4B4A-822A-B5AE966C8156}" destId="{51294265-DB5B-445B-BB11-323EB99BFA13}" srcOrd="3" destOrd="0" presId="urn:microsoft.com/office/officeart/2005/8/layout/chevron2"/>
    <dgm:cxn modelId="{850F9073-6BCB-4447-8321-64BC74EED2DD}" type="presParOf" srcId="{42EE0DF0-8E20-4B4A-822A-B5AE966C8156}" destId="{52814B2C-17B1-467C-B4F0-E49ABFF123A0}" srcOrd="4" destOrd="0" presId="urn:microsoft.com/office/officeart/2005/8/layout/chevron2"/>
    <dgm:cxn modelId="{487CEEA3-4928-41B9-89F1-9C55CFEB0F56}" type="presParOf" srcId="{52814B2C-17B1-467C-B4F0-E49ABFF123A0}" destId="{AD39AB1B-0A60-47AC-8DDE-DDDE2B270353}" srcOrd="0" destOrd="0" presId="urn:microsoft.com/office/officeart/2005/8/layout/chevron2"/>
    <dgm:cxn modelId="{01AF2549-16E4-419C-B3CD-4C91D65E4B3A}" type="presParOf" srcId="{52814B2C-17B1-467C-B4F0-E49ABFF123A0}" destId="{F1AB4264-F17F-4CC2-B7FD-3975BA4C1304}" srcOrd="1" destOrd="0" presId="urn:microsoft.com/office/officeart/2005/8/layout/chevron2"/>
    <dgm:cxn modelId="{833B6C76-4FB6-4DBB-B302-8759B4893078}" type="presParOf" srcId="{42EE0DF0-8E20-4B4A-822A-B5AE966C8156}" destId="{101D971E-975A-44FA-870F-D97B46D4A2AF}" srcOrd="5" destOrd="0" presId="urn:microsoft.com/office/officeart/2005/8/layout/chevron2"/>
    <dgm:cxn modelId="{BBFAB17D-2786-48AC-BED2-EBFA6262AE56}" type="presParOf" srcId="{42EE0DF0-8E20-4B4A-822A-B5AE966C8156}" destId="{FCBE4D70-0C3B-40E4-95BE-F57248128237}" srcOrd="6" destOrd="0" presId="urn:microsoft.com/office/officeart/2005/8/layout/chevron2"/>
    <dgm:cxn modelId="{2550F29B-9CC0-4BAC-80D6-9C75B272265B}" type="presParOf" srcId="{FCBE4D70-0C3B-40E4-95BE-F57248128237}" destId="{C69706EC-6F22-4FD2-BC3F-F668E262E3A9}" srcOrd="0" destOrd="0" presId="urn:microsoft.com/office/officeart/2005/8/layout/chevron2"/>
    <dgm:cxn modelId="{276463F6-9DF4-434E-814B-ADC6A4AE90B8}" type="presParOf" srcId="{FCBE4D70-0C3B-40E4-95BE-F57248128237}" destId="{8745090B-EEF4-4074-9B61-730F8A8B766A}" srcOrd="1" destOrd="0" presId="urn:microsoft.com/office/officeart/2005/8/layout/chevron2"/>
    <dgm:cxn modelId="{0AC132BE-CF4A-4825-AB56-5B9AF0A41EE6}" type="presParOf" srcId="{42EE0DF0-8E20-4B4A-822A-B5AE966C8156}" destId="{C360A1A8-3B42-40F6-9315-819B0D97A0F2}" srcOrd="7" destOrd="0" presId="urn:microsoft.com/office/officeart/2005/8/layout/chevron2"/>
    <dgm:cxn modelId="{9266C86C-FCC1-456B-A7AC-3392BF174AFE}" type="presParOf" srcId="{42EE0DF0-8E20-4B4A-822A-B5AE966C8156}" destId="{20B20950-F1F2-4468-B330-D4F133F06633}" srcOrd="8" destOrd="0" presId="urn:microsoft.com/office/officeart/2005/8/layout/chevron2"/>
    <dgm:cxn modelId="{21A56932-E243-4C60-A00D-0CCA9D7C6C76}" type="presParOf" srcId="{20B20950-F1F2-4468-B330-D4F133F06633}" destId="{7CA4C4A3-1BFE-4775-915F-ACB4BB139530}" srcOrd="0" destOrd="0" presId="urn:microsoft.com/office/officeart/2005/8/layout/chevron2"/>
    <dgm:cxn modelId="{DAADC70A-2722-430A-B16F-E25AEF861272}" type="presParOf" srcId="{20B20950-F1F2-4468-B330-D4F133F06633}" destId="{0C41ACD8-6E88-4919-98B7-FA46B297E4B0}"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80D0CB9-6B7D-4FAA-A95E-033202AEF02E}"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kumimoji="1" lang="ja-JP" altLang="en-US"/>
        </a:p>
      </dgm:t>
    </dgm:pt>
    <dgm:pt modelId="{6C29746D-249B-46D3-B2B3-F2E765075B16}">
      <dgm:prSet phldrT="[テキスト]" custT="1"/>
      <dgm:spPr>
        <a:solidFill>
          <a:srgbClr val="4E91F4"/>
        </a:solidFill>
        <a:ln>
          <a:noFill/>
        </a:ln>
      </dgm:spPr>
      <dgm:t>
        <a:bodyPr/>
        <a:lstStyle/>
        <a:p>
          <a:r>
            <a:rPr kumimoji="1" lang="en-US" altLang="ja-JP" sz="1400" b="1" dirty="0" smtClean="0"/>
            <a:t>STEP1</a:t>
          </a:r>
          <a:endParaRPr kumimoji="1" lang="ja-JP" altLang="en-US" sz="1400" b="1" dirty="0"/>
        </a:p>
      </dgm:t>
    </dgm:pt>
    <dgm:pt modelId="{1153CFCB-5C66-48B8-882F-68186188D85A}" type="parTrans" cxnId="{D044872F-C1C7-43EC-B4C6-405E47AFFA27}">
      <dgm:prSet/>
      <dgm:spPr/>
      <dgm:t>
        <a:bodyPr/>
        <a:lstStyle/>
        <a:p>
          <a:endParaRPr kumimoji="1" lang="ja-JP" altLang="en-US" sz="1600"/>
        </a:p>
      </dgm:t>
    </dgm:pt>
    <dgm:pt modelId="{7D929A28-D46E-4731-81C6-B8861CC7686C}" type="sibTrans" cxnId="{D044872F-C1C7-43EC-B4C6-405E47AFFA27}">
      <dgm:prSet/>
      <dgm:spPr/>
      <dgm:t>
        <a:bodyPr/>
        <a:lstStyle/>
        <a:p>
          <a:endParaRPr kumimoji="1" lang="ja-JP" altLang="en-US" sz="1600"/>
        </a:p>
      </dgm:t>
    </dgm:pt>
    <dgm:pt modelId="{082F5E67-A7DC-4652-ADFB-CC0F3F922482}">
      <dgm:prSet phldrT="[テキスト]" custT="1"/>
      <dgm:spPr>
        <a:ln>
          <a:solidFill>
            <a:srgbClr val="3682F2"/>
          </a:solidFill>
        </a:ln>
      </dgm:spPr>
      <dgm:t>
        <a:bodyPr/>
        <a:lstStyle/>
        <a:p>
          <a:r>
            <a:rPr kumimoji="1" lang="en-US" altLang="ja-JP" sz="1800" dirty="0" smtClean="0">
              <a:solidFill>
                <a:schemeClr val="tx1"/>
              </a:solidFill>
            </a:rPr>
            <a:t>Move toward the global best solution</a:t>
          </a:r>
          <a:endParaRPr kumimoji="1" lang="ja-JP" altLang="en-US" sz="1800" dirty="0"/>
        </a:p>
      </dgm:t>
    </dgm:pt>
    <dgm:pt modelId="{F14C6881-633A-4A64-B954-C1348AB17D37}" type="parTrans" cxnId="{A219909A-32FE-4E9E-831D-A1249DA519E8}">
      <dgm:prSet/>
      <dgm:spPr/>
      <dgm:t>
        <a:bodyPr/>
        <a:lstStyle/>
        <a:p>
          <a:endParaRPr kumimoji="1" lang="ja-JP" altLang="en-US" sz="1600"/>
        </a:p>
      </dgm:t>
    </dgm:pt>
    <dgm:pt modelId="{FEE33318-CC6E-498F-A9CF-3E6E4CF98DE6}" type="sibTrans" cxnId="{A219909A-32FE-4E9E-831D-A1249DA519E8}">
      <dgm:prSet/>
      <dgm:spPr/>
      <dgm:t>
        <a:bodyPr/>
        <a:lstStyle/>
        <a:p>
          <a:endParaRPr kumimoji="1" lang="ja-JP" altLang="en-US" sz="1600"/>
        </a:p>
      </dgm:t>
    </dgm:pt>
    <dgm:pt modelId="{93E11774-0C0C-46D6-86DF-5F509B023E99}">
      <dgm:prSet phldrT="[テキスト]" custT="1"/>
      <dgm:spPr>
        <a:solidFill>
          <a:srgbClr val="619DF5"/>
        </a:solidFill>
        <a:ln>
          <a:noFill/>
        </a:ln>
      </dgm:spPr>
      <dgm:t>
        <a:bodyPr/>
        <a:lstStyle/>
        <a:p>
          <a:r>
            <a:rPr kumimoji="1" lang="en-US" altLang="ja-JP" sz="1400" b="1" dirty="0" smtClean="0"/>
            <a:t>STEP2</a:t>
          </a:r>
          <a:endParaRPr kumimoji="1" lang="ja-JP" altLang="en-US" sz="1400" b="1" dirty="0"/>
        </a:p>
      </dgm:t>
    </dgm:pt>
    <dgm:pt modelId="{C4B80D26-DD5A-4FA2-8D4E-2FF875CC9C10}" type="parTrans" cxnId="{5AC5C362-620F-403E-8618-8C7063E0DB5E}">
      <dgm:prSet/>
      <dgm:spPr/>
      <dgm:t>
        <a:bodyPr/>
        <a:lstStyle/>
        <a:p>
          <a:endParaRPr kumimoji="1" lang="ja-JP" altLang="en-US" sz="1600"/>
        </a:p>
      </dgm:t>
    </dgm:pt>
    <dgm:pt modelId="{5DD54DCA-A487-41DB-85A6-CB06643E1AB2}" type="sibTrans" cxnId="{5AC5C362-620F-403E-8618-8C7063E0DB5E}">
      <dgm:prSet/>
      <dgm:spPr/>
      <dgm:t>
        <a:bodyPr/>
        <a:lstStyle/>
        <a:p>
          <a:endParaRPr kumimoji="1" lang="ja-JP" altLang="en-US" sz="1600"/>
        </a:p>
      </dgm:t>
    </dgm:pt>
    <dgm:pt modelId="{165EC281-1C12-4FF1-9645-A6B4849D3E98}">
      <dgm:prSet phldrT="[テキスト]" custT="1"/>
      <dgm:spPr>
        <a:ln>
          <a:solidFill>
            <a:srgbClr val="3682F2"/>
          </a:solidFill>
        </a:ln>
      </dgm:spPr>
      <dgm:t>
        <a:bodyPr/>
        <a:lstStyle/>
        <a:p>
          <a:r>
            <a:rPr kumimoji="1" lang="en-US" altLang="ja-JP" sz="1800" b="1" dirty="0" smtClean="0">
              <a:solidFill>
                <a:schemeClr val="tx1"/>
              </a:solidFill>
            </a:rPr>
            <a:t>Local search </a:t>
          </a:r>
          <a:r>
            <a:rPr kumimoji="1" lang="en-US" altLang="ja-JP" sz="1800" dirty="0" smtClean="0">
              <a:solidFill>
                <a:schemeClr val="tx1"/>
              </a:solidFill>
            </a:rPr>
            <a:t>around the global best solution</a:t>
          </a:r>
          <a:endParaRPr kumimoji="1" lang="ja-JP" altLang="en-US" sz="1800" dirty="0"/>
        </a:p>
      </dgm:t>
    </dgm:pt>
    <dgm:pt modelId="{31334C6F-5256-4209-AC28-B4F9555EF850}" type="parTrans" cxnId="{9CB49690-5FE1-4630-9E31-E6D54597EFF3}">
      <dgm:prSet/>
      <dgm:spPr/>
      <dgm:t>
        <a:bodyPr/>
        <a:lstStyle/>
        <a:p>
          <a:endParaRPr kumimoji="1" lang="ja-JP" altLang="en-US" sz="1600"/>
        </a:p>
      </dgm:t>
    </dgm:pt>
    <dgm:pt modelId="{46DE66F8-246A-4E59-96C4-3DE6E80B1690}" type="sibTrans" cxnId="{9CB49690-5FE1-4630-9E31-E6D54597EFF3}">
      <dgm:prSet/>
      <dgm:spPr/>
      <dgm:t>
        <a:bodyPr/>
        <a:lstStyle/>
        <a:p>
          <a:endParaRPr kumimoji="1" lang="ja-JP" altLang="en-US" sz="1600"/>
        </a:p>
      </dgm:t>
    </dgm:pt>
    <dgm:pt modelId="{8E5C1901-C769-426F-832F-9936144BCB2F}">
      <dgm:prSet custT="1"/>
      <dgm:spPr>
        <a:solidFill>
          <a:srgbClr val="76AAF6"/>
        </a:solidFill>
        <a:ln>
          <a:noFill/>
        </a:ln>
      </dgm:spPr>
      <dgm:t>
        <a:bodyPr/>
        <a:lstStyle/>
        <a:p>
          <a:r>
            <a:rPr kumimoji="1" lang="en-US" altLang="ja-JP" sz="1400" b="1" dirty="0" smtClean="0"/>
            <a:t>STEP3</a:t>
          </a:r>
          <a:endParaRPr kumimoji="1" lang="ja-JP" altLang="en-US" sz="1400" b="1" dirty="0"/>
        </a:p>
      </dgm:t>
    </dgm:pt>
    <dgm:pt modelId="{6B600F45-3597-4B3E-A0EE-6E5814F3A4D4}" type="parTrans" cxnId="{E8A84D83-C6CA-4C5B-ADC6-2F5F21F9189F}">
      <dgm:prSet/>
      <dgm:spPr/>
      <dgm:t>
        <a:bodyPr/>
        <a:lstStyle/>
        <a:p>
          <a:endParaRPr kumimoji="1" lang="ja-JP" altLang="en-US" sz="1600"/>
        </a:p>
      </dgm:t>
    </dgm:pt>
    <dgm:pt modelId="{F41B1919-A887-4958-AD3A-93B36F508E36}" type="sibTrans" cxnId="{E8A84D83-C6CA-4C5B-ADC6-2F5F21F9189F}">
      <dgm:prSet/>
      <dgm:spPr/>
      <dgm:t>
        <a:bodyPr/>
        <a:lstStyle/>
        <a:p>
          <a:endParaRPr kumimoji="1" lang="ja-JP" altLang="en-US" sz="1600"/>
        </a:p>
      </dgm:t>
    </dgm:pt>
    <dgm:pt modelId="{2C67F7AA-5DD8-42F2-984B-D0C886698171}">
      <dgm:prSet custT="1"/>
      <dgm:spPr>
        <a:ln>
          <a:solidFill>
            <a:srgbClr val="3682F2"/>
          </a:solidFill>
        </a:ln>
      </dgm:spPr>
      <dgm:t>
        <a:bodyPr/>
        <a:lstStyle/>
        <a:p>
          <a:r>
            <a:rPr kumimoji="1" lang="en-US" altLang="ja-JP" sz="1800" b="1" dirty="0" smtClean="0"/>
            <a:t>Random search </a:t>
          </a:r>
          <a:r>
            <a:rPr kumimoji="1" lang="en-US" altLang="ja-JP" sz="1800" dirty="0" smtClean="0"/>
            <a:t>in the search space</a:t>
          </a:r>
          <a:endParaRPr kumimoji="1" lang="ja-JP" altLang="en-US" sz="1800" dirty="0"/>
        </a:p>
      </dgm:t>
    </dgm:pt>
    <dgm:pt modelId="{94894E84-D655-4910-B536-5D369B51EF2F}" type="parTrans" cxnId="{1FEB478B-3ED5-47AB-A4D8-8416E5DFFD8D}">
      <dgm:prSet/>
      <dgm:spPr/>
      <dgm:t>
        <a:bodyPr/>
        <a:lstStyle/>
        <a:p>
          <a:endParaRPr kumimoji="1" lang="ja-JP" altLang="en-US" sz="1600"/>
        </a:p>
      </dgm:t>
    </dgm:pt>
    <dgm:pt modelId="{DF6712E1-0C49-4028-A5F8-996AA4C10C88}" type="sibTrans" cxnId="{1FEB478B-3ED5-47AB-A4D8-8416E5DFFD8D}">
      <dgm:prSet/>
      <dgm:spPr/>
      <dgm:t>
        <a:bodyPr/>
        <a:lstStyle/>
        <a:p>
          <a:endParaRPr kumimoji="1" lang="ja-JP" altLang="en-US" sz="1600"/>
        </a:p>
      </dgm:t>
    </dgm:pt>
    <dgm:pt modelId="{D123BE17-3F08-4BB0-ABC4-80D3065A4CCE}">
      <dgm:prSet custT="1"/>
      <dgm:spPr>
        <a:solidFill>
          <a:srgbClr val="85B3F7"/>
        </a:solidFill>
        <a:ln>
          <a:noFill/>
        </a:ln>
      </dgm:spPr>
      <dgm:t>
        <a:bodyPr/>
        <a:lstStyle/>
        <a:p>
          <a:r>
            <a:rPr kumimoji="1" lang="en-US" altLang="ja-JP" sz="1400" b="1" dirty="0" smtClean="0"/>
            <a:t>STEP4</a:t>
          </a:r>
          <a:endParaRPr kumimoji="1" lang="ja-JP" altLang="en-US" sz="1400" b="1" dirty="0"/>
        </a:p>
      </dgm:t>
    </dgm:pt>
    <dgm:pt modelId="{28213266-33F9-4C26-B414-8AEB9C135F4C}" type="parTrans" cxnId="{FA2BC367-89D1-4642-AEB8-7BE1FAE5CE97}">
      <dgm:prSet/>
      <dgm:spPr/>
      <dgm:t>
        <a:bodyPr/>
        <a:lstStyle/>
        <a:p>
          <a:endParaRPr kumimoji="1" lang="ja-JP" altLang="en-US" sz="1600"/>
        </a:p>
      </dgm:t>
    </dgm:pt>
    <dgm:pt modelId="{43D36A7F-064C-4D48-84B0-EED6247AF832}" type="sibTrans" cxnId="{FA2BC367-89D1-4642-AEB8-7BE1FAE5CE97}">
      <dgm:prSet/>
      <dgm:spPr/>
      <dgm:t>
        <a:bodyPr/>
        <a:lstStyle/>
        <a:p>
          <a:endParaRPr kumimoji="1" lang="ja-JP" altLang="en-US" sz="1600"/>
        </a:p>
      </dgm:t>
    </dgm:pt>
    <dgm:pt modelId="{3CE1FE4B-DEE6-46B9-82DC-88FD5953D84D}">
      <dgm:prSet custT="1"/>
      <dgm:spPr>
        <a:ln>
          <a:solidFill>
            <a:srgbClr val="3682F2"/>
          </a:solidFill>
        </a:ln>
      </dgm:spPr>
      <dgm:t>
        <a:bodyPr/>
        <a:lstStyle/>
        <a:p>
          <a:r>
            <a:rPr kumimoji="1" lang="en-US" altLang="ja-JP" sz="1800" dirty="0" smtClean="0">
              <a:solidFill>
                <a:schemeClr val="tx1"/>
              </a:solidFill>
            </a:rPr>
            <a:t>Evaluate and update solutions</a:t>
          </a:r>
          <a:endParaRPr kumimoji="1" lang="ja-JP" altLang="en-US" sz="1800" dirty="0">
            <a:solidFill>
              <a:schemeClr val="tx1"/>
            </a:solidFill>
          </a:endParaRPr>
        </a:p>
      </dgm:t>
    </dgm:pt>
    <dgm:pt modelId="{DA188B25-ABE0-4429-A1F0-18D03F4D2C80}" type="parTrans" cxnId="{3CA9DC4C-9CBE-4A83-8A87-D0C99C18746B}">
      <dgm:prSet/>
      <dgm:spPr/>
      <dgm:t>
        <a:bodyPr/>
        <a:lstStyle/>
        <a:p>
          <a:endParaRPr kumimoji="1" lang="ja-JP" altLang="en-US" sz="1600"/>
        </a:p>
      </dgm:t>
    </dgm:pt>
    <dgm:pt modelId="{AEE9A6A6-77E9-4982-89FD-C0AFC3DA4FB5}" type="sibTrans" cxnId="{3CA9DC4C-9CBE-4A83-8A87-D0C99C18746B}">
      <dgm:prSet/>
      <dgm:spPr/>
      <dgm:t>
        <a:bodyPr/>
        <a:lstStyle/>
        <a:p>
          <a:endParaRPr kumimoji="1" lang="ja-JP" altLang="en-US" sz="1600"/>
        </a:p>
      </dgm:t>
    </dgm:pt>
    <dgm:pt modelId="{53093208-B1AE-4239-A4D9-9262C5BE5265}">
      <dgm:prSet custT="1"/>
      <dgm:spPr>
        <a:solidFill>
          <a:schemeClr val="accent6"/>
        </a:solidFill>
        <a:ln>
          <a:noFill/>
        </a:ln>
      </dgm:spPr>
      <dgm:t>
        <a:bodyPr/>
        <a:lstStyle/>
        <a:p>
          <a:r>
            <a:rPr kumimoji="1" lang="en-US" altLang="ja-JP" sz="1400" b="1" dirty="0" smtClean="0"/>
            <a:t>STEP5</a:t>
          </a:r>
          <a:endParaRPr kumimoji="1" lang="ja-JP" altLang="en-US" sz="1400" b="1" dirty="0"/>
        </a:p>
      </dgm:t>
    </dgm:pt>
    <dgm:pt modelId="{1B3C2E23-71AC-4A58-A0E3-D2E29272C6E7}" type="parTrans" cxnId="{57FEE779-0220-48BD-9933-15E589A68CB4}">
      <dgm:prSet/>
      <dgm:spPr/>
      <dgm:t>
        <a:bodyPr/>
        <a:lstStyle/>
        <a:p>
          <a:endParaRPr kumimoji="1" lang="ja-JP" altLang="en-US" sz="1600"/>
        </a:p>
      </dgm:t>
    </dgm:pt>
    <dgm:pt modelId="{162BA339-5EC2-4A73-A4C8-05D4BEBACEE9}" type="sibTrans" cxnId="{57FEE779-0220-48BD-9933-15E589A68CB4}">
      <dgm:prSet/>
      <dgm:spPr/>
      <dgm:t>
        <a:bodyPr/>
        <a:lstStyle/>
        <a:p>
          <a:endParaRPr kumimoji="1" lang="ja-JP" altLang="en-US" sz="1600"/>
        </a:p>
      </dgm:t>
    </dgm:pt>
    <dgm:pt modelId="{CCA9EFBF-F302-47A5-9BD5-29403B01C0E9}">
      <dgm:prSet custT="1"/>
      <dgm:spPr>
        <a:solidFill>
          <a:srgbClr val="FFFC85">
            <a:alpha val="90000"/>
          </a:srgbClr>
        </a:solidFill>
        <a:ln>
          <a:solidFill>
            <a:schemeClr val="accent6"/>
          </a:solidFill>
        </a:ln>
      </dgm:spPr>
      <dgm:t>
        <a:bodyPr/>
        <a:lstStyle/>
        <a:p>
          <a:r>
            <a:rPr kumimoji="1" lang="en-US" altLang="ja-JP" sz="1800" dirty="0" smtClean="0">
              <a:solidFill>
                <a:srgbClr val="FF0000"/>
              </a:solidFill>
            </a:rPr>
            <a:t>Return to STEP1</a:t>
          </a:r>
          <a:endParaRPr kumimoji="1" lang="ja-JP" altLang="en-US" sz="1800" dirty="0">
            <a:solidFill>
              <a:srgbClr val="FF0000"/>
            </a:solidFill>
          </a:endParaRPr>
        </a:p>
      </dgm:t>
    </dgm:pt>
    <dgm:pt modelId="{ACB246D2-6C62-4D14-907B-F19AA48757FE}" type="parTrans" cxnId="{FC9CF4C2-B760-4E46-99B2-F61AAC6DEEA0}">
      <dgm:prSet/>
      <dgm:spPr/>
      <dgm:t>
        <a:bodyPr/>
        <a:lstStyle/>
        <a:p>
          <a:endParaRPr kumimoji="1" lang="ja-JP" altLang="en-US" sz="1600"/>
        </a:p>
      </dgm:t>
    </dgm:pt>
    <dgm:pt modelId="{B3950273-F90A-41D3-A98E-C9940DCA6545}" type="sibTrans" cxnId="{FC9CF4C2-B760-4E46-99B2-F61AAC6DEEA0}">
      <dgm:prSet/>
      <dgm:spPr/>
      <dgm:t>
        <a:bodyPr/>
        <a:lstStyle/>
        <a:p>
          <a:endParaRPr kumimoji="1" lang="ja-JP" altLang="en-US" sz="1600"/>
        </a:p>
      </dgm:t>
    </dgm:pt>
    <dgm:pt modelId="{42EE0DF0-8E20-4B4A-822A-B5AE966C8156}" type="pres">
      <dgm:prSet presAssocID="{D80D0CB9-6B7D-4FAA-A95E-033202AEF02E}" presName="linearFlow" presStyleCnt="0">
        <dgm:presLayoutVars>
          <dgm:dir/>
          <dgm:animLvl val="lvl"/>
          <dgm:resizeHandles val="exact"/>
        </dgm:presLayoutVars>
      </dgm:prSet>
      <dgm:spPr/>
      <dgm:t>
        <a:bodyPr/>
        <a:lstStyle/>
        <a:p>
          <a:endParaRPr kumimoji="1" lang="ja-JP" altLang="en-US"/>
        </a:p>
      </dgm:t>
    </dgm:pt>
    <dgm:pt modelId="{966D1367-0EB6-42CC-B53B-69B552ACA058}" type="pres">
      <dgm:prSet presAssocID="{6C29746D-249B-46D3-B2B3-F2E765075B16}" presName="composite" presStyleCnt="0"/>
      <dgm:spPr/>
    </dgm:pt>
    <dgm:pt modelId="{3ADC1B83-4CBC-4E9A-9CB3-7959043307DB}" type="pres">
      <dgm:prSet presAssocID="{6C29746D-249B-46D3-B2B3-F2E765075B16}" presName="parentText" presStyleLbl="alignNode1" presStyleIdx="0" presStyleCnt="5">
        <dgm:presLayoutVars>
          <dgm:chMax val="1"/>
          <dgm:bulletEnabled val="1"/>
        </dgm:presLayoutVars>
      </dgm:prSet>
      <dgm:spPr/>
      <dgm:t>
        <a:bodyPr/>
        <a:lstStyle/>
        <a:p>
          <a:endParaRPr kumimoji="1" lang="ja-JP" altLang="en-US"/>
        </a:p>
      </dgm:t>
    </dgm:pt>
    <dgm:pt modelId="{88817E69-1EAA-435E-99AC-033E06AA6C70}" type="pres">
      <dgm:prSet presAssocID="{6C29746D-249B-46D3-B2B3-F2E765075B16}" presName="descendantText" presStyleLbl="alignAcc1" presStyleIdx="0" presStyleCnt="5">
        <dgm:presLayoutVars>
          <dgm:bulletEnabled val="1"/>
        </dgm:presLayoutVars>
      </dgm:prSet>
      <dgm:spPr/>
      <dgm:t>
        <a:bodyPr/>
        <a:lstStyle/>
        <a:p>
          <a:endParaRPr kumimoji="1" lang="ja-JP" altLang="en-US"/>
        </a:p>
      </dgm:t>
    </dgm:pt>
    <dgm:pt modelId="{A19C5310-535A-41A1-8423-F098ACCCEFC7}" type="pres">
      <dgm:prSet presAssocID="{7D929A28-D46E-4731-81C6-B8861CC7686C}" presName="sp" presStyleCnt="0"/>
      <dgm:spPr/>
    </dgm:pt>
    <dgm:pt modelId="{43001783-670E-44E7-98F4-2E26F7BE9B4C}" type="pres">
      <dgm:prSet presAssocID="{93E11774-0C0C-46D6-86DF-5F509B023E99}" presName="composite" presStyleCnt="0"/>
      <dgm:spPr/>
    </dgm:pt>
    <dgm:pt modelId="{C5DE4F0F-B290-42C3-B5BA-FA42B2E8005B}" type="pres">
      <dgm:prSet presAssocID="{93E11774-0C0C-46D6-86DF-5F509B023E99}" presName="parentText" presStyleLbl="alignNode1" presStyleIdx="1" presStyleCnt="5">
        <dgm:presLayoutVars>
          <dgm:chMax val="1"/>
          <dgm:bulletEnabled val="1"/>
        </dgm:presLayoutVars>
      </dgm:prSet>
      <dgm:spPr/>
      <dgm:t>
        <a:bodyPr/>
        <a:lstStyle/>
        <a:p>
          <a:endParaRPr kumimoji="1" lang="ja-JP" altLang="en-US"/>
        </a:p>
      </dgm:t>
    </dgm:pt>
    <dgm:pt modelId="{A7527560-1746-4C20-B9B3-07D6BCBD7A69}" type="pres">
      <dgm:prSet presAssocID="{93E11774-0C0C-46D6-86DF-5F509B023E99}" presName="descendantText" presStyleLbl="alignAcc1" presStyleIdx="1" presStyleCnt="5">
        <dgm:presLayoutVars>
          <dgm:bulletEnabled val="1"/>
        </dgm:presLayoutVars>
      </dgm:prSet>
      <dgm:spPr/>
      <dgm:t>
        <a:bodyPr/>
        <a:lstStyle/>
        <a:p>
          <a:endParaRPr kumimoji="1" lang="ja-JP" altLang="en-US"/>
        </a:p>
      </dgm:t>
    </dgm:pt>
    <dgm:pt modelId="{51294265-DB5B-445B-BB11-323EB99BFA13}" type="pres">
      <dgm:prSet presAssocID="{5DD54DCA-A487-41DB-85A6-CB06643E1AB2}" presName="sp" presStyleCnt="0"/>
      <dgm:spPr/>
    </dgm:pt>
    <dgm:pt modelId="{52814B2C-17B1-467C-B4F0-E49ABFF123A0}" type="pres">
      <dgm:prSet presAssocID="{8E5C1901-C769-426F-832F-9936144BCB2F}" presName="composite" presStyleCnt="0"/>
      <dgm:spPr/>
    </dgm:pt>
    <dgm:pt modelId="{AD39AB1B-0A60-47AC-8DDE-DDDE2B270353}" type="pres">
      <dgm:prSet presAssocID="{8E5C1901-C769-426F-832F-9936144BCB2F}" presName="parentText" presStyleLbl="alignNode1" presStyleIdx="2" presStyleCnt="5">
        <dgm:presLayoutVars>
          <dgm:chMax val="1"/>
          <dgm:bulletEnabled val="1"/>
        </dgm:presLayoutVars>
      </dgm:prSet>
      <dgm:spPr/>
      <dgm:t>
        <a:bodyPr/>
        <a:lstStyle/>
        <a:p>
          <a:endParaRPr kumimoji="1" lang="ja-JP" altLang="en-US"/>
        </a:p>
      </dgm:t>
    </dgm:pt>
    <dgm:pt modelId="{F1AB4264-F17F-4CC2-B7FD-3975BA4C1304}" type="pres">
      <dgm:prSet presAssocID="{8E5C1901-C769-426F-832F-9936144BCB2F}" presName="descendantText" presStyleLbl="alignAcc1" presStyleIdx="2" presStyleCnt="5">
        <dgm:presLayoutVars>
          <dgm:bulletEnabled val="1"/>
        </dgm:presLayoutVars>
      </dgm:prSet>
      <dgm:spPr/>
      <dgm:t>
        <a:bodyPr/>
        <a:lstStyle/>
        <a:p>
          <a:endParaRPr kumimoji="1" lang="ja-JP" altLang="en-US"/>
        </a:p>
      </dgm:t>
    </dgm:pt>
    <dgm:pt modelId="{101D971E-975A-44FA-870F-D97B46D4A2AF}" type="pres">
      <dgm:prSet presAssocID="{F41B1919-A887-4958-AD3A-93B36F508E36}" presName="sp" presStyleCnt="0"/>
      <dgm:spPr/>
    </dgm:pt>
    <dgm:pt modelId="{FCBE4D70-0C3B-40E4-95BE-F57248128237}" type="pres">
      <dgm:prSet presAssocID="{D123BE17-3F08-4BB0-ABC4-80D3065A4CCE}" presName="composite" presStyleCnt="0"/>
      <dgm:spPr/>
    </dgm:pt>
    <dgm:pt modelId="{C69706EC-6F22-4FD2-BC3F-F668E262E3A9}" type="pres">
      <dgm:prSet presAssocID="{D123BE17-3F08-4BB0-ABC4-80D3065A4CCE}" presName="parentText" presStyleLbl="alignNode1" presStyleIdx="3" presStyleCnt="5">
        <dgm:presLayoutVars>
          <dgm:chMax val="1"/>
          <dgm:bulletEnabled val="1"/>
        </dgm:presLayoutVars>
      </dgm:prSet>
      <dgm:spPr/>
      <dgm:t>
        <a:bodyPr/>
        <a:lstStyle/>
        <a:p>
          <a:endParaRPr kumimoji="1" lang="ja-JP" altLang="en-US"/>
        </a:p>
      </dgm:t>
    </dgm:pt>
    <dgm:pt modelId="{8745090B-EEF4-4074-9B61-730F8A8B766A}" type="pres">
      <dgm:prSet presAssocID="{D123BE17-3F08-4BB0-ABC4-80D3065A4CCE}" presName="descendantText" presStyleLbl="alignAcc1" presStyleIdx="3" presStyleCnt="5">
        <dgm:presLayoutVars>
          <dgm:bulletEnabled val="1"/>
        </dgm:presLayoutVars>
      </dgm:prSet>
      <dgm:spPr/>
      <dgm:t>
        <a:bodyPr/>
        <a:lstStyle/>
        <a:p>
          <a:endParaRPr kumimoji="1" lang="ja-JP" altLang="en-US"/>
        </a:p>
      </dgm:t>
    </dgm:pt>
    <dgm:pt modelId="{C360A1A8-3B42-40F6-9315-819B0D97A0F2}" type="pres">
      <dgm:prSet presAssocID="{43D36A7F-064C-4D48-84B0-EED6247AF832}" presName="sp" presStyleCnt="0"/>
      <dgm:spPr/>
    </dgm:pt>
    <dgm:pt modelId="{20B20950-F1F2-4468-B330-D4F133F06633}" type="pres">
      <dgm:prSet presAssocID="{53093208-B1AE-4239-A4D9-9262C5BE5265}" presName="composite" presStyleCnt="0"/>
      <dgm:spPr/>
    </dgm:pt>
    <dgm:pt modelId="{7CA4C4A3-1BFE-4775-915F-ACB4BB139530}" type="pres">
      <dgm:prSet presAssocID="{53093208-B1AE-4239-A4D9-9262C5BE5265}" presName="parentText" presStyleLbl="alignNode1" presStyleIdx="4" presStyleCnt="5">
        <dgm:presLayoutVars>
          <dgm:chMax val="1"/>
          <dgm:bulletEnabled val="1"/>
        </dgm:presLayoutVars>
      </dgm:prSet>
      <dgm:spPr/>
      <dgm:t>
        <a:bodyPr/>
        <a:lstStyle/>
        <a:p>
          <a:endParaRPr kumimoji="1" lang="ja-JP" altLang="en-US"/>
        </a:p>
      </dgm:t>
    </dgm:pt>
    <dgm:pt modelId="{0C41ACD8-6E88-4919-98B7-FA46B297E4B0}" type="pres">
      <dgm:prSet presAssocID="{53093208-B1AE-4239-A4D9-9262C5BE5265}" presName="descendantText" presStyleLbl="alignAcc1" presStyleIdx="4" presStyleCnt="5">
        <dgm:presLayoutVars>
          <dgm:bulletEnabled val="1"/>
        </dgm:presLayoutVars>
      </dgm:prSet>
      <dgm:spPr/>
      <dgm:t>
        <a:bodyPr/>
        <a:lstStyle/>
        <a:p>
          <a:endParaRPr kumimoji="1" lang="ja-JP" altLang="en-US"/>
        </a:p>
      </dgm:t>
    </dgm:pt>
  </dgm:ptLst>
  <dgm:cxnLst>
    <dgm:cxn modelId="{0A2063FA-FEB9-4ABD-9DE3-137CEEF4D1C1}" type="presOf" srcId="{93E11774-0C0C-46D6-86DF-5F509B023E99}" destId="{C5DE4F0F-B290-42C3-B5BA-FA42B2E8005B}" srcOrd="0" destOrd="0" presId="urn:microsoft.com/office/officeart/2005/8/layout/chevron2"/>
    <dgm:cxn modelId="{E8A84D83-C6CA-4C5B-ADC6-2F5F21F9189F}" srcId="{D80D0CB9-6B7D-4FAA-A95E-033202AEF02E}" destId="{8E5C1901-C769-426F-832F-9936144BCB2F}" srcOrd="2" destOrd="0" parTransId="{6B600F45-3597-4B3E-A0EE-6E5814F3A4D4}" sibTransId="{F41B1919-A887-4958-AD3A-93B36F508E36}"/>
    <dgm:cxn modelId="{0B23AD87-D0DB-450B-96BE-77285EA9D553}" type="presOf" srcId="{D80D0CB9-6B7D-4FAA-A95E-033202AEF02E}" destId="{42EE0DF0-8E20-4B4A-822A-B5AE966C8156}" srcOrd="0" destOrd="0" presId="urn:microsoft.com/office/officeart/2005/8/layout/chevron2"/>
    <dgm:cxn modelId="{1FEB478B-3ED5-47AB-A4D8-8416E5DFFD8D}" srcId="{8E5C1901-C769-426F-832F-9936144BCB2F}" destId="{2C67F7AA-5DD8-42F2-984B-D0C886698171}" srcOrd="0" destOrd="0" parTransId="{94894E84-D655-4910-B536-5D369B51EF2F}" sibTransId="{DF6712E1-0C49-4028-A5F8-996AA4C10C88}"/>
    <dgm:cxn modelId="{D044872F-C1C7-43EC-B4C6-405E47AFFA27}" srcId="{D80D0CB9-6B7D-4FAA-A95E-033202AEF02E}" destId="{6C29746D-249B-46D3-B2B3-F2E765075B16}" srcOrd="0" destOrd="0" parTransId="{1153CFCB-5C66-48B8-882F-68186188D85A}" sibTransId="{7D929A28-D46E-4731-81C6-B8861CC7686C}"/>
    <dgm:cxn modelId="{0CCF484C-FBDB-436E-986F-B16847FFBF0A}" type="presOf" srcId="{6C29746D-249B-46D3-B2B3-F2E765075B16}" destId="{3ADC1B83-4CBC-4E9A-9CB3-7959043307DB}" srcOrd="0" destOrd="0" presId="urn:microsoft.com/office/officeart/2005/8/layout/chevron2"/>
    <dgm:cxn modelId="{08E73F81-D355-4145-9E44-D6E11F37E008}" type="presOf" srcId="{3CE1FE4B-DEE6-46B9-82DC-88FD5953D84D}" destId="{8745090B-EEF4-4074-9B61-730F8A8B766A}" srcOrd="0" destOrd="0" presId="urn:microsoft.com/office/officeart/2005/8/layout/chevron2"/>
    <dgm:cxn modelId="{3438A218-F6ED-4236-AC67-BAF538F66718}" type="presOf" srcId="{8E5C1901-C769-426F-832F-9936144BCB2F}" destId="{AD39AB1B-0A60-47AC-8DDE-DDDE2B270353}" srcOrd="0" destOrd="0" presId="urn:microsoft.com/office/officeart/2005/8/layout/chevron2"/>
    <dgm:cxn modelId="{6D3434FF-A4AD-443E-AE15-3A80101E2D29}" type="presOf" srcId="{165EC281-1C12-4FF1-9645-A6B4849D3E98}" destId="{A7527560-1746-4C20-B9B3-07D6BCBD7A69}" srcOrd="0" destOrd="0" presId="urn:microsoft.com/office/officeart/2005/8/layout/chevron2"/>
    <dgm:cxn modelId="{5AC5C362-620F-403E-8618-8C7063E0DB5E}" srcId="{D80D0CB9-6B7D-4FAA-A95E-033202AEF02E}" destId="{93E11774-0C0C-46D6-86DF-5F509B023E99}" srcOrd="1" destOrd="0" parTransId="{C4B80D26-DD5A-4FA2-8D4E-2FF875CC9C10}" sibTransId="{5DD54DCA-A487-41DB-85A6-CB06643E1AB2}"/>
    <dgm:cxn modelId="{57FEE779-0220-48BD-9933-15E589A68CB4}" srcId="{D80D0CB9-6B7D-4FAA-A95E-033202AEF02E}" destId="{53093208-B1AE-4239-A4D9-9262C5BE5265}" srcOrd="4" destOrd="0" parTransId="{1B3C2E23-71AC-4A58-A0E3-D2E29272C6E7}" sibTransId="{162BA339-5EC2-4A73-A4C8-05D4BEBACEE9}"/>
    <dgm:cxn modelId="{3CA9DC4C-9CBE-4A83-8A87-D0C99C18746B}" srcId="{D123BE17-3F08-4BB0-ABC4-80D3065A4CCE}" destId="{3CE1FE4B-DEE6-46B9-82DC-88FD5953D84D}" srcOrd="0" destOrd="0" parTransId="{DA188B25-ABE0-4429-A1F0-18D03F4D2C80}" sibTransId="{AEE9A6A6-77E9-4982-89FD-C0AFC3DA4FB5}"/>
    <dgm:cxn modelId="{FA2BC367-89D1-4642-AEB8-7BE1FAE5CE97}" srcId="{D80D0CB9-6B7D-4FAA-A95E-033202AEF02E}" destId="{D123BE17-3F08-4BB0-ABC4-80D3065A4CCE}" srcOrd="3" destOrd="0" parTransId="{28213266-33F9-4C26-B414-8AEB9C135F4C}" sibTransId="{43D36A7F-064C-4D48-84B0-EED6247AF832}"/>
    <dgm:cxn modelId="{8BF15F60-B428-4234-AFBD-A99A55518881}" type="presOf" srcId="{2C67F7AA-5DD8-42F2-984B-D0C886698171}" destId="{F1AB4264-F17F-4CC2-B7FD-3975BA4C1304}" srcOrd="0" destOrd="0" presId="urn:microsoft.com/office/officeart/2005/8/layout/chevron2"/>
    <dgm:cxn modelId="{47D072C8-6597-4870-A69E-51CE1C84F7C4}" type="presOf" srcId="{082F5E67-A7DC-4652-ADFB-CC0F3F922482}" destId="{88817E69-1EAA-435E-99AC-033E06AA6C70}" srcOrd="0" destOrd="0" presId="urn:microsoft.com/office/officeart/2005/8/layout/chevron2"/>
    <dgm:cxn modelId="{EF03CF89-2DCF-46DB-A26B-E1FF12FA00DF}" type="presOf" srcId="{D123BE17-3F08-4BB0-ABC4-80D3065A4CCE}" destId="{C69706EC-6F22-4FD2-BC3F-F668E262E3A9}" srcOrd="0" destOrd="0" presId="urn:microsoft.com/office/officeart/2005/8/layout/chevron2"/>
    <dgm:cxn modelId="{F0C5600D-B285-4190-858F-29EDF776A0F9}" type="presOf" srcId="{53093208-B1AE-4239-A4D9-9262C5BE5265}" destId="{7CA4C4A3-1BFE-4775-915F-ACB4BB139530}" srcOrd="0" destOrd="0" presId="urn:microsoft.com/office/officeart/2005/8/layout/chevron2"/>
    <dgm:cxn modelId="{9CD0EFC5-EC30-4403-A426-1235FB4A234E}" type="presOf" srcId="{CCA9EFBF-F302-47A5-9BD5-29403B01C0E9}" destId="{0C41ACD8-6E88-4919-98B7-FA46B297E4B0}" srcOrd="0" destOrd="0" presId="urn:microsoft.com/office/officeart/2005/8/layout/chevron2"/>
    <dgm:cxn modelId="{A219909A-32FE-4E9E-831D-A1249DA519E8}" srcId="{6C29746D-249B-46D3-B2B3-F2E765075B16}" destId="{082F5E67-A7DC-4652-ADFB-CC0F3F922482}" srcOrd="0" destOrd="0" parTransId="{F14C6881-633A-4A64-B954-C1348AB17D37}" sibTransId="{FEE33318-CC6E-498F-A9CF-3E6E4CF98DE6}"/>
    <dgm:cxn modelId="{9CB49690-5FE1-4630-9E31-E6D54597EFF3}" srcId="{93E11774-0C0C-46D6-86DF-5F509B023E99}" destId="{165EC281-1C12-4FF1-9645-A6B4849D3E98}" srcOrd="0" destOrd="0" parTransId="{31334C6F-5256-4209-AC28-B4F9555EF850}" sibTransId="{46DE66F8-246A-4E59-96C4-3DE6E80B1690}"/>
    <dgm:cxn modelId="{FC9CF4C2-B760-4E46-99B2-F61AAC6DEEA0}" srcId="{53093208-B1AE-4239-A4D9-9262C5BE5265}" destId="{CCA9EFBF-F302-47A5-9BD5-29403B01C0E9}" srcOrd="0" destOrd="0" parTransId="{ACB246D2-6C62-4D14-907B-F19AA48757FE}" sibTransId="{B3950273-F90A-41D3-A98E-C9940DCA6545}"/>
    <dgm:cxn modelId="{1132F8A2-1BF6-421C-901E-50719011550E}" type="presParOf" srcId="{42EE0DF0-8E20-4B4A-822A-B5AE966C8156}" destId="{966D1367-0EB6-42CC-B53B-69B552ACA058}" srcOrd="0" destOrd="0" presId="urn:microsoft.com/office/officeart/2005/8/layout/chevron2"/>
    <dgm:cxn modelId="{56782780-30D5-48FC-B341-766AB87B66B5}" type="presParOf" srcId="{966D1367-0EB6-42CC-B53B-69B552ACA058}" destId="{3ADC1B83-4CBC-4E9A-9CB3-7959043307DB}" srcOrd="0" destOrd="0" presId="urn:microsoft.com/office/officeart/2005/8/layout/chevron2"/>
    <dgm:cxn modelId="{D1137280-FE49-4D0E-91DD-F92FB29B2B29}" type="presParOf" srcId="{966D1367-0EB6-42CC-B53B-69B552ACA058}" destId="{88817E69-1EAA-435E-99AC-033E06AA6C70}" srcOrd="1" destOrd="0" presId="urn:microsoft.com/office/officeart/2005/8/layout/chevron2"/>
    <dgm:cxn modelId="{CBB91255-F8ED-4795-B4DF-791A02B3A7A9}" type="presParOf" srcId="{42EE0DF0-8E20-4B4A-822A-B5AE966C8156}" destId="{A19C5310-535A-41A1-8423-F098ACCCEFC7}" srcOrd="1" destOrd="0" presId="urn:microsoft.com/office/officeart/2005/8/layout/chevron2"/>
    <dgm:cxn modelId="{782AAFCB-F38E-4778-A0C6-CE838C730AB2}" type="presParOf" srcId="{42EE0DF0-8E20-4B4A-822A-B5AE966C8156}" destId="{43001783-670E-44E7-98F4-2E26F7BE9B4C}" srcOrd="2" destOrd="0" presId="urn:microsoft.com/office/officeart/2005/8/layout/chevron2"/>
    <dgm:cxn modelId="{2507E151-BCA0-4E44-ACF3-98E06283F505}" type="presParOf" srcId="{43001783-670E-44E7-98F4-2E26F7BE9B4C}" destId="{C5DE4F0F-B290-42C3-B5BA-FA42B2E8005B}" srcOrd="0" destOrd="0" presId="urn:microsoft.com/office/officeart/2005/8/layout/chevron2"/>
    <dgm:cxn modelId="{9E67B150-E546-4993-AB84-C8B764E4642C}" type="presParOf" srcId="{43001783-670E-44E7-98F4-2E26F7BE9B4C}" destId="{A7527560-1746-4C20-B9B3-07D6BCBD7A69}" srcOrd="1" destOrd="0" presId="urn:microsoft.com/office/officeart/2005/8/layout/chevron2"/>
    <dgm:cxn modelId="{E53A598A-25EF-49AD-A3BA-EDAEF95BE896}" type="presParOf" srcId="{42EE0DF0-8E20-4B4A-822A-B5AE966C8156}" destId="{51294265-DB5B-445B-BB11-323EB99BFA13}" srcOrd="3" destOrd="0" presId="urn:microsoft.com/office/officeart/2005/8/layout/chevron2"/>
    <dgm:cxn modelId="{850F9073-6BCB-4447-8321-64BC74EED2DD}" type="presParOf" srcId="{42EE0DF0-8E20-4B4A-822A-B5AE966C8156}" destId="{52814B2C-17B1-467C-B4F0-E49ABFF123A0}" srcOrd="4" destOrd="0" presId="urn:microsoft.com/office/officeart/2005/8/layout/chevron2"/>
    <dgm:cxn modelId="{487CEEA3-4928-41B9-89F1-9C55CFEB0F56}" type="presParOf" srcId="{52814B2C-17B1-467C-B4F0-E49ABFF123A0}" destId="{AD39AB1B-0A60-47AC-8DDE-DDDE2B270353}" srcOrd="0" destOrd="0" presId="urn:microsoft.com/office/officeart/2005/8/layout/chevron2"/>
    <dgm:cxn modelId="{01AF2549-16E4-419C-B3CD-4C91D65E4B3A}" type="presParOf" srcId="{52814B2C-17B1-467C-B4F0-E49ABFF123A0}" destId="{F1AB4264-F17F-4CC2-B7FD-3975BA4C1304}" srcOrd="1" destOrd="0" presId="urn:microsoft.com/office/officeart/2005/8/layout/chevron2"/>
    <dgm:cxn modelId="{833B6C76-4FB6-4DBB-B302-8759B4893078}" type="presParOf" srcId="{42EE0DF0-8E20-4B4A-822A-B5AE966C8156}" destId="{101D971E-975A-44FA-870F-D97B46D4A2AF}" srcOrd="5" destOrd="0" presId="urn:microsoft.com/office/officeart/2005/8/layout/chevron2"/>
    <dgm:cxn modelId="{BBFAB17D-2786-48AC-BED2-EBFA6262AE56}" type="presParOf" srcId="{42EE0DF0-8E20-4B4A-822A-B5AE966C8156}" destId="{FCBE4D70-0C3B-40E4-95BE-F57248128237}" srcOrd="6" destOrd="0" presId="urn:microsoft.com/office/officeart/2005/8/layout/chevron2"/>
    <dgm:cxn modelId="{2550F29B-9CC0-4BAC-80D6-9C75B272265B}" type="presParOf" srcId="{FCBE4D70-0C3B-40E4-95BE-F57248128237}" destId="{C69706EC-6F22-4FD2-BC3F-F668E262E3A9}" srcOrd="0" destOrd="0" presId="urn:microsoft.com/office/officeart/2005/8/layout/chevron2"/>
    <dgm:cxn modelId="{276463F6-9DF4-434E-814B-ADC6A4AE90B8}" type="presParOf" srcId="{FCBE4D70-0C3B-40E4-95BE-F57248128237}" destId="{8745090B-EEF4-4074-9B61-730F8A8B766A}" srcOrd="1" destOrd="0" presId="urn:microsoft.com/office/officeart/2005/8/layout/chevron2"/>
    <dgm:cxn modelId="{0AC132BE-CF4A-4825-AB56-5B9AF0A41EE6}" type="presParOf" srcId="{42EE0DF0-8E20-4B4A-822A-B5AE966C8156}" destId="{C360A1A8-3B42-40F6-9315-819B0D97A0F2}" srcOrd="7" destOrd="0" presId="urn:microsoft.com/office/officeart/2005/8/layout/chevron2"/>
    <dgm:cxn modelId="{9266C86C-FCC1-456B-A7AC-3392BF174AFE}" type="presParOf" srcId="{42EE0DF0-8E20-4B4A-822A-B5AE966C8156}" destId="{20B20950-F1F2-4468-B330-D4F133F06633}" srcOrd="8" destOrd="0" presId="urn:microsoft.com/office/officeart/2005/8/layout/chevron2"/>
    <dgm:cxn modelId="{21A56932-E243-4C60-A00D-0CCA9D7C6C76}" type="presParOf" srcId="{20B20950-F1F2-4468-B330-D4F133F06633}" destId="{7CA4C4A3-1BFE-4775-915F-ACB4BB139530}" srcOrd="0" destOrd="0" presId="urn:microsoft.com/office/officeart/2005/8/layout/chevron2"/>
    <dgm:cxn modelId="{DAADC70A-2722-430A-B16F-E25AEF861272}" type="presParOf" srcId="{20B20950-F1F2-4468-B330-D4F133F06633}" destId="{0C41ACD8-6E88-4919-98B7-FA46B297E4B0}"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80D0CB9-6B7D-4FAA-A95E-033202AEF02E}"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kumimoji="1" lang="ja-JP" altLang="en-US"/>
        </a:p>
      </dgm:t>
    </dgm:pt>
    <dgm:pt modelId="{6C29746D-249B-46D3-B2B3-F2E765075B16}">
      <dgm:prSet phldrT="[テキスト]" custT="1"/>
      <dgm:spPr>
        <a:solidFill>
          <a:srgbClr val="FF0000"/>
        </a:solidFill>
        <a:ln>
          <a:noFill/>
        </a:ln>
      </dgm:spPr>
      <dgm:t>
        <a:bodyPr/>
        <a:lstStyle/>
        <a:p>
          <a:r>
            <a:rPr kumimoji="1" lang="en-US" altLang="ja-JP" sz="1400" b="1" dirty="0" smtClean="0"/>
            <a:t>STEP0</a:t>
          </a:r>
          <a:endParaRPr kumimoji="1" lang="ja-JP" altLang="en-US" sz="1400" b="1" dirty="0"/>
        </a:p>
      </dgm:t>
    </dgm:pt>
    <dgm:pt modelId="{1153CFCB-5C66-48B8-882F-68186188D85A}" type="parTrans" cxnId="{D044872F-C1C7-43EC-B4C6-405E47AFFA27}">
      <dgm:prSet/>
      <dgm:spPr/>
      <dgm:t>
        <a:bodyPr/>
        <a:lstStyle/>
        <a:p>
          <a:endParaRPr kumimoji="1" lang="ja-JP" altLang="en-US" sz="1600"/>
        </a:p>
      </dgm:t>
    </dgm:pt>
    <dgm:pt modelId="{7D929A28-D46E-4731-81C6-B8861CC7686C}" type="sibTrans" cxnId="{D044872F-C1C7-43EC-B4C6-405E47AFFA27}">
      <dgm:prSet/>
      <dgm:spPr/>
      <dgm:t>
        <a:bodyPr/>
        <a:lstStyle/>
        <a:p>
          <a:endParaRPr kumimoji="1" lang="ja-JP" altLang="en-US" sz="1600"/>
        </a:p>
      </dgm:t>
    </dgm:pt>
    <dgm:pt modelId="{082F5E67-A7DC-4652-ADFB-CC0F3F922482}">
      <dgm:prSet phldrT="[テキスト]" custT="1"/>
      <dgm:spPr>
        <a:noFill/>
        <a:ln>
          <a:solidFill>
            <a:srgbClr val="FF0000"/>
          </a:solidFill>
        </a:ln>
      </dgm:spPr>
      <dgm:t>
        <a:bodyPr/>
        <a:lstStyle/>
        <a:p>
          <a:r>
            <a:rPr kumimoji="1" lang="en-US" altLang="ja-JP" sz="1800" dirty="0" smtClean="0">
              <a:solidFill>
                <a:srgbClr val="FF0000"/>
              </a:solidFill>
            </a:rPr>
            <a:t>Calculate the dense of individual and Niche radius</a:t>
          </a:r>
          <a:endParaRPr kumimoji="1" lang="ja-JP" altLang="en-US" sz="1800" dirty="0">
            <a:solidFill>
              <a:srgbClr val="FF0000"/>
            </a:solidFill>
          </a:endParaRPr>
        </a:p>
      </dgm:t>
    </dgm:pt>
    <dgm:pt modelId="{F14C6881-633A-4A64-B954-C1348AB17D37}" type="parTrans" cxnId="{A219909A-32FE-4E9E-831D-A1249DA519E8}">
      <dgm:prSet/>
      <dgm:spPr/>
      <dgm:t>
        <a:bodyPr/>
        <a:lstStyle/>
        <a:p>
          <a:endParaRPr kumimoji="1" lang="ja-JP" altLang="en-US" sz="1600"/>
        </a:p>
      </dgm:t>
    </dgm:pt>
    <dgm:pt modelId="{FEE33318-CC6E-498F-A9CF-3E6E4CF98DE6}" type="sibTrans" cxnId="{A219909A-32FE-4E9E-831D-A1249DA519E8}">
      <dgm:prSet/>
      <dgm:spPr/>
      <dgm:t>
        <a:bodyPr/>
        <a:lstStyle/>
        <a:p>
          <a:endParaRPr kumimoji="1" lang="ja-JP" altLang="en-US" sz="1600"/>
        </a:p>
      </dgm:t>
    </dgm:pt>
    <dgm:pt modelId="{93E11774-0C0C-46D6-86DF-5F509B023E99}">
      <dgm:prSet phldrT="[テキスト]" custT="1"/>
      <dgm:spPr>
        <a:solidFill>
          <a:srgbClr val="619DF5"/>
        </a:solidFill>
        <a:ln>
          <a:noFill/>
        </a:ln>
      </dgm:spPr>
      <dgm:t>
        <a:bodyPr/>
        <a:lstStyle/>
        <a:p>
          <a:r>
            <a:rPr kumimoji="1" lang="en-US" altLang="ja-JP" sz="1400" b="1" dirty="0" smtClean="0"/>
            <a:t>STEP1</a:t>
          </a:r>
          <a:endParaRPr kumimoji="1" lang="ja-JP" altLang="en-US" sz="1400" b="1" dirty="0"/>
        </a:p>
      </dgm:t>
    </dgm:pt>
    <dgm:pt modelId="{C4B80D26-DD5A-4FA2-8D4E-2FF875CC9C10}" type="parTrans" cxnId="{5AC5C362-620F-403E-8618-8C7063E0DB5E}">
      <dgm:prSet/>
      <dgm:spPr/>
      <dgm:t>
        <a:bodyPr/>
        <a:lstStyle/>
        <a:p>
          <a:endParaRPr kumimoji="1" lang="ja-JP" altLang="en-US" sz="1600"/>
        </a:p>
      </dgm:t>
    </dgm:pt>
    <dgm:pt modelId="{5DD54DCA-A487-41DB-85A6-CB06643E1AB2}" type="sibTrans" cxnId="{5AC5C362-620F-403E-8618-8C7063E0DB5E}">
      <dgm:prSet/>
      <dgm:spPr/>
      <dgm:t>
        <a:bodyPr/>
        <a:lstStyle/>
        <a:p>
          <a:endParaRPr kumimoji="1" lang="ja-JP" altLang="en-US" sz="1600"/>
        </a:p>
      </dgm:t>
    </dgm:pt>
    <dgm:pt modelId="{165EC281-1C12-4FF1-9645-A6B4849D3E98}">
      <dgm:prSet phldrT="[テキスト]" custT="1"/>
      <dgm:spPr>
        <a:ln>
          <a:solidFill>
            <a:srgbClr val="3682F2"/>
          </a:solidFill>
        </a:ln>
      </dgm:spPr>
      <dgm:t>
        <a:bodyPr/>
        <a:lstStyle/>
        <a:p>
          <a:r>
            <a:rPr kumimoji="1" lang="en-US" altLang="ja-JP" sz="1800" u="none" dirty="0" smtClean="0">
              <a:solidFill>
                <a:srgbClr val="FF0000"/>
              </a:solidFill>
            </a:rPr>
            <a:t>Keep</a:t>
          </a:r>
          <a:r>
            <a:rPr kumimoji="1" lang="en-US" altLang="ja-JP" sz="1800" u="none" baseline="0" dirty="0" smtClean="0">
              <a:solidFill>
                <a:srgbClr val="FF0000"/>
              </a:solidFill>
            </a:rPr>
            <a:t> </a:t>
          </a:r>
          <a:r>
            <a:rPr kumimoji="1" lang="en-US" altLang="ja-JP" sz="1800" u="none" baseline="0" dirty="0" smtClean="0">
              <a:solidFill>
                <a:srgbClr val="FF0000"/>
              </a:solidFill>
            </a:rPr>
            <a:t>away from the personal best solution in the Niche radius</a:t>
          </a:r>
          <a:endParaRPr kumimoji="1" lang="ja-JP" altLang="en-US" sz="1800" dirty="0">
            <a:solidFill>
              <a:srgbClr val="FF0000"/>
            </a:solidFill>
          </a:endParaRPr>
        </a:p>
      </dgm:t>
    </dgm:pt>
    <dgm:pt modelId="{31334C6F-5256-4209-AC28-B4F9555EF850}" type="parTrans" cxnId="{9CB49690-5FE1-4630-9E31-E6D54597EFF3}">
      <dgm:prSet/>
      <dgm:spPr/>
      <dgm:t>
        <a:bodyPr/>
        <a:lstStyle/>
        <a:p>
          <a:endParaRPr kumimoji="1" lang="ja-JP" altLang="en-US" sz="1600"/>
        </a:p>
      </dgm:t>
    </dgm:pt>
    <dgm:pt modelId="{46DE66F8-246A-4E59-96C4-3DE6E80B1690}" type="sibTrans" cxnId="{9CB49690-5FE1-4630-9E31-E6D54597EFF3}">
      <dgm:prSet/>
      <dgm:spPr/>
      <dgm:t>
        <a:bodyPr/>
        <a:lstStyle/>
        <a:p>
          <a:endParaRPr kumimoji="1" lang="ja-JP" altLang="en-US" sz="1600"/>
        </a:p>
      </dgm:t>
    </dgm:pt>
    <dgm:pt modelId="{8E5C1901-C769-426F-832F-9936144BCB2F}">
      <dgm:prSet custT="1"/>
      <dgm:spPr>
        <a:solidFill>
          <a:srgbClr val="76AAF6"/>
        </a:solidFill>
        <a:ln>
          <a:noFill/>
        </a:ln>
      </dgm:spPr>
      <dgm:t>
        <a:bodyPr/>
        <a:lstStyle/>
        <a:p>
          <a:r>
            <a:rPr kumimoji="1" lang="en-US" altLang="ja-JP" sz="1400" b="1" dirty="0" smtClean="0"/>
            <a:t>STEP2</a:t>
          </a:r>
          <a:endParaRPr kumimoji="1" lang="ja-JP" altLang="en-US" sz="1400" b="1" dirty="0"/>
        </a:p>
      </dgm:t>
    </dgm:pt>
    <dgm:pt modelId="{6B600F45-3597-4B3E-A0EE-6E5814F3A4D4}" type="parTrans" cxnId="{E8A84D83-C6CA-4C5B-ADC6-2F5F21F9189F}">
      <dgm:prSet/>
      <dgm:spPr/>
      <dgm:t>
        <a:bodyPr/>
        <a:lstStyle/>
        <a:p>
          <a:endParaRPr kumimoji="1" lang="ja-JP" altLang="en-US" sz="1600"/>
        </a:p>
      </dgm:t>
    </dgm:pt>
    <dgm:pt modelId="{F41B1919-A887-4958-AD3A-93B36F508E36}" type="sibTrans" cxnId="{E8A84D83-C6CA-4C5B-ADC6-2F5F21F9189F}">
      <dgm:prSet/>
      <dgm:spPr/>
      <dgm:t>
        <a:bodyPr/>
        <a:lstStyle/>
        <a:p>
          <a:endParaRPr kumimoji="1" lang="ja-JP" altLang="en-US" sz="1600"/>
        </a:p>
      </dgm:t>
    </dgm:pt>
    <dgm:pt modelId="{2C67F7AA-5DD8-42F2-984B-D0C886698171}">
      <dgm:prSet custT="1"/>
      <dgm:spPr>
        <a:ln>
          <a:solidFill>
            <a:srgbClr val="3682F2"/>
          </a:solidFill>
        </a:ln>
      </dgm:spPr>
      <dgm:t>
        <a:bodyPr/>
        <a:lstStyle/>
        <a:p>
          <a:r>
            <a:rPr kumimoji="1" lang="en-US" altLang="ja-JP" sz="1800" b="1" u="none" dirty="0" smtClean="0">
              <a:solidFill>
                <a:schemeClr val="tx1"/>
              </a:solidFill>
            </a:rPr>
            <a:t>Local search </a:t>
          </a:r>
          <a:r>
            <a:rPr kumimoji="1" lang="en-US" altLang="ja-JP" sz="1800" u="none" dirty="0" smtClean="0">
              <a:solidFill>
                <a:srgbClr val="FF0000"/>
              </a:solidFill>
            </a:rPr>
            <a:t>in</a:t>
          </a:r>
          <a:r>
            <a:rPr kumimoji="1" lang="en-US" altLang="ja-JP" sz="1800" u="none" baseline="0" dirty="0" smtClean="0">
              <a:solidFill>
                <a:srgbClr val="FF0000"/>
              </a:solidFill>
            </a:rPr>
            <a:t> Niche radius of the personal best solution</a:t>
          </a:r>
          <a:endParaRPr kumimoji="1" lang="ja-JP" altLang="en-US" sz="1800" dirty="0">
            <a:solidFill>
              <a:srgbClr val="FF0000"/>
            </a:solidFill>
          </a:endParaRPr>
        </a:p>
      </dgm:t>
    </dgm:pt>
    <dgm:pt modelId="{94894E84-D655-4910-B536-5D369B51EF2F}" type="parTrans" cxnId="{1FEB478B-3ED5-47AB-A4D8-8416E5DFFD8D}">
      <dgm:prSet/>
      <dgm:spPr/>
      <dgm:t>
        <a:bodyPr/>
        <a:lstStyle/>
        <a:p>
          <a:endParaRPr kumimoji="1" lang="ja-JP" altLang="en-US" sz="1600"/>
        </a:p>
      </dgm:t>
    </dgm:pt>
    <dgm:pt modelId="{DF6712E1-0C49-4028-A5F8-996AA4C10C88}" type="sibTrans" cxnId="{1FEB478B-3ED5-47AB-A4D8-8416E5DFFD8D}">
      <dgm:prSet/>
      <dgm:spPr/>
      <dgm:t>
        <a:bodyPr/>
        <a:lstStyle/>
        <a:p>
          <a:endParaRPr kumimoji="1" lang="ja-JP" altLang="en-US" sz="1600"/>
        </a:p>
      </dgm:t>
    </dgm:pt>
    <dgm:pt modelId="{D123BE17-3F08-4BB0-ABC4-80D3065A4CCE}">
      <dgm:prSet custT="1"/>
      <dgm:spPr>
        <a:solidFill>
          <a:srgbClr val="85B3F7"/>
        </a:solidFill>
        <a:ln>
          <a:noFill/>
        </a:ln>
      </dgm:spPr>
      <dgm:t>
        <a:bodyPr/>
        <a:lstStyle/>
        <a:p>
          <a:r>
            <a:rPr kumimoji="1" lang="en-US" altLang="ja-JP" sz="1400" b="1" dirty="0" smtClean="0"/>
            <a:t>STEP3</a:t>
          </a:r>
          <a:endParaRPr kumimoji="1" lang="ja-JP" altLang="en-US" sz="1400" b="1" dirty="0"/>
        </a:p>
      </dgm:t>
    </dgm:pt>
    <dgm:pt modelId="{28213266-33F9-4C26-B414-8AEB9C135F4C}" type="parTrans" cxnId="{FA2BC367-89D1-4642-AEB8-7BE1FAE5CE97}">
      <dgm:prSet/>
      <dgm:spPr/>
      <dgm:t>
        <a:bodyPr/>
        <a:lstStyle/>
        <a:p>
          <a:endParaRPr kumimoji="1" lang="ja-JP" altLang="en-US" sz="1600"/>
        </a:p>
      </dgm:t>
    </dgm:pt>
    <dgm:pt modelId="{43D36A7F-064C-4D48-84B0-EED6247AF832}" type="sibTrans" cxnId="{FA2BC367-89D1-4642-AEB8-7BE1FAE5CE97}">
      <dgm:prSet/>
      <dgm:spPr/>
      <dgm:t>
        <a:bodyPr/>
        <a:lstStyle/>
        <a:p>
          <a:endParaRPr kumimoji="1" lang="ja-JP" altLang="en-US" sz="1600"/>
        </a:p>
      </dgm:t>
    </dgm:pt>
    <dgm:pt modelId="{3CE1FE4B-DEE6-46B9-82DC-88FD5953D84D}">
      <dgm:prSet custT="1"/>
      <dgm:spPr>
        <a:ln>
          <a:solidFill>
            <a:srgbClr val="3682F2"/>
          </a:solidFill>
        </a:ln>
      </dgm:spPr>
      <dgm:t>
        <a:bodyPr/>
        <a:lstStyle/>
        <a:p>
          <a:r>
            <a:rPr kumimoji="1" lang="en-US" altLang="ja-JP" sz="1800" b="1" u="none" dirty="0" smtClean="0">
              <a:solidFill>
                <a:schemeClr val="tx1"/>
              </a:solidFill>
            </a:rPr>
            <a:t>Random search </a:t>
          </a:r>
          <a:r>
            <a:rPr kumimoji="1" lang="en-US" altLang="ja-JP" sz="1800" u="none" dirty="0" smtClean="0">
              <a:solidFill>
                <a:srgbClr val="FF0000"/>
              </a:solidFill>
            </a:rPr>
            <a:t>in Niche</a:t>
          </a:r>
          <a:r>
            <a:rPr kumimoji="1" lang="en-US" altLang="ja-JP" sz="1800" u="none" baseline="0" dirty="0" smtClean="0">
              <a:solidFill>
                <a:srgbClr val="FF0000"/>
              </a:solidFill>
            </a:rPr>
            <a:t> radius of the current solution</a:t>
          </a:r>
          <a:endParaRPr kumimoji="1" lang="ja-JP" altLang="en-US" sz="1800" dirty="0">
            <a:solidFill>
              <a:srgbClr val="FF0000"/>
            </a:solidFill>
          </a:endParaRPr>
        </a:p>
      </dgm:t>
    </dgm:pt>
    <dgm:pt modelId="{DA188B25-ABE0-4429-A1F0-18D03F4D2C80}" type="parTrans" cxnId="{3CA9DC4C-9CBE-4A83-8A87-D0C99C18746B}">
      <dgm:prSet/>
      <dgm:spPr/>
      <dgm:t>
        <a:bodyPr/>
        <a:lstStyle/>
        <a:p>
          <a:endParaRPr kumimoji="1" lang="ja-JP" altLang="en-US" sz="1600"/>
        </a:p>
      </dgm:t>
    </dgm:pt>
    <dgm:pt modelId="{AEE9A6A6-77E9-4982-89FD-C0AFC3DA4FB5}" type="sibTrans" cxnId="{3CA9DC4C-9CBE-4A83-8A87-D0C99C18746B}">
      <dgm:prSet/>
      <dgm:spPr/>
      <dgm:t>
        <a:bodyPr/>
        <a:lstStyle/>
        <a:p>
          <a:endParaRPr kumimoji="1" lang="ja-JP" altLang="en-US" sz="1600"/>
        </a:p>
      </dgm:t>
    </dgm:pt>
    <dgm:pt modelId="{53093208-B1AE-4239-A4D9-9262C5BE5265}">
      <dgm:prSet custT="1"/>
      <dgm:spPr>
        <a:solidFill>
          <a:srgbClr val="96BEF8"/>
        </a:solidFill>
        <a:ln>
          <a:noFill/>
        </a:ln>
      </dgm:spPr>
      <dgm:t>
        <a:bodyPr/>
        <a:lstStyle/>
        <a:p>
          <a:r>
            <a:rPr kumimoji="1" lang="en-US" altLang="ja-JP" sz="1400" b="1" dirty="0" smtClean="0"/>
            <a:t>STEP4</a:t>
          </a:r>
          <a:endParaRPr kumimoji="1" lang="ja-JP" altLang="en-US" sz="1400" b="1" dirty="0"/>
        </a:p>
      </dgm:t>
    </dgm:pt>
    <dgm:pt modelId="{1B3C2E23-71AC-4A58-A0E3-D2E29272C6E7}" type="parTrans" cxnId="{57FEE779-0220-48BD-9933-15E589A68CB4}">
      <dgm:prSet/>
      <dgm:spPr/>
      <dgm:t>
        <a:bodyPr/>
        <a:lstStyle/>
        <a:p>
          <a:endParaRPr kumimoji="1" lang="ja-JP" altLang="en-US" sz="1600"/>
        </a:p>
      </dgm:t>
    </dgm:pt>
    <dgm:pt modelId="{162BA339-5EC2-4A73-A4C8-05D4BEBACEE9}" type="sibTrans" cxnId="{57FEE779-0220-48BD-9933-15E589A68CB4}">
      <dgm:prSet/>
      <dgm:spPr/>
      <dgm:t>
        <a:bodyPr/>
        <a:lstStyle/>
        <a:p>
          <a:endParaRPr kumimoji="1" lang="ja-JP" altLang="en-US" sz="1600"/>
        </a:p>
      </dgm:t>
    </dgm:pt>
    <dgm:pt modelId="{CCA9EFBF-F302-47A5-9BD5-29403B01C0E9}">
      <dgm:prSet custT="1"/>
      <dgm:spPr>
        <a:ln>
          <a:solidFill>
            <a:srgbClr val="3682F2"/>
          </a:solidFill>
        </a:ln>
      </dgm:spPr>
      <dgm:t>
        <a:bodyPr/>
        <a:lstStyle/>
        <a:p>
          <a:r>
            <a:rPr kumimoji="1" lang="en-US" altLang="ja-JP" sz="1800" dirty="0" smtClean="0">
              <a:solidFill>
                <a:schemeClr val="tx1"/>
              </a:solidFill>
            </a:rPr>
            <a:t>Evaluate and update solutions</a:t>
          </a:r>
          <a:endParaRPr kumimoji="1" lang="ja-JP" altLang="en-US" sz="1800" dirty="0"/>
        </a:p>
      </dgm:t>
    </dgm:pt>
    <dgm:pt modelId="{ACB246D2-6C62-4D14-907B-F19AA48757FE}" type="parTrans" cxnId="{FC9CF4C2-B760-4E46-99B2-F61AAC6DEEA0}">
      <dgm:prSet/>
      <dgm:spPr/>
      <dgm:t>
        <a:bodyPr/>
        <a:lstStyle/>
        <a:p>
          <a:endParaRPr kumimoji="1" lang="ja-JP" altLang="en-US" sz="1600"/>
        </a:p>
      </dgm:t>
    </dgm:pt>
    <dgm:pt modelId="{B3950273-F90A-41D3-A98E-C9940DCA6545}" type="sibTrans" cxnId="{FC9CF4C2-B760-4E46-99B2-F61AAC6DEEA0}">
      <dgm:prSet/>
      <dgm:spPr/>
      <dgm:t>
        <a:bodyPr/>
        <a:lstStyle/>
        <a:p>
          <a:endParaRPr kumimoji="1" lang="ja-JP" altLang="en-US" sz="1600"/>
        </a:p>
      </dgm:t>
    </dgm:pt>
    <dgm:pt modelId="{2C958A73-C7B7-4EF7-8459-08165C6D4C9B}">
      <dgm:prSet/>
      <dgm:spPr>
        <a:solidFill>
          <a:srgbClr val="92BBF8"/>
        </a:solidFill>
        <a:ln>
          <a:noFill/>
        </a:ln>
      </dgm:spPr>
      <dgm:t>
        <a:bodyPr/>
        <a:lstStyle/>
        <a:p>
          <a:r>
            <a:rPr kumimoji="1" lang="en-US" altLang="ja-JP" b="1" dirty="0" smtClean="0"/>
            <a:t>STEP5</a:t>
          </a:r>
          <a:endParaRPr kumimoji="1" lang="ja-JP" altLang="en-US" b="1" dirty="0"/>
        </a:p>
      </dgm:t>
    </dgm:pt>
    <dgm:pt modelId="{F1186F6C-C44C-4B10-B8F5-0ADF3DA7DFB6}" type="parTrans" cxnId="{F8987EE5-6405-4ECB-9754-4AFE5CC6B9B2}">
      <dgm:prSet/>
      <dgm:spPr/>
      <dgm:t>
        <a:bodyPr/>
        <a:lstStyle/>
        <a:p>
          <a:endParaRPr kumimoji="1" lang="ja-JP" altLang="en-US"/>
        </a:p>
      </dgm:t>
    </dgm:pt>
    <dgm:pt modelId="{7E2FB2E9-7AAF-4FBE-89BE-33FF1F2B4F30}" type="sibTrans" cxnId="{F8987EE5-6405-4ECB-9754-4AFE5CC6B9B2}">
      <dgm:prSet/>
      <dgm:spPr/>
      <dgm:t>
        <a:bodyPr/>
        <a:lstStyle/>
        <a:p>
          <a:endParaRPr kumimoji="1" lang="ja-JP" altLang="en-US"/>
        </a:p>
      </dgm:t>
    </dgm:pt>
    <dgm:pt modelId="{859039E5-2806-4643-83EE-BC1F49432499}">
      <dgm:prSet custT="1"/>
      <dgm:spPr/>
      <dgm:t>
        <a:bodyPr/>
        <a:lstStyle/>
        <a:p>
          <a:r>
            <a:rPr kumimoji="1" lang="en-US" altLang="ja-JP" sz="1800" dirty="0" smtClean="0">
              <a:solidFill>
                <a:schemeClr val="tx1"/>
              </a:solidFill>
            </a:rPr>
            <a:t>Return to STEP1</a:t>
          </a:r>
          <a:endParaRPr kumimoji="1" lang="ja-JP" altLang="en-US" sz="1800" dirty="0">
            <a:solidFill>
              <a:schemeClr val="tx1"/>
            </a:solidFill>
          </a:endParaRPr>
        </a:p>
      </dgm:t>
    </dgm:pt>
    <dgm:pt modelId="{8084ECC2-E878-4420-90FD-C564D2C66683}" type="parTrans" cxnId="{D4D21240-BE43-4754-A3CC-BC769306C231}">
      <dgm:prSet/>
      <dgm:spPr/>
      <dgm:t>
        <a:bodyPr/>
        <a:lstStyle/>
        <a:p>
          <a:endParaRPr kumimoji="1" lang="ja-JP" altLang="en-US"/>
        </a:p>
      </dgm:t>
    </dgm:pt>
    <dgm:pt modelId="{55FE532B-4640-4470-93A5-068E53380493}" type="sibTrans" cxnId="{D4D21240-BE43-4754-A3CC-BC769306C231}">
      <dgm:prSet/>
      <dgm:spPr/>
      <dgm:t>
        <a:bodyPr/>
        <a:lstStyle/>
        <a:p>
          <a:endParaRPr kumimoji="1" lang="ja-JP" altLang="en-US"/>
        </a:p>
      </dgm:t>
    </dgm:pt>
    <dgm:pt modelId="{42EE0DF0-8E20-4B4A-822A-B5AE966C8156}" type="pres">
      <dgm:prSet presAssocID="{D80D0CB9-6B7D-4FAA-A95E-033202AEF02E}" presName="linearFlow" presStyleCnt="0">
        <dgm:presLayoutVars>
          <dgm:dir/>
          <dgm:animLvl val="lvl"/>
          <dgm:resizeHandles val="exact"/>
        </dgm:presLayoutVars>
      </dgm:prSet>
      <dgm:spPr/>
      <dgm:t>
        <a:bodyPr/>
        <a:lstStyle/>
        <a:p>
          <a:endParaRPr kumimoji="1" lang="ja-JP" altLang="en-US"/>
        </a:p>
      </dgm:t>
    </dgm:pt>
    <dgm:pt modelId="{966D1367-0EB6-42CC-B53B-69B552ACA058}" type="pres">
      <dgm:prSet presAssocID="{6C29746D-249B-46D3-B2B3-F2E765075B16}" presName="composite" presStyleCnt="0"/>
      <dgm:spPr/>
    </dgm:pt>
    <dgm:pt modelId="{3ADC1B83-4CBC-4E9A-9CB3-7959043307DB}" type="pres">
      <dgm:prSet presAssocID="{6C29746D-249B-46D3-B2B3-F2E765075B16}" presName="parentText" presStyleLbl="alignNode1" presStyleIdx="0" presStyleCnt="6">
        <dgm:presLayoutVars>
          <dgm:chMax val="1"/>
          <dgm:bulletEnabled val="1"/>
        </dgm:presLayoutVars>
      </dgm:prSet>
      <dgm:spPr/>
      <dgm:t>
        <a:bodyPr/>
        <a:lstStyle/>
        <a:p>
          <a:endParaRPr kumimoji="1" lang="ja-JP" altLang="en-US"/>
        </a:p>
      </dgm:t>
    </dgm:pt>
    <dgm:pt modelId="{88817E69-1EAA-435E-99AC-033E06AA6C70}" type="pres">
      <dgm:prSet presAssocID="{6C29746D-249B-46D3-B2B3-F2E765075B16}" presName="descendantText" presStyleLbl="alignAcc1" presStyleIdx="0" presStyleCnt="6">
        <dgm:presLayoutVars>
          <dgm:bulletEnabled val="1"/>
        </dgm:presLayoutVars>
      </dgm:prSet>
      <dgm:spPr/>
      <dgm:t>
        <a:bodyPr/>
        <a:lstStyle/>
        <a:p>
          <a:endParaRPr kumimoji="1" lang="ja-JP" altLang="en-US"/>
        </a:p>
      </dgm:t>
    </dgm:pt>
    <dgm:pt modelId="{A19C5310-535A-41A1-8423-F098ACCCEFC7}" type="pres">
      <dgm:prSet presAssocID="{7D929A28-D46E-4731-81C6-B8861CC7686C}" presName="sp" presStyleCnt="0"/>
      <dgm:spPr/>
    </dgm:pt>
    <dgm:pt modelId="{43001783-670E-44E7-98F4-2E26F7BE9B4C}" type="pres">
      <dgm:prSet presAssocID="{93E11774-0C0C-46D6-86DF-5F509B023E99}" presName="composite" presStyleCnt="0"/>
      <dgm:spPr/>
    </dgm:pt>
    <dgm:pt modelId="{C5DE4F0F-B290-42C3-B5BA-FA42B2E8005B}" type="pres">
      <dgm:prSet presAssocID="{93E11774-0C0C-46D6-86DF-5F509B023E99}" presName="parentText" presStyleLbl="alignNode1" presStyleIdx="1" presStyleCnt="6">
        <dgm:presLayoutVars>
          <dgm:chMax val="1"/>
          <dgm:bulletEnabled val="1"/>
        </dgm:presLayoutVars>
      </dgm:prSet>
      <dgm:spPr/>
      <dgm:t>
        <a:bodyPr/>
        <a:lstStyle/>
        <a:p>
          <a:endParaRPr kumimoji="1" lang="ja-JP" altLang="en-US"/>
        </a:p>
      </dgm:t>
    </dgm:pt>
    <dgm:pt modelId="{A7527560-1746-4C20-B9B3-07D6BCBD7A69}" type="pres">
      <dgm:prSet presAssocID="{93E11774-0C0C-46D6-86DF-5F509B023E99}" presName="descendantText" presStyleLbl="alignAcc1" presStyleIdx="1" presStyleCnt="6">
        <dgm:presLayoutVars>
          <dgm:bulletEnabled val="1"/>
        </dgm:presLayoutVars>
      </dgm:prSet>
      <dgm:spPr/>
      <dgm:t>
        <a:bodyPr/>
        <a:lstStyle/>
        <a:p>
          <a:endParaRPr kumimoji="1" lang="ja-JP" altLang="en-US"/>
        </a:p>
      </dgm:t>
    </dgm:pt>
    <dgm:pt modelId="{51294265-DB5B-445B-BB11-323EB99BFA13}" type="pres">
      <dgm:prSet presAssocID="{5DD54DCA-A487-41DB-85A6-CB06643E1AB2}" presName="sp" presStyleCnt="0"/>
      <dgm:spPr/>
    </dgm:pt>
    <dgm:pt modelId="{52814B2C-17B1-467C-B4F0-E49ABFF123A0}" type="pres">
      <dgm:prSet presAssocID="{8E5C1901-C769-426F-832F-9936144BCB2F}" presName="composite" presStyleCnt="0"/>
      <dgm:spPr/>
    </dgm:pt>
    <dgm:pt modelId="{AD39AB1B-0A60-47AC-8DDE-DDDE2B270353}" type="pres">
      <dgm:prSet presAssocID="{8E5C1901-C769-426F-832F-9936144BCB2F}" presName="parentText" presStyleLbl="alignNode1" presStyleIdx="2" presStyleCnt="6">
        <dgm:presLayoutVars>
          <dgm:chMax val="1"/>
          <dgm:bulletEnabled val="1"/>
        </dgm:presLayoutVars>
      </dgm:prSet>
      <dgm:spPr/>
      <dgm:t>
        <a:bodyPr/>
        <a:lstStyle/>
        <a:p>
          <a:endParaRPr kumimoji="1" lang="ja-JP" altLang="en-US"/>
        </a:p>
      </dgm:t>
    </dgm:pt>
    <dgm:pt modelId="{F1AB4264-F17F-4CC2-B7FD-3975BA4C1304}" type="pres">
      <dgm:prSet presAssocID="{8E5C1901-C769-426F-832F-9936144BCB2F}" presName="descendantText" presStyleLbl="alignAcc1" presStyleIdx="2" presStyleCnt="6">
        <dgm:presLayoutVars>
          <dgm:bulletEnabled val="1"/>
        </dgm:presLayoutVars>
      </dgm:prSet>
      <dgm:spPr/>
      <dgm:t>
        <a:bodyPr/>
        <a:lstStyle/>
        <a:p>
          <a:endParaRPr kumimoji="1" lang="ja-JP" altLang="en-US"/>
        </a:p>
      </dgm:t>
    </dgm:pt>
    <dgm:pt modelId="{101D971E-975A-44FA-870F-D97B46D4A2AF}" type="pres">
      <dgm:prSet presAssocID="{F41B1919-A887-4958-AD3A-93B36F508E36}" presName="sp" presStyleCnt="0"/>
      <dgm:spPr/>
    </dgm:pt>
    <dgm:pt modelId="{FCBE4D70-0C3B-40E4-95BE-F57248128237}" type="pres">
      <dgm:prSet presAssocID="{D123BE17-3F08-4BB0-ABC4-80D3065A4CCE}" presName="composite" presStyleCnt="0"/>
      <dgm:spPr/>
    </dgm:pt>
    <dgm:pt modelId="{C69706EC-6F22-4FD2-BC3F-F668E262E3A9}" type="pres">
      <dgm:prSet presAssocID="{D123BE17-3F08-4BB0-ABC4-80D3065A4CCE}" presName="parentText" presStyleLbl="alignNode1" presStyleIdx="3" presStyleCnt="6">
        <dgm:presLayoutVars>
          <dgm:chMax val="1"/>
          <dgm:bulletEnabled val="1"/>
        </dgm:presLayoutVars>
      </dgm:prSet>
      <dgm:spPr/>
      <dgm:t>
        <a:bodyPr/>
        <a:lstStyle/>
        <a:p>
          <a:endParaRPr kumimoji="1" lang="ja-JP" altLang="en-US"/>
        </a:p>
      </dgm:t>
    </dgm:pt>
    <dgm:pt modelId="{8745090B-EEF4-4074-9B61-730F8A8B766A}" type="pres">
      <dgm:prSet presAssocID="{D123BE17-3F08-4BB0-ABC4-80D3065A4CCE}" presName="descendantText" presStyleLbl="alignAcc1" presStyleIdx="3" presStyleCnt="6">
        <dgm:presLayoutVars>
          <dgm:bulletEnabled val="1"/>
        </dgm:presLayoutVars>
      </dgm:prSet>
      <dgm:spPr/>
      <dgm:t>
        <a:bodyPr/>
        <a:lstStyle/>
        <a:p>
          <a:endParaRPr kumimoji="1" lang="ja-JP" altLang="en-US"/>
        </a:p>
      </dgm:t>
    </dgm:pt>
    <dgm:pt modelId="{C360A1A8-3B42-40F6-9315-819B0D97A0F2}" type="pres">
      <dgm:prSet presAssocID="{43D36A7F-064C-4D48-84B0-EED6247AF832}" presName="sp" presStyleCnt="0"/>
      <dgm:spPr/>
    </dgm:pt>
    <dgm:pt modelId="{20B20950-F1F2-4468-B330-D4F133F06633}" type="pres">
      <dgm:prSet presAssocID="{53093208-B1AE-4239-A4D9-9262C5BE5265}" presName="composite" presStyleCnt="0"/>
      <dgm:spPr/>
    </dgm:pt>
    <dgm:pt modelId="{7CA4C4A3-1BFE-4775-915F-ACB4BB139530}" type="pres">
      <dgm:prSet presAssocID="{53093208-B1AE-4239-A4D9-9262C5BE5265}" presName="parentText" presStyleLbl="alignNode1" presStyleIdx="4" presStyleCnt="6">
        <dgm:presLayoutVars>
          <dgm:chMax val="1"/>
          <dgm:bulletEnabled val="1"/>
        </dgm:presLayoutVars>
      </dgm:prSet>
      <dgm:spPr/>
      <dgm:t>
        <a:bodyPr/>
        <a:lstStyle/>
        <a:p>
          <a:endParaRPr kumimoji="1" lang="ja-JP" altLang="en-US"/>
        </a:p>
      </dgm:t>
    </dgm:pt>
    <dgm:pt modelId="{0C41ACD8-6E88-4919-98B7-FA46B297E4B0}" type="pres">
      <dgm:prSet presAssocID="{53093208-B1AE-4239-A4D9-9262C5BE5265}" presName="descendantText" presStyleLbl="alignAcc1" presStyleIdx="4" presStyleCnt="6">
        <dgm:presLayoutVars>
          <dgm:bulletEnabled val="1"/>
        </dgm:presLayoutVars>
      </dgm:prSet>
      <dgm:spPr/>
      <dgm:t>
        <a:bodyPr/>
        <a:lstStyle/>
        <a:p>
          <a:endParaRPr kumimoji="1" lang="ja-JP" altLang="en-US"/>
        </a:p>
      </dgm:t>
    </dgm:pt>
    <dgm:pt modelId="{EC8674EF-D0F6-4410-87F1-7A2D3F399292}" type="pres">
      <dgm:prSet presAssocID="{162BA339-5EC2-4A73-A4C8-05D4BEBACEE9}" presName="sp" presStyleCnt="0"/>
      <dgm:spPr/>
    </dgm:pt>
    <dgm:pt modelId="{9D7E68A5-411E-428D-BD5D-D8A28133FD32}" type="pres">
      <dgm:prSet presAssocID="{2C958A73-C7B7-4EF7-8459-08165C6D4C9B}" presName="composite" presStyleCnt="0"/>
      <dgm:spPr/>
    </dgm:pt>
    <dgm:pt modelId="{FD81A8DD-4AA7-4BC6-A38B-F504D61EBBAD}" type="pres">
      <dgm:prSet presAssocID="{2C958A73-C7B7-4EF7-8459-08165C6D4C9B}" presName="parentText" presStyleLbl="alignNode1" presStyleIdx="5" presStyleCnt="6">
        <dgm:presLayoutVars>
          <dgm:chMax val="1"/>
          <dgm:bulletEnabled val="1"/>
        </dgm:presLayoutVars>
      </dgm:prSet>
      <dgm:spPr/>
      <dgm:t>
        <a:bodyPr/>
        <a:lstStyle/>
        <a:p>
          <a:endParaRPr kumimoji="1" lang="ja-JP" altLang="en-US"/>
        </a:p>
      </dgm:t>
    </dgm:pt>
    <dgm:pt modelId="{02601048-F4D1-4A68-B127-CDF794873374}" type="pres">
      <dgm:prSet presAssocID="{2C958A73-C7B7-4EF7-8459-08165C6D4C9B}" presName="descendantText" presStyleLbl="alignAcc1" presStyleIdx="5" presStyleCnt="6">
        <dgm:presLayoutVars>
          <dgm:bulletEnabled val="1"/>
        </dgm:presLayoutVars>
      </dgm:prSet>
      <dgm:spPr/>
      <dgm:t>
        <a:bodyPr/>
        <a:lstStyle/>
        <a:p>
          <a:endParaRPr kumimoji="1" lang="ja-JP" altLang="en-US"/>
        </a:p>
      </dgm:t>
    </dgm:pt>
  </dgm:ptLst>
  <dgm:cxnLst>
    <dgm:cxn modelId="{0A2063FA-FEB9-4ABD-9DE3-137CEEF4D1C1}" type="presOf" srcId="{93E11774-0C0C-46D6-86DF-5F509B023E99}" destId="{C5DE4F0F-B290-42C3-B5BA-FA42B2E8005B}" srcOrd="0" destOrd="0" presId="urn:microsoft.com/office/officeart/2005/8/layout/chevron2"/>
    <dgm:cxn modelId="{E8A84D83-C6CA-4C5B-ADC6-2F5F21F9189F}" srcId="{D80D0CB9-6B7D-4FAA-A95E-033202AEF02E}" destId="{8E5C1901-C769-426F-832F-9936144BCB2F}" srcOrd="2" destOrd="0" parTransId="{6B600F45-3597-4B3E-A0EE-6E5814F3A4D4}" sibTransId="{F41B1919-A887-4958-AD3A-93B36F508E36}"/>
    <dgm:cxn modelId="{0B23AD87-D0DB-450B-96BE-77285EA9D553}" type="presOf" srcId="{D80D0CB9-6B7D-4FAA-A95E-033202AEF02E}" destId="{42EE0DF0-8E20-4B4A-822A-B5AE966C8156}" srcOrd="0" destOrd="0" presId="urn:microsoft.com/office/officeart/2005/8/layout/chevron2"/>
    <dgm:cxn modelId="{ACAB051E-4555-4A1E-B530-530E18D268DB}" type="presOf" srcId="{859039E5-2806-4643-83EE-BC1F49432499}" destId="{02601048-F4D1-4A68-B127-CDF794873374}" srcOrd="0" destOrd="0" presId="urn:microsoft.com/office/officeart/2005/8/layout/chevron2"/>
    <dgm:cxn modelId="{1FEB478B-3ED5-47AB-A4D8-8416E5DFFD8D}" srcId="{8E5C1901-C769-426F-832F-9936144BCB2F}" destId="{2C67F7AA-5DD8-42F2-984B-D0C886698171}" srcOrd="0" destOrd="0" parTransId="{94894E84-D655-4910-B536-5D369B51EF2F}" sibTransId="{DF6712E1-0C49-4028-A5F8-996AA4C10C88}"/>
    <dgm:cxn modelId="{D044872F-C1C7-43EC-B4C6-405E47AFFA27}" srcId="{D80D0CB9-6B7D-4FAA-A95E-033202AEF02E}" destId="{6C29746D-249B-46D3-B2B3-F2E765075B16}" srcOrd="0" destOrd="0" parTransId="{1153CFCB-5C66-48B8-882F-68186188D85A}" sibTransId="{7D929A28-D46E-4731-81C6-B8861CC7686C}"/>
    <dgm:cxn modelId="{0CCF484C-FBDB-436E-986F-B16847FFBF0A}" type="presOf" srcId="{6C29746D-249B-46D3-B2B3-F2E765075B16}" destId="{3ADC1B83-4CBC-4E9A-9CB3-7959043307DB}" srcOrd="0" destOrd="0" presId="urn:microsoft.com/office/officeart/2005/8/layout/chevron2"/>
    <dgm:cxn modelId="{08E73F81-D355-4145-9E44-D6E11F37E008}" type="presOf" srcId="{3CE1FE4B-DEE6-46B9-82DC-88FD5953D84D}" destId="{8745090B-EEF4-4074-9B61-730F8A8B766A}" srcOrd="0" destOrd="0" presId="urn:microsoft.com/office/officeart/2005/8/layout/chevron2"/>
    <dgm:cxn modelId="{3438A218-F6ED-4236-AC67-BAF538F66718}" type="presOf" srcId="{8E5C1901-C769-426F-832F-9936144BCB2F}" destId="{AD39AB1B-0A60-47AC-8DDE-DDDE2B270353}" srcOrd="0" destOrd="0" presId="urn:microsoft.com/office/officeart/2005/8/layout/chevron2"/>
    <dgm:cxn modelId="{6D3434FF-A4AD-443E-AE15-3A80101E2D29}" type="presOf" srcId="{165EC281-1C12-4FF1-9645-A6B4849D3E98}" destId="{A7527560-1746-4C20-B9B3-07D6BCBD7A69}" srcOrd="0" destOrd="0" presId="urn:microsoft.com/office/officeart/2005/8/layout/chevron2"/>
    <dgm:cxn modelId="{5AC5C362-620F-403E-8618-8C7063E0DB5E}" srcId="{D80D0CB9-6B7D-4FAA-A95E-033202AEF02E}" destId="{93E11774-0C0C-46D6-86DF-5F509B023E99}" srcOrd="1" destOrd="0" parTransId="{C4B80D26-DD5A-4FA2-8D4E-2FF875CC9C10}" sibTransId="{5DD54DCA-A487-41DB-85A6-CB06643E1AB2}"/>
    <dgm:cxn modelId="{57FEE779-0220-48BD-9933-15E589A68CB4}" srcId="{D80D0CB9-6B7D-4FAA-A95E-033202AEF02E}" destId="{53093208-B1AE-4239-A4D9-9262C5BE5265}" srcOrd="4" destOrd="0" parTransId="{1B3C2E23-71AC-4A58-A0E3-D2E29272C6E7}" sibTransId="{162BA339-5EC2-4A73-A4C8-05D4BEBACEE9}"/>
    <dgm:cxn modelId="{3CA9DC4C-9CBE-4A83-8A87-D0C99C18746B}" srcId="{D123BE17-3F08-4BB0-ABC4-80D3065A4CCE}" destId="{3CE1FE4B-DEE6-46B9-82DC-88FD5953D84D}" srcOrd="0" destOrd="0" parTransId="{DA188B25-ABE0-4429-A1F0-18D03F4D2C80}" sibTransId="{AEE9A6A6-77E9-4982-89FD-C0AFC3DA4FB5}"/>
    <dgm:cxn modelId="{75F6E91D-2581-48CF-B413-BAE7D874F599}" type="presOf" srcId="{2C958A73-C7B7-4EF7-8459-08165C6D4C9B}" destId="{FD81A8DD-4AA7-4BC6-A38B-F504D61EBBAD}" srcOrd="0" destOrd="0" presId="urn:microsoft.com/office/officeart/2005/8/layout/chevron2"/>
    <dgm:cxn modelId="{F8987EE5-6405-4ECB-9754-4AFE5CC6B9B2}" srcId="{D80D0CB9-6B7D-4FAA-A95E-033202AEF02E}" destId="{2C958A73-C7B7-4EF7-8459-08165C6D4C9B}" srcOrd="5" destOrd="0" parTransId="{F1186F6C-C44C-4B10-B8F5-0ADF3DA7DFB6}" sibTransId="{7E2FB2E9-7AAF-4FBE-89BE-33FF1F2B4F30}"/>
    <dgm:cxn modelId="{FA2BC367-89D1-4642-AEB8-7BE1FAE5CE97}" srcId="{D80D0CB9-6B7D-4FAA-A95E-033202AEF02E}" destId="{D123BE17-3F08-4BB0-ABC4-80D3065A4CCE}" srcOrd="3" destOrd="0" parTransId="{28213266-33F9-4C26-B414-8AEB9C135F4C}" sibTransId="{43D36A7F-064C-4D48-84B0-EED6247AF832}"/>
    <dgm:cxn modelId="{8BF15F60-B428-4234-AFBD-A99A55518881}" type="presOf" srcId="{2C67F7AA-5DD8-42F2-984B-D0C886698171}" destId="{F1AB4264-F17F-4CC2-B7FD-3975BA4C1304}" srcOrd="0" destOrd="0" presId="urn:microsoft.com/office/officeart/2005/8/layout/chevron2"/>
    <dgm:cxn modelId="{47D072C8-6597-4870-A69E-51CE1C84F7C4}" type="presOf" srcId="{082F5E67-A7DC-4652-ADFB-CC0F3F922482}" destId="{88817E69-1EAA-435E-99AC-033E06AA6C70}" srcOrd="0" destOrd="0" presId="urn:microsoft.com/office/officeart/2005/8/layout/chevron2"/>
    <dgm:cxn modelId="{EF03CF89-2DCF-46DB-A26B-E1FF12FA00DF}" type="presOf" srcId="{D123BE17-3F08-4BB0-ABC4-80D3065A4CCE}" destId="{C69706EC-6F22-4FD2-BC3F-F668E262E3A9}" srcOrd="0" destOrd="0" presId="urn:microsoft.com/office/officeart/2005/8/layout/chevron2"/>
    <dgm:cxn modelId="{F0C5600D-B285-4190-858F-29EDF776A0F9}" type="presOf" srcId="{53093208-B1AE-4239-A4D9-9262C5BE5265}" destId="{7CA4C4A3-1BFE-4775-915F-ACB4BB139530}" srcOrd="0" destOrd="0" presId="urn:microsoft.com/office/officeart/2005/8/layout/chevron2"/>
    <dgm:cxn modelId="{9CD0EFC5-EC30-4403-A426-1235FB4A234E}" type="presOf" srcId="{CCA9EFBF-F302-47A5-9BD5-29403B01C0E9}" destId="{0C41ACD8-6E88-4919-98B7-FA46B297E4B0}" srcOrd="0" destOrd="0" presId="urn:microsoft.com/office/officeart/2005/8/layout/chevron2"/>
    <dgm:cxn modelId="{A219909A-32FE-4E9E-831D-A1249DA519E8}" srcId="{6C29746D-249B-46D3-B2B3-F2E765075B16}" destId="{082F5E67-A7DC-4652-ADFB-CC0F3F922482}" srcOrd="0" destOrd="0" parTransId="{F14C6881-633A-4A64-B954-C1348AB17D37}" sibTransId="{FEE33318-CC6E-498F-A9CF-3E6E4CF98DE6}"/>
    <dgm:cxn modelId="{D4D21240-BE43-4754-A3CC-BC769306C231}" srcId="{2C958A73-C7B7-4EF7-8459-08165C6D4C9B}" destId="{859039E5-2806-4643-83EE-BC1F49432499}" srcOrd="0" destOrd="0" parTransId="{8084ECC2-E878-4420-90FD-C564D2C66683}" sibTransId="{55FE532B-4640-4470-93A5-068E53380493}"/>
    <dgm:cxn modelId="{9CB49690-5FE1-4630-9E31-E6D54597EFF3}" srcId="{93E11774-0C0C-46D6-86DF-5F509B023E99}" destId="{165EC281-1C12-4FF1-9645-A6B4849D3E98}" srcOrd="0" destOrd="0" parTransId="{31334C6F-5256-4209-AC28-B4F9555EF850}" sibTransId="{46DE66F8-246A-4E59-96C4-3DE6E80B1690}"/>
    <dgm:cxn modelId="{FC9CF4C2-B760-4E46-99B2-F61AAC6DEEA0}" srcId="{53093208-B1AE-4239-A4D9-9262C5BE5265}" destId="{CCA9EFBF-F302-47A5-9BD5-29403B01C0E9}" srcOrd="0" destOrd="0" parTransId="{ACB246D2-6C62-4D14-907B-F19AA48757FE}" sibTransId="{B3950273-F90A-41D3-A98E-C9940DCA6545}"/>
    <dgm:cxn modelId="{1132F8A2-1BF6-421C-901E-50719011550E}" type="presParOf" srcId="{42EE0DF0-8E20-4B4A-822A-B5AE966C8156}" destId="{966D1367-0EB6-42CC-B53B-69B552ACA058}" srcOrd="0" destOrd="0" presId="urn:microsoft.com/office/officeart/2005/8/layout/chevron2"/>
    <dgm:cxn modelId="{56782780-30D5-48FC-B341-766AB87B66B5}" type="presParOf" srcId="{966D1367-0EB6-42CC-B53B-69B552ACA058}" destId="{3ADC1B83-4CBC-4E9A-9CB3-7959043307DB}" srcOrd="0" destOrd="0" presId="urn:microsoft.com/office/officeart/2005/8/layout/chevron2"/>
    <dgm:cxn modelId="{D1137280-FE49-4D0E-91DD-F92FB29B2B29}" type="presParOf" srcId="{966D1367-0EB6-42CC-B53B-69B552ACA058}" destId="{88817E69-1EAA-435E-99AC-033E06AA6C70}" srcOrd="1" destOrd="0" presId="urn:microsoft.com/office/officeart/2005/8/layout/chevron2"/>
    <dgm:cxn modelId="{CBB91255-F8ED-4795-B4DF-791A02B3A7A9}" type="presParOf" srcId="{42EE0DF0-8E20-4B4A-822A-B5AE966C8156}" destId="{A19C5310-535A-41A1-8423-F098ACCCEFC7}" srcOrd="1" destOrd="0" presId="urn:microsoft.com/office/officeart/2005/8/layout/chevron2"/>
    <dgm:cxn modelId="{782AAFCB-F38E-4778-A0C6-CE838C730AB2}" type="presParOf" srcId="{42EE0DF0-8E20-4B4A-822A-B5AE966C8156}" destId="{43001783-670E-44E7-98F4-2E26F7BE9B4C}" srcOrd="2" destOrd="0" presId="urn:microsoft.com/office/officeart/2005/8/layout/chevron2"/>
    <dgm:cxn modelId="{2507E151-BCA0-4E44-ACF3-98E06283F505}" type="presParOf" srcId="{43001783-670E-44E7-98F4-2E26F7BE9B4C}" destId="{C5DE4F0F-B290-42C3-B5BA-FA42B2E8005B}" srcOrd="0" destOrd="0" presId="urn:microsoft.com/office/officeart/2005/8/layout/chevron2"/>
    <dgm:cxn modelId="{9E67B150-E546-4993-AB84-C8B764E4642C}" type="presParOf" srcId="{43001783-670E-44E7-98F4-2E26F7BE9B4C}" destId="{A7527560-1746-4C20-B9B3-07D6BCBD7A69}" srcOrd="1" destOrd="0" presId="urn:microsoft.com/office/officeart/2005/8/layout/chevron2"/>
    <dgm:cxn modelId="{E53A598A-25EF-49AD-A3BA-EDAEF95BE896}" type="presParOf" srcId="{42EE0DF0-8E20-4B4A-822A-B5AE966C8156}" destId="{51294265-DB5B-445B-BB11-323EB99BFA13}" srcOrd="3" destOrd="0" presId="urn:microsoft.com/office/officeart/2005/8/layout/chevron2"/>
    <dgm:cxn modelId="{850F9073-6BCB-4447-8321-64BC74EED2DD}" type="presParOf" srcId="{42EE0DF0-8E20-4B4A-822A-B5AE966C8156}" destId="{52814B2C-17B1-467C-B4F0-E49ABFF123A0}" srcOrd="4" destOrd="0" presId="urn:microsoft.com/office/officeart/2005/8/layout/chevron2"/>
    <dgm:cxn modelId="{487CEEA3-4928-41B9-89F1-9C55CFEB0F56}" type="presParOf" srcId="{52814B2C-17B1-467C-B4F0-E49ABFF123A0}" destId="{AD39AB1B-0A60-47AC-8DDE-DDDE2B270353}" srcOrd="0" destOrd="0" presId="urn:microsoft.com/office/officeart/2005/8/layout/chevron2"/>
    <dgm:cxn modelId="{01AF2549-16E4-419C-B3CD-4C91D65E4B3A}" type="presParOf" srcId="{52814B2C-17B1-467C-B4F0-E49ABFF123A0}" destId="{F1AB4264-F17F-4CC2-B7FD-3975BA4C1304}" srcOrd="1" destOrd="0" presId="urn:microsoft.com/office/officeart/2005/8/layout/chevron2"/>
    <dgm:cxn modelId="{833B6C76-4FB6-4DBB-B302-8759B4893078}" type="presParOf" srcId="{42EE0DF0-8E20-4B4A-822A-B5AE966C8156}" destId="{101D971E-975A-44FA-870F-D97B46D4A2AF}" srcOrd="5" destOrd="0" presId="urn:microsoft.com/office/officeart/2005/8/layout/chevron2"/>
    <dgm:cxn modelId="{BBFAB17D-2786-48AC-BED2-EBFA6262AE56}" type="presParOf" srcId="{42EE0DF0-8E20-4B4A-822A-B5AE966C8156}" destId="{FCBE4D70-0C3B-40E4-95BE-F57248128237}" srcOrd="6" destOrd="0" presId="urn:microsoft.com/office/officeart/2005/8/layout/chevron2"/>
    <dgm:cxn modelId="{2550F29B-9CC0-4BAC-80D6-9C75B272265B}" type="presParOf" srcId="{FCBE4D70-0C3B-40E4-95BE-F57248128237}" destId="{C69706EC-6F22-4FD2-BC3F-F668E262E3A9}" srcOrd="0" destOrd="0" presId="urn:microsoft.com/office/officeart/2005/8/layout/chevron2"/>
    <dgm:cxn modelId="{276463F6-9DF4-434E-814B-ADC6A4AE90B8}" type="presParOf" srcId="{FCBE4D70-0C3B-40E4-95BE-F57248128237}" destId="{8745090B-EEF4-4074-9B61-730F8A8B766A}" srcOrd="1" destOrd="0" presId="urn:microsoft.com/office/officeart/2005/8/layout/chevron2"/>
    <dgm:cxn modelId="{0AC132BE-CF4A-4825-AB56-5B9AF0A41EE6}" type="presParOf" srcId="{42EE0DF0-8E20-4B4A-822A-B5AE966C8156}" destId="{C360A1A8-3B42-40F6-9315-819B0D97A0F2}" srcOrd="7" destOrd="0" presId="urn:microsoft.com/office/officeart/2005/8/layout/chevron2"/>
    <dgm:cxn modelId="{9266C86C-FCC1-456B-A7AC-3392BF174AFE}" type="presParOf" srcId="{42EE0DF0-8E20-4B4A-822A-B5AE966C8156}" destId="{20B20950-F1F2-4468-B330-D4F133F06633}" srcOrd="8" destOrd="0" presId="urn:microsoft.com/office/officeart/2005/8/layout/chevron2"/>
    <dgm:cxn modelId="{21A56932-E243-4C60-A00D-0CCA9D7C6C76}" type="presParOf" srcId="{20B20950-F1F2-4468-B330-D4F133F06633}" destId="{7CA4C4A3-1BFE-4775-915F-ACB4BB139530}" srcOrd="0" destOrd="0" presId="urn:microsoft.com/office/officeart/2005/8/layout/chevron2"/>
    <dgm:cxn modelId="{DAADC70A-2722-430A-B16F-E25AEF861272}" type="presParOf" srcId="{20B20950-F1F2-4468-B330-D4F133F06633}" destId="{0C41ACD8-6E88-4919-98B7-FA46B297E4B0}" srcOrd="1" destOrd="0" presId="urn:microsoft.com/office/officeart/2005/8/layout/chevron2"/>
    <dgm:cxn modelId="{F7E8626B-6010-4F33-8A8F-D16801B1D046}" type="presParOf" srcId="{42EE0DF0-8E20-4B4A-822A-B5AE966C8156}" destId="{EC8674EF-D0F6-4410-87F1-7A2D3F399292}" srcOrd="9" destOrd="0" presId="urn:microsoft.com/office/officeart/2005/8/layout/chevron2"/>
    <dgm:cxn modelId="{41B47AFF-F964-4BD0-9768-4819BEF763FB}" type="presParOf" srcId="{42EE0DF0-8E20-4B4A-822A-B5AE966C8156}" destId="{9D7E68A5-411E-428D-BD5D-D8A28133FD32}" srcOrd="10" destOrd="0" presId="urn:microsoft.com/office/officeart/2005/8/layout/chevron2"/>
    <dgm:cxn modelId="{BF365EE9-DE4D-497B-A28E-D643DD1C0F6A}" type="presParOf" srcId="{9D7E68A5-411E-428D-BD5D-D8A28133FD32}" destId="{FD81A8DD-4AA7-4BC6-A38B-F504D61EBBAD}" srcOrd="0" destOrd="0" presId="urn:microsoft.com/office/officeart/2005/8/layout/chevron2"/>
    <dgm:cxn modelId="{45A36AD5-29B5-4E31-8401-3CE66E7A4328}" type="presParOf" srcId="{9D7E68A5-411E-428D-BD5D-D8A28133FD32}" destId="{02601048-F4D1-4A68-B127-CDF794873374}" srcOrd="1" destOrd="0" presId="urn:microsoft.com/office/officeart/2005/8/layout/chevron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D80D0CB9-6B7D-4FAA-A95E-033202AEF02E}"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kumimoji="1" lang="ja-JP" altLang="en-US"/>
        </a:p>
      </dgm:t>
    </dgm:pt>
    <dgm:pt modelId="{6C29746D-249B-46D3-B2B3-F2E765075B16}">
      <dgm:prSet phldrT="[テキスト]" custT="1"/>
      <dgm:spPr>
        <a:solidFill>
          <a:schemeClr val="accent6"/>
        </a:solidFill>
        <a:ln>
          <a:noFill/>
        </a:ln>
      </dgm:spPr>
      <dgm:t>
        <a:bodyPr/>
        <a:lstStyle/>
        <a:p>
          <a:r>
            <a:rPr kumimoji="1" lang="en-US" altLang="ja-JP" sz="1400" b="1" dirty="0" smtClean="0"/>
            <a:t>STEP0</a:t>
          </a:r>
          <a:endParaRPr kumimoji="1" lang="ja-JP" altLang="en-US" sz="1400" b="1" dirty="0"/>
        </a:p>
      </dgm:t>
    </dgm:pt>
    <dgm:pt modelId="{1153CFCB-5C66-48B8-882F-68186188D85A}" type="parTrans" cxnId="{D044872F-C1C7-43EC-B4C6-405E47AFFA27}">
      <dgm:prSet/>
      <dgm:spPr/>
      <dgm:t>
        <a:bodyPr/>
        <a:lstStyle/>
        <a:p>
          <a:endParaRPr kumimoji="1" lang="ja-JP" altLang="en-US" sz="1600"/>
        </a:p>
      </dgm:t>
    </dgm:pt>
    <dgm:pt modelId="{7D929A28-D46E-4731-81C6-B8861CC7686C}" type="sibTrans" cxnId="{D044872F-C1C7-43EC-B4C6-405E47AFFA27}">
      <dgm:prSet/>
      <dgm:spPr/>
      <dgm:t>
        <a:bodyPr/>
        <a:lstStyle/>
        <a:p>
          <a:endParaRPr kumimoji="1" lang="ja-JP" altLang="en-US" sz="1600"/>
        </a:p>
      </dgm:t>
    </dgm:pt>
    <dgm:pt modelId="{082F5E67-A7DC-4652-ADFB-CC0F3F922482}">
      <dgm:prSet phldrT="[テキスト]" custT="1"/>
      <dgm:spPr>
        <a:solidFill>
          <a:srgbClr val="FFFC85"/>
        </a:solidFill>
        <a:ln>
          <a:solidFill>
            <a:srgbClr val="FF0000"/>
          </a:solidFill>
        </a:ln>
      </dgm:spPr>
      <dgm:t>
        <a:bodyPr/>
        <a:lstStyle/>
        <a:p>
          <a:r>
            <a:rPr kumimoji="1" lang="en-US" altLang="ja-JP" sz="1800" dirty="0" smtClean="0">
              <a:solidFill>
                <a:srgbClr val="FF0000"/>
              </a:solidFill>
            </a:rPr>
            <a:t>Calculate the dense of individual and Niche radius</a:t>
          </a:r>
          <a:endParaRPr kumimoji="1" lang="ja-JP" altLang="en-US" sz="1800" dirty="0">
            <a:solidFill>
              <a:srgbClr val="FF0000"/>
            </a:solidFill>
          </a:endParaRPr>
        </a:p>
      </dgm:t>
    </dgm:pt>
    <dgm:pt modelId="{F14C6881-633A-4A64-B954-C1348AB17D37}" type="parTrans" cxnId="{A219909A-32FE-4E9E-831D-A1249DA519E8}">
      <dgm:prSet/>
      <dgm:spPr/>
      <dgm:t>
        <a:bodyPr/>
        <a:lstStyle/>
        <a:p>
          <a:endParaRPr kumimoji="1" lang="ja-JP" altLang="en-US" sz="1600"/>
        </a:p>
      </dgm:t>
    </dgm:pt>
    <dgm:pt modelId="{FEE33318-CC6E-498F-A9CF-3E6E4CF98DE6}" type="sibTrans" cxnId="{A219909A-32FE-4E9E-831D-A1249DA519E8}">
      <dgm:prSet/>
      <dgm:spPr/>
      <dgm:t>
        <a:bodyPr/>
        <a:lstStyle/>
        <a:p>
          <a:endParaRPr kumimoji="1" lang="ja-JP" altLang="en-US" sz="1600"/>
        </a:p>
      </dgm:t>
    </dgm:pt>
    <dgm:pt modelId="{93E11774-0C0C-46D6-86DF-5F509B023E99}">
      <dgm:prSet phldrT="[テキスト]" custT="1"/>
      <dgm:spPr>
        <a:solidFill>
          <a:srgbClr val="619DF5"/>
        </a:solidFill>
        <a:ln>
          <a:noFill/>
        </a:ln>
      </dgm:spPr>
      <dgm:t>
        <a:bodyPr/>
        <a:lstStyle/>
        <a:p>
          <a:r>
            <a:rPr kumimoji="1" lang="en-US" altLang="ja-JP" sz="1400" b="1" dirty="0" smtClean="0"/>
            <a:t>STEP1</a:t>
          </a:r>
          <a:endParaRPr kumimoji="1" lang="ja-JP" altLang="en-US" sz="1400" b="1" dirty="0"/>
        </a:p>
      </dgm:t>
    </dgm:pt>
    <dgm:pt modelId="{C4B80D26-DD5A-4FA2-8D4E-2FF875CC9C10}" type="parTrans" cxnId="{5AC5C362-620F-403E-8618-8C7063E0DB5E}">
      <dgm:prSet/>
      <dgm:spPr/>
      <dgm:t>
        <a:bodyPr/>
        <a:lstStyle/>
        <a:p>
          <a:endParaRPr kumimoji="1" lang="ja-JP" altLang="en-US" sz="1600"/>
        </a:p>
      </dgm:t>
    </dgm:pt>
    <dgm:pt modelId="{5DD54DCA-A487-41DB-85A6-CB06643E1AB2}" type="sibTrans" cxnId="{5AC5C362-620F-403E-8618-8C7063E0DB5E}">
      <dgm:prSet/>
      <dgm:spPr/>
      <dgm:t>
        <a:bodyPr/>
        <a:lstStyle/>
        <a:p>
          <a:endParaRPr kumimoji="1" lang="ja-JP" altLang="en-US" sz="1600"/>
        </a:p>
      </dgm:t>
    </dgm:pt>
    <dgm:pt modelId="{165EC281-1C12-4FF1-9645-A6B4849D3E98}">
      <dgm:prSet phldrT="[テキスト]" custT="1"/>
      <dgm:spPr>
        <a:ln>
          <a:solidFill>
            <a:srgbClr val="3682F2"/>
          </a:solidFill>
        </a:ln>
      </dgm:spPr>
      <dgm:t>
        <a:bodyPr/>
        <a:lstStyle/>
        <a:p>
          <a:r>
            <a:rPr kumimoji="1" lang="en-US" altLang="ja-JP" sz="1800" u="none" dirty="0" smtClean="0">
              <a:solidFill>
                <a:srgbClr val="FF0000"/>
              </a:solidFill>
            </a:rPr>
            <a:t>Keep</a:t>
          </a:r>
          <a:r>
            <a:rPr kumimoji="1" lang="en-US" altLang="ja-JP" sz="1800" u="none" baseline="0" dirty="0" smtClean="0">
              <a:solidFill>
                <a:srgbClr val="FF0000"/>
              </a:solidFill>
            </a:rPr>
            <a:t> </a:t>
          </a:r>
          <a:r>
            <a:rPr kumimoji="1" lang="en-US" altLang="ja-JP" sz="1800" u="none" baseline="0" dirty="0" smtClean="0">
              <a:solidFill>
                <a:srgbClr val="FF0000"/>
              </a:solidFill>
            </a:rPr>
            <a:t>away from the personal best solution</a:t>
          </a:r>
          <a:r>
            <a:rPr kumimoji="1" lang="en-US" altLang="ja-JP" sz="1800" u="none" baseline="0" dirty="0" smtClean="0">
              <a:solidFill>
                <a:schemeClr val="tx1"/>
              </a:solidFill>
            </a:rPr>
            <a:t> </a:t>
          </a:r>
          <a:r>
            <a:rPr kumimoji="1" lang="en-US" altLang="ja-JP" sz="1800" u="none" baseline="0" dirty="0" smtClean="0">
              <a:solidFill>
                <a:srgbClr val="FF0000"/>
              </a:solidFill>
            </a:rPr>
            <a:t>in the Niche radius</a:t>
          </a:r>
          <a:endParaRPr kumimoji="1" lang="ja-JP" altLang="en-US" sz="1800" dirty="0">
            <a:solidFill>
              <a:srgbClr val="FF0000"/>
            </a:solidFill>
          </a:endParaRPr>
        </a:p>
      </dgm:t>
    </dgm:pt>
    <dgm:pt modelId="{31334C6F-5256-4209-AC28-B4F9555EF850}" type="parTrans" cxnId="{9CB49690-5FE1-4630-9E31-E6D54597EFF3}">
      <dgm:prSet/>
      <dgm:spPr/>
      <dgm:t>
        <a:bodyPr/>
        <a:lstStyle/>
        <a:p>
          <a:endParaRPr kumimoji="1" lang="ja-JP" altLang="en-US" sz="1600"/>
        </a:p>
      </dgm:t>
    </dgm:pt>
    <dgm:pt modelId="{46DE66F8-246A-4E59-96C4-3DE6E80B1690}" type="sibTrans" cxnId="{9CB49690-5FE1-4630-9E31-E6D54597EFF3}">
      <dgm:prSet/>
      <dgm:spPr/>
      <dgm:t>
        <a:bodyPr/>
        <a:lstStyle/>
        <a:p>
          <a:endParaRPr kumimoji="1" lang="ja-JP" altLang="en-US" sz="1600"/>
        </a:p>
      </dgm:t>
    </dgm:pt>
    <dgm:pt modelId="{8E5C1901-C769-426F-832F-9936144BCB2F}">
      <dgm:prSet custT="1"/>
      <dgm:spPr>
        <a:solidFill>
          <a:srgbClr val="76AAF6"/>
        </a:solidFill>
        <a:ln>
          <a:noFill/>
        </a:ln>
      </dgm:spPr>
      <dgm:t>
        <a:bodyPr/>
        <a:lstStyle/>
        <a:p>
          <a:r>
            <a:rPr kumimoji="1" lang="en-US" altLang="ja-JP" sz="1400" b="1" dirty="0" smtClean="0"/>
            <a:t>STEP2</a:t>
          </a:r>
          <a:endParaRPr kumimoji="1" lang="ja-JP" altLang="en-US" sz="1400" b="1" dirty="0"/>
        </a:p>
      </dgm:t>
    </dgm:pt>
    <dgm:pt modelId="{6B600F45-3597-4B3E-A0EE-6E5814F3A4D4}" type="parTrans" cxnId="{E8A84D83-C6CA-4C5B-ADC6-2F5F21F9189F}">
      <dgm:prSet/>
      <dgm:spPr/>
      <dgm:t>
        <a:bodyPr/>
        <a:lstStyle/>
        <a:p>
          <a:endParaRPr kumimoji="1" lang="ja-JP" altLang="en-US" sz="1600"/>
        </a:p>
      </dgm:t>
    </dgm:pt>
    <dgm:pt modelId="{F41B1919-A887-4958-AD3A-93B36F508E36}" type="sibTrans" cxnId="{E8A84D83-C6CA-4C5B-ADC6-2F5F21F9189F}">
      <dgm:prSet/>
      <dgm:spPr/>
      <dgm:t>
        <a:bodyPr/>
        <a:lstStyle/>
        <a:p>
          <a:endParaRPr kumimoji="1" lang="ja-JP" altLang="en-US" sz="1600"/>
        </a:p>
      </dgm:t>
    </dgm:pt>
    <dgm:pt modelId="{2C67F7AA-5DD8-42F2-984B-D0C886698171}">
      <dgm:prSet custT="1"/>
      <dgm:spPr>
        <a:ln>
          <a:solidFill>
            <a:srgbClr val="3682F2"/>
          </a:solidFill>
        </a:ln>
      </dgm:spPr>
      <dgm:t>
        <a:bodyPr/>
        <a:lstStyle/>
        <a:p>
          <a:r>
            <a:rPr kumimoji="1" lang="en-US" altLang="ja-JP" sz="1800" b="1" u="none" dirty="0" smtClean="0">
              <a:solidFill>
                <a:schemeClr val="tx1"/>
              </a:solidFill>
            </a:rPr>
            <a:t>Local search </a:t>
          </a:r>
          <a:r>
            <a:rPr kumimoji="1" lang="en-US" altLang="ja-JP" sz="1800" u="none" dirty="0" smtClean="0">
              <a:solidFill>
                <a:srgbClr val="FF0000"/>
              </a:solidFill>
            </a:rPr>
            <a:t>in</a:t>
          </a:r>
          <a:r>
            <a:rPr kumimoji="1" lang="en-US" altLang="ja-JP" sz="1800" u="none" baseline="0" dirty="0" smtClean="0">
              <a:solidFill>
                <a:srgbClr val="FF0000"/>
              </a:solidFill>
            </a:rPr>
            <a:t> Niche radius of the personal best solution</a:t>
          </a:r>
          <a:endParaRPr kumimoji="1" lang="ja-JP" altLang="en-US" sz="1800" dirty="0"/>
        </a:p>
      </dgm:t>
    </dgm:pt>
    <dgm:pt modelId="{94894E84-D655-4910-B536-5D369B51EF2F}" type="parTrans" cxnId="{1FEB478B-3ED5-47AB-A4D8-8416E5DFFD8D}">
      <dgm:prSet/>
      <dgm:spPr/>
      <dgm:t>
        <a:bodyPr/>
        <a:lstStyle/>
        <a:p>
          <a:endParaRPr kumimoji="1" lang="ja-JP" altLang="en-US" sz="1600"/>
        </a:p>
      </dgm:t>
    </dgm:pt>
    <dgm:pt modelId="{DF6712E1-0C49-4028-A5F8-996AA4C10C88}" type="sibTrans" cxnId="{1FEB478B-3ED5-47AB-A4D8-8416E5DFFD8D}">
      <dgm:prSet/>
      <dgm:spPr/>
      <dgm:t>
        <a:bodyPr/>
        <a:lstStyle/>
        <a:p>
          <a:endParaRPr kumimoji="1" lang="ja-JP" altLang="en-US" sz="1600"/>
        </a:p>
      </dgm:t>
    </dgm:pt>
    <dgm:pt modelId="{D123BE17-3F08-4BB0-ABC4-80D3065A4CCE}">
      <dgm:prSet custT="1"/>
      <dgm:spPr>
        <a:solidFill>
          <a:srgbClr val="85B3F7"/>
        </a:solidFill>
        <a:ln>
          <a:noFill/>
        </a:ln>
      </dgm:spPr>
      <dgm:t>
        <a:bodyPr/>
        <a:lstStyle/>
        <a:p>
          <a:r>
            <a:rPr kumimoji="1" lang="en-US" altLang="ja-JP" sz="1400" b="1" dirty="0" smtClean="0"/>
            <a:t>STEP3</a:t>
          </a:r>
          <a:endParaRPr kumimoji="1" lang="ja-JP" altLang="en-US" sz="1400" b="1" dirty="0"/>
        </a:p>
      </dgm:t>
    </dgm:pt>
    <dgm:pt modelId="{28213266-33F9-4C26-B414-8AEB9C135F4C}" type="parTrans" cxnId="{FA2BC367-89D1-4642-AEB8-7BE1FAE5CE97}">
      <dgm:prSet/>
      <dgm:spPr/>
      <dgm:t>
        <a:bodyPr/>
        <a:lstStyle/>
        <a:p>
          <a:endParaRPr kumimoji="1" lang="ja-JP" altLang="en-US" sz="1600"/>
        </a:p>
      </dgm:t>
    </dgm:pt>
    <dgm:pt modelId="{43D36A7F-064C-4D48-84B0-EED6247AF832}" type="sibTrans" cxnId="{FA2BC367-89D1-4642-AEB8-7BE1FAE5CE97}">
      <dgm:prSet/>
      <dgm:spPr/>
      <dgm:t>
        <a:bodyPr/>
        <a:lstStyle/>
        <a:p>
          <a:endParaRPr kumimoji="1" lang="ja-JP" altLang="en-US" sz="1600"/>
        </a:p>
      </dgm:t>
    </dgm:pt>
    <dgm:pt modelId="{3CE1FE4B-DEE6-46B9-82DC-88FD5953D84D}">
      <dgm:prSet custT="1"/>
      <dgm:spPr>
        <a:ln>
          <a:solidFill>
            <a:srgbClr val="3682F2"/>
          </a:solidFill>
        </a:ln>
      </dgm:spPr>
      <dgm:t>
        <a:bodyPr/>
        <a:lstStyle/>
        <a:p>
          <a:r>
            <a:rPr kumimoji="1" lang="en-US" altLang="ja-JP" sz="1800" b="1" u="none" dirty="0" smtClean="0">
              <a:solidFill>
                <a:schemeClr val="tx1"/>
              </a:solidFill>
            </a:rPr>
            <a:t>Random search </a:t>
          </a:r>
          <a:r>
            <a:rPr kumimoji="1" lang="en-US" altLang="ja-JP" sz="1800" u="none" dirty="0" smtClean="0">
              <a:solidFill>
                <a:srgbClr val="FF0000"/>
              </a:solidFill>
            </a:rPr>
            <a:t>in Niche</a:t>
          </a:r>
          <a:r>
            <a:rPr kumimoji="1" lang="en-US" altLang="ja-JP" sz="1800" u="none" baseline="0" dirty="0" smtClean="0">
              <a:solidFill>
                <a:srgbClr val="FF0000"/>
              </a:solidFill>
            </a:rPr>
            <a:t> radius of the  current solution</a:t>
          </a:r>
          <a:endParaRPr kumimoji="1" lang="ja-JP" altLang="en-US" sz="1800" dirty="0"/>
        </a:p>
      </dgm:t>
    </dgm:pt>
    <dgm:pt modelId="{DA188B25-ABE0-4429-A1F0-18D03F4D2C80}" type="parTrans" cxnId="{3CA9DC4C-9CBE-4A83-8A87-D0C99C18746B}">
      <dgm:prSet/>
      <dgm:spPr/>
      <dgm:t>
        <a:bodyPr/>
        <a:lstStyle/>
        <a:p>
          <a:endParaRPr kumimoji="1" lang="ja-JP" altLang="en-US" sz="1600"/>
        </a:p>
      </dgm:t>
    </dgm:pt>
    <dgm:pt modelId="{AEE9A6A6-77E9-4982-89FD-C0AFC3DA4FB5}" type="sibTrans" cxnId="{3CA9DC4C-9CBE-4A83-8A87-D0C99C18746B}">
      <dgm:prSet/>
      <dgm:spPr/>
      <dgm:t>
        <a:bodyPr/>
        <a:lstStyle/>
        <a:p>
          <a:endParaRPr kumimoji="1" lang="ja-JP" altLang="en-US" sz="1600"/>
        </a:p>
      </dgm:t>
    </dgm:pt>
    <dgm:pt modelId="{53093208-B1AE-4239-A4D9-9262C5BE5265}">
      <dgm:prSet custT="1"/>
      <dgm:spPr>
        <a:solidFill>
          <a:srgbClr val="96BEF8"/>
        </a:solidFill>
        <a:ln>
          <a:noFill/>
        </a:ln>
      </dgm:spPr>
      <dgm:t>
        <a:bodyPr/>
        <a:lstStyle/>
        <a:p>
          <a:r>
            <a:rPr kumimoji="1" lang="en-US" altLang="ja-JP" sz="1400" b="1" dirty="0" smtClean="0"/>
            <a:t>STEP4</a:t>
          </a:r>
          <a:endParaRPr kumimoji="1" lang="ja-JP" altLang="en-US" sz="1400" b="1" dirty="0"/>
        </a:p>
      </dgm:t>
    </dgm:pt>
    <dgm:pt modelId="{1B3C2E23-71AC-4A58-A0E3-D2E29272C6E7}" type="parTrans" cxnId="{57FEE779-0220-48BD-9933-15E589A68CB4}">
      <dgm:prSet/>
      <dgm:spPr/>
      <dgm:t>
        <a:bodyPr/>
        <a:lstStyle/>
        <a:p>
          <a:endParaRPr kumimoji="1" lang="ja-JP" altLang="en-US" sz="1600"/>
        </a:p>
      </dgm:t>
    </dgm:pt>
    <dgm:pt modelId="{162BA339-5EC2-4A73-A4C8-05D4BEBACEE9}" type="sibTrans" cxnId="{57FEE779-0220-48BD-9933-15E589A68CB4}">
      <dgm:prSet/>
      <dgm:spPr/>
      <dgm:t>
        <a:bodyPr/>
        <a:lstStyle/>
        <a:p>
          <a:endParaRPr kumimoji="1" lang="ja-JP" altLang="en-US" sz="1600"/>
        </a:p>
      </dgm:t>
    </dgm:pt>
    <dgm:pt modelId="{CCA9EFBF-F302-47A5-9BD5-29403B01C0E9}">
      <dgm:prSet custT="1"/>
      <dgm:spPr>
        <a:ln>
          <a:solidFill>
            <a:srgbClr val="3682F2"/>
          </a:solidFill>
        </a:ln>
      </dgm:spPr>
      <dgm:t>
        <a:bodyPr/>
        <a:lstStyle/>
        <a:p>
          <a:r>
            <a:rPr kumimoji="1" lang="en-US" altLang="ja-JP" sz="1800" dirty="0" smtClean="0">
              <a:solidFill>
                <a:schemeClr val="tx1"/>
              </a:solidFill>
            </a:rPr>
            <a:t>Evaluate and update solutions</a:t>
          </a:r>
          <a:endParaRPr kumimoji="1" lang="ja-JP" altLang="en-US" sz="1800" dirty="0"/>
        </a:p>
      </dgm:t>
    </dgm:pt>
    <dgm:pt modelId="{ACB246D2-6C62-4D14-907B-F19AA48757FE}" type="parTrans" cxnId="{FC9CF4C2-B760-4E46-99B2-F61AAC6DEEA0}">
      <dgm:prSet/>
      <dgm:spPr/>
      <dgm:t>
        <a:bodyPr/>
        <a:lstStyle/>
        <a:p>
          <a:endParaRPr kumimoji="1" lang="ja-JP" altLang="en-US" sz="1600"/>
        </a:p>
      </dgm:t>
    </dgm:pt>
    <dgm:pt modelId="{B3950273-F90A-41D3-A98E-C9940DCA6545}" type="sibTrans" cxnId="{FC9CF4C2-B760-4E46-99B2-F61AAC6DEEA0}">
      <dgm:prSet/>
      <dgm:spPr/>
      <dgm:t>
        <a:bodyPr/>
        <a:lstStyle/>
        <a:p>
          <a:endParaRPr kumimoji="1" lang="ja-JP" altLang="en-US" sz="1600"/>
        </a:p>
      </dgm:t>
    </dgm:pt>
    <dgm:pt modelId="{2C958A73-C7B7-4EF7-8459-08165C6D4C9B}">
      <dgm:prSet/>
      <dgm:spPr>
        <a:solidFill>
          <a:srgbClr val="92BBF8"/>
        </a:solidFill>
        <a:ln>
          <a:noFill/>
        </a:ln>
      </dgm:spPr>
      <dgm:t>
        <a:bodyPr/>
        <a:lstStyle/>
        <a:p>
          <a:r>
            <a:rPr kumimoji="1" lang="en-US" altLang="ja-JP" b="1" dirty="0" smtClean="0"/>
            <a:t>STEP5</a:t>
          </a:r>
          <a:endParaRPr kumimoji="1" lang="ja-JP" altLang="en-US" b="1" dirty="0"/>
        </a:p>
      </dgm:t>
    </dgm:pt>
    <dgm:pt modelId="{F1186F6C-C44C-4B10-B8F5-0ADF3DA7DFB6}" type="parTrans" cxnId="{F8987EE5-6405-4ECB-9754-4AFE5CC6B9B2}">
      <dgm:prSet/>
      <dgm:spPr/>
      <dgm:t>
        <a:bodyPr/>
        <a:lstStyle/>
        <a:p>
          <a:endParaRPr kumimoji="1" lang="ja-JP" altLang="en-US"/>
        </a:p>
      </dgm:t>
    </dgm:pt>
    <dgm:pt modelId="{7E2FB2E9-7AAF-4FBE-89BE-33FF1F2B4F30}" type="sibTrans" cxnId="{F8987EE5-6405-4ECB-9754-4AFE5CC6B9B2}">
      <dgm:prSet/>
      <dgm:spPr/>
      <dgm:t>
        <a:bodyPr/>
        <a:lstStyle/>
        <a:p>
          <a:endParaRPr kumimoji="1" lang="ja-JP" altLang="en-US"/>
        </a:p>
      </dgm:t>
    </dgm:pt>
    <dgm:pt modelId="{859039E5-2806-4643-83EE-BC1F49432499}">
      <dgm:prSet custT="1"/>
      <dgm:spPr/>
      <dgm:t>
        <a:bodyPr/>
        <a:lstStyle/>
        <a:p>
          <a:r>
            <a:rPr kumimoji="1" lang="en-US" altLang="ja-JP" sz="1800" dirty="0" smtClean="0">
              <a:solidFill>
                <a:schemeClr val="tx1"/>
              </a:solidFill>
            </a:rPr>
            <a:t>Return to STEP1</a:t>
          </a:r>
          <a:endParaRPr kumimoji="1" lang="ja-JP" altLang="en-US" sz="1800" dirty="0"/>
        </a:p>
      </dgm:t>
    </dgm:pt>
    <dgm:pt modelId="{8084ECC2-E878-4420-90FD-C564D2C66683}" type="parTrans" cxnId="{D4D21240-BE43-4754-A3CC-BC769306C231}">
      <dgm:prSet/>
      <dgm:spPr/>
      <dgm:t>
        <a:bodyPr/>
        <a:lstStyle/>
        <a:p>
          <a:endParaRPr kumimoji="1" lang="ja-JP" altLang="en-US"/>
        </a:p>
      </dgm:t>
    </dgm:pt>
    <dgm:pt modelId="{55FE532B-4640-4470-93A5-068E53380493}" type="sibTrans" cxnId="{D4D21240-BE43-4754-A3CC-BC769306C231}">
      <dgm:prSet/>
      <dgm:spPr/>
      <dgm:t>
        <a:bodyPr/>
        <a:lstStyle/>
        <a:p>
          <a:endParaRPr kumimoji="1" lang="ja-JP" altLang="en-US"/>
        </a:p>
      </dgm:t>
    </dgm:pt>
    <dgm:pt modelId="{42EE0DF0-8E20-4B4A-822A-B5AE966C8156}" type="pres">
      <dgm:prSet presAssocID="{D80D0CB9-6B7D-4FAA-A95E-033202AEF02E}" presName="linearFlow" presStyleCnt="0">
        <dgm:presLayoutVars>
          <dgm:dir/>
          <dgm:animLvl val="lvl"/>
          <dgm:resizeHandles val="exact"/>
        </dgm:presLayoutVars>
      </dgm:prSet>
      <dgm:spPr/>
      <dgm:t>
        <a:bodyPr/>
        <a:lstStyle/>
        <a:p>
          <a:endParaRPr kumimoji="1" lang="ja-JP" altLang="en-US"/>
        </a:p>
      </dgm:t>
    </dgm:pt>
    <dgm:pt modelId="{966D1367-0EB6-42CC-B53B-69B552ACA058}" type="pres">
      <dgm:prSet presAssocID="{6C29746D-249B-46D3-B2B3-F2E765075B16}" presName="composite" presStyleCnt="0"/>
      <dgm:spPr/>
    </dgm:pt>
    <dgm:pt modelId="{3ADC1B83-4CBC-4E9A-9CB3-7959043307DB}" type="pres">
      <dgm:prSet presAssocID="{6C29746D-249B-46D3-B2B3-F2E765075B16}" presName="parentText" presStyleLbl="alignNode1" presStyleIdx="0" presStyleCnt="6">
        <dgm:presLayoutVars>
          <dgm:chMax val="1"/>
          <dgm:bulletEnabled val="1"/>
        </dgm:presLayoutVars>
      </dgm:prSet>
      <dgm:spPr/>
      <dgm:t>
        <a:bodyPr/>
        <a:lstStyle/>
        <a:p>
          <a:endParaRPr kumimoji="1" lang="ja-JP" altLang="en-US"/>
        </a:p>
      </dgm:t>
    </dgm:pt>
    <dgm:pt modelId="{88817E69-1EAA-435E-99AC-033E06AA6C70}" type="pres">
      <dgm:prSet presAssocID="{6C29746D-249B-46D3-B2B3-F2E765075B16}" presName="descendantText" presStyleLbl="alignAcc1" presStyleIdx="0" presStyleCnt="6">
        <dgm:presLayoutVars>
          <dgm:bulletEnabled val="1"/>
        </dgm:presLayoutVars>
      </dgm:prSet>
      <dgm:spPr/>
      <dgm:t>
        <a:bodyPr/>
        <a:lstStyle/>
        <a:p>
          <a:endParaRPr kumimoji="1" lang="ja-JP" altLang="en-US"/>
        </a:p>
      </dgm:t>
    </dgm:pt>
    <dgm:pt modelId="{A19C5310-535A-41A1-8423-F098ACCCEFC7}" type="pres">
      <dgm:prSet presAssocID="{7D929A28-D46E-4731-81C6-B8861CC7686C}" presName="sp" presStyleCnt="0"/>
      <dgm:spPr/>
    </dgm:pt>
    <dgm:pt modelId="{43001783-670E-44E7-98F4-2E26F7BE9B4C}" type="pres">
      <dgm:prSet presAssocID="{93E11774-0C0C-46D6-86DF-5F509B023E99}" presName="composite" presStyleCnt="0"/>
      <dgm:spPr/>
    </dgm:pt>
    <dgm:pt modelId="{C5DE4F0F-B290-42C3-B5BA-FA42B2E8005B}" type="pres">
      <dgm:prSet presAssocID="{93E11774-0C0C-46D6-86DF-5F509B023E99}" presName="parentText" presStyleLbl="alignNode1" presStyleIdx="1" presStyleCnt="6">
        <dgm:presLayoutVars>
          <dgm:chMax val="1"/>
          <dgm:bulletEnabled val="1"/>
        </dgm:presLayoutVars>
      </dgm:prSet>
      <dgm:spPr/>
      <dgm:t>
        <a:bodyPr/>
        <a:lstStyle/>
        <a:p>
          <a:endParaRPr kumimoji="1" lang="ja-JP" altLang="en-US"/>
        </a:p>
      </dgm:t>
    </dgm:pt>
    <dgm:pt modelId="{A7527560-1746-4C20-B9B3-07D6BCBD7A69}" type="pres">
      <dgm:prSet presAssocID="{93E11774-0C0C-46D6-86DF-5F509B023E99}" presName="descendantText" presStyleLbl="alignAcc1" presStyleIdx="1" presStyleCnt="6">
        <dgm:presLayoutVars>
          <dgm:bulletEnabled val="1"/>
        </dgm:presLayoutVars>
      </dgm:prSet>
      <dgm:spPr/>
      <dgm:t>
        <a:bodyPr/>
        <a:lstStyle/>
        <a:p>
          <a:endParaRPr kumimoji="1" lang="ja-JP" altLang="en-US"/>
        </a:p>
      </dgm:t>
    </dgm:pt>
    <dgm:pt modelId="{51294265-DB5B-445B-BB11-323EB99BFA13}" type="pres">
      <dgm:prSet presAssocID="{5DD54DCA-A487-41DB-85A6-CB06643E1AB2}" presName="sp" presStyleCnt="0"/>
      <dgm:spPr/>
    </dgm:pt>
    <dgm:pt modelId="{52814B2C-17B1-467C-B4F0-E49ABFF123A0}" type="pres">
      <dgm:prSet presAssocID="{8E5C1901-C769-426F-832F-9936144BCB2F}" presName="composite" presStyleCnt="0"/>
      <dgm:spPr/>
    </dgm:pt>
    <dgm:pt modelId="{AD39AB1B-0A60-47AC-8DDE-DDDE2B270353}" type="pres">
      <dgm:prSet presAssocID="{8E5C1901-C769-426F-832F-9936144BCB2F}" presName="parentText" presStyleLbl="alignNode1" presStyleIdx="2" presStyleCnt="6">
        <dgm:presLayoutVars>
          <dgm:chMax val="1"/>
          <dgm:bulletEnabled val="1"/>
        </dgm:presLayoutVars>
      </dgm:prSet>
      <dgm:spPr/>
      <dgm:t>
        <a:bodyPr/>
        <a:lstStyle/>
        <a:p>
          <a:endParaRPr kumimoji="1" lang="ja-JP" altLang="en-US"/>
        </a:p>
      </dgm:t>
    </dgm:pt>
    <dgm:pt modelId="{F1AB4264-F17F-4CC2-B7FD-3975BA4C1304}" type="pres">
      <dgm:prSet presAssocID="{8E5C1901-C769-426F-832F-9936144BCB2F}" presName="descendantText" presStyleLbl="alignAcc1" presStyleIdx="2" presStyleCnt="6">
        <dgm:presLayoutVars>
          <dgm:bulletEnabled val="1"/>
        </dgm:presLayoutVars>
      </dgm:prSet>
      <dgm:spPr/>
      <dgm:t>
        <a:bodyPr/>
        <a:lstStyle/>
        <a:p>
          <a:endParaRPr kumimoji="1" lang="ja-JP" altLang="en-US"/>
        </a:p>
      </dgm:t>
    </dgm:pt>
    <dgm:pt modelId="{101D971E-975A-44FA-870F-D97B46D4A2AF}" type="pres">
      <dgm:prSet presAssocID="{F41B1919-A887-4958-AD3A-93B36F508E36}" presName="sp" presStyleCnt="0"/>
      <dgm:spPr/>
    </dgm:pt>
    <dgm:pt modelId="{FCBE4D70-0C3B-40E4-95BE-F57248128237}" type="pres">
      <dgm:prSet presAssocID="{D123BE17-3F08-4BB0-ABC4-80D3065A4CCE}" presName="composite" presStyleCnt="0"/>
      <dgm:spPr/>
    </dgm:pt>
    <dgm:pt modelId="{C69706EC-6F22-4FD2-BC3F-F668E262E3A9}" type="pres">
      <dgm:prSet presAssocID="{D123BE17-3F08-4BB0-ABC4-80D3065A4CCE}" presName="parentText" presStyleLbl="alignNode1" presStyleIdx="3" presStyleCnt="6">
        <dgm:presLayoutVars>
          <dgm:chMax val="1"/>
          <dgm:bulletEnabled val="1"/>
        </dgm:presLayoutVars>
      </dgm:prSet>
      <dgm:spPr/>
      <dgm:t>
        <a:bodyPr/>
        <a:lstStyle/>
        <a:p>
          <a:endParaRPr kumimoji="1" lang="ja-JP" altLang="en-US"/>
        </a:p>
      </dgm:t>
    </dgm:pt>
    <dgm:pt modelId="{8745090B-EEF4-4074-9B61-730F8A8B766A}" type="pres">
      <dgm:prSet presAssocID="{D123BE17-3F08-4BB0-ABC4-80D3065A4CCE}" presName="descendantText" presStyleLbl="alignAcc1" presStyleIdx="3" presStyleCnt="6">
        <dgm:presLayoutVars>
          <dgm:bulletEnabled val="1"/>
        </dgm:presLayoutVars>
      </dgm:prSet>
      <dgm:spPr/>
      <dgm:t>
        <a:bodyPr/>
        <a:lstStyle/>
        <a:p>
          <a:endParaRPr kumimoji="1" lang="ja-JP" altLang="en-US"/>
        </a:p>
      </dgm:t>
    </dgm:pt>
    <dgm:pt modelId="{C360A1A8-3B42-40F6-9315-819B0D97A0F2}" type="pres">
      <dgm:prSet presAssocID="{43D36A7F-064C-4D48-84B0-EED6247AF832}" presName="sp" presStyleCnt="0"/>
      <dgm:spPr/>
    </dgm:pt>
    <dgm:pt modelId="{20B20950-F1F2-4468-B330-D4F133F06633}" type="pres">
      <dgm:prSet presAssocID="{53093208-B1AE-4239-A4D9-9262C5BE5265}" presName="composite" presStyleCnt="0"/>
      <dgm:spPr/>
    </dgm:pt>
    <dgm:pt modelId="{7CA4C4A3-1BFE-4775-915F-ACB4BB139530}" type="pres">
      <dgm:prSet presAssocID="{53093208-B1AE-4239-A4D9-9262C5BE5265}" presName="parentText" presStyleLbl="alignNode1" presStyleIdx="4" presStyleCnt="6">
        <dgm:presLayoutVars>
          <dgm:chMax val="1"/>
          <dgm:bulletEnabled val="1"/>
        </dgm:presLayoutVars>
      </dgm:prSet>
      <dgm:spPr/>
      <dgm:t>
        <a:bodyPr/>
        <a:lstStyle/>
        <a:p>
          <a:endParaRPr kumimoji="1" lang="ja-JP" altLang="en-US"/>
        </a:p>
      </dgm:t>
    </dgm:pt>
    <dgm:pt modelId="{0C41ACD8-6E88-4919-98B7-FA46B297E4B0}" type="pres">
      <dgm:prSet presAssocID="{53093208-B1AE-4239-A4D9-9262C5BE5265}" presName="descendantText" presStyleLbl="alignAcc1" presStyleIdx="4" presStyleCnt="6">
        <dgm:presLayoutVars>
          <dgm:bulletEnabled val="1"/>
        </dgm:presLayoutVars>
      </dgm:prSet>
      <dgm:spPr/>
      <dgm:t>
        <a:bodyPr/>
        <a:lstStyle/>
        <a:p>
          <a:endParaRPr kumimoji="1" lang="ja-JP" altLang="en-US"/>
        </a:p>
      </dgm:t>
    </dgm:pt>
    <dgm:pt modelId="{EC8674EF-D0F6-4410-87F1-7A2D3F399292}" type="pres">
      <dgm:prSet presAssocID="{162BA339-5EC2-4A73-A4C8-05D4BEBACEE9}" presName="sp" presStyleCnt="0"/>
      <dgm:spPr/>
    </dgm:pt>
    <dgm:pt modelId="{9D7E68A5-411E-428D-BD5D-D8A28133FD32}" type="pres">
      <dgm:prSet presAssocID="{2C958A73-C7B7-4EF7-8459-08165C6D4C9B}" presName="composite" presStyleCnt="0"/>
      <dgm:spPr/>
    </dgm:pt>
    <dgm:pt modelId="{FD81A8DD-4AA7-4BC6-A38B-F504D61EBBAD}" type="pres">
      <dgm:prSet presAssocID="{2C958A73-C7B7-4EF7-8459-08165C6D4C9B}" presName="parentText" presStyleLbl="alignNode1" presStyleIdx="5" presStyleCnt="6">
        <dgm:presLayoutVars>
          <dgm:chMax val="1"/>
          <dgm:bulletEnabled val="1"/>
        </dgm:presLayoutVars>
      </dgm:prSet>
      <dgm:spPr/>
      <dgm:t>
        <a:bodyPr/>
        <a:lstStyle/>
        <a:p>
          <a:endParaRPr kumimoji="1" lang="ja-JP" altLang="en-US"/>
        </a:p>
      </dgm:t>
    </dgm:pt>
    <dgm:pt modelId="{02601048-F4D1-4A68-B127-CDF794873374}" type="pres">
      <dgm:prSet presAssocID="{2C958A73-C7B7-4EF7-8459-08165C6D4C9B}" presName="descendantText" presStyleLbl="alignAcc1" presStyleIdx="5" presStyleCnt="6">
        <dgm:presLayoutVars>
          <dgm:bulletEnabled val="1"/>
        </dgm:presLayoutVars>
      </dgm:prSet>
      <dgm:spPr/>
      <dgm:t>
        <a:bodyPr/>
        <a:lstStyle/>
        <a:p>
          <a:endParaRPr kumimoji="1" lang="ja-JP" altLang="en-US"/>
        </a:p>
      </dgm:t>
    </dgm:pt>
  </dgm:ptLst>
  <dgm:cxnLst>
    <dgm:cxn modelId="{0A2063FA-FEB9-4ABD-9DE3-137CEEF4D1C1}" type="presOf" srcId="{93E11774-0C0C-46D6-86DF-5F509B023E99}" destId="{C5DE4F0F-B290-42C3-B5BA-FA42B2E8005B}" srcOrd="0" destOrd="0" presId="urn:microsoft.com/office/officeart/2005/8/layout/chevron2"/>
    <dgm:cxn modelId="{E8A84D83-C6CA-4C5B-ADC6-2F5F21F9189F}" srcId="{D80D0CB9-6B7D-4FAA-A95E-033202AEF02E}" destId="{8E5C1901-C769-426F-832F-9936144BCB2F}" srcOrd="2" destOrd="0" parTransId="{6B600F45-3597-4B3E-A0EE-6E5814F3A4D4}" sibTransId="{F41B1919-A887-4958-AD3A-93B36F508E36}"/>
    <dgm:cxn modelId="{0B23AD87-D0DB-450B-96BE-77285EA9D553}" type="presOf" srcId="{D80D0CB9-6B7D-4FAA-A95E-033202AEF02E}" destId="{42EE0DF0-8E20-4B4A-822A-B5AE966C8156}" srcOrd="0" destOrd="0" presId="urn:microsoft.com/office/officeart/2005/8/layout/chevron2"/>
    <dgm:cxn modelId="{ACAB051E-4555-4A1E-B530-530E18D268DB}" type="presOf" srcId="{859039E5-2806-4643-83EE-BC1F49432499}" destId="{02601048-F4D1-4A68-B127-CDF794873374}" srcOrd="0" destOrd="0" presId="urn:microsoft.com/office/officeart/2005/8/layout/chevron2"/>
    <dgm:cxn modelId="{1FEB478B-3ED5-47AB-A4D8-8416E5DFFD8D}" srcId="{8E5C1901-C769-426F-832F-9936144BCB2F}" destId="{2C67F7AA-5DD8-42F2-984B-D0C886698171}" srcOrd="0" destOrd="0" parTransId="{94894E84-D655-4910-B536-5D369B51EF2F}" sibTransId="{DF6712E1-0C49-4028-A5F8-996AA4C10C88}"/>
    <dgm:cxn modelId="{D044872F-C1C7-43EC-B4C6-405E47AFFA27}" srcId="{D80D0CB9-6B7D-4FAA-A95E-033202AEF02E}" destId="{6C29746D-249B-46D3-B2B3-F2E765075B16}" srcOrd="0" destOrd="0" parTransId="{1153CFCB-5C66-48B8-882F-68186188D85A}" sibTransId="{7D929A28-D46E-4731-81C6-B8861CC7686C}"/>
    <dgm:cxn modelId="{0CCF484C-FBDB-436E-986F-B16847FFBF0A}" type="presOf" srcId="{6C29746D-249B-46D3-B2B3-F2E765075B16}" destId="{3ADC1B83-4CBC-4E9A-9CB3-7959043307DB}" srcOrd="0" destOrd="0" presId="urn:microsoft.com/office/officeart/2005/8/layout/chevron2"/>
    <dgm:cxn modelId="{08E73F81-D355-4145-9E44-D6E11F37E008}" type="presOf" srcId="{3CE1FE4B-DEE6-46B9-82DC-88FD5953D84D}" destId="{8745090B-EEF4-4074-9B61-730F8A8B766A}" srcOrd="0" destOrd="0" presId="urn:microsoft.com/office/officeart/2005/8/layout/chevron2"/>
    <dgm:cxn modelId="{3438A218-F6ED-4236-AC67-BAF538F66718}" type="presOf" srcId="{8E5C1901-C769-426F-832F-9936144BCB2F}" destId="{AD39AB1B-0A60-47AC-8DDE-DDDE2B270353}" srcOrd="0" destOrd="0" presId="urn:microsoft.com/office/officeart/2005/8/layout/chevron2"/>
    <dgm:cxn modelId="{6D3434FF-A4AD-443E-AE15-3A80101E2D29}" type="presOf" srcId="{165EC281-1C12-4FF1-9645-A6B4849D3E98}" destId="{A7527560-1746-4C20-B9B3-07D6BCBD7A69}" srcOrd="0" destOrd="0" presId="urn:microsoft.com/office/officeart/2005/8/layout/chevron2"/>
    <dgm:cxn modelId="{5AC5C362-620F-403E-8618-8C7063E0DB5E}" srcId="{D80D0CB9-6B7D-4FAA-A95E-033202AEF02E}" destId="{93E11774-0C0C-46D6-86DF-5F509B023E99}" srcOrd="1" destOrd="0" parTransId="{C4B80D26-DD5A-4FA2-8D4E-2FF875CC9C10}" sibTransId="{5DD54DCA-A487-41DB-85A6-CB06643E1AB2}"/>
    <dgm:cxn modelId="{57FEE779-0220-48BD-9933-15E589A68CB4}" srcId="{D80D0CB9-6B7D-4FAA-A95E-033202AEF02E}" destId="{53093208-B1AE-4239-A4D9-9262C5BE5265}" srcOrd="4" destOrd="0" parTransId="{1B3C2E23-71AC-4A58-A0E3-D2E29272C6E7}" sibTransId="{162BA339-5EC2-4A73-A4C8-05D4BEBACEE9}"/>
    <dgm:cxn modelId="{3CA9DC4C-9CBE-4A83-8A87-D0C99C18746B}" srcId="{D123BE17-3F08-4BB0-ABC4-80D3065A4CCE}" destId="{3CE1FE4B-DEE6-46B9-82DC-88FD5953D84D}" srcOrd="0" destOrd="0" parTransId="{DA188B25-ABE0-4429-A1F0-18D03F4D2C80}" sibTransId="{AEE9A6A6-77E9-4982-89FD-C0AFC3DA4FB5}"/>
    <dgm:cxn modelId="{75F6E91D-2581-48CF-B413-BAE7D874F599}" type="presOf" srcId="{2C958A73-C7B7-4EF7-8459-08165C6D4C9B}" destId="{FD81A8DD-4AA7-4BC6-A38B-F504D61EBBAD}" srcOrd="0" destOrd="0" presId="urn:microsoft.com/office/officeart/2005/8/layout/chevron2"/>
    <dgm:cxn modelId="{F8987EE5-6405-4ECB-9754-4AFE5CC6B9B2}" srcId="{D80D0CB9-6B7D-4FAA-A95E-033202AEF02E}" destId="{2C958A73-C7B7-4EF7-8459-08165C6D4C9B}" srcOrd="5" destOrd="0" parTransId="{F1186F6C-C44C-4B10-B8F5-0ADF3DA7DFB6}" sibTransId="{7E2FB2E9-7AAF-4FBE-89BE-33FF1F2B4F30}"/>
    <dgm:cxn modelId="{FA2BC367-89D1-4642-AEB8-7BE1FAE5CE97}" srcId="{D80D0CB9-6B7D-4FAA-A95E-033202AEF02E}" destId="{D123BE17-3F08-4BB0-ABC4-80D3065A4CCE}" srcOrd="3" destOrd="0" parTransId="{28213266-33F9-4C26-B414-8AEB9C135F4C}" sibTransId="{43D36A7F-064C-4D48-84B0-EED6247AF832}"/>
    <dgm:cxn modelId="{8BF15F60-B428-4234-AFBD-A99A55518881}" type="presOf" srcId="{2C67F7AA-5DD8-42F2-984B-D0C886698171}" destId="{F1AB4264-F17F-4CC2-B7FD-3975BA4C1304}" srcOrd="0" destOrd="0" presId="urn:microsoft.com/office/officeart/2005/8/layout/chevron2"/>
    <dgm:cxn modelId="{47D072C8-6597-4870-A69E-51CE1C84F7C4}" type="presOf" srcId="{082F5E67-A7DC-4652-ADFB-CC0F3F922482}" destId="{88817E69-1EAA-435E-99AC-033E06AA6C70}" srcOrd="0" destOrd="0" presId="urn:microsoft.com/office/officeart/2005/8/layout/chevron2"/>
    <dgm:cxn modelId="{EF03CF89-2DCF-46DB-A26B-E1FF12FA00DF}" type="presOf" srcId="{D123BE17-3F08-4BB0-ABC4-80D3065A4CCE}" destId="{C69706EC-6F22-4FD2-BC3F-F668E262E3A9}" srcOrd="0" destOrd="0" presId="urn:microsoft.com/office/officeart/2005/8/layout/chevron2"/>
    <dgm:cxn modelId="{F0C5600D-B285-4190-858F-29EDF776A0F9}" type="presOf" srcId="{53093208-B1AE-4239-A4D9-9262C5BE5265}" destId="{7CA4C4A3-1BFE-4775-915F-ACB4BB139530}" srcOrd="0" destOrd="0" presId="urn:microsoft.com/office/officeart/2005/8/layout/chevron2"/>
    <dgm:cxn modelId="{9CD0EFC5-EC30-4403-A426-1235FB4A234E}" type="presOf" srcId="{CCA9EFBF-F302-47A5-9BD5-29403B01C0E9}" destId="{0C41ACD8-6E88-4919-98B7-FA46B297E4B0}" srcOrd="0" destOrd="0" presId="urn:microsoft.com/office/officeart/2005/8/layout/chevron2"/>
    <dgm:cxn modelId="{A219909A-32FE-4E9E-831D-A1249DA519E8}" srcId="{6C29746D-249B-46D3-B2B3-F2E765075B16}" destId="{082F5E67-A7DC-4652-ADFB-CC0F3F922482}" srcOrd="0" destOrd="0" parTransId="{F14C6881-633A-4A64-B954-C1348AB17D37}" sibTransId="{FEE33318-CC6E-498F-A9CF-3E6E4CF98DE6}"/>
    <dgm:cxn modelId="{D4D21240-BE43-4754-A3CC-BC769306C231}" srcId="{2C958A73-C7B7-4EF7-8459-08165C6D4C9B}" destId="{859039E5-2806-4643-83EE-BC1F49432499}" srcOrd="0" destOrd="0" parTransId="{8084ECC2-E878-4420-90FD-C564D2C66683}" sibTransId="{55FE532B-4640-4470-93A5-068E53380493}"/>
    <dgm:cxn modelId="{9CB49690-5FE1-4630-9E31-E6D54597EFF3}" srcId="{93E11774-0C0C-46D6-86DF-5F509B023E99}" destId="{165EC281-1C12-4FF1-9645-A6B4849D3E98}" srcOrd="0" destOrd="0" parTransId="{31334C6F-5256-4209-AC28-B4F9555EF850}" sibTransId="{46DE66F8-246A-4E59-96C4-3DE6E80B1690}"/>
    <dgm:cxn modelId="{FC9CF4C2-B760-4E46-99B2-F61AAC6DEEA0}" srcId="{53093208-B1AE-4239-A4D9-9262C5BE5265}" destId="{CCA9EFBF-F302-47A5-9BD5-29403B01C0E9}" srcOrd="0" destOrd="0" parTransId="{ACB246D2-6C62-4D14-907B-F19AA48757FE}" sibTransId="{B3950273-F90A-41D3-A98E-C9940DCA6545}"/>
    <dgm:cxn modelId="{1132F8A2-1BF6-421C-901E-50719011550E}" type="presParOf" srcId="{42EE0DF0-8E20-4B4A-822A-B5AE966C8156}" destId="{966D1367-0EB6-42CC-B53B-69B552ACA058}" srcOrd="0" destOrd="0" presId="urn:microsoft.com/office/officeart/2005/8/layout/chevron2"/>
    <dgm:cxn modelId="{56782780-30D5-48FC-B341-766AB87B66B5}" type="presParOf" srcId="{966D1367-0EB6-42CC-B53B-69B552ACA058}" destId="{3ADC1B83-4CBC-4E9A-9CB3-7959043307DB}" srcOrd="0" destOrd="0" presId="urn:microsoft.com/office/officeart/2005/8/layout/chevron2"/>
    <dgm:cxn modelId="{D1137280-FE49-4D0E-91DD-F92FB29B2B29}" type="presParOf" srcId="{966D1367-0EB6-42CC-B53B-69B552ACA058}" destId="{88817E69-1EAA-435E-99AC-033E06AA6C70}" srcOrd="1" destOrd="0" presId="urn:microsoft.com/office/officeart/2005/8/layout/chevron2"/>
    <dgm:cxn modelId="{CBB91255-F8ED-4795-B4DF-791A02B3A7A9}" type="presParOf" srcId="{42EE0DF0-8E20-4B4A-822A-B5AE966C8156}" destId="{A19C5310-535A-41A1-8423-F098ACCCEFC7}" srcOrd="1" destOrd="0" presId="urn:microsoft.com/office/officeart/2005/8/layout/chevron2"/>
    <dgm:cxn modelId="{782AAFCB-F38E-4778-A0C6-CE838C730AB2}" type="presParOf" srcId="{42EE0DF0-8E20-4B4A-822A-B5AE966C8156}" destId="{43001783-670E-44E7-98F4-2E26F7BE9B4C}" srcOrd="2" destOrd="0" presId="urn:microsoft.com/office/officeart/2005/8/layout/chevron2"/>
    <dgm:cxn modelId="{2507E151-BCA0-4E44-ACF3-98E06283F505}" type="presParOf" srcId="{43001783-670E-44E7-98F4-2E26F7BE9B4C}" destId="{C5DE4F0F-B290-42C3-B5BA-FA42B2E8005B}" srcOrd="0" destOrd="0" presId="urn:microsoft.com/office/officeart/2005/8/layout/chevron2"/>
    <dgm:cxn modelId="{9E67B150-E546-4993-AB84-C8B764E4642C}" type="presParOf" srcId="{43001783-670E-44E7-98F4-2E26F7BE9B4C}" destId="{A7527560-1746-4C20-B9B3-07D6BCBD7A69}" srcOrd="1" destOrd="0" presId="urn:microsoft.com/office/officeart/2005/8/layout/chevron2"/>
    <dgm:cxn modelId="{E53A598A-25EF-49AD-A3BA-EDAEF95BE896}" type="presParOf" srcId="{42EE0DF0-8E20-4B4A-822A-B5AE966C8156}" destId="{51294265-DB5B-445B-BB11-323EB99BFA13}" srcOrd="3" destOrd="0" presId="urn:microsoft.com/office/officeart/2005/8/layout/chevron2"/>
    <dgm:cxn modelId="{850F9073-6BCB-4447-8321-64BC74EED2DD}" type="presParOf" srcId="{42EE0DF0-8E20-4B4A-822A-B5AE966C8156}" destId="{52814B2C-17B1-467C-B4F0-E49ABFF123A0}" srcOrd="4" destOrd="0" presId="urn:microsoft.com/office/officeart/2005/8/layout/chevron2"/>
    <dgm:cxn modelId="{487CEEA3-4928-41B9-89F1-9C55CFEB0F56}" type="presParOf" srcId="{52814B2C-17B1-467C-B4F0-E49ABFF123A0}" destId="{AD39AB1B-0A60-47AC-8DDE-DDDE2B270353}" srcOrd="0" destOrd="0" presId="urn:microsoft.com/office/officeart/2005/8/layout/chevron2"/>
    <dgm:cxn modelId="{01AF2549-16E4-419C-B3CD-4C91D65E4B3A}" type="presParOf" srcId="{52814B2C-17B1-467C-B4F0-E49ABFF123A0}" destId="{F1AB4264-F17F-4CC2-B7FD-3975BA4C1304}" srcOrd="1" destOrd="0" presId="urn:microsoft.com/office/officeart/2005/8/layout/chevron2"/>
    <dgm:cxn modelId="{833B6C76-4FB6-4DBB-B302-8759B4893078}" type="presParOf" srcId="{42EE0DF0-8E20-4B4A-822A-B5AE966C8156}" destId="{101D971E-975A-44FA-870F-D97B46D4A2AF}" srcOrd="5" destOrd="0" presId="urn:microsoft.com/office/officeart/2005/8/layout/chevron2"/>
    <dgm:cxn modelId="{BBFAB17D-2786-48AC-BED2-EBFA6262AE56}" type="presParOf" srcId="{42EE0DF0-8E20-4B4A-822A-B5AE966C8156}" destId="{FCBE4D70-0C3B-40E4-95BE-F57248128237}" srcOrd="6" destOrd="0" presId="urn:microsoft.com/office/officeart/2005/8/layout/chevron2"/>
    <dgm:cxn modelId="{2550F29B-9CC0-4BAC-80D6-9C75B272265B}" type="presParOf" srcId="{FCBE4D70-0C3B-40E4-95BE-F57248128237}" destId="{C69706EC-6F22-4FD2-BC3F-F668E262E3A9}" srcOrd="0" destOrd="0" presId="urn:microsoft.com/office/officeart/2005/8/layout/chevron2"/>
    <dgm:cxn modelId="{276463F6-9DF4-434E-814B-ADC6A4AE90B8}" type="presParOf" srcId="{FCBE4D70-0C3B-40E4-95BE-F57248128237}" destId="{8745090B-EEF4-4074-9B61-730F8A8B766A}" srcOrd="1" destOrd="0" presId="urn:microsoft.com/office/officeart/2005/8/layout/chevron2"/>
    <dgm:cxn modelId="{0AC132BE-CF4A-4825-AB56-5B9AF0A41EE6}" type="presParOf" srcId="{42EE0DF0-8E20-4B4A-822A-B5AE966C8156}" destId="{C360A1A8-3B42-40F6-9315-819B0D97A0F2}" srcOrd="7" destOrd="0" presId="urn:microsoft.com/office/officeart/2005/8/layout/chevron2"/>
    <dgm:cxn modelId="{9266C86C-FCC1-456B-A7AC-3392BF174AFE}" type="presParOf" srcId="{42EE0DF0-8E20-4B4A-822A-B5AE966C8156}" destId="{20B20950-F1F2-4468-B330-D4F133F06633}" srcOrd="8" destOrd="0" presId="urn:microsoft.com/office/officeart/2005/8/layout/chevron2"/>
    <dgm:cxn modelId="{21A56932-E243-4C60-A00D-0CCA9D7C6C76}" type="presParOf" srcId="{20B20950-F1F2-4468-B330-D4F133F06633}" destId="{7CA4C4A3-1BFE-4775-915F-ACB4BB139530}" srcOrd="0" destOrd="0" presId="urn:microsoft.com/office/officeart/2005/8/layout/chevron2"/>
    <dgm:cxn modelId="{DAADC70A-2722-430A-B16F-E25AEF861272}" type="presParOf" srcId="{20B20950-F1F2-4468-B330-D4F133F06633}" destId="{0C41ACD8-6E88-4919-98B7-FA46B297E4B0}" srcOrd="1" destOrd="0" presId="urn:microsoft.com/office/officeart/2005/8/layout/chevron2"/>
    <dgm:cxn modelId="{F7E8626B-6010-4F33-8A8F-D16801B1D046}" type="presParOf" srcId="{42EE0DF0-8E20-4B4A-822A-B5AE966C8156}" destId="{EC8674EF-D0F6-4410-87F1-7A2D3F399292}" srcOrd="9" destOrd="0" presId="urn:microsoft.com/office/officeart/2005/8/layout/chevron2"/>
    <dgm:cxn modelId="{41B47AFF-F964-4BD0-9768-4819BEF763FB}" type="presParOf" srcId="{42EE0DF0-8E20-4B4A-822A-B5AE966C8156}" destId="{9D7E68A5-411E-428D-BD5D-D8A28133FD32}" srcOrd="10" destOrd="0" presId="urn:microsoft.com/office/officeart/2005/8/layout/chevron2"/>
    <dgm:cxn modelId="{BF365EE9-DE4D-497B-A28E-D643DD1C0F6A}" type="presParOf" srcId="{9D7E68A5-411E-428D-BD5D-D8A28133FD32}" destId="{FD81A8DD-4AA7-4BC6-A38B-F504D61EBBAD}" srcOrd="0" destOrd="0" presId="urn:microsoft.com/office/officeart/2005/8/layout/chevron2"/>
    <dgm:cxn modelId="{45A36AD5-29B5-4E31-8401-3CE66E7A4328}" type="presParOf" srcId="{9D7E68A5-411E-428D-BD5D-D8A28133FD32}" destId="{02601048-F4D1-4A68-B127-CDF794873374}" srcOrd="1" destOrd="0" presId="urn:microsoft.com/office/officeart/2005/8/layout/chevron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D80D0CB9-6B7D-4FAA-A95E-033202AEF02E}"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kumimoji="1" lang="ja-JP" altLang="en-US"/>
        </a:p>
      </dgm:t>
    </dgm:pt>
    <dgm:pt modelId="{6C29746D-249B-46D3-B2B3-F2E765075B16}">
      <dgm:prSet phldrT="[テキスト]" custT="1"/>
      <dgm:spPr>
        <a:solidFill>
          <a:srgbClr val="FF0000"/>
        </a:solidFill>
        <a:ln>
          <a:noFill/>
        </a:ln>
      </dgm:spPr>
      <dgm:t>
        <a:bodyPr/>
        <a:lstStyle/>
        <a:p>
          <a:r>
            <a:rPr kumimoji="1" lang="en-US" altLang="ja-JP" sz="1400" b="1" dirty="0" smtClean="0"/>
            <a:t>STEP0</a:t>
          </a:r>
          <a:endParaRPr kumimoji="1" lang="ja-JP" altLang="en-US" sz="1400" b="1" dirty="0"/>
        </a:p>
      </dgm:t>
    </dgm:pt>
    <dgm:pt modelId="{1153CFCB-5C66-48B8-882F-68186188D85A}" type="parTrans" cxnId="{D044872F-C1C7-43EC-B4C6-405E47AFFA27}">
      <dgm:prSet/>
      <dgm:spPr/>
      <dgm:t>
        <a:bodyPr/>
        <a:lstStyle/>
        <a:p>
          <a:endParaRPr kumimoji="1" lang="ja-JP" altLang="en-US" sz="1600"/>
        </a:p>
      </dgm:t>
    </dgm:pt>
    <dgm:pt modelId="{7D929A28-D46E-4731-81C6-B8861CC7686C}" type="sibTrans" cxnId="{D044872F-C1C7-43EC-B4C6-405E47AFFA27}">
      <dgm:prSet/>
      <dgm:spPr/>
      <dgm:t>
        <a:bodyPr/>
        <a:lstStyle/>
        <a:p>
          <a:endParaRPr kumimoji="1" lang="ja-JP" altLang="en-US" sz="1600"/>
        </a:p>
      </dgm:t>
    </dgm:pt>
    <dgm:pt modelId="{082F5E67-A7DC-4652-ADFB-CC0F3F922482}">
      <dgm:prSet phldrT="[テキスト]" custT="1"/>
      <dgm:spPr>
        <a:solidFill>
          <a:schemeClr val="bg1">
            <a:alpha val="90000"/>
          </a:schemeClr>
        </a:solidFill>
        <a:ln>
          <a:solidFill>
            <a:srgbClr val="FF0000"/>
          </a:solidFill>
        </a:ln>
      </dgm:spPr>
      <dgm:t>
        <a:bodyPr/>
        <a:lstStyle/>
        <a:p>
          <a:r>
            <a:rPr kumimoji="1" lang="en-US" altLang="ja-JP" sz="1800" dirty="0" smtClean="0">
              <a:solidFill>
                <a:srgbClr val="FF0000"/>
              </a:solidFill>
            </a:rPr>
            <a:t>Calculate the dense of individual and Niche radius</a:t>
          </a:r>
          <a:endParaRPr kumimoji="1" lang="ja-JP" altLang="en-US" sz="1800" dirty="0">
            <a:solidFill>
              <a:srgbClr val="FF0000"/>
            </a:solidFill>
          </a:endParaRPr>
        </a:p>
      </dgm:t>
    </dgm:pt>
    <dgm:pt modelId="{F14C6881-633A-4A64-B954-C1348AB17D37}" type="parTrans" cxnId="{A219909A-32FE-4E9E-831D-A1249DA519E8}">
      <dgm:prSet/>
      <dgm:spPr/>
      <dgm:t>
        <a:bodyPr/>
        <a:lstStyle/>
        <a:p>
          <a:endParaRPr kumimoji="1" lang="ja-JP" altLang="en-US" sz="1600"/>
        </a:p>
      </dgm:t>
    </dgm:pt>
    <dgm:pt modelId="{FEE33318-CC6E-498F-A9CF-3E6E4CF98DE6}" type="sibTrans" cxnId="{A219909A-32FE-4E9E-831D-A1249DA519E8}">
      <dgm:prSet/>
      <dgm:spPr/>
      <dgm:t>
        <a:bodyPr/>
        <a:lstStyle/>
        <a:p>
          <a:endParaRPr kumimoji="1" lang="ja-JP" altLang="en-US" sz="1600"/>
        </a:p>
      </dgm:t>
    </dgm:pt>
    <dgm:pt modelId="{93E11774-0C0C-46D6-86DF-5F509B023E99}">
      <dgm:prSet phldrT="[テキスト]" custT="1"/>
      <dgm:spPr>
        <a:solidFill>
          <a:schemeClr val="accent6"/>
        </a:solidFill>
        <a:ln>
          <a:noFill/>
        </a:ln>
      </dgm:spPr>
      <dgm:t>
        <a:bodyPr/>
        <a:lstStyle/>
        <a:p>
          <a:r>
            <a:rPr kumimoji="1" lang="en-US" altLang="ja-JP" sz="1400" b="1" dirty="0" smtClean="0"/>
            <a:t>STEP1</a:t>
          </a:r>
          <a:endParaRPr kumimoji="1" lang="ja-JP" altLang="en-US" sz="1400" b="1" dirty="0"/>
        </a:p>
      </dgm:t>
    </dgm:pt>
    <dgm:pt modelId="{C4B80D26-DD5A-4FA2-8D4E-2FF875CC9C10}" type="parTrans" cxnId="{5AC5C362-620F-403E-8618-8C7063E0DB5E}">
      <dgm:prSet/>
      <dgm:spPr/>
      <dgm:t>
        <a:bodyPr/>
        <a:lstStyle/>
        <a:p>
          <a:endParaRPr kumimoji="1" lang="ja-JP" altLang="en-US" sz="1600"/>
        </a:p>
      </dgm:t>
    </dgm:pt>
    <dgm:pt modelId="{5DD54DCA-A487-41DB-85A6-CB06643E1AB2}" type="sibTrans" cxnId="{5AC5C362-620F-403E-8618-8C7063E0DB5E}">
      <dgm:prSet/>
      <dgm:spPr/>
      <dgm:t>
        <a:bodyPr/>
        <a:lstStyle/>
        <a:p>
          <a:endParaRPr kumimoji="1" lang="ja-JP" altLang="en-US" sz="1600"/>
        </a:p>
      </dgm:t>
    </dgm:pt>
    <dgm:pt modelId="{165EC281-1C12-4FF1-9645-A6B4849D3E98}">
      <dgm:prSet phldrT="[テキスト]" custT="1"/>
      <dgm:spPr>
        <a:solidFill>
          <a:srgbClr val="FFFC85">
            <a:alpha val="90000"/>
          </a:srgbClr>
        </a:solidFill>
        <a:ln>
          <a:solidFill>
            <a:schemeClr val="accent6"/>
          </a:solidFill>
        </a:ln>
      </dgm:spPr>
      <dgm:t>
        <a:bodyPr/>
        <a:lstStyle/>
        <a:p>
          <a:r>
            <a:rPr kumimoji="1" lang="en-US" altLang="ja-JP" sz="1800" u="none" dirty="0" smtClean="0">
              <a:solidFill>
                <a:srgbClr val="FF0000"/>
              </a:solidFill>
            </a:rPr>
            <a:t>Keep</a:t>
          </a:r>
          <a:r>
            <a:rPr kumimoji="1" lang="en-US" altLang="ja-JP" sz="1800" u="none" baseline="0" dirty="0" smtClean="0">
              <a:solidFill>
                <a:srgbClr val="FF0000"/>
              </a:solidFill>
            </a:rPr>
            <a:t> </a:t>
          </a:r>
          <a:r>
            <a:rPr kumimoji="1" lang="en-US" altLang="ja-JP" sz="1800" u="none" baseline="0" dirty="0" smtClean="0">
              <a:solidFill>
                <a:srgbClr val="FF0000"/>
              </a:solidFill>
            </a:rPr>
            <a:t>away from the personal best solution</a:t>
          </a:r>
          <a:r>
            <a:rPr kumimoji="1" lang="en-US" altLang="ja-JP" sz="1800" u="none" baseline="0" dirty="0" smtClean="0">
              <a:solidFill>
                <a:schemeClr val="tx1"/>
              </a:solidFill>
            </a:rPr>
            <a:t> </a:t>
          </a:r>
          <a:r>
            <a:rPr kumimoji="1" lang="en-US" altLang="ja-JP" sz="1800" u="none" baseline="0" dirty="0" smtClean="0">
              <a:solidFill>
                <a:srgbClr val="FF0000"/>
              </a:solidFill>
            </a:rPr>
            <a:t>in the Niche radius</a:t>
          </a:r>
          <a:endParaRPr kumimoji="1" lang="ja-JP" altLang="en-US" sz="1800" dirty="0">
            <a:solidFill>
              <a:srgbClr val="FF0000"/>
            </a:solidFill>
          </a:endParaRPr>
        </a:p>
      </dgm:t>
    </dgm:pt>
    <dgm:pt modelId="{31334C6F-5256-4209-AC28-B4F9555EF850}" type="parTrans" cxnId="{9CB49690-5FE1-4630-9E31-E6D54597EFF3}">
      <dgm:prSet/>
      <dgm:spPr/>
      <dgm:t>
        <a:bodyPr/>
        <a:lstStyle/>
        <a:p>
          <a:endParaRPr kumimoji="1" lang="ja-JP" altLang="en-US" sz="1600"/>
        </a:p>
      </dgm:t>
    </dgm:pt>
    <dgm:pt modelId="{46DE66F8-246A-4E59-96C4-3DE6E80B1690}" type="sibTrans" cxnId="{9CB49690-5FE1-4630-9E31-E6D54597EFF3}">
      <dgm:prSet/>
      <dgm:spPr/>
      <dgm:t>
        <a:bodyPr/>
        <a:lstStyle/>
        <a:p>
          <a:endParaRPr kumimoji="1" lang="ja-JP" altLang="en-US" sz="1600"/>
        </a:p>
      </dgm:t>
    </dgm:pt>
    <dgm:pt modelId="{8E5C1901-C769-426F-832F-9936144BCB2F}">
      <dgm:prSet custT="1"/>
      <dgm:spPr>
        <a:solidFill>
          <a:srgbClr val="76AAF6"/>
        </a:solidFill>
        <a:ln>
          <a:noFill/>
        </a:ln>
      </dgm:spPr>
      <dgm:t>
        <a:bodyPr/>
        <a:lstStyle/>
        <a:p>
          <a:r>
            <a:rPr kumimoji="1" lang="en-US" altLang="ja-JP" sz="1400" b="1" dirty="0" smtClean="0"/>
            <a:t>STEP2</a:t>
          </a:r>
          <a:endParaRPr kumimoji="1" lang="ja-JP" altLang="en-US" sz="1400" b="1" dirty="0"/>
        </a:p>
      </dgm:t>
    </dgm:pt>
    <dgm:pt modelId="{6B600F45-3597-4B3E-A0EE-6E5814F3A4D4}" type="parTrans" cxnId="{E8A84D83-C6CA-4C5B-ADC6-2F5F21F9189F}">
      <dgm:prSet/>
      <dgm:spPr/>
      <dgm:t>
        <a:bodyPr/>
        <a:lstStyle/>
        <a:p>
          <a:endParaRPr kumimoji="1" lang="ja-JP" altLang="en-US" sz="1600"/>
        </a:p>
      </dgm:t>
    </dgm:pt>
    <dgm:pt modelId="{F41B1919-A887-4958-AD3A-93B36F508E36}" type="sibTrans" cxnId="{E8A84D83-C6CA-4C5B-ADC6-2F5F21F9189F}">
      <dgm:prSet/>
      <dgm:spPr/>
      <dgm:t>
        <a:bodyPr/>
        <a:lstStyle/>
        <a:p>
          <a:endParaRPr kumimoji="1" lang="ja-JP" altLang="en-US" sz="1600"/>
        </a:p>
      </dgm:t>
    </dgm:pt>
    <dgm:pt modelId="{2C67F7AA-5DD8-42F2-984B-D0C886698171}">
      <dgm:prSet custT="1"/>
      <dgm:spPr>
        <a:ln>
          <a:solidFill>
            <a:srgbClr val="3682F2"/>
          </a:solidFill>
        </a:ln>
      </dgm:spPr>
      <dgm:t>
        <a:bodyPr/>
        <a:lstStyle/>
        <a:p>
          <a:r>
            <a:rPr kumimoji="1" lang="en-US" altLang="ja-JP" sz="1800" b="1" u="none" dirty="0" smtClean="0">
              <a:solidFill>
                <a:schemeClr val="tx1"/>
              </a:solidFill>
            </a:rPr>
            <a:t>Local search </a:t>
          </a:r>
          <a:r>
            <a:rPr kumimoji="1" lang="en-US" altLang="ja-JP" sz="1800" u="none" dirty="0" smtClean="0">
              <a:solidFill>
                <a:srgbClr val="FF0000"/>
              </a:solidFill>
            </a:rPr>
            <a:t>in</a:t>
          </a:r>
          <a:r>
            <a:rPr kumimoji="1" lang="en-US" altLang="ja-JP" sz="1800" u="none" baseline="0" dirty="0" smtClean="0">
              <a:solidFill>
                <a:srgbClr val="FF0000"/>
              </a:solidFill>
            </a:rPr>
            <a:t> Niche radius of the personal best solution</a:t>
          </a:r>
          <a:endParaRPr kumimoji="1" lang="ja-JP" altLang="en-US" sz="1800" dirty="0"/>
        </a:p>
      </dgm:t>
    </dgm:pt>
    <dgm:pt modelId="{94894E84-D655-4910-B536-5D369B51EF2F}" type="parTrans" cxnId="{1FEB478B-3ED5-47AB-A4D8-8416E5DFFD8D}">
      <dgm:prSet/>
      <dgm:spPr/>
      <dgm:t>
        <a:bodyPr/>
        <a:lstStyle/>
        <a:p>
          <a:endParaRPr kumimoji="1" lang="ja-JP" altLang="en-US" sz="1600"/>
        </a:p>
      </dgm:t>
    </dgm:pt>
    <dgm:pt modelId="{DF6712E1-0C49-4028-A5F8-996AA4C10C88}" type="sibTrans" cxnId="{1FEB478B-3ED5-47AB-A4D8-8416E5DFFD8D}">
      <dgm:prSet/>
      <dgm:spPr/>
      <dgm:t>
        <a:bodyPr/>
        <a:lstStyle/>
        <a:p>
          <a:endParaRPr kumimoji="1" lang="ja-JP" altLang="en-US" sz="1600"/>
        </a:p>
      </dgm:t>
    </dgm:pt>
    <dgm:pt modelId="{D123BE17-3F08-4BB0-ABC4-80D3065A4CCE}">
      <dgm:prSet custT="1"/>
      <dgm:spPr>
        <a:solidFill>
          <a:srgbClr val="85B3F7"/>
        </a:solidFill>
        <a:ln>
          <a:noFill/>
        </a:ln>
      </dgm:spPr>
      <dgm:t>
        <a:bodyPr/>
        <a:lstStyle/>
        <a:p>
          <a:r>
            <a:rPr kumimoji="1" lang="en-US" altLang="ja-JP" sz="1400" b="1" dirty="0" smtClean="0"/>
            <a:t>STEP3</a:t>
          </a:r>
          <a:endParaRPr kumimoji="1" lang="ja-JP" altLang="en-US" sz="1400" b="1" dirty="0"/>
        </a:p>
      </dgm:t>
    </dgm:pt>
    <dgm:pt modelId="{28213266-33F9-4C26-B414-8AEB9C135F4C}" type="parTrans" cxnId="{FA2BC367-89D1-4642-AEB8-7BE1FAE5CE97}">
      <dgm:prSet/>
      <dgm:spPr/>
      <dgm:t>
        <a:bodyPr/>
        <a:lstStyle/>
        <a:p>
          <a:endParaRPr kumimoji="1" lang="ja-JP" altLang="en-US" sz="1600"/>
        </a:p>
      </dgm:t>
    </dgm:pt>
    <dgm:pt modelId="{43D36A7F-064C-4D48-84B0-EED6247AF832}" type="sibTrans" cxnId="{FA2BC367-89D1-4642-AEB8-7BE1FAE5CE97}">
      <dgm:prSet/>
      <dgm:spPr/>
      <dgm:t>
        <a:bodyPr/>
        <a:lstStyle/>
        <a:p>
          <a:endParaRPr kumimoji="1" lang="ja-JP" altLang="en-US" sz="1600"/>
        </a:p>
      </dgm:t>
    </dgm:pt>
    <dgm:pt modelId="{3CE1FE4B-DEE6-46B9-82DC-88FD5953D84D}">
      <dgm:prSet custT="1"/>
      <dgm:spPr>
        <a:ln>
          <a:solidFill>
            <a:srgbClr val="3682F2"/>
          </a:solidFill>
        </a:ln>
      </dgm:spPr>
      <dgm:t>
        <a:bodyPr/>
        <a:lstStyle/>
        <a:p>
          <a:r>
            <a:rPr kumimoji="1" lang="en-US" altLang="ja-JP" sz="1800" b="1" u="none" dirty="0" smtClean="0">
              <a:solidFill>
                <a:schemeClr val="tx1"/>
              </a:solidFill>
            </a:rPr>
            <a:t>Random search </a:t>
          </a:r>
          <a:r>
            <a:rPr kumimoji="1" lang="en-US" altLang="ja-JP" sz="1800" u="none" dirty="0" smtClean="0">
              <a:solidFill>
                <a:srgbClr val="FF0000"/>
              </a:solidFill>
            </a:rPr>
            <a:t>in Niche</a:t>
          </a:r>
          <a:r>
            <a:rPr kumimoji="1" lang="en-US" altLang="ja-JP" sz="1800" u="none" baseline="0" dirty="0" smtClean="0">
              <a:solidFill>
                <a:srgbClr val="FF0000"/>
              </a:solidFill>
            </a:rPr>
            <a:t> radius of the current solution</a:t>
          </a:r>
          <a:endParaRPr kumimoji="1" lang="ja-JP" altLang="en-US" sz="1800" dirty="0"/>
        </a:p>
      </dgm:t>
    </dgm:pt>
    <dgm:pt modelId="{DA188B25-ABE0-4429-A1F0-18D03F4D2C80}" type="parTrans" cxnId="{3CA9DC4C-9CBE-4A83-8A87-D0C99C18746B}">
      <dgm:prSet/>
      <dgm:spPr/>
      <dgm:t>
        <a:bodyPr/>
        <a:lstStyle/>
        <a:p>
          <a:endParaRPr kumimoji="1" lang="ja-JP" altLang="en-US" sz="1600"/>
        </a:p>
      </dgm:t>
    </dgm:pt>
    <dgm:pt modelId="{AEE9A6A6-77E9-4982-89FD-C0AFC3DA4FB5}" type="sibTrans" cxnId="{3CA9DC4C-9CBE-4A83-8A87-D0C99C18746B}">
      <dgm:prSet/>
      <dgm:spPr/>
      <dgm:t>
        <a:bodyPr/>
        <a:lstStyle/>
        <a:p>
          <a:endParaRPr kumimoji="1" lang="ja-JP" altLang="en-US" sz="1600"/>
        </a:p>
      </dgm:t>
    </dgm:pt>
    <dgm:pt modelId="{53093208-B1AE-4239-A4D9-9262C5BE5265}">
      <dgm:prSet custT="1"/>
      <dgm:spPr>
        <a:solidFill>
          <a:srgbClr val="96BEF8"/>
        </a:solidFill>
        <a:ln>
          <a:noFill/>
        </a:ln>
      </dgm:spPr>
      <dgm:t>
        <a:bodyPr/>
        <a:lstStyle/>
        <a:p>
          <a:r>
            <a:rPr kumimoji="1" lang="en-US" altLang="ja-JP" sz="1400" b="1" dirty="0" smtClean="0"/>
            <a:t>STEP4</a:t>
          </a:r>
          <a:endParaRPr kumimoji="1" lang="ja-JP" altLang="en-US" sz="1400" b="1" dirty="0"/>
        </a:p>
      </dgm:t>
    </dgm:pt>
    <dgm:pt modelId="{1B3C2E23-71AC-4A58-A0E3-D2E29272C6E7}" type="parTrans" cxnId="{57FEE779-0220-48BD-9933-15E589A68CB4}">
      <dgm:prSet/>
      <dgm:spPr/>
      <dgm:t>
        <a:bodyPr/>
        <a:lstStyle/>
        <a:p>
          <a:endParaRPr kumimoji="1" lang="ja-JP" altLang="en-US" sz="1600"/>
        </a:p>
      </dgm:t>
    </dgm:pt>
    <dgm:pt modelId="{162BA339-5EC2-4A73-A4C8-05D4BEBACEE9}" type="sibTrans" cxnId="{57FEE779-0220-48BD-9933-15E589A68CB4}">
      <dgm:prSet/>
      <dgm:spPr/>
      <dgm:t>
        <a:bodyPr/>
        <a:lstStyle/>
        <a:p>
          <a:endParaRPr kumimoji="1" lang="ja-JP" altLang="en-US" sz="1600"/>
        </a:p>
      </dgm:t>
    </dgm:pt>
    <dgm:pt modelId="{CCA9EFBF-F302-47A5-9BD5-29403B01C0E9}">
      <dgm:prSet custT="1"/>
      <dgm:spPr>
        <a:ln>
          <a:solidFill>
            <a:srgbClr val="3682F2"/>
          </a:solidFill>
        </a:ln>
      </dgm:spPr>
      <dgm:t>
        <a:bodyPr/>
        <a:lstStyle/>
        <a:p>
          <a:r>
            <a:rPr kumimoji="1" lang="en-US" altLang="ja-JP" sz="1800" dirty="0" smtClean="0">
              <a:solidFill>
                <a:schemeClr val="tx1"/>
              </a:solidFill>
            </a:rPr>
            <a:t>Evaluate and update solutions</a:t>
          </a:r>
          <a:endParaRPr kumimoji="1" lang="ja-JP" altLang="en-US" sz="1800" dirty="0"/>
        </a:p>
      </dgm:t>
    </dgm:pt>
    <dgm:pt modelId="{ACB246D2-6C62-4D14-907B-F19AA48757FE}" type="parTrans" cxnId="{FC9CF4C2-B760-4E46-99B2-F61AAC6DEEA0}">
      <dgm:prSet/>
      <dgm:spPr/>
      <dgm:t>
        <a:bodyPr/>
        <a:lstStyle/>
        <a:p>
          <a:endParaRPr kumimoji="1" lang="ja-JP" altLang="en-US" sz="1600"/>
        </a:p>
      </dgm:t>
    </dgm:pt>
    <dgm:pt modelId="{B3950273-F90A-41D3-A98E-C9940DCA6545}" type="sibTrans" cxnId="{FC9CF4C2-B760-4E46-99B2-F61AAC6DEEA0}">
      <dgm:prSet/>
      <dgm:spPr/>
      <dgm:t>
        <a:bodyPr/>
        <a:lstStyle/>
        <a:p>
          <a:endParaRPr kumimoji="1" lang="ja-JP" altLang="en-US" sz="1600"/>
        </a:p>
      </dgm:t>
    </dgm:pt>
    <dgm:pt modelId="{2C958A73-C7B7-4EF7-8459-08165C6D4C9B}">
      <dgm:prSet/>
      <dgm:spPr>
        <a:solidFill>
          <a:srgbClr val="92BBF8"/>
        </a:solidFill>
        <a:ln>
          <a:noFill/>
        </a:ln>
      </dgm:spPr>
      <dgm:t>
        <a:bodyPr/>
        <a:lstStyle/>
        <a:p>
          <a:r>
            <a:rPr kumimoji="1" lang="en-US" altLang="ja-JP" b="1" dirty="0" smtClean="0"/>
            <a:t>STEP5</a:t>
          </a:r>
          <a:endParaRPr kumimoji="1" lang="ja-JP" altLang="en-US" b="1" dirty="0"/>
        </a:p>
      </dgm:t>
    </dgm:pt>
    <dgm:pt modelId="{F1186F6C-C44C-4B10-B8F5-0ADF3DA7DFB6}" type="parTrans" cxnId="{F8987EE5-6405-4ECB-9754-4AFE5CC6B9B2}">
      <dgm:prSet/>
      <dgm:spPr/>
      <dgm:t>
        <a:bodyPr/>
        <a:lstStyle/>
        <a:p>
          <a:endParaRPr kumimoji="1" lang="ja-JP" altLang="en-US"/>
        </a:p>
      </dgm:t>
    </dgm:pt>
    <dgm:pt modelId="{7E2FB2E9-7AAF-4FBE-89BE-33FF1F2B4F30}" type="sibTrans" cxnId="{F8987EE5-6405-4ECB-9754-4AFE5CC6B9B2}">
      <dgm:prSet/>
      <dgm:spPr/>
      <dgm:t>
        <a:bodyPr/>
        <a:lstStyle/>
        <a:p>
          <a:endParaRPr kumimoji="1" lang="ja-JP" altLang="en-US"/>
        </a:p>
      </dgm:t>
    </dgm:pt>
    <dgm:pt modelId="{859039E5-2806-4643-83EE-BC1F49432499}">
      <dgm:prSet custT="1"/>
      <dgm:spPr/>
      <dgm:t>
        <a:bodyPr/>
        <a:lstStyle/>
        <a:p>
          <a:r>
            <a:rPr kumimoji="1" lang="en-US" altLang="ja-JP" sz="1800" dirty="0" smtClean="0">
              <a:solidFill>
                <a:schemeClr val="tx1"/>
              </a:solidFill>
            </a:rPr>
            <a:t>Return to STEP1</a:t>
          </a:r>
          <a:endParaRPr kumimoji="1" lang="ja-JP" altLang="en-US" sz="1800" dirty="0"/>
        </a:p>
      </dgm:t>
    </dgm:pt>
    <dgm:pt modelId="{8084ECC2-E878-4420-90FD-C564D2C66683}" type="parTrans" cxnId="{D4D21240-BE43-4754-A3CC-BC769306C231}">
      <dgm:prSet/>
      <dgm:spPr/>
      <dgm:t>
        <a:bodyPr/>
        <a:lstStyle/>
        <a:p>
          <a:endParaRPr kumimoji="1" lang="ja-JP" altLang="en-US"/>
        </a:p>
      </dgm:t>
    </dgm:pt>
    <dgm:pt modelId="{55FE532B-4640-4470-93A5-068E53380493}" type="sibTrans" cxnId="{D4D21240-BE43-4754-A3CC-BC769306C231}">
      <dgm:prSet/>
      <dgm:spPr/>
      <dgm:t>
        <a:bodyPr/>
        <a:lstStyle/>
        <a:p>
          <a:endParaRPr kumimoji="1" lang="ja-JP" altLang="en-US"/>
        </a:p>
      </dgm:t>
    </dgm:pt>
    <dgm:pt modelId="{42EE0DF0-8E20-4B4A-822A-B5AE966C8156}" type="pres">
      <dgm:prSet presAssocID="{D80D0CB9-6B7D-4FAA-A95E-033202AEF02E}" presName="linearFlow" presStyleCnt="0">
        <dgm:presLayoutVars>
          <dgm:dir/>
          <dgm:animLvl val="lvl"/>
          <dgm:resizeHandles val="exact"/>
        </dgm:presLayoutVars>
      </dgm:prSet>
      <dgm:spPr/>
      <dgm:t>
        <a:bodyPr/>
        <a:lstStyle/>
        <a:p>
          <a:endParaRPr kumimoji="1" lang="ja-JP" altLang="en-US"/>
        </a:p>
      </dgm:t>
    </dgm:pt>
    <dgm:pt modelId="{966D1367-0EB6-42CC-B53B-69B552ACA058}" type="pres">
      <dgm:prSet presAssocID="{6C29746D-249B-46D3-B2B3-F2E765075B16}" presName="composite" presStyleCnt="0"/>
      <dgm:spPr/>
    </dgm:pt>
    <dgm:pt modelId="{3ADC1B83-4CBC-4E9A-9CB3-7959043307DB}" type="pres">
      <dgm:prSet presAssocID="{6C29746D-249B-46D3-B2B3-F2E765075B16}" presName="parentText" presStyleLbl="alignNode1" presStyleIdx="0" presStyleCnt="6">
        <dgm:presLayoutVars>
          <dgm:chMax val="1"/>
          <dgm:bulletEnabled val="1"/>
        </dgm:presLayoutVars>
      </dgm:prSet>
      <dgm:spPr/>
      <dgm:t>
        <a:bodyPr/>
        <a:lstStyle/>
        <a:p>
          <a:endParaRPr kumimoji="1" lang="ja-JP" altLang="en-US"/>
        </a:p>
      </dgm:t>
    </dgm:pt>
    <dgm:pt modelId="{88817E69-1EAA-435E-99AC-033E06AA6C70}" type="pres">
      <dgm:prSet presAssocID="{6C29746D-249B-46D3-B2B3-F2E765075B16}" presName="descendantText" presStyleLbl="alignAcc1" presStyleIdx="0" presStyleCnt="6">
        <dgm:presLayoutVars>
          <dgm:bulletEnabled val="1"/>
        </dgm:presLayoutVars>
      </dgm:prSet>
      <dgm:spPr/>
      <dgm:t>
        <a:bodyPr/>
        <a:lstStyle/>
        <a:p>
          <a:endParaRPr kumimoji="1" lang="ja-JP" altLang="en-US"/>
        </a:p>
      </dgm:t>
    </dgm:pt>
    <dgm:pt modelId="{A19C5310-535A-41A1-8423-F098ACCCEFC7}" type="pres">
      <dgm:prSet presAssocID="{7D929A28-D46E-4731-81C6-B8861CC7686C}" presName="sp" presStyleCnt="0"/>
      <dgm:spPr/>
    </dgm:pt>
    <dgm:pt modelId="{43001783-670E-44E7-98F4-2E26F7BE9B4C}" type="pres">
      <dgm:prSet presAssocID="{93E11774-0C0C-46D6-86DF-5F509B023E99}" presName="composite" presStyleCnt="0"/>
      <dgm:spPr/>
    </dgm:pt>
    <dgm:pt modelId="{C5DE4F0F-B290-42C3-B5BA-FA42B2E8005B}" type="pres">
      <dgm:prSet presAssocID="{93E11774-0C0C-46D6-86DF-5F509B023E99}" presName="parentText" presStyleLbl="alignNode1" presStyleIdx="1" presStyleCnt="6">
        <dgm:presLayoutVars>
          <dgm:chMax val="1"/>
          <dgm:bulletEnabled val="1"/>
        </dgm:presLayoutVars>
      </dgm:prSet>
      <dgm:spPr/>
      <dgm:t>
        <a:bodyPr/>
        <a:lstStyle/>
        <a:p>
          <a:endParaRPr kumimoji="1" lang="ja-JP" altLang="en-US"/>
        </a:p>
      </dgm:t>
    </dgm:pt>
    <dgm:pt modelId="{A7527560-1746-4C20-B9B3-07D6BCBD7A69}" type="pres">
      <dgm:prSet presAssocID="{93E11774-0C0C-46D6-86DF-5F509B023E99}" presName="descendantText" presStyleLbl="alignAcc1" presStyleIdx="1" presStyleCnt="6">
        <dgm:presLayoutVars>
          <dgm:bulletEnabled val="1"/>
        </dgm:presLayoutVars>
      </dgm:prSet>
      <dgm:spPr/>
      <dgm:t>
        <a:bodyPr/>
        <a:lstStyle/>
        <a:p>
          <a:endParaRPr kumimoji="1" lang="ja-JP" altLang="en-US"/>
        </a:p>
      </dgm:t>
    </dgm:pt>
    <dgm:pt modelId="{51294265-DB5B-445B-BB11-323EB99BFA13}" type="pres">
      <dgm:prSet presAssocID="{5DD54DCA-A487-41DB-85A6-CB06643E1AB2}" presName="sp" presStyleCnt="0"/>
      <dgm:spPr/>
    </dgm:pt>
    <dgm:pt modelId="{52814B2C-17B1-467C-B4F0-E49ABFF123A0}" type="pres">
      <dgm:prSet presAssocID="{8E5C1901-C769-426F-832F-9936144BCB2F}" presName="composite" presStyleCnt="0"/>
      <dgm:spPr/>
    </dgm:pt>
    <dgm:pt modelId="{AD39AB1B-0A60-47AC-8DDE-DDDE2B270353}" type="pres">
      <dgm:prSet presAssocID="{8E5C1901-C769-426F-832F-9936144BCB2F}" presName="parentText" presStyleLbl="alignNode1" presStyleIdx="2" presStyleCnt="6">
        <dgm:presLayoutVars>
          <dgm:chMax val="1"/>
          <dgm:bulletEnabled val="1"/>
        </dgm:presLayoutVars>
      </dgm:prSet>
      <dgm:spPr/>
      <dgm:t>
        <a:bodyPr/>
        <a:lstStyle/>
        <a:p>
          <a:endParaRPr kumimoji="1" lang="ja-JP" altLang="en-US"/>
        </a:p>
      </dgm:t>
    </dgm:pt>
    <dgm:pt modelId="{F1AB4264-F17F-4CC2-B7FD-3975BA4C1304}" type="pres">
      <dgm:prSet presAssocID="{8E5C1901-C769-426F-832F-9936144BCB2F}" presName="descendantText" presStyleLbl="alignAcc1" presStyleIdx="2" presStyleCnt="6">
        <dgm:presLayoutVars>
          <dgm:bulletEnabled val="1"/>
        </dgm:presLayoutVars>
      </dgm:prSet>
      <dgm:spPr/>
      <dgm:t>
        <a:bodyPr/>
        <a:lstStyle/>
        <a:p>
          <a:endParaRPr kumimoji="1" lang="ja-JP" altLang="en-US"/>
        </a:p>
      </dgm:t>
    </dgm:pt>
    <dgm:pt modelId="{101D971E-975A-44FA-870F-D97B46D4A2AF}" type="pres">
      <dgm:prSet presAssocID="{F41B1919-A887-4958-AD3A-93B36F508E36}" presName="sp" presStyleCnt="0"/>
      <dgm:spPr/>
    </dgm:pt>
    <dgm:pt modelId="{FCBE4D70-0C3B-40E4-95BE-F57248128237}" type="pres">
      <dgm:prSet presAssocID="{D123BE17-3F08-4BB0-ABC4-80D3065A4CCE}" presName="composite" presStyleCnt="0"/>
      <dgm:spPr/>
    </dgm:pt>
    <dgm:pt modelId="{C69706EC-6F22-4FD2-BC3F-F668E262E3A9}" type="pres">
      <dgm:prSet presAssocID="{D123BE17-3F08-4BB0-ABC4-80D3065A4CCE}" presName="parentText" presStyleLbl="alignNode1" presStyleIdx="3" presStyleCnt="6">
        <dgm:presLayoutVars>
          <dgm:chMax val="1"/>
          <dgm:bulletEnabled val="1"/>
        </dgm:presLayoutVars>
      </dgm:prSet>
      <dgm:spPr/>
      <dgm:t>
        <a:bodyPr/>
        <a:lstStyle/>
        <a:p>
          <a:endParaRPr kumimoji="1" lang="ja-JP" altLang="en-US"/>
        </a:p>
      </dgm:t>
    </dgm:pt>
    <dgm:pt modelId="{8745090B-EEF4-4074-9B61-730F8A8B766A}" type="pres">
      <dgm:prSet presAssocID="{D123BE17-3F08-4BB0-ABC4-80D3065A4CCE}" presName="descendantText" presStyleLbl="alignAcc1" presStyleIdx="3" presStyleCnt="6">
        <dgm:presLayoutVars>
          <dgm:bulletEnabled val="1"/>
        </dgm:presLayoutVars>
      </dgm:prSet>
      <dgm:spPr/>
      <dgm:t>
        <a:bodyPr/>
        <a:lstStyle/>
        <a:p>
          <a:endParaRPr kumimoji="1" lang="ja-JP" altLang="en-US"/>
        </a:p>
      </dgm:t>
    </dgm:pt>
    <dgm:pt modelId="{C360A1A8-3B42-40F6-9315-819B0D97A0F2}" type="pres">
      <dgm:prSet presAssocID="{43D36A7F-064C-4D48-84B0-EED6247AF832}" presName="sp" presStyleCnt="0"/>
      <dgm:spPr/>
    </dgm:pt>
    <dgm:pt modelId="{20B20950-F1F2-4468-B330-D4F133F06633}" type="pres">
      <dgm:prSet presAssocID="{53093208-B1AE-4239-A4D9-9262C5BE5265}" presName="composite" presStyleCnt="0"/>
      <dgm:spPr/>
    </dgm:pt>
    <dgm:pt modelId="{7CA4C4A3-1BFE-4775-915F-ACB4BB139530}" type="pres">
      <dgm:prSet presAssocID="{53093208-B1AE-4239-A4D9-9262C5BE5265}" presName="parentText" presStyleLbl="alignNode1" presStyleIdx="4" presStyleCnt="6">
        <dgm:presLayoutVars>
          <dgm:chMax val="1"/>
          <dgm:bulletEnabled val="1"/>
        </dgm:presLayoutVars>
      </dgm:prSet>
      <dgm:spPr/>
      <dgm:t>
        <a:bodyPr/>
        <a:lstStyle/>
        <a:p>
          <a:endParaRPr kumimoji="1" lang="ja-JP" altLang="en-US"/>
        </a:p>
      </dgm:t>
    </dgm:pt>
    <dgm:pt modelId="{0C41ACD8-6E88-4919-98B7-FA46B297E4B0}" type="pres">
      <dgm:prSet presAssocID="{53093208-B1AE-4239-A4D9-9262C5BE5265}" presName="descendantText" presStyleLbl="alignAcc1" presStyleIdx="4" presStyleCnt="6">
        <dgm:presLayoutVars>
          <dgm:bulletEnabled val="1"/>
        </dgm:presLayoutVars>
      </dgm:prSet>
      <dgm:spPr/>
      <dgm:t>
        <a:bodyPr/>
        <a:lstStyle/>
        <a:p>
          <a:endParaRPr kumimoji="1" lang="ja-JP" altLang="en-US"/>
        </a:p>
      </dgm:t>
    </dgm:pt>
    <dgm:pt modelId="{EC8674EF-D0F6-4410-87F1-7A2D3F399292}" type="pres">
      <dgm:prSet presAssocID="{162BA339-5EC2-4A73-A4C8-05D4BEBACEE9}" presName="sp" presStyleCnt="0"/>
      <dgm:spPr/>
    </dgm:pt>
    <dgm:pt modelId="{9D7E68A5-411E-428D-BD5D-D8A28133FD32}" type="pres">
      <dgm:prSet presAssocID="{2C958A73-C7B7-4EF7-8459-08165C6D4C9B}" presName="composite" presStyleCnt="0"/>
      <dgm:spPr/>
    </dgm:pt>
    <dgm:pt modelId="{FD81A8DD-4AA7-4BC6-A38B-F504D61EBBAD}" type="pres">
      <dgm:prSet presAssocID="{2C958A73-C7B7-4EF7-8459-08165C6D4C9B}" presName="parentText" presStyleLbl="alignNode1" presStyleIdx="5" presStyleCnt="6">
        <dgm:presLayoutVars>
          <dgm:chMax val="1"/>
          <dgm:bulletEnabled val="1"/>
        </dgm:presLayoutVars>
      </dgm:prSet>
      <dgm:spPr/>
      <dgm:t>
        <a:bodyPr/>
        <a:lstStyle/>
        <a:p>
          <a:endParaRPr kumimoji="1" lang="ja-JP" altLang="en-US"/>
        </a:p>
      </dgm:t>
    </dgm:pt>
    <dgm:pt modelId="{02601048-F4D1-4A68-B127-CDF794873374}" type="pres">
      <dgm:prSet presAssocID="{2C958A73-C7B7-4EF7-8459-08165C6D4C9B}" presName="descendantText" presStyleLbl="alignAcc1" presStyleIdx="5" presStyleCnt="6">
        <dgm:presLayoutVars>
          <dgm:bulletEnabled val="1"/>
        </dgm:presLayoutVars>
      </dgm:prSet>
      <dgm:spPr/>
      <dgm:t>
        <a:bodyPr/>
        <a:lstStyle/>
        <a:p>
          <a:endParaRPr kumimoji="1" lang="ja-JP" altLang="en-US"/>
        </a:p>
      </dgm:t>
    </dgm:pt>
  </dgm:ptLst>
  <dgm:cxnLst>
    <dgm:cxn modelId="{0A2063FA-FEB9-4ABD-9DE3-137CEEF4D1C1}" type="presOf" srcId="{93E11774-0C0C-46D6-86DF-5F509B023E99}" destId="{C5DE4F0F-B290-42C3-B5BA-FA42B2E8005B}" srcOrd="0" destOrd="0" presId="urn:microsoft.com/office/officeart/2005/8/layout/chevron2"/>
    <dgm:cxn modelId="{E8A84D83-C6CA-4C5B-ADC6-2F5F21F9189F}" srcId="{D80D0CB9-6B7D-4FAA-A95E-033202AEF02E}" destId="{8E5C1901-C769-426F-832F-9936144BCB2F}" srcOrd="2" destOrd="0" parTransId="{6B600F45-3597-4B3E-A0EE-6E5814F3A4D4}" sibTransId="{F41B1919-A887-4958-AD3A-93B36F508E36}"/>
    <dgm:cxn modelId="{0B23AD87-D0DB-450B-96BE-77285EA9D553}" type="presOf" srcId="{D80D0CB9-6B7D-4FAA-A95E-033202AEF02E}" destId="{42EE0DF0-8E20-4B4A-822A-B5AE966C8156}" srcOrd="0" destOrd="0" presId="urn:microsoft.com/office/officeart/2005/8/layout/chevron2"/>
    <dgm:cxn modelId="{ACAB051E-4555-4A1E-B530-530E18D268DB}" type="presOf" srcId="{859039E5-2806-4643-83EE-BC1F49432499}" destId="{02601048-F4D1-4A68-B127-CDF794873374}" srcOrd="0" destOrd="0" presId="urn:microsoft.com/office/officeart/2005/8/layout/chevron2"/>
    <dgm:cxn modelId="{1FEB478B-3ED5-47AB-A4D8-8416E5DFFD8D}" srcId="{8E5C1901-C769-426F-832F-9936144BCB2F}" destId="{2C67F7AA-5DD8-42F2-984B-D0C886698171}" srcOrd="0" destOrd="0" parTransId="{94894E84-D655-4910-B536-5D369B51EF2F}" sibTransId="{DF6712E1-0C49-4028-A5F8-996AA4C10C88}"/>
    <dgm:cxn modelId="{D044872F-C1C7-43EC-B4C6-405E47AFFA27}" srcId="{D80D0CB9-6B7D-4FAA-A95E-033202AEF02E}" destId="{6C29746D-249B-46D3-B2B3-F2E765075B16}" srcOrd="0" destOrd="0" parTransId="{1153CFCB-5C66-48B8-882F-68186188D85A}" sibTransId="{7D929A28-D46E-4731-81C6-B8861CC7686C}"/>
    <dgm:cxn modelId="{0CCF484C-FBDB-436E-986F-B16847FFBF0A}" type="presOf" srcId="{6C29746D-249B-46D3-B2B3-F2E765075B16}" destId="{3ADC1B83-4CBC-4E9A-9CB3-7959043307DB}" srcOrd="0" destOrd="0" presId="urn:microsoft.com/office/officeart/2005/8/layout/chevron2"/>
    <dgm:cxn modelId="{08E73F81-D355-4145-9E44-D6E11F37E008}" type="presOf" srcId="{3CE1FE4B-DEE6-46B9-82DC-88FD5953D84D}" destId="{8745090B-EEF4-4074-9B61-730F8A8B766A}" srcOrd="0" destOrd="0" presId="urn:microsoft.com/office/officeart/2005/8/layout/chevron2"/>
    <dgm:cxn modelId="{3438A218-F6ED-4236-AC67-BAF538F66718}" type="presOf" srcId="{8E5C1901-C769-426F-832F-9936144BCB2F}" destId="{AD39AB1B-0A60-47AC-8DDE-DDDE2B270353}" srcOrd="0" destOrd="0" presId="urn:microsoft.com/office/officeart/2005/8/layout/chevron2"/>
    <dgm:cxn modelId="{6D3434FF-A4AD-443E-AE15-3A80101E2D29}" type="presOf" srcId="{165EC281-1C12-4FF1-9645-A6B4849D3E98}" destId="{A7527560-1746-4C20-B9B3-07D6BCBD7A69}" srcOrd="0" destOrd="0" presId="urn:microsoft.com/office/officeart/2005/8/layout/chevron2"/>
    <dgm:cxn modelId="{5AC5C362-620F-403E-8618-8C7063E0DB5E}" srcId="{D80D0CB9-6B7D-4FAA-A95E-033202AEF02E}" destId="{93E11774-0C0C-46D6-86DF-5F509B023E99}" srcOrd="1" destOrd="0" parTransId="{C4B80D26-DD5A-4FA2-8D4E-2FF875CC9C10}" sibTransId="{5DD54DCA-A487-41DB-85A6-CB06643E1AB2}"/>
    <dgm:cxn modelId="{57FEE779-0220-48BD-9933-15E589A68CB4}" srcId="{D80D0CB9-6B7D-4FAA-A95E-033202AEF02E}" destId="{53093208-B1AE-4239-A4D9-9262C5BE5265}" srcOrd="4" destOrd="0" parTransId="{1B3C2E23-71AC-4A58-A0E3-D2E29272C6E7}" sibTransId="{162BA339-5EC2-4A73-A4C8-05D4BEBACEE9}"/>
    <dgm:cxn modelId="{3CA9DC4C-9CBE-4A83-8A87-D0C99C18746B}" srcId="{D123BE17-3F08-4BB0-ABC4-80D3065A4CCE}" destId="{3CE1FE4B-DEE6-46B9-82DC-88FD5953D84D}" srcOrd="0" destOrd="0" parTransId="{DA188B25-ABE0-4429-A1F0-18D03F4D2C80}" sibTransId="{AEE9A6A6-77E9-4982-89FD-C0AFC3DA4FB5}"/>
    <dgm:cxn modelId="{75F6E91D-2581-48CF-B413-BAE7D874F599}" type="presOf" srcId="{2C958A73-C7B7-4EF7-8459-08165C6D4C9B}" destId="{FD81A8DD-4AA7-4BC6-A38B-F504D61EBBAD}" srcOrd="0" destOrd="0" presId="urn:microsoft.com/office/officeart/2005/8/layout/chevron2"/>
    <dgm:cxn modelId="{F8987EE5-6405-4ECB-9754-4AFE5CC6B9B2}" srcId="{D80D0CB9-6B7D-4FAA-A95E-033202AEF02E}" destId="{2C958A73-C7B7-4EF7-8459-08165C6D4C9B}" srcOrd="5" destOrd="0" parTransId="{F1186F6C-C44C-4B10-B8F5-0ADF3DA7DFB6}" sibTransId="{7E2FB2E9-7AAF-4FBE-89BE-33FF1F2B4F30}"/>
    <dgm:cxn modelId="{FA2BC367-89D1-4642-AEB8-7BE1FAE5CE97}" srcId="{D80D0CB9-6B7D-4FAA-A95E-033202AEF02E}" destId="{D123BE17-3F08-4BB0-ABC4-80D3065A4CCE}" srcOrd="3" destOrd="0" parTransId="{28213266-33F9-4C26-B414-8AEB9C135F4C}" sibTransId="{43D36A7F-064C-4D48-84B0-EED6247AF832}"/>
    <dgm:cxn modelId="{8BF15F60-B428-4234-AFBD-A99A55518881}" type="presOf" srcId="{2C67F7AA-5DD8-42F2-984B-D0C886698171}" destId="{F1AB4264-F17F-4CC2-B7FD-3975BA4C1304}" srcOrd="0" destOrd="0" presId="urn:microsoft.com/office/officeart/2005/8/layout/chevron2"/>
    <dgm:cxn modelId="{47D072C8-6597-4870-A69E-51CE1C84F7C4}" type="presOf" srcId="{082F5E67-A7DC-4652-ADFB-CC0F3F922482}" destId="{88817E69-1EAA-435E-99AC-033E06AA6C70}" srcOrd="0" destOrd="0" presId="urn:microsoft.com/office/officeart/2005/8/layout/chevron2"/>
    <dgm:cxn modelId="{EF03CF89-2DCF-46DB-A26B-E1FF12FA00DF}" type="presOf" srcId="{D123BE17-3F08-4BB0-ABC4-80D3065A4CCE}" destId="{C69706EC-6F22-4FD2-BC3F-F668E262E3A9}" srcOrd="0" destOrd="0" presId="urn:microsoft.com/office/officeart/2005/8/layout/chevron2"/>
    <dgm:cxn modelId="{F0C5600D-B285-4190-858F-29EDF776A0F9}" type="presOf" srcId="{53093208-B1AE-4239-A4D9-9262C5BE5265}" destId="{7CA4C4A3-1BFE-4775-915F-ACB4BB139530}" srcOrd="0" destOrd="0" presId="urn:microsoft.com/office/officeart/2005/8/layout/chevron2"/>
    <dgm:cxn modelId="{9CD0EFC5-EC30-4403-A426-1235FB4A234E}" type="presOf" srcId="{CCA9EFBF-F302-47A5-9BD5-29403B01C0E9}" destId="{0C41ACD8-6E88-4919-98B7-FA46B297E4B0}" srcOrd="0" destOrd="0" presId="urn:microsoft.com/office/officeart/2005/8/layout/chevron2"/>
    <dgm:cxn modelId="{A219909A-32FE-4E9E-831D-A1249DA519E8}" srcId="{6C29746D-249B-46D3-B2B3-F2E765075B16}" destId="{082F5E67-A7DC-4652-ADFB-CC0F3F922482}" srcOrd="0" destOrd="0" parTransId="{F14C6881-633A-4A64-B954-C1348AB17D37}" sibTransId="{FEE33318-CC6E-498F-A9CF-3E6E4CF98DE6}"/>
    <dgm:cxn modelId="{D4D21240-BE43-4754-A3CC-BC769306C231}" srcId="{2C958A73-C7B7-4EF7-8459-08165C6D4C9B}" destId="{859039E5-2806-4643-83EE-BC1F49432499}" srcOrd="0" destOrd="0" parTransId="{8084ECC2-E878-4420-90FD-C564D2C66683}" sibTransId="{55FE532B-4640-4470-93A5-068E53380493}"/>
    <dgm:cxn modelId="{9CB49690-5FE1-4630-9E31-E6D54597EFF3}" srcId="{93E11774-0C0C-46D6-86DF-5F509B023E99}" destId="{165EC281-1C12-4FF1-9645-A6B4849D3E98}" srcOrd="0" destOrd="0" parTransId="{31334C6F-5256-4209-AC28-B4F9555EF850}" sibTransId="{46DE66F8-246A-4E59-96C4-3DE6E80B1690}"/>
    <dgm:cxn modelId="{FC9CF4C2-B760-4E46-99B2-F61AAC6DEEA0}" srcId="{53093208-B1AE-4239-A4D9-9262C5BE5265}" destId="{CCA9EFBF-F302-47A5-9BD5-29403B01C0E9}" srcOrd="0" destOrd="0" parTransId="{ACB246D2-6C62-4D14-907B-F19AA48757FE}" sibTransId="{B3950273-F90A-41D3-A98E-C9940DCA6545}"/>
    <dgm:cxn modelId="{1132F8A2-1BF6-421C-901E-50719011550E}" type="presParOf" srcId="{42EE0DF0-8E20-4B4A-822A-B5AE966C8156}" destId="{966D1367-0EB6-42CC-B53B-69B552ACA058}" srcOrd="0" destOrd="0" presId="urn:microsoft.com/office/officeart/2005/8/layout/chevron2"/>
    <dgm:cxn modelId="{56782780-30D5-48FC-B341-766AB87B66B5}" type="presParOf" srcId="{966D1367-0EB6-42CC-B53B-69B552ACA058}" destId="{3ADC1B83-4CBC-4E9A-9CB3-7959043307DB}" srcOrd="0" destOrd="0" presId="urn:microsoft.com/office/officeart/2005/8/layout/chevron2"/>
    <dgm:cxn modelId="{D1137280-FE49-4D0E-91DD-F92FB29B2B29}" type="presParOf" srcId="{966D1367-0EB6-42CC-B53B-69B552ACA058}" destId="{88817E69-1EAA-435E-99AC-033E06AA6C70}" srcOrd="1" destOrd="0" presId="urn:microsoft.com/office/officeart/2005/8/layout/chevron2"/>
    <dgm:cxn modelId="{CBB91255-F8ED-4795-B4DF-791A02B3A7A9}" type="presParOf" srcId="{42EE0DF0-8E20-4B4A-822A-B5AE966C8156}" destId="{A19C5310-535A-41A1-8423-F098ACCCEFC7}" srcOrd="1" destOrd="0" presId="urn:microsoft.com/office/officeart/2005/8/layout/chevron2"/>
    <dgm:cxn modelId="{782AAFCB-F38E-4778-A0C6-CE838C730AB2}" type="presParOf" srcId="{42EE0DF0-8E20-4B4A-822A-B5AE966C8156}" destId="{43001783-670E-44E7-98F4-2E26F7BE9B4C}" srcOrd="2" destOrd="0" presId="urn:microsoft.com/office/officeart/2005/8/layout/chevron2"/>
    <dgm:cxn modelId="{2507E151-BCA0-4E44-ACF3-98E06283F505}" type="presParOf" srcId="{43001783-670E-44E7-98F4-2E26F7BE9B4C}" destId="{C5DE4F0F-B290-42C3-B5BA-FA42B2E8005B}" srcOrd="0" destOrd="0" presId="urn:microsoft.com/office/officeart/2005/8/layout/chevron2"/>
    <dgm:cxn modelId="{9E67B150-E546-4993-AB84-C8B764E4642C}" type="presParOf" srcId="{43001783-670E-44E7-98F4-2E26F7BE9B4C}" destId="{A7527560-1746-4C20-B9B3-07D6BCBD7A69}" srcOrd="1" destOrd="0" presId="urn:microsoft.com/office/officeart/2005/8/layout/chevron2"/>
    <dgm:cxn modelId="{E53A598A-25EF-49AD-A3BA-EDAEF95BE896}" type="presParOf" srcId="{42EE0DF0-8E20-4B4A-822A-B5AE966C8156}" destId="{51294265-DB5B-445B-BB11-323EB99BFA13}" srcOrd="3" destOrd="0" presId="urn:microsoft.com/office/officeart/2005/8/layout/chevron2"/>
    <dgm:cxn modelId="{850F9073-6BCB-4447-8321-64BC74EED2DD}" type="presParOf" srcId="{42EE0DF0-8E20-4B4A-822A-B5AE966C8156}" destId="{52814B2C-17B1-467C-B4F0-E49ABFF123A0}" srcOrd="4" destOrd="0" presId="urn:microsoft.com/office/officeart/2005/8/layout/chevron2"/>
    <dgm:cxn modelId="{487CEEA3-4928-41B9-89F1-9C55CFEB0F56}" type="presParOf" srcId="{52814B2C-17B1-467C-B4F0-E49ABFF123A0}" destId="{AD39AB1B-0A60-47AC-8DDE-DDDE2B270353}" srcOrd="0" destOrd="0" presId="urn:microsoft.com/office/officeart/2005/8/layout/chevron2"/>
    <dgm:cxn modelId="{01AF2549-16E4-419C-B3CD-4C91D65E4B3A}" type="presParOf" srcId="{52814B2C-17B1-467C-B4F0-E49ABFF123A0}" destId="{F1AB4264-F17F-4CC2-B7FD-3975BA4C1304}" srcOrd="1" destOrd="0" presId="urn:microsoft.com/office/officeart/2005/8/layout/chevron2"/>
    <dgm:cxn modelId="{833B6C76-4FB6-4DBB-B302-8759B4893078}" type="presParOf" srcId="{42EE0DF0-8E20-4B4A-822A-B5AE966C8156}" destId="{101D971E-975A-44FA-870F-D97B46D4A2AF}" srcOrd="5" destOrd="0" presId="urn:microsoft.com/office/officeart/2005/8/layout/chevron2"/>
    <dgm:cxn modelId="{BBFAB17D-2786-48AC-BED2-EBFA6262AE56}" type="presParOf" srcId="{42EE0DF0-8E20-4B4A-822A-B5AE966C8156}" destId="{FCBE4D70-0C3B-40E4-95BE-F57248128237}" srcOrd="6" destOrd="0" presId="urn:microsoft.com/office/officeart/2005/8/layout/chevron2"/>
    <dgm:cxn modelId="{2550F29B-9CC0-4BAC-80D6-9C75B272265B}" type="presParOf" srcId="{FCBE4D70-0C3B-40E4-95BE-F57248128237}" destId="{C69706EC-6F22-4FD2-BC3F-F668E262E3A9}" srcOrd="0" destOrd="0" presId="urn:microsoft.com/office/officeart/2005/8/layout/chevron2"/>
    <dgm:cxn modelId="{276463F6-9DF4-434E-814B-ADC6A4AE90B8}" type="presParOf" srcId="{FCBE4D70-0C3B-40E4-95BE-F57248128237}" destId="{8745090B-EEF4-4074-9B61-730F8A8B766A}" srcOrd="1" destOrd="0" presId="urn:microsoft.com/office/officeart/2005/8/layout/chevron2"/>
    <dgm:cxn modelId="{0AC132BE-CF4A-4825-AB56-5B9AF0A41EE6}" type="presParOf" srcId="{42EE0DF0-8E20-4B4A-822A-B5AE966C8156}" destId="{C360A1A8-3B42-40F6-9315-819B0D97A0F2}" srcOrd="7" destOrd="0" presId="urn:microsoft.com/office/officeart/2005/8/layout/chevron2"/>
    <dgm:cxn modelId="{9266C86C-FCC1-456B-A7AC-3392BF174AFE}" type="presParOf" srcId="{42EE0DF0-8E20-4B4A-822A-B5AE966C8156}" destId="{20B20950-F1F2-4468-B330-D4F133F06633}" srcOrd="8" destOrd="0" presId="urn:microsoft.com/office/officeart/2005/8/layout/chevron2"/>
    <dgm:cxn modelId="{21A56932-E243-4C60-A00D-0CCA9D7C6C76}" type="presParOf" srcId="{20B20950-F1F2-4468-B330-D4F133F06633}" destId="{7CA4C4A3-1BFE-4775-915F-ACB4BB139530}" srcOrd="0" destOrd="0" presId="urn:microsoft.com/office/officeart/2005/8/layout/chevron2"/>
    <dgm:cxn modelId="{DAADC70A-2722-430A-B16F-E25AEF861272}" type="presParOf" srcId="{20B20950-F1F2-4468-B330-D4F133F06633}" destId="{0C41ACD8-6E88-4919-98B7-FA46B297E4B0}" srcOrd="1" destOrd="0" presId="urn:microsoft.com/office/officeart/2005/8/layout/chevron2"/>
    <dgm:cxn modelId="{F7E8626B-6010-4F33-8A8F-D16801B1D046}" type="presParOf" srcId="{42EE0DF0-8E20-4B4A-822A-B5AE966C8156}" destId="{EC8674EF-D0F6-4410-87F1-7A2D3F399292}" srcOrd="9" destOrd="0" presId="urn:microsoft.com/office/officeart/2005/8/layout/chevron2"/>
    <dgm:cxn modelId="{41B47AFF-F964-4BD0-9768-4819BEF763FB}" type="presParOf" srcId="{42EE0DF0-8E20-4B4A-822A-B5AE966C8156}" destId="{9D7E68A5-411E-428D-BD5D-D8A28133FD32}" srcOrd="10" destOrd="0" presId="urn:microsoft.com/office/officeart/2005/8/layout/chevron2"/>
    <dgm:cxn modelId="{BF365EE9-DE4D-497B-A28E-D643DD1C0F6A}" type="presParOf" srcId="{9D7E68A5-411E-428D-BD5D-D8A28133FD32}" destId="{FD81A8DD-4AA7-4BC6-A38B-F504D61EBBAD}" srcOrd="0" destOrd="0" presId="urn:microsoft.com/office/officeart/2005/8/layout/chevron2"/>
    <dgm:cxn modelId="{45A36AD5-29B5-4E31-8401-3CE66E7A4328}" type="presParOf" srcId="{9D7E68A5-411E-428D-BD5D-D8A28133FD32}" destId="{02601048-F4D1-4A68-B127-CDF794873374}" srcOrd="1" destOrd="0" presId="urn:microsoft.com/office/officeart/2005/8/layout/chevron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DC1B83-4CBC-4E9A-9CB3-7959043307DB}">
      <dsp:nvSpPr>
        <dsp:cNvPr id="0" name=""/>
        <dsp:cNvSpPr/>
      </dsp:nvSpPr>
      <dsp:spPr>
        <a:xfrm rot="5400000">
          <a:off x="-144710" y="148232"/>
          <a:ext cx="964734" cy="675314"/>
        </a:xfrm>
        <a:prstGeom prst="chevron">
          <a:avLst/>
        </a:prstGeom>
        <a:solidFill>
          <a:srgbClr val="4E91F4"/>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STEP1</a:t>
          </a:r>
          <a:endParaRPr kumimoji="1" lang="ja-JP" altLang="en-US" sz="1400" b="1" kern="1200" dirty="0"/>
        </a:p>
      </dsp:txBody>
      <dsp:txXfrm rot="-5400000">
        <a:off x="0" y="341179"/>
        <a:ext cx="675314" cy="289420"/>
      </dsp:txXfrm>
    </dsp:sp>
    <dsp:sp modelId="{88817E69-1EAA-435E-99AC-033E06AA6C70}">
      <dsp:nvSpPr>
        <dsp:cNvPr id="0" name=""/>
        <dsp:cNvSpPr/>
      </dsp:nvSpPr>
      <dsp:spPr>
        <a:xfrm rot="5400000">
          <a:off x="2464103" y="-1785266"/>
          <a:ext cx="627077" cy="4204655"/>
        </a:xfrm>
        <a:prstGeom prst="round2SameRect">
          <a:avLst/>
        </a:prstGeom>
        <a:noFill/>
        <a:ln w="25400" cap="flat" cmpd="sng" algn="ctr">
          <a:solidFill>
            <a:schemeClr val="accent1"/>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kern="1200" dirty="0" smtClean="0">
              <a:solidFill>
                <a:schemeClr val="tx1"/>
              </a:solidFill>
            </a:rPr>
            <a:t>Move toward the global best solution</a:t>
          </a:r>
          <a:endParaRPr kumimoji="1" lang="ja-JP" altLang="en-US" sz="1800" kern="1200" dirty="0">
            <a:solidFill>
              <a:schemeClr val="tx1"/>
            </a:solidFill>
          </a:endParaRPr>
        </a:p>
      </dsp:txBody>
      <dsp:txXfrm rot="-5400000">
        <a:off x="675315" y="34133"/>
        <a:ext cx="4174044" cy="565855"/>
      </dsp:txXfrm>
    </dsp:sp>
    <dsp:sp modelId="{C5DE4F0F-B290-42C3-B5BA-FA42B2E8005B}">
      <dsp:nvSpPr>
        <dsp:cNvPr id="0" name=""/>
        <dsp:cNvSpPr/>
      </dsp:nvSpPr>
      <dsp:spPr>
        <a:xfrm rot="5400000">
          <a:off x="-144710" y="994333"/>
          <a:ext cx="964734" cy="675314"/>
        </a:xfrm>
        <a:prstGeom prst="chevron">
          <a:avLst/>
        </a:prstGeom>
        <a:solidFill>
          <a:srgbClr val="619DF5"/>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STEP2</a:t>
          </a:r>
          <a:endParaRPr kumimoji="1" lang="ja-JP" altLang="en-US" sz="1400" b="1" kern="1200" dirty="0"/>
        </a:p>
      </dsp:txBody>
      <dsp:txXfrm rot="-5400000">
        <a:off x="0" y="1187280"/>
        <a:ext cx="675314" cy="289420"/>
      </dsp:txXfrm>
    </dsp:sp>
    <dsp:sp modelId="{A7527560-1746-4C20-B9B3-07D6BCBD7A69}">
      <dsp:nvSpPr>
        <dsp:cNvPr id="0" name=""/>
        <dsp:cNvSpPr/>
      </dsp:nvSpPr>
      <dsp:spPr>
        <a:xfrm rot="5400000">
          <a:off x="2464103" y="-939165"/>
          <a:ext cx="627077" cy="4204655"/>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b="1" kern="1200" dirty="0" smtClean="0"/>
            <a:t>Local search </a:t>
          </a:r>
          <a:r>
            <a:rPr kumimoji="1" lang="en-US" altLang="ja-JP" sz="1800" kern="1200" dirty="0" smtClean="0"/>
            <a:t>around the global best solution</a:t>
          </a:r>
          <a:endParaRPr kumimoji="1" lang="ja-JP" altLang="en-US" sz="1800" kern="1200" dirty="0"/>
        </a:p>
      </dsp:txBody>
      <dsp:txXfrm rot="-5400000">
        <a:off x="675315" y="880234"/>
        <a:ext cx="4174044" cy="565855"/>
      </dsp:txXfrm>
    </dsp:sp>
    <dsp:sp modelId="{AD39AB1B-0A60-47AC-8DDE-DDDE2B270353}">
      <dsp:nvSpPr>
        <dsp:cNvPr id="0" name=""/>
        <dsp:cNvSpPr/>
      </dsp:nvSpPr>
      <dsp:spPr>
        <a:xfrm rot="5400000">
          <a:off x="-144710" y="1840434"/>
          <a:ext cx="964734" cy="675314"/>
        </a:xfrm>
        <a:prstGeom prst="chevron">
          <a:avLst/>
        </a:prstGeom>
        <a:solidFill>
          <a:srgbClr val="76AAF6"/>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STEP3</a:t>
          </a:r>
          <a:endParaRPr kumimoji="1" lang="ja-JP" altLang="en-US" sz="1400" b="1" kern="1200" dirty="0"/>
        </a:p>
      </dsp:txBody>
      <dsp:txXfrm rot="-5400000">
        <a:off x="0" y="2033381"/>
        <a:ext cx="675314" cy="289420"/>
      </dsp:txXfrm>
    </dsp:sp>
    <dsp:sp modelId="{F1AB4264-F17F-4CC2-B7FD-3975BA4C1304}">
      <dsp:nvSpPr>
        <dsp:cNvPr id="0" name=""/>
        <dsp:cNvSpPr/>
      </dsp:nvSpPr>
      <dsp:spPr>
        <a:xfrm rot="5400000">
          <a:off x="2464103" y="-93064"/>
          <a:ext cx="627077" cy="4204655"/>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b="1" kern="1200" dirty="0" smtClean="0"/>
            <a:t>Random search </a:t>
          </a:r>
          <a:r>
            <a:rPr kumimoji="1" lang="en-US" altLang="ja-JP" sz="1800" kern="1200" dirty="0" smtClean="0"/>
            <a:t>in the search space</a:t>
          </a:r>
          <a:endParaRPr kumimoji="1" lang="ja-JP" altLang="en-US" sz="1800" kern="1200" dirty="0"/>
        </a:p>
      </dsp:txBody>
      <dsp:txXfrm rot="-5400000">
        <a:off x="675315" y="1726335"/>
        <a:ext cx="4174044" cy="565855"/>
      </dsp:txXfrm>
    </dsp:sp>
    <dsp:sp modelId="{C69706EC-6F22-4FD2-BC3F-F668E262E3A9}">
      <dsp:nvSpPr>
        <dsp:cNvPr id="0" name=""/>
        <dsp:cNvSpPr/>
      </dsp:nvSpPr>
      <dsp:spPr>
        <a:xfrm rot="5400000">
          <a:off x="-144710" y="2686535"/>
          <a:ext cx="964734" cy="675314"/>
        </a:xfrm>
        <a:prstGeom prst="chevron">
          <a:avLst/>
        </a:prstGeom>
        <a:solidFill>
          <a:srgbClr val="85B3F7"/>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STEP4</a:t>
          </a:r>
          <a:endParaRPr kumimoji="1" lang="ja-JP" altLang="en-US" sz="1400" b="1" kern="1200" dirty="0"/>
        </a:p>
      </dsp:txBody>
      <dsp:txXfrm rot="-5400000">
        <a:off x="0" y="2879482"/>
        <a:ext cx="675314" cy="289420"/>
      </dsp:txXfrm>
    </dsp:sp>
    <dsp:sp modelId="{8745090B-EEF4-4074-9B61-730F8A8B766A}">
      <dsp:nvSpPr>
        <dsp:cNvPr id="0" name=""/>
        <dsp:cNvSpPr/>
      </dsp:nvSpPr>
      <dsp:spPr>
        <a:xfrm rot="5400000">
          <a:off x="2464103" y="753036"/>
          <a:ext cx="627077" cy="4204655"/>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kern="1200" dirty="0" smtClean="0"/>
            <a:t>Evaluate and update solutions</a:t>
          </a:r>
          <a:endParaRPr kumimoji="1" lang="ja-JP" altLang="en-US" sz="1800" kern="1200" dirty="0"/>
        </a:p>
      </dsp:txBody>
      <dsp:txXfrm rot="-5400000">
        <a:off x="675315" y="2572436"/>
        <a:ext cx="4174044" cy="565855"/>
      </dsp:txXfrm>
    </dsp:sp>
    <dsp:sp modelId="{7CA4C4A3-1BFE-4775-915F-ACB4BB139530}">
      <dsp:nvSpPr>
        <dsp:cNvPr id="0" name=""/>
        <dsp:cNvSpPr/>
      </dsp:nvSpPr>
      <dsp:spPr>
        <a:xfrm rot="5400000">
          <a:off x="-144710" y="3532637"/>
          <a:ext cx="964734" cy="675314"/>
        </a:xfrm>
        <a:prstGeom prst="chevron">
          <a:avLst/>
        </a:prstGeom>
        <a:solidFill>
          <a:srgbClr val="96BEF8"/>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STEP5</a:t>
          </a:r>
          <a:endParaRPr kumimoji="1" lang="ja-JP" altLang="en-US" sz="1400" b="1" kern="1200" dirty="0"/>
        </a:p>
      </dsp:txBody>
      <dsp:txXfrm rot="-5400000">
        <a:off x="0" y="3725584"/>
        <a:ext cx="675314" cy="289420"/>
      </dsp:txXfrm>
    </dsp:sp>
    <dsp:sp modelId="{0C41ACD8-6E88-4919-98B7-FA46B297E4B0}">
      <dsp:nvSpPr>
        <dsp:cNvPr id="0" name=""/>
        <dsp:cNvSpPr/>
      </dsp:nvSpPr>
      <dsp:spPr>
        <a:xfrm rot="5400000">
          <a:off x="2464103" y="1599137"/>
          <a:ext cx="627077" cy="4204655"/>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kern="1200" dirty="0" smtClean="0"/>
            <a:t>Return to STEP1</a:t>
          </a:r>
          <a:endParaRPr kumimoji="1" lang="ja-JP" altLang="en-US" sz="1800" kern="1200" dirty="0"/>
        </a:p>
      </dsp:txBody>
      <dsp:txXfrm rot="-5400000">
        <a:off x="675315" y="3418537"/>
        <a:ext cx="4174044" cy="565855"/>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DC1B83-4CBC-4E9A-9CB3-7959043307DB}">
      <dsp:nvSpPr>
        <dsp:cNvPr id="0" name=""/>
        <dsp:cNvSpPr/>
      </dsp:nvSpPr>
      <dsp:spPr>
        <a:xfrm rot="5400000">
          <a:off x="-124926" y="129048"/>
          <a:ext cx="832842" cy="582989"/>
        </a:xfrm>
        <a:prstGeom prst="chevron">
          <a:avLst/>
        </a:prstGeom>
        <a:solidFill>
          <a:srgbClr val="FF0000"/>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STEP0</a:t>
          </a:r>
          <a:endParaRPr kumimoji="1" lang="ja-JP" altLang="en-US" sz="1400" b="1" kern="1200" dirty="0"/>
        </a:p>
      </dsp:txBody>
      <dsp:txXfrm rot="-5400000">
        <a:off x="1" y="295617"/>
        <a:ext cx="582989" cy="249853"/>
      </dsp:txXfrm>
    </dsp:sp>
    <dsp:sp modelId="{88817E69-1EAA-435E-99AC-033E06AA6C70}">
      <dsp:nvSpPr>
        <dsp:cNvPr id="0" name=""/>
        <dsp:cNvSpPr/>
      </dsp:nvSpPr>
      <dsp:spPr>
        <a:xfrm rot="5400000">
          <a:off x="2593008" y="-2005896"/>
          <a:ext cx="541347" cy="4561385"/>
        </a:xfrm>
        <a:prstGeom prst="round2SameRect">
          <a:avLst/>
        </a:prstGeom>
        <a:solidFill>
          <a:schemeClr val="bg1">
            <a:alpha val="90000"/>
          </a:schemeClr>
        </a:solidFill>
        <a:ln w="25400" cap="flat" cmpd="sng" algn="ctr">
          <a:solidFill>
            <a:srgbClr val="FF0000"/>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kern="1200" dirty="0" smtClean="0">
              <a:solidFill>
                <a:srgbClr val="FF0000"/>
              </a:solidFill>
            </a:rPr>
            <a:t>Calculate the dense of individual and Niche radius</a:t>
          </a:r>
          <a:endParaRPr kumimoji="1" lang="ja-JP" altLang="en-US" sz="1800" kern="1200" dirty="0">
            <a:solidFill>
              <a:srgbClr val="FF0000"/>
            </a:solidFill>
          </a:endParaRPr>
        </a:p>
      </dsp:txBody>
      <dsp:txXfrm rot="-5400000">
        <a:off x="582989" y="30549"/>
        <a:ext cx="4534959" cy="488495"/>
      </dsp:txXfrm>
    </dsp:sp>
    <dsp:sp modelId="{C5DE4F0F-B290-42C3-B5BA-FA42B2E8005B}">
      <dsp:nvSpPr>
        <dsp:cNvPr id="0" name=""/>
        <dsp:cNvSpPr/>
      </dsp:nvSpPr>
      <dsp:spPr>
        <a:xfrm rot="5400000">
          <a:off x="-124926" y="862986"/>
          <a:ext cx="832842" cy="582989"/>
        </a:xfrm>
        <a:prstGeom prst="chevron">
          <a:avLst/>
        </a:prstGeom>
        <a:solidFill>
          <a:srgbClr val="619DF5"/>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STEP1</a:t>
          </a:r>
          <a:endParaRPr kumimoji="1" lang="ja-JP" altLang="en-US" sz="1400" b="1" kern="1200" dirty="0"/>
        </a:p>
      </dsp:txBody>
      <dsp:txXfrm rot="-5400000">
        <a:off x="1" y="1029555"/>
        <a:ext cx="582989" cy="249853"/>
      </dsp:txXfrm>
    </dsp:sp>
    <dsp:sp modelId="{A7527560-1746-4C20-B9B3-07D6BCBD7A69}">
      <dsp:nvSpPr>
        <dsp:cNvPr id="0" name=""/>
        <dsp:cNvSpPr/>
      </dsp:nvSpPr>
      <dsp:spPr>
        <a:xfrm rot="5400000">
          <a:off x="2593008" y="-1271959"/>
          <a:ext cx="541347" cy="4561385"/>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u="none" kern="1200" dirty="0" smtClean="0">
              <a:solidFill>
                <a:srgbClr val="FF0000"/>
              </a:solidFill>
            </a:rPr>
            <a:t>Keep</a:t>
          </a:r>
          <a:r>
            <a:rPr kumimoji="1" lang="en-US" altLang="ja-JP" sz="1800" u="none" kern="1200" baseline="0" dirty="0" smtClean="0">
              <a:solidFill>
                <a:srgbClr val="FF0000"/>
              </a:solidFill>
            </a:rPr>
            <a:t> </a:t>
          </a:r>
          <a:r>
            <a:rPr kumimoji="1" lang="en-US" altLang="ja-JP" sz="1800" u="none" kern="1200" baseline="0" dirty="0" smtClean="0">
              <a:solidFill>
                <a:srgbClr val="FF0000"/>
              </a:solidFill>
            </a:rPr>
            <a:t>away from the personal best solution</a:t>
          </a:r>
          <a:r>
            <a:rPr kumimoji="1" lang="en-US" altLang="ja-JP" sz="1800" u="none" kern="1200" baseline="0" dirty="0" smtClean="0">
              <a:solidFill>
                <a:schemeClr val="tx1"/>
              </a:solidFill>
            </a:rPr>
            <a:t> </a:t>
          </a:r>
          <a:r>
            <a:rPr kumimoji="1" lang="en-US" altLang="ja-JP" sz="1800" u="none" kern="1200" baseline="0" dirty="0" smtClean="0">
              <a:solidFill>
                <a:srgbClr val="FF0000"/>
              </a:solidFill>
            </a:rPr>
            <a:t>in the Niche radius</a:t>
          </a:r>
          <a:endParaRPr kumimoji="1" lang="ja-JP" altLang="en-US" sz="1800" kern="1200" dirty="0">
            <a:solidFill>
              <a:srgbClr val="FF0000"/>
            </a:solidFill>
          </a:endParaRPr>
        </a:p>
      </dsp:txBody>
      <dsp:txXfrm rot="-5400000">
        <a:off x="582989" y="764486"/>
        <a:ext cx="4534959" cy="488495"/>
      </dsp:txXfrm>
    </dsp:sp>
    <dsp:sp modelId="{AD39AB1B-0A60-47AC-8DDE-DDDE2B270353}">
      <dsp:nvSpPr>
        <dsp:cNvPr id="0" name=""/>
        <dsp:cNvSpPr/>
      </dsp:nvSpPr>
      <dsp:spPr>
        <a:xfrm rot="5400000">
          <a:off x="-124926" y="1596923"/>
          <a:ext cx="832842" cy="582989"/>
        </a:xfrm>
        <a:prstGeom prst="chevron">
          <a:avLst/>
        </a:prstGeom>
        <a:solidFill>
          <a:schemeClr val="accent6"/>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STEP2</a:t>
          </a:r>
          <a:endParaRPr kumimoji="1" lang="ja-JP" altLang="en-US" sz="1400" b="1" kern="1200" dirty="0"/>
        </a:p>
      </dsp:txBody>
      <dsp:txXfrm rot="-5400000">
        <a:off x="1" y="1763492"/>
        <a:ext cx="582989" cy="249853"/>
      </dsp:txXfrm>
    </dsp:sp>
    <dsp:sp modelId="{F1AB4264-F17F-4CC2-B7FD-3975BA4C1304}">
      <dsp:nvSpPr>
        <dsp:cNvPr id="0" name=""/>
        <dsp:cNvSpPr/>
      </dsp:nvSpPr>
      <dsp:spPr>
        <a:xfrm rot="5400000">
          <a:off x="2593008" y="-538021"/>
          <a:ext cx="541347" cy="4561385"/>
        </a:xfrm>
        <a:prstGeom prst="round2SameRect">
          <a:avLst/>
        </a:prstGeom>
        <a:solidFill>
          <a:srgbClr val="FFFC85">
            <a:alpha val="90000"/>
          </a:srgbClr>
        </a:solidFill>
        <a:ln w="25400" cap="flat" cmpd="sng" algn="ctr">
          <a:solidFill>
            <a:schemeClr val="accent6">
              <a:lumMod val="75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b="1" u="none" kern="1200" dirty="0" smtClean="0">
              <a:solidFill>
                <a:schemeClr val="tx1"/>
              </a:solidFill>
            </a:rPr>
            <a:t>Local search </a:t>
          </a:r>
          <a:r>
            <a:rPr kumimoji="1" lang="en-US" altLang="ja-JP" sz="1800" u="none" kern="1200" dirty="0" smtClean="0">
              <a:solidFill>
                <a:srgbClr val="FF0000"/>
              </a:solidFill>
            </a:rPr>
            <a:t>in</a:t>
          </a:r>
          <a:r>
            <a:rPr kumimoji="1" lang="en-US" altLang="ja-JP" sz="1800" u="none" kern="1200" baseline="0" dirty="0" smtClean="0">
              <a:solidFill>
                <a:srgbClr val="FF0000"/>
              </a:solidFill>
            </a:rPr>
            <a:t> Niche radius of the personal best solution</a:t>
          </a:r>
          <a:endParaRPr kumimoji="1" lang="ja-JP" altLang="en-US" sz="1800" kern="1200" dirty="0"/>
        </a:p>
      </dsp:txBody>
      <dsp:txXfrm rot="-5400000">
        <a:off x="582989" y="1498424"/>
        <a:ext cx="4534959" cy="488495"/>
      </dsp:txXfrm>
    </dsp:sp>
    <dsp:sp modelId="{C69706EC-6F22-4FD2-BC3F-F668E262E3A9}">
      <dsp:nvSpPr>
        <dsp:cNvPr id="0" name=""/>
        <dsp:cNvSpPr/>
      </dsp:nvSpPr>
      <dsp:spPr>
        <a:xfrm rot="5400000">
          <a:off x="-124926" y="2330860"/>
          <a:ext cx="832842" cy="582989"/>
        </a:xfrm>
        <a:prstGeom prst="chevron">
          <a:avLst/>
        </a:prstGeom>
        <a:solidFill>
          <a:srgbClr val="85B3F7"/>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STEP3</a:t>
          </a:r>
          <a:endParaRPr kumimoji="1" lang="ja-JP" altLang="en-US" sz="1400" b="1" kern="1200" dirty="0"/>
        </a:p>
      </dsp:txBody>
      <dsp:txXfrm rot="-5400000">
        <a:off x="1" y="2497429"/>
        <a:ext cx="582989" cy="249853"/>
      </dsp:txXfrm>
    </dsp:sp>
    <dsp:sp modelId="{8745090B-EEF4-4074-9B61-730F8A8B766A}">
      <dsp:nvSpPr>
        <dsp:cNvPr id="0" name=""/>
        <dsp:cNvSpPr/>
      </dsp:nvSpPr>
      <dsp:spPr>
        <a:xfrm rot="5400000">
          <a:off x="2593008" y="195915"/>
          <a:ext cx="541347" cy="4561385"/>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b="1" u="none" kern="1200" dirty="0" smtClean="0">
              <a:solidFill>
                <a:schemeClr val="tx1"/>
              </a:solidFill>
            </a:rPr>
            <a:t>Random search </a:t>
          </a:r>
          <a:r>
            <a:rPr kumimoji="1" lang="en-US" altLang="ja-JP" sz="1800" u="none" kern="1200" dirty="0" smtClean="0">
              <a:solidFill>
                <a:srgbClr val="FF0000"/>
              </a:solidFill>
            </a:rPr>
            <a:t>in Niche</a:t>
          </a:r>
          <a:r>
            <a:rPr kumimoji="1" lang="en-US" altLang="ja-JP" sz="1800" u="none" kern="1200" baseline="0" dirty="0" smtClean="0">
              <a:solidFill>
                <a:srgbClr val="FF0000"/>
              </a:solidFill>
            </a:rPr>
            <a:t> radius of the current solution</a:t>
          </a:r>
          <a:endParaRPr kumimoji="1" lang="ja-JP" altLang="en-US" sz="1800" kern="1200" dirty="0"/>
        </a:p>
      </dsp:txBody>
      <dsp:txXfrm rot="-5400000">
        <a:off x="582989" y="2232360"/>
        <a:ext cx="4534959" cy="488495"/>
      </dsp:txXfrm>
    </dsp:sp>
    <dsp:sp modelId="{7CA4C4A3-1BFE-4775-915F-ACB4BB139530}">
      <dsp:nvSpPr>
        <dsp:cNvPr id="0" name=""/>
        <dsp:cNvSpPr/>
      </dsp:nvSpPr>
      <dsp:spPr>
        <a:xfrm rot="5400000">
          <a:off x="-124926" y="3064798"/>
          <a:ext cx="832842" cy="582989"/>
        </a:xfrm>
        <a:prstGeom prst="chevron">
          <a:avLst/>
        </a:prstGeom>
        <a:solidFill>
          <a:srgbClr val="96BEF8"/>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STEP4</a:t>
          </a:r>
          <a:endParaRPr kumimoji="1" lang="ja-JP" altLang="en-US" sz="1400" b="1" kern="1200" dirty="0"/>
        </a:p>
      </dsp:txBody>
      <dsp:txXfrm rot="-5400000">
        <a:off x="1" y="3231367"/>
        <a:ext cx="582989" cy="249853"/>
      </dsp:txXfrm>
    </dsp:sp>
    <dsp:sp modelId="{0C41ACD8-6E88-4919-98B7-FA46B297E4B0}">
      <dsp:nvSpPr>
        <dsp:cNvPr id="0" name=""/>
        <dsp:cNvSpPr/>
      </dsp:nvSpPr>
      <dsp:spPr>
        <a:xfrm rot="5400000">
          <a:off x="2593008" y="929852"/>
          <a:ext cx="541347" cy="4561385"/>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kern="1200" dirty="0" smtClean="0">
              <a:solidFill>
                <a:schemeClr val="tx1"/>
              </a:solidFill>
            </a:rPr>
            <a:t>Evaluate and update solutions</a:t>
          </a:r>
          <a:endParaRPr kumimoji="1" lang="ja-JP" altLang="en-US" sz="1800" kern="1200" dirty="0"/>
        </a:p>
      </dsp:txBody>
      <dsp:txXfrm rot="-5400000">
        <a:off x="582989" y="2966297"/>
        <a:ext cx="4534959" cy="488495"/>
      </dsp:txXfrm>
    </dsp:sp>
    <dsp:sp modelId="{FD81A8DD-4AA7-4BC6-A38B-F504D61EBBAD}">
      <dsp:nvSpPr>
        <dsp:cNvPr id="0" name=""/>
        <dsp:cNvSpPr/>
      </dsp:nvSpPr>
      <dsp:spPr>
        <a:xfrm rot="5400000">
          <a:off x="-124926" y="3798735"/>
          <a:ext cx="832842" cy="582989"/>
        </a:xfrm>
        <a:prstGeom prst="chevron">
          <a:avLst/>
        </a:prstGeom>
        <a:solidFill>
          <a:srgbClr val="92BBF8"/>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kumimoji="1" lang="en-US" altLang="ja-JP" sz="1500" b="1" kern="1200" dirty="0" smtClean="0"/>
            <a:t>STEP5</a:t>
          </a:r>
          <a:endParaRPr kumimoji="1" lang="ja-JP" altLang="en-US" sz="1500" b="1" kern="1200" dirty="0"/>
        </a:p>
      </dsp:txBody>
      <dsp:txXfrm rot="-5400000">
        <a:off x="1" y="3965304"/>
        <a:ext cx="582989" cy="249853"/>
      </dsp:txXfrm>
    </dsp:sp>
    <dsp:sp modelId="{02601048-F4D1-4A68-B127-CDF794873374}">
      <dsp:nvSpPr>
        <dsp:cNvPr id="0" name=""/>
        <dsp:cNvSpPr/>
      </dsp:nvSpPr>
      <dsp:spPr>
        <a:xfrm rot="5400000">
          <a:off x="2593008" y="1663790"/>
          <a:ext cx="541347" cy="4561385"/>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kern="1200" dirty="0" smtClean="0">
              <a:solidFill>
                <a:schemeClr val="tx1"/>
              </a:solidFill>
            </a:rPr>
            <a:t>Return to STEP1</a:t>
          </a:r>
          <a:endParaRPr kumimoji="1" lang="ja-JP" altLang="en-US" sz="1800" kern="1200" dirty="0"/>
        </a:p>
      </dsp:txBody>
      <dsp:txXfrm rot="-5400000">
        <a:off x="582989" y="3700235"/>
        <a:ext cx="4534959" cy="488495"/>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DC1B83-4CBC-4E9A-9CB3-7959043307DB}">
      <dsp:nvSpPr>
        <dsp:cNvPr id="0" name=""/>
        <dsp:cNvSpPr/>
      </dsp:nvSpPr>
      <dsp:spPr>
        <a:xfrm rot="5400000">
          <a:off x="-124926" y="129048"/>
          <a:ext cx="832842" cy="582989"/>
        </a:xfrm>
        <a:prstGeom prst="chevron">
          <a:avLst/>
        </a:prstGeom>
        <a:solidFill>
          <a:srgbClr val="FF0000"/>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STEP0</a:t>
          </a:r>
          <a:endParaRPr kumimoji="1" lang="ja-JP" altLang="en-US" sz="1400" b="1" kern="1200" dirty="0"/>
        </a:p>
      </dsp:txBody>
      <dsp:txXfrm rot="-5400000">
        <a:off x="1" y="295617"/>
        <a:ext cx="582989" cy="249853"/>
      </dsp:txXfrm>
    </dsp:sp>
    <dsp:sp modelId="{88817E69-1EAA-435E-99AC-033E06AA6C70}">
      <dsp:nvSpPr>
        <dsp:cNvPr id="0" name=""/>
        <dsp:cNvSpPr/>
      </dsp:nvSpPr>
      <dsp:spPr>
        <a:xfrm rot="5400000">
          <a:off x="2593008" y="-2005896"/>
          <a:ext cx="541347" cy="4561385"/>
        </a:xfrm>
        <a:prstGeom prst="round2SameRect">
          <a:avLst/>
        </a:prstGeom>
        <a:solidFill>
          <a:schemeClr val="bg1">
            <a:alpha val="90000"/>
          </a:schemeClr>
        </a:solidFill>
        <a:ln w="25400" cap="flat" cmpd="sng" algn="ctr">
          <a:solidFill>
            <a:srgbClr val="FF0000"/>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kern="1200" dirty="0" smtClean="0">
              <a:solidFill>
                <a:srgbClr val="FF0000"/>
              </a:solidFill>
            </a:rPr>
            <a:t>Calculate the dense of individual and Niche radius</a:t>
          </a:r>
          <a:endParaRPr kumimoji="1" lang="ja-JP" altLang="en-US" sz="1800" kern="1200" dirty="0">
            <a:solidFill>
              <a:srgbClr val="FF0000"/>
            </a:solidFill>
          </a:endParaRPr>
        </a:p>
      </dsp:txBody>
      <dsp:txXfrm rot="-5400000">
        <a:off x="582989" y="30549"/>
        <a:ext cx="4534959" cy="488495"/>
      </dsp:txXfrm>
    </dsp:sp>
    <dsp:sp modelId="{C5DE4F0F-B290-42C3-B5BA-FA42B2E8005B}">
      <dsp:nvSpPr>
        <dsp:cNvPr id="0" name=""/>
        <dsp:cNvSpPr/>
      </dsp:nvSpPr>
      <dsp:spPr>
        <a:xfrm rot="5400000">
          <a:off x="-124926" y="862986"/>
          <a:ext cx="832842" cy="582989"/>
        </a:xfrm>
        <a:prstGeom prst="chevron">
          <a:avLst/>
        </a:prstGeom>
        <a:solidFill>
          <a:srgbClr val="619DF5"/>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STEP1</a:t>
          </a:r>
          <a:endParaRPr kumimoji="1" lang="ja-JP" altLang="en-US" sz="1400" b="1" kern="1200" dirty="0"/>
        </a:p>
      </dsp:txBody>
      <dsp:txXfrm rot="-5400000">
        <a:off x="1" y="1029555"/>
        <a:ext cx="582989" cy="249853"/>
      </dsp:txXfrm>
    </dsp:sp>
    <dsp:sp modelId="{A7527560-1746-4C20-B9B3-07D6BCBD7A69}">
      <dsp:nvSpPr>
        <dsp:cNvPr id="0" name=""/>
        <dsp:cNvSpPr/>
      </dsp:nvSpPr>
      <dsp:spPr>
        <a:xfrm rot="5400000">
          <a:off x="2593008" y="-1271959"/>
          <a:ext cx="541347" cy="4561385"/>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u="none" kern="1200" dirty="0" smtClean="0">
              <a:solidFill>
                <a:srgbClr val="FF0000"/>
              </a:solidFill>
            </a:rPr>
            <a:t>Keep</a:t>
          </a:r>
          <a:r>
            <a:rPr kumimoji="1" lang="en-US" altLang="ja-JP" sz="1800" u="none" kern="1200" baseline="0" dirty="0" smtClean="0">
              <a:solidFill>
                <a:srgbClr val="FF0000"/>
              </a:solidFill>
            </a:rPr>
            <a:t> </a:t>
          </a:r>
          <a:r>
            <a:rPr kumimoji="1" lang="en-US" altLang="ja-JP" sz="1800" u="none" kern="1200" baseline="0" dirty="0" smtClean="0">
              <a:solidFill>
                <a:srgbClr val="FF0000"/>
              </a:solidFill>
            </a:rPr>
            <a:t>away from the personal best solution</a:t>
          </a:r>
          <a:r>
            <a:rPr kumimoji="1" lang="en-US" altLang="ja-JP" sz="1800" u="none" kern="1200" baseline="0" dirty="0" smtClean="0">
              <a:solidFill>
                <a:schemeClr val="tx1"/>
              </a:solidFill>
            </a:rPr>
            <a:t> </a:t>
          </a:r>
          <a:r>
            <a:rPr kumimoji="1" lang="en-US" altLang="ja-JP" sz="1800" u="none" kern="1200" baseline="0" dirty="0" smtClean="0">
              <a:solidFill>
                <a:srgbClr val="FF0000"/>
              </a:solidFill>
            </a:rPr>
            <a:t>in the Niche radius</a:t>
          </a:r>
          <a:endParaRPr kumimoji="1" lang="ja-JP" altLang="en-US" sz="1800" kern="1200" dirty="0">
            <a:solidFill>
              <a:srgbClr val="FF0000"/>
            </a:solidFill>
          </a:endParaRPr>
        </a:p>
      </dsp:txBody>
      <dsp:txXfrm rot="-5400000">
        <a:off x="582989" y="764486"/>
        <a:ext cx="4534959" cy="488495"/>
      </dsp:txXfrm>
    </dsp:sp>
    <dsp:sp modelId="{AD39AB1B-0A60-47AC-8DDE-DDDE2B270353}">
      <dsp:nvSpPr>
        <dsp:cNvPr id="0" name=""/>
        <dsp:cNvSpPr/>
      </dsp:nvSpPr>
      <dsp:spPr>
        <a:xfrm rot="5400000">
          <a:off x="-124926" y="1596923"/>
          <a:ext cx="832842" cy="582989"/>
        </a:xfrm>
        <a:prstGeom prst="chevron">
          <a:avLst/>
        </a:prstGeom>
        <a:solidFill>
          <a:srgbClr val="76AAF6"/>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STEP2</a:t>
          </a:r>
          <a:endParaRPr kumimoji="1" lang="ja-JP" altLang="en-US" sz="1400" b="1" kern="1200" dirty="0"/>
        </a:p>
      </dsp:txBody>
      <dsp:txXfrm rot="-5400000">
        <a:off x="1" y="1763492"/>
        <a:ext cx="582989" cy="249853"/>
      </dsp:txXfrm>
    </dsp:sp>
    <dsp:sp modelId="{F1AB4264-F17F-4CC2-B7FD-3975BA4C1304}">
      <dsp:nvSpPr>
        <dsp:cNvPr id="0" name=""/>
        <dsp:cNvSpPr/>
      </dsp:nvSpPr>
      <dsp:spPr>
        <a:xfrm rot="5400000">
          <a:off x="2593008" y="-538021"/>
          <a:ext cx="541347" cy="4561385"/>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b="1" u="none" kern="1200" dirty="0" smtClean="0">
              <a:solidFill>
                <a:schemeClr val="tx1"/>
              </a:solidFill>
            </a:rPr>
            <a:t>Local search </a:t>
          </a:r>
          <a:r>
            <a:rPr kumimoji="1" lang="en-US" altLang="ja-JP" sz="1800" u="none" kern="1200" dirty="0" smtClean="0">
              <a:solidFill>
                <a:srgbClr val="FF0000"/>
              </a:solidFill>
            </a:rPr>
            <a:t>in</a:t>
          </a:r>
          <a:r>
            <a:rPr kumimoji="1" lang="en-US" altLang="ja-JP" sz="1800" u="none" kern="1200" baseline="0" dirty="0" smtClean="0">
              <a:solidFill>
                <a:srgbClr val="FF0000"/>
              </a:solidFill>
            </a:rPr>
            <a:t> Niche radius of the personal best solution</a:t>
          </a:r>
          <a:endParaRPr kumimoji="1" lang="ja-JP" altLang="en-US" sz="1800" kern="1200" dirty="0"/>
        </a:p>
      </dsp:txBody>
      <dsp:txXfrm rot="-5400000">
        <a:off x="582989" y="1498424"/>
        <a:ext cx="4534959" cy="488495"/>
      </dsp:txXfrm>
    </dsp:sp>
    <dsp:sp modelId="{C69706EC-6F22-4FD2-BC3F-F668E262E3A9}">
      <dsp:nvSpPr>
        <dsp:cNvPr id="0" name=""/>
        <dsp:cNvSpPr/>
      </dsp:nvSpPr>
      <dsp:spPr>
        <a:xfrm rot="5400000">
          <a:off x="-124926" y="2330860"/>
          <a:ext cx="832842" cy="582989"/>
        </a:xfrm>
        <a:prstGeom prst="chevron">
          <a:avLst/>
        </a:prstGeom>
        <a:solidFill>
          <a:schemeClr val="accent6"/>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STEP3</a:t>
          </a:r>
          <a:endParaRPr kumimoji="1" lang="ja-JP" altLang="en-US" sz="1400" b="1" kern="1200" dirty="0"/>
        </a:p>
      </dsp:txBody>
      <dsp:txXfrm rot="-5400000">
        <a:off x="1" y="2497429"/>
        <a:ext cx="582989" cy="249853"/>
      </dsp:txXfrm>
    </dsp:sp>
    <dsp:sp modelId="{8745090B-EEF4-4074-9B61-730F8A8B766A}">
      <dsp:nvSpPr>
        <dsp:cNvPr id="0" name=""/>
        <dsp:cNvSpPr/>
      </dsp:nvSpPr>
      <dsp:spPr>
        <a:xfrm rot="5400000">
          <a:off x="2593008" y="195915"/>
          <a:ext cx="541347" cy="4561385"/>
        </a:xfrm>
        <a:prstGeom prst="round2SameRect">
          <a:avLst/>
        </a:prstGeom>
        <a:solidFill>
          <a:srgbClr val="FFFC85">
            <a:alpha val="90000"/>
          </a:srgbClr>
        </a:solidFill>
        <a:ln w="25400" cap="flat" cmpd="sng" algn="ctr">
          <a:solidFill>
            <a:schemeClr val="accent6"/>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b="1" u="none" kern="1200" dirty="0" smtClean="0">
              <a:solidFill>
                <a:schemeClr val="tx1"/>
              </a:solidFill>
            </a:rPr>
            <a:t>Random search </a:t>
          </a:r>
          <a:r>
            <a:rPr kumimoji="1" lang="en-US" altLang="ja-JP" sz="1800" u="none" kern="1200" dirty="0" smtClean="0">
              <a:solidFill>
                <a:srgbClr val="FF0000"/>
              </a:solidFill>
            </a:rPr>
            <a:t>in Niche</a:t>
          </a:r>
          <a:r>
            <a:rPr kumimoji="1" lang="en-US" altLang="ja-JP" sz="1800" u="none" kern="1200" baseline="0" dirty="0" smtClean="0">
              <a:solidFill>
                <a:srgbClr val="FF0000"/>
              </a:solidFill>
            </a:rPr>
            <a:t> radius of the current solution</a:t>
          </a:r>
          <a:endParaRPr kumimoji="1" lang="ja-JP" altLang="en-US" sz="1800" kern="1200" dirty="0"/>
        </a:p>
      </dsp:txBody>
      <dsp:txXfrm rot="-5400000">
        <a:off x="582989" y="2232360"/>
        <a:ext cx="4534959" cy="488495"/>
      </dsp:txXfrm>
    </dsp:sp>
    <dsp:sp modelId="{7CA4C4A3-1BFE-4775-915F-ACB4BB139530}">
      <dsp:nvSpPr>
        <dsp:cNvPr id="0" name=""/>
        <dsp:cNvSpPr/>
      </dsp:nvSpPr>
      <dsp:spPr>
        <a:xfrm rot="5400000">
          <a:off x="-124926" y="3064798"/>
          <a:ext cx="832842" cy="582989"/>
        </a:xfrm>
        <a:prstGeom prst="chevron">
          <a:avLst/>
        </a:prstGeom>
        <a:solidFill>
          <a:srgbClr val="96BEF8"/>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STEP4</a:t>
          </a:r>
          <a:endParaRPr kumimoji="1" lang="ja-JP" altLang="en-US" sz="1400" b="1" kern="1200" dirty="0"/>
        </a:p>
      </dsp:txBody>
      <dsp:txXfrm rot="-5400000">
        <a:off x="1" y="3231367"/>
        <a:ext cx="582989" cy="249853"/>
      </dsp:txXfrm>
    </dsp:sp>
    <dsp:sp modelId="{0C41ACD8-6E88-4919-98B7-FA46B297E4B0}">
      <dsp:nvSpPr>
        <dsp:cNvPr id="0" name=""/>
        <dsp:cNvSpPr/>
      </dsp:nvSpPr>
      <dsp:spPr>
        <a:xfrm rot="5400000">
          <a:off x="2593008" y="929852"/>
          <a:ext cx="541347" cy="4561385"/>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kern="1200" dirty="0" smtClean="0">
              <a:solidFill>
                <a:schemeClr val="tx1"/>
              </a:solidFill>
            </a:rPr>
            <a:t>Evaluate and update solutions</a:t>
          </a:r>
          <a:endParaRPr kumimoji="1" lang="ja-JP" altLang="en-US" sz="1800" kern="1200" dirty="0"/>
        </a:p>
      </dsp:txBody>
      <dsp:txXfrm rot="-5400000">
        <a:off x="582989" y="2966297"/>
        <a:ext cx="4534959" cy="488495"/>
      </dsp:txXfrm>
    </dsp:sp>
    <dsp:sp modelId="{FD81A8DD-4AA7-4BC6-A38B-F504D61EBBAD}">
      <dsp:nvSpPr>
        <dsp:cNvPr id="0" name=""/>
        <dsp:cNvSpPr/>
      </dsp:nvSpPr>
      <dsp:spPr>
        <a:xfrm rot="5400000">
          <a:off x="-124926" y="3798735"/>
          <a:ext cx="832842" cy="582989"/>
        </a:xfrm>
        <a:prstGeom prst="chevron">
          <a:avLst/>
        </a:prstGeom>
        <a:solidFill>
          <a:srgbClr val="92BBF8"/>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kumimoji="1" lang="en-US" altLang="ja-JP" sz="1500" b="1" kern="1200" dirty="0" smtClean="0"/>
            <a:t>STEP5</a:t>
          </a:r>
          <a:endParaRPr kumimoji="1" lang="ja-JP" altLang="en-US" sz="1500" b="1" kern="1200" dirty="0"/>
        </a:p>
      </dsp:txBody>
      <dsp:txXfrm rot="-5400000">
        <a:off x="1" y="3965304"/>
        <a:ext cx="582989" cy="249853"/>
      </dsp:txXfrm>
    </dsp:sp>
    <dsp:sp modelId="{02601048-F4D1-4A68-B127-CDF794873374}">
      <dsp:nvSpPr>
        <dsp:cNvPr id="0" name=""/>
        <dsp:cNvSpPr/>
      </dsp:nvSpPr>
      <dsp:spPr>
        <a:xfrm rot="5400000">
          <a:off x="2593008" y="1663790"/>
          <a:ext cx="541347" cy="4561385"/>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kern="1200" dirty="0" smtClean="0">
              <a:solidFill>
                <a:schemeClr val="tx1"/>
              </a:solidFill>
            </a:rPr>
            <a:t>Return to STEP1</a:t>
          </a:r>
          <a:endParaRPr kumimoji="1" lang="ja-JP" altLang="en-US" sz="1800" kern="1200" dirty="0"/>
        </a:p>
      </dsp:txBody>
      <dsp:txXfrm rot="-5400000">
        <a:off x="582989" y="3700235"/>
        <a:ext cx="4534959" cy="488495"/>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DC1B83-4CBC-4E9A-9CB3-7959043307DB}">
      <dsp:nvSpPr>
        <dsp:cNvPr id="0" name=""/>
        <dsp:cNvSpPr/>
      </dsp:nvSpPr>
      <dsp:spPr>
        <a:xfrm rot="5400000">
          <a:off x="-124926" y="129048"/>
          <a:ext cx="832842" cy="582989"/>
        </a:xfrm>
        <a:prstGeom prst="chevron">
          <a:avLst/>
        </a:prstGeom>
        <a:solidFill>
          <a:srgbClr val="FF0000"/>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STEP0</a:t>
          </a:r>
          <a:endParaRPr kumimoji="1" lang="ja-JP" altLang="en-US" sz="1400" b="1" kern="1200" dirty="0"/>
        </a:p>
      </dsp:txBody>
      <dsp:txXfrm rot="-5400000">
        <a:off x="1" y="295617"/>
        <a:ext cx="582989" cy="249853"/>
      </dsp:txXfrm>
    </dsp:sp>
    <dsp:sp modelId="{88817E69-1EAA-435E-99AC-033E06AA6C70}">
      <dsp:nvSpPr>
        <dsp:cNvPr id="0" name=""/>
        <dsp:cNvSpPr/>
      </dsp:nvSpPr>
      <dsp:spPr>
        <a:xfrm rot="5400000">
          <a:off x="2593008" y="-2005896"/>
          <a:ext cx="541347" cy="4561385"/>
        </a:xfrm>
        <a:prstGeom prst="round2SameRect">
          <a:avLst/>
        </a:prstGeom>
        <a:noFill/>
        <a:ln w="25400" cap="flat" cmpd="sng" algn="ctr">
          <a:solidFill>
            <a:srgbClr val="FF0000"/>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kern="1200" dirty="0" smtClean="0">
              <a:solidFill>
                <a:srgbClr val="FF0000"/>
              </a:solidFill>
            </a:rPr>
            <a:t>Calculate the dense of individual and Niche radius</a:t>
          </a:r>
          <a:endParaRPr kumimoji="1" lang="ja-JP" altLang="en-US" sz="1800" kern="1200" dirty="0">
            <a:solidFill>
              <a:srgbClr val="FF0000"/>
            </a:solidFill>
          </a:endParaRPr>
        </a:p>
      </dsp:txBody>
      <dsp:txXfrm rot="-5400000">
        <a:off x="582989" y="30549"/>
        <a:ext cx="4534959" cy="488495"/>
      </dsp:txXfrm>
    </dsp:sp>
    <dsp:sp modelId="{C5DE4F0F-B290-42C3-B5BA-FA42B2E8005B}">
      <dsp:nvSpPr>
        <dsp:cNvPr id="0" name=""/>
        <dsp:cNvSpPr/>
      </dsp:nvSpPr>
      <dsp:spPr>
        <a:xfrm rot="5400000">
          <a:off x="-124926" y="862986"/>
          <a:ext cx="832842" cy="582989"/>
        </a:xfrm>
        <a:prstGeom prst="chevron">
          <a:avLst/>
        </a:prstGeom>
        <a:solidFill>
          <a:srgbClr val="619DF5"/>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STEP1</a:t>
          </a:r>
          <a:endParaRPr kumimoji="1" lang="ja-JP" altLang="en-US" sz="1400" b="1" kern="1200" dirty="0"/>
        </a:p>
      </dsp:txBody>
      <dsp:txXfrm rot="-5400000">
        <a:off x="1" y="1029555"/>
        <a:ext cx="582989" cy="249853"/>
      </dsp:txXfrm>
    </dsp:sp>
    <dsp:sp modelId="{A7527560-1746-4C20-B9B3-07D6BCBD7A69}">
      <dsp:nvSpPr>
        <dsp:cNvPr id="0" name=""/>
        <dsp:cNvSpPr/>
      </dsp:nvSpPr>
      <dsp:spPr>
        <a:xfrm rot="5400000">
          <a:off x="2593008" y="-1271959"/>
          <a:ext cx="541347" cy="4561385"/>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u="none" kern="1200" dirty="0" smtClean="0">
              <a:solidFill>
                <a:srgbClr val="FF0000"/>
              </a:solidFill>
            </a:rPr>
            <a:t>Keep</a:t>
          </a:r>
          <a:r>
            <a:rPr kumimoji="1" lang="en-US" altLang="ja-JP" sz="1800" u="none" kern="1200" baseline="0" dirty="0" smtClean="0">
              <a:solidFill>
                <a:srgbClr val="FF0000"/>
              </a:solidFill>
            </a:rPr>
            <a:t> </a:t>
          </a:r>
          <a:r>
            <a:rPr kumimoji="1" lang="en-US" altLang="ja-JP" sz="1800" u="none" kern="1200" baseline="0" dirty="0" smtClean="0">
              <a:solidFill>
                <a:srgbClr val="FF0000"/>
              </a:solidFill>
            </a:rPr>
            <a:t>away from the personal best solution</a:t>
          </a:r>
          <a:r>
            <a:rPr kumimoji="1" lang="en-US" altLang="ja-JP" sz="1800" u="none" kern="1200" baseline="0" dirty="0" smtClean="0">
              <a:solidFill>
                <a:schemeClr val="tx1"/>
              </a:solidFill>
            </a:rPr>
            <a:t> </a:t>
          </a:r>
          <a:r>
            <a:rPr kumimoji="1" lang="en-US" altLang="ja-JP" sz="1800" u="none" kern="1200" baseline="0" dirty="0" smtClean="0">
              <a:solidFill>
                <a:srgbClr val="FF0000"/>
              </a:solidFill>
            </a:rPr>
            <a:t>in the Niche radius</a:t>
          </a:r>
          <a:endParaRPr kumimoji="1" lang="ja-JP" altLang="en-US" sz="1800" kern="1200" dirty="0">
            <a:solidFill>
              <a:srgbClr val="FF0000"/>
            </a:solidFill>
          </a:endParaRPr>
        </a:p>
      </dsp:txBody>
      <dsp:txXfrm rot="-5400000">
        <a:off x="582989" y="764486"/>
        <a:ext cx="4534959" cy="488495"/>
      </dsp:txXfrm>
    </dsp:sp>
    <dsp:sp modelId="{AD39AB1B-0A60-47AC-8DDE-DDDE2B270353}">
      <dsp:nvSpPr>
        <dsp:cNvPr id="0" name=""/>
        <dsp:cNvSpPr/>
      </dsp:nvSpPr>
      <dsp:spPr>
        <a:xfrm rot="5400000">
          <a:off x="-124926" y="1596923"/>
          <a:ext cx="832842" cy="582989"/>
        </a:xfrm>
        <a:prstGeom prst="chevron">
          <a:avLst/>
        </a:prstGeom>
        <a:solidFill>
          <a:srgbClr val="76AAF6"/>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STEP2</a:t>
          </a:r>
          <a:endParaRPr kumimoji="1" lang="ja-JP" altLang="en-US" sz="1400" b="1" kern="1200" dirty="0"/>
        </a:p>
      </dsp:txBody>
      <dsp:txXfrm rot="-5400000">
        <a:off x="1" y="1763492"/>
        <a:ext cx="582989" cy="249853"/>
      </dsp:txXfrm>
    </dsp:sp>
    <dsp:sp modelId="{F1AB4264-F17F-4CC2-B7FD-3975BA4C1304}">
      <dsp:nvSpPr>
        <dsp:cNvPr id="0" name=""/>
        <dsp:cNvSpPr/>
      </dsp:nvSpPr>
      <dsp:spPr>
        <a:xfrm rot="5400000">
          <a:off x="2593008" y="-538021"/>
          <a:ext cx="541347" cy="4561385"/>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b="1" u="none" kern="1200" dirty="0" smtClean="0">
              <a:solidFill>
                <a:schemeClr val="tx1"/>
              </a:solidFill>
            </a:rPr>
            <a:t>Local search </a:t>
          </a:r>
          <a:r>
            <a:rPr kumimoji="1" lang="en-US" altLang="ja-JP" sz="1800" u="none" kern="1200" dirty="0" smtClean="0">
              <a:solidFill>
                <a:srgbClr val="FF0000"/>
              </a:solidFill>
            </a:rPr>
            <a:t>in</a:t>
          </a:r>
          <a:r>
            <a:rPr kumimoji="1" lang="en-US" altLang="ja-JP" sz="1800" u="none" kern="1200" baseline="0" dirty="0" smtClean="0">
              <a:solidFill>
                <a:srgbClr val="FF0000"/>
              </a:solidFill>
            </a:rPr>
            <a:t> Niche radius of the personal best solution</a:t>
          </a:r>
          <a:endParaRPr kumimoji="1" lang="ja-JP" altLang="en-US" sz="1800" kern="1200" dirty="0"/>
        </a:p>
      </dsp:txBody>
      <dsp:txXfrm rot="-5400000">
        <a:off x="582989" y="1498424"/>
        <a:ext cx="4534959" cy="488495"/>
      </dsp:txXfrm>
    </dsp:sp>
    <dsp:sp modelId="{C69706EC-6F22-4FD2-BC3F-F668E262E3A9}">
      <dsp:nvSpPr>
        <dsp:cNvPr id="0" name=""/>
        <dsp:cNvSpPr/>
      </dsp:nvSpPr>
      <dsp:spPr>
        <a:xfrm rot="5400000">
          <a:off x="-124926" y="2330860"/>
          <a:ext cx="832842" cy="582989"/>
        </a:xfrm>
        <a:prstGeom prst="chevron">
          <a:avLst/>
        </a:prstGeom>
        <a:solidFill>
          <a:srgbClr val="85B3F7"/>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STEP3</a:t>
          </a:r>
          <a:endParaRPr kumimoji="1" lang="ja-JP" altLang="en-US" sz="1400" b="1" kern="1200" dirty="0"/>
        </a:p>
      </dsp:txBody>
      <dsp:txXfrm rot="-5400000">
        <a:off x="1" y="2497429"/>
        <a:ext cx="582989" cy="249853"/>
      </dsp:txXfrm>
    </dsp:sp>
    <dsp:sp modelId="{8745090B-EEF4-4074-9B61-730F8A8B766A}">
      <dsp:nvSpPr>
        <dsp:cNvPr id="0" name=""/>
        <dsp:cNvSpPr/>
      </dsp:nvSpPr>
      <dsp:spPr>
        <a:xfrm rot="5400000">
          <a:off x="2593008" y="195915"/>
          <a:ext cx="541347" cy="4561385"/>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b="1" u="none" kern="1200" dirty="0" smtClean="0">
              <a:solidFill>
                <a:schemeClr val="tx1"/>
              </a:solidFill>
            </a:rPr>
            <a:t>Random search </a:t>
          </a:r>
          <a:r>
            <a:rPr kumimoji="1" lang="en-US" altLang="ja-JP" sz="1800" u="none" kern="1200" dirty="0" smtClean="0">
              <a:solidFill>
                <a:srgbClr val="FF0000"/>
              </a:solidFill>
            </a:rPr>
            <a:t>in Niche</a:t>
          </a:r>
          <a:r>
            <a:rPr kumimoji="1" lang="en-US" altLang="ja-JP" sz="1800" u="none" kern="1200" baseline="0" dirty="0" smtClean="0">
              <a:solidFill>
                <a:srgbClr val="FF0000"/>
              </a:solidFill>
            </a:rPr>
            <a:t> radius of the current solution</a:t>
          </a:r>
          <a:endParaRPr kumimoji="1" lang="ja-JP" altLang="en-US" sz="1800" kern="1200" dirty="0"/>
        </a:p>
      </dsp:txBody>
      <dsp:txXfrm rot="-5400000">
        <a:off x="582989" y="2232360"/>
        <a:ext cx="4534959" cy="488495"/>
      </dsp:txXfrm>
    </dsp:sp>
    <dsp:sp modelId="{7CA4C4A3-1BFE-4775-915F-ACB4BB139530}">
      <dsp:nvSpPr>
        <dsp:cNvPr id="0" name=""/>
        <dsp:cNvSpPr/>
      </dsp:nvSpPr>
      <dsp:spPr>
        <a:xfrm rot="5400000">
          <a:off x="-124926" y="3064798"/>
          <a:ext cx="832842" cy="582989"/>
        </a:xfrm>
        <a:prstGeom prst="chevron">
          <a:avLst/>
        </a:prstGeom>
        <a:solidFill>
          <a:schemeClr val="accent6"/>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STEP4</a:t>
          </a:r>
          <a:endParaRPr kumimoji="1" lang="ja-JP" altLang="en-US" sz="1400" b="1" kern="1200" dirty="0"/>
        </a:p>
      </dsp:txBody>
      <dsp:txXfrm rot="-5400000">
        <a:off x="1" y="3231367"/>
        <a:ext cx="582989" cy="249853"/>
      </dsp:txXfrm>
    </dsp:sp>
    <dsp:sp modelId="{0C41ACD8-6E88-4919-98B7-FA46B297E4B0}">
      <dsp:nvSpPr>
        <dsp:cNvPr id="0" name=""/>
        <dsp:cNvSpPr/>
      </dsp:nvSpPr>
      <dsp:spPr>
        <a:xfrm rot="5400000">
          <a:off x="2593008" y="929852"/>
          <a:ext cx="541347" cy="4561385"/>
        </a:xfrm>
        <a:prstGeom prst="round2SameRect">
          <a:avLst/>
        </a:prstGeom>
        <a:solidFill>
          <a:srgbClr val="FFFC85"/>
        </a:solidFill>
        <a:ln w="25400" cap="flat" cmpd="sng" algn="ctr">
          <a:solidFill>
            <a:schemeClr val="accent6"/>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kern="1200" dirty="0" smtClean="0">
              <a:solidFill>
                <a:schemeClr val="tx1"/>
              </a:solidFill>
            </a:rPr>
            <a:t>Evaluate and update solutions</a:t>
          </a:r>
          <a:endParaRPr kumimoji="1" lang="ja-JP" altLang="en-US" sz="1800" kern="1200" dirty="0"/>
        </a:p>
      </dsp:txBody>
      <dsp:txXfrm rot="-5400000">
        <a:off x="582989" y="2966297"/>
        <a:ext cx="4534959" cy="488495"/>
      </dsp:txXfrm>
    </dsp:sp>
    <dsp:sp modelId="{FD81A8DD-4AA7-4BC6-A38B-F504D61EBBAD}">
      <dsp:nvSpPr>
        <dsp:cNvPr id="0" name=""/>
        <dsp:cNvSpPr/>
      </dsp:nvSpPr>
      <dsp:spPr>
        <a:xfrm rot="5400000">
          <a:off x="-124926" y="3798735"/>
          <a:ext cx="832842" cy="582989"/>
        </a:xfrm>
        <a:prstGeom prst="chevron">
          <a:avLst/>
        </a:prstGeom>
        <a:solidFill>
          <a:srgbClr val="92BBF8"/>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kumimoji="1" lang="en-US" altLang="ja-JP" sz="1500" b="1" kern="1200" dirty="0" smtClean="0"/>
            <a:t>STEP5</a:t>
          </a:r>
          <a:endParaRPr kumimoji="1" lang="ja-JP" altLang="en-US" sz="1500" b="1" kern="1200" dirty="0"/>
        </a:p>
      </dsp:txBody>
      <dsp:txXfrm rot="-5400000">
        <a:off x="1" y="3965304"/>
        <a:ext cx="582989" cy="249853"/>
      </dsp:txXfrm>
    </dsp:sp>
    <dsp:sp modelId="{02601048-F4D1-4A68-B127-CDF794873374}">
      <dsp:nvSpPr>
        <dsp:cNvPr id="0" name=""/>
        <dsp:cNvSpPr/>
      </dsp:nvSpPr>
      <dsp:spPr>
        <a:xfrm rot="5400000">
          <a:off x="2593008" y="1663790"/>
          <a:ext cx="541347" cy="4561385"/>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kern="1200" dirty="0" smtClean="0">
              <a:solidFill>
                <a:schemeClr val="tx1"/>
              </a:solidFill>
            </a:rPr>
            <a:t>Return to STEP1</a:t>
          </a:r>
          <a:endParaRPr kumimoji="1" lang="ja-JP" altLang="en-US" sz="1800" kern="1200" dirty="0"/>
        </a:p>
      </dsp:txBody>
      <dsp:txXfrm rot="-5400000">
        <a:off x="582989" y="3700235"/>
        <a:ext cx="4534959" cy="488495"/>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DC1B83-4CBC-4E9A-9CB3-7959043307DB}">
      <dsp:nvSpPr>
        <dsp:cNvPr id="0" name=""/>
        <dsp:cNvSpPr/>
      </dsp:nvSpPr>
      <dsp:spPr>
        <a:xfrm rot="5400000">
          <a:off x="-124926" y="129048"/>
          <a:ext cx="832842" cy="582989"/>
        </a:xfrm>
        <a:prstGeom prst="chevron">
          <a:avLst/>
        </a:prstGeom>
        <a:solidFill>
          <a:srgbClr val="FF0000"/>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STEP0</a:t>
          </a:r>
          <a:endParaRPr kumimoji="1" lang="ja-JP" altLang="en-US" sz="1400" b="1" kern="1200" dirty="0"/>
        </a:p>
      </dsp:txBody>
      <dsp:txXfrm rot="-5400000">
        <a:off x="1" y="295617"/>
        <a:ext cx="582989" cy="249853"/>
      </dsp:txXfrm>
    </dsp:sp>
    <dsp:sp modelId="{88817E69-1EAA-435E-99AC-033E06AA6C70}">
      <dsp:nvSpPr>
        <dsp:cNvPr id="0" name=""/>
        <dsp:cNvSpPr/>
      </dsp:nvSpPr>
      <dsp:spPr>
        <a:xfrm rot="5400000">
          <a:off x="2593008" y="-2005896"/>
          <a:ext cx="541347" cy="4561385"/>
        </a:xfrm>
        <a:prstGeom prst="round2SameRect">
          <a:avLst/>
        </a:prstGeom>
        <a:solidFill>
          <a:schemeClr val="bg1">
            <a:alpha val="90000"/>
          </a:schemeClr>
        </a:solidFill>
        <a:ln w="25400" cap="flat" cmpd="sng" algn="ctr">
          <a:solidFill>
            <a:srgbClr val="FF0000"/>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kern="1200" dirty="0" smtClean="0">
              <a:solidFill>
                <a:srgbClr val="FF0000"/>
              </a:solidFill>
            </a:rPr>
            <a:t>Calculate the dense of individual and Niche radius</a:t>
          </a:r>
          <a:endParaRPr kumimoji="1" lang="ja-JP" altLang="en-US" sz="1800" kern="1200" dirty="0">
            <a:solidFill>
              <a:srgbClr val="FF0000"/>
            </a:solidFill>
          </a:endParaRPr>
        </a:p>
      </dsp:txBody>
      <dsp:txXfrm rot="-5400000">
        <a:off x="582989" y="30549"/>
        <a:ext cx="4534959" cy="488495"/>
      </dsp:txXfrm>
    </dsp:sp>
    <dsp:sp modelId="{C5DE4F0F-B290-42C3-B5BA-FA42B2E8005B}">
      <dsp:nvSpPr>
        <dsp:cNvPr id="0" name=""/>
        <dsp:cNvSpPr/>
      </dsp:nvSpPr>
      <dsp:spPr>
        <a:xfrm rot="5400000">
          <a:off x="-124926" y="862986"/>
          <a:ext cx="832842" cy="582989"/>
        </a:xfrm>
        <a:prstGeom prst="chevron">
          <a:avLst/>
        </a:prstGeom>
        <a:solidFill>
          <a:srgbClr val="619DF5"/>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STEP1</a:t>
          </a:r>
          <a:endParaRPr kumimoji="1" lang="ja-JP" altLang="en-US" sz="1400" b="1" kern="1200" dirty="0"/>
        </a:p>
      </dsp:txBody>
      <dsp:txXfrm rot="-5400000">
        <a:off x="1" y="1029555"/>
        <a:ext cx="582989" cy="249853"/>
      </dsp:txXfrm>
    </dsp:sp>
    <dsp:sp modelId="{A7527560-1746-4C20-B9B3-07D6BCBD7A69}">
      <dsp:nvSpPr>
        <dsp:cNvPr id="0" name=""/>
        <dsp:cNvSpPr/>
      </dsp:nvSpPr>
      <dsp:spPr>
        <a:xfrm rot="5400000">
          <a:off x="2593008" y="-1271959"/>
          <a:ext cx="541347" cy="4561385"/>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u="none" kern="1200" dirty="0" smtClean="0">
              <a:solidFill>
                <a:srgbClr val="FF0000"/>
              </a:solidFill>
            </a:rPr>
            <a:t>Keep</a:t>
          </a:r>
          <a:r>
            <a:rPr kumimoji="1" lang="en-US" altLang="ja-JP" sz="1800" u="none" kern="1200" baseline="0" dirty="0" smtClean="0">
              <a:solidFill>
                <a:srgbClr val="FF0000"/>
              </a:solidFill>
            </a:rPr>
            <a:t> </a:t>
          </a:r>
          <a:r>
            <a:rPr kumimoji="1" lang="en-US" altLang="ja-JP" sz="1800" u="none" kern="1200" baseline="0" dirty="0" smtClean="0">
              <a:solidFill>
                <a:srgbClr val="FF0000"/>
              </a:solidFill>
            </a:rPr>
            <a:t>away from the personal best solution</a:t>
          </a:r>
          <a:r>
            <a:rPr kumimoji="1" lang="en-US" altLang="ja-JP" sz="1800" u="none" kern="1200" baseline="0" dirty="0" smtClean="0">
              <a:solidFill>
                <a:schemeClr val="tx1"/>
              </a:solidFill>
            </a:rPr>
            <a:t> </a:t>
          </a:r>
          <a:r>
            <a:rPr kumimoji="1" lang="en-US" altLang="ja-JP" sz="1800" u="none" kern="1200" baseline="0" dirty="0" smtClean="0">
              <a:solidFill>
                <a:srgbClr val="FF0000"/>
              </a:solidFill>
            </a:rPr>
            <a:t>in the Niche radius</a:t>
          </a:r>
          <a:endParaRPr kumimoji="1" lang="ja-JP" altLang="en-US" sz="1800" kern="1200" dirty="0">
            <a:solidFill>
              <a:srgbClr val="FF0000"/>
            </a:solidFill>
          </a:endParaRPr>
        </a:p>
      </dsp:txBody>
      <dsp:txXfrm rot="-5400000">
        <a:off x="582989" y="764486"/>
        <a:ext cx="4534959" cy="488495"/>
      </dsp:txXfrm>
    </dsp:sp>
    <dsp:sp modelId="{AD39AB1B-0A60-47AC-8DDE-DDDE2B270353}">
      <dsp:nvSpPr>
        <dsp:cNvPr id="0" name=""/>
        <dsp:cNvSpPr/>
      </dsp:nvSpPr>
      <dsp:spPr>
        <a:xfrm rot="5400000">
          <a:off x="-124926" y="1596923"/>
          <a:ext cx="832842" cy="582989"/>
        </a:xfrm>
        <a:prstGeom prst="chevron">
          <a:avLst/>
        </a:prstGeom>
        <a:solidFill>
          <a:srgbClr val="76AAF6"/>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STEP2</a:t>
          </a:r>
          <a:endParaRPr kumimoji="1" lang="ja-JP" altLang="en-US" sz="1400" b="1" kern="1200" dirty="0"/>
        </a:p>
      </dsp:txBody>
      <dsp:txXfrm rot="-5400000">
        <a:off x="1" y="1763492"/>
        <a:ext cx="582989" cy="249853"/>
      </dsp:txXfrm>
    </dsp:sp>
    <dsp:sp modelId="{F1AB4264-F17F-4CC2-B7FD-3975BA4C1304}">
      <dsp:nvSpPr>
        <dsp:cNvPr id="0" name=""/>
        <dsp:cNvSpPr/>
      </dsp:nvSpPr>
      <dsp:spPr>
        <a:xfrm rot="5400000">
          <a:off x="2593008" y="-538021"/>
          <a:ext cx="541347" cy="4561385"/>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b="1" u="none" kern="1200" dirty="0" smtClean="0">
              <a:solidFill>
                <a:schemeClr val="tx1"/>
              </a:solidFill>
            </a:rPr>
            <a:t>Local search </a:t>
          </a:r>
          <a:r>
            <a:rPr kumimoji="1" lang="en-US" altLang="ja-JP" sz="1800" u="none" kern="1200" dirty="0" smtClean="0">
              <a:solidFill>
                <a:srgbClr val="FF0000"/>
              </a:solidFill>
            </a:rPr>
            <a:t>in</a:t>
          </a:r>
          <a:r>
            <a:rPr kumimoji="1" lang="en-US" altLang="ja-JP" sz="1800" u="none" kern="1200" baseline="0" dirty="0" smtClean="0">
              <a:solidFill>
                <a:srgbClr val="FF0000"/>
              </a:solidFill>
            </a:rPr>
            <a:t> Niche radius of the personal best solution</a:t>
          </a:r>
          <a:endParaRPr kumimoji="1" lang="ja-JP" altLang="en-US" sz="1800" kern="1200" dirty="0"/>
        </a:p>
      </dsp:txBody>
      <dsp:txXfrm rot="-5400000">
        <a:off x="582989" y="1498424"/>
        <a:ext cx="4534959" cy="488495"/>
      </dsp:txXfrm>
    </dsp:sp>
    <dsp:sp modelId="{C69706EC-6F22-4FD2-BC3F-F668E262E3A9}">
      <dsp:nvSpPr>
        <dsp:cNvPr id="0" name=""/>
        <dsp:cNvSpPr/>
      </dsp:nvSpPr>
      <dsp:spPr>
        <a:xfrm rot="5400000">
          <a:off x="-124926" y="2330860"/>
          <a:ext cx="832842" cy="582989"/>
        </a:xfrm>
        <a:prstGeom prst="chevron">
          <a:avLst/>
        </a:prstGeom>
        <a:solidFill>
          <a:srgbClr val="85B3F7"/>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STEP3</a:t>
          </a:r>
          <a:endParaRPr kumimoji="1" lang="ja-JP" altLang="en-US" sz="1400" b="1" kern="1200" dirty="0"/>
        </a:p>
      </dsp:txBody>
      <dsp:txXfrm rot="-5400000">
        <a:off x="1" y="2497429"/>
        <a:ext cx="582989" cy="249853"/>
      </dsp:txXfrm>
    </dsp:sp>
    <dsp:sp modelId="{8745090B-EEF4-4074-9B61-730F8A8B766A}">
      <dsp:nvSpPr>
        <dsp:cNvPr id="0" name=""/>
        <dsp:cNvSpPr/>
      </dsp:nvSpPr>
      <dsp:spPr>
        <a:xfrm rot="5400000">
          <a:off x="2593008" y="195915"/>
          <a:ext cx="541347" cy="4561385"/>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b="1" u="none" kern="1200" dirty="0" smtClean="0">
              <a:solidFill>
                <a:schemeClr val="tx1"/>
              </a:solidFill>
            </a:rPr>
            <a:t>Random search </a:t>
          </a:r>
          <a:r>
            <a:rPr kumimoji="1" lang="en-US" altLang="ja-JP" sz="1800" u="none" kern="1200" dirty="0" smtClean="0">
              <a:solidFill>
                <a:srgbClr val="FF0000"/>
              </a:solidFill>
            </a:rPr>
            <a:t>in Niche</a:t>
          </a:r>
          <a:r>
            <a:rPr kumimoji="1" lang="en-US" altLang="ja-JP" sz="1800" u="none" kern="1200" baseline="0" dirty="0" smtClean="0">
              <a:solidFill>
                <a:srgbClr val="FF0000"/>
              </a:solidFill>
            </a:rPr>
            <a:t> radius of the current solution</a:t>
          </a:r>
          <a:endParaRPr kumimoji="1" lang="ja-JP" altLang="en-US" sz="1800" kern="1200" dirty="0"/>
        </a:p>
      </dsp:txBody>
      <dsp:txXfrm rot="-5400000">
        <a:off x="582989" y="2232360"/>
        <a:ext cx="4534959" cy="488495"/>
      </dsp:txXfrm>
    </dsp:sp>
    <dsp:sp modelId="{7CA4C4A3-1BFE-4775-915F-ACB4BB139530}">
      <dsp:nvSpPr>
        <dsp:cNvPr id="0" name=""/>
        <dsp:cNvSpPr/>
      </dsp:nvSpPr>
      <dsp:spPr>
        <a:xfrm rot="5400000">
          <a:off x="-124926" y="3064798"/>
          <a:ext cx="832842" cy="582989"/>
        </a:xfrm>
        <a:prstGeom prst="chevron">
          <a:avLst/>
        </a:prstGeom>
        <a:solidFill>
          <a:srgbClr val="96BEF8"/>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STEP4</a:t>
          </a:r>
          <a:endParaRPr kumimoji="1" lang="ja-JP" altLang="en-US" sz="1400" b="1" kern="1200" dirty="0"/>
        </a:p>
      </dsp:txBody>
      <dsp:txXfrm rot="-5400000">
        <a:off x="1" y="3231367"/>
        <a:ext cx="582989" cy="249853"/>
      </dsp:txXfrm>
    </dsp:sp>
    <dsp:sp modelId="{0C41ACD8-6E88-4919-98B7-FA46B297E4B0}">
      <dsp:nvSpPr>
        <dsp:cNvPr id="0" name=""/>
        <dsp:cNvSpPr/>
      </dsp:nvSpPr>
      <dsp:spPr>
        <a:xfrm rot="5400000">
          <a:off x="2593008" y="929852"/>
          <a:ext cx="541347" cy="4561385"/>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kern="1200" dirty="0" smtClean="0">
              <a:solidFill>
                <a:schemeClr val="tx1"/>
              </a:solidFill>
            </a:rPr>
            <a:t>Evaluate and update solutions</a:t>
          </a:r>
          <a:endParaRPr kumimoji="1" lang="ja-JP" altLang="en-US" sz="1800" kern="1200" dirty="0"/>
        </a:p>
      </dsp:txBody>
      <dsp:txXfrm rot="-5400000">
        <a:off x="582989" y="2966297"/>
        <a:ext cx="4534959" cy="488495"/>
      </dsp:txXfrm>
    </dsp:sp>
    <dsp:sp modelId="{FD81A8DD-4AA7-4BC6-A38B-F504D61EBBAD}">
      <dsp:nvSpPr>
        <dsp:cNvPr id="0" name=""/>
        <dsp:cNvSpPr/>
      </dsp:nvSpPr>
      <dsp:spPr>
        <a:xfrm rot="5400000">
          <a:off x="-124926" y="3798735"/>
          <a:ext cx="832842" cy="582989"/>
        </a:xfrm>
        <a:prstGeom prst="chevron">
          <a:avLst/>
        </a:prstGeom>
        <a:solidFill>
          <a:schemeClr val="accent6"/>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kumimoji="1" lang="en-US" altLang="ja-JP" sz="1500" b="1" kern="1200" dirty="0" smtClean="0"/>
            <a:t>STEP5</a:t>
          </a:r>
          <a:endParaRPr kumimoji="1" lang="ja-JP" altLang="en-US" sz="1500" b="1" kern="1200" dirty="0"/>
        </a:p>
      </dsp:txBody>
      <dsp:txXfrm rot="-5400000">
        <a:off x="1" y="3965304"/>
        <a:ext cx="582989" cy="249853"/>
      </dsp:txXfrm>
    </dsp:sp>
    <dsp:sp modelId="{02601048-F4D1-4A68-B127-CDF794873374}">
      <dsp:nvSpPr>
        <dsp:cNvPr id="0" name=""/>
        <dsp:cNvSpPr/>
      </dsp:nvSpPr>
      <dsp:spPr>
        <a:xfrm rot="5400000">
          <a:off x="2593008" y="1663790"/>
          <a:ext cx="541347" cy="4561385"/>
        </a:xfrm>
        <a:prstGeom prst="round2SameRect">
          <a:avLst/>
        </a:prstGeom>
        <a:solidFill>
          <a:srgbClr val="FFFC85">
            <a:alpha val="90000"/>
          </a:srgbClr>
        </a:solidFill>
        <a:ln w="25400" cap="flat" cmpd="sng" algn="ctr">
          <a:solidFill>
            <a:schemeClr val="accent6"/>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kern="1200" dirty="0" smtClean="0">
              <a:solidFill>
                <a:schemeClr val="tx1"/>
              </a:solidFill>
            </a:rPr>
            <a:t>Return to STEP1</a:t>
          </a:r>
          <a:endParaRPr kumimoji="1" lang="ja-JP" altLang="en-US" sz="1800" kern="1200" dirty="0"/>
        </a:p>
      </dsp:txBody>
      <dsp:txXfrm rot="-5400000">
        <a:off x="582989" y="3700235"/>
        <a:ext cx="4534959" cy="48849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DC1B83-4CBC-4E9A-9CB3-7959043307DB}">
      <dsp:nvSpPr>
        <dsp:cNvPr id="0" name=""/>
        <dsp:cNvSpPr/>
      </dsp:nvSpPr>
      <dsp:spPr>
        <a:xfrm rot="5400000">
          <a:off x="-144710" y="148232"/>
          <a:ext cx="964734" cy="675314"/>
        </a:xfrm>
        <a:prstGeom prst="chevron">
          <a:avLst/>
        </a:prstGeom>
        <a:solidFill>
          <a:schemeClr val="accent6"/>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STEP1</a:t>
          </a:r>
          <a:endParaRPr kumimoji="1" lang="ja-JP" altLang="en-US" sz="1400" b="1" kern="1200" dirty="0"/>
        </a:p>
      </dsp:txBody>
      <dsp:txXfrm rot="-5400000">
        <a:off x="0" y="341179"/>
        <a:ext cx="675314" cy="289420"/>
      </dsp:txXfrm>
    </dsp:sp>
    <dsp:sp modelId="{88817E69-1EAA-435E-99AC-033E06AA6C70}">
      <dsp:nvSpPr>
        <dsp:cNvPr id="0" name=""/>
        <dsp:cNvSpPr/>
      </dsp:nvSpPr>
      <dsp:spPr>
        <a:xfrm rot="5400000">
          <a:off x="2464103" y="-1785266"/>
          <a:ext cx="627077" cy="4204655"/>
        </a:xfrm>
        <a:prstGeom prst="round2SameRect">
          <a:avLst/>
        </a:prstGeom>
        <a:solidFill>
          <a:srgbClr val="FFFC85">
            <a:alpha val="90000"/>
          </a:srgbClr>
        </a:solidFill>
        <a:ln w="25400" cap="flat" cmpd="sng" algn="ctr">
          <a:solidFill>
            <a:schemeClr val="accent6"/>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kern="1200" dirty="0" smtClean="0">
              <a:solidFill>
                <a:srgbClr val="FF0000"/>
              </a:solidFill>
            </a:rPr>
            <a:t>Move toward the global best solution</a:t>
          </a:r>
          <a:endParaRPr kumimoji="1" lang="ja-JP" altLang="en-US" sz="1800" kern="1200" dirty="0">
            <a:solidFill>
              <a:srgbClr val="FF0000"/>
            </a:solidFill>
          </a:endParaRPr>
        </a:p>
      </dsp:txBody>
      <dsp:txXfrm rot="-5400000">
        <a:off x="675315" y="34133"/>
        <a:ext cx="4174044" cy="565855"/>
      </dsp:txXfrm>
    </dsp:sp>
    <dsp:sp modelId="{C5DE4F0F-B290-42C3-B5BA-FA42B2E8005B}">
      <dsp:nvSpPr>
        <dsp:cNvPr id="0" name=""/>
        <dsp:cNvSpPr/>
      </dsp:nvSpPr>
      <dsp:spPr>
        <a:xfrm rot="5400000">
          <a:off x="-144710" y="994333"/>
          <a:ext cx="964734" cy="675314"/>
        </a:xfrm>
        <a:prstGeom prst="chevron">
          <a:avLst/>
        </a:prstGeom>
        <a:solidFill>
          <a:srgbClr val="619DF5"/>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STEP2</a:t>
          </a:r>
          <a:endParaRPr kumimoji="1" lang="ja-JP" altLang="en-US" sz="1400" b="1" kern="1200" dirty="0"/>
        </a:p>
      </dsp:txBody>
      <dsp:txXfrm rot="-5400000">
        <a:off x="0" y="1187280"/>
        <a:ext cx="675314" cy="289420"/>
      </dsp:txXfrm>
    </dsp:sp>
    <dsp:sp modelId="{A7527560-1746-4C20-B9B3-07D6BCBD7A69}">
      <dsp:nvSpPr>
        <dsp:cNvPr id="0" name=""/>
        <dsp:cNvSpPr/>
      </dsp:nvSpPr>
      <dsp:spPr>
        <a:xfrm rot="5400000">
          <a:off x="2464103" y="-939165"/>
          <a:ext cx="627077" cy="4204655"/>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b="1" kern="1200" dirty="0" smtClean="0"/>
            <a:t>Local search </a:t>
          </a:r>
          <a:r>
            <a:rPr kumimoji="1" lang="en-US" altLang="ja-JP" sz="1800" kern="1200" dirty="0" smtClean="0"/>
            <a:t>around the global best solution</a:t>
          </a:r>
          <a:endParaRPr kumimoji="1" lang="ja-JP" altLang="en-US" sz="1800" kern="1200" dirty="0"/>
        </a:p>
      </dsp:txBody>
      <dsp:txXfrm rot="-5400000">
        <a:off x="675315" y="880234"/>
        <a:ext cx="4174044" cy="565855"/>
      </dsp:txXfrm>
    </dsp:sp>
    <dsp:sp modelId="{AD39AB1B-0A60-47AC-8DDE-DDDE2B270353}">
      <dsp:nvSpPr>
        <dsp:cNvPr id="0" name=""/>
        <dsp:cNvSpPr/>
      </dsp:nvSpPr>
      <dsp:spPr>
        <a:xfrm rot="5400000">
          <a:off x="-144710" y="1840434"/>
          <a:ext cx="964734" cy="675314"/>
        </a:xfrm>
        <a:prstGeom prst="chevron">
          <a:avLst/>
        </a:prstGeom>
        <a:solidFill>
          <a:srgbClr val="76AAF6"/>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STEP3</a:t>
          </a:r>
          <a:endParaRPr kumimoji="1" lang="ja-JP" altLang="en-US" sz="1400" b="1" kern="1200" dirty="0"/>
        </a:p>
      </dsp:txBody>
      <dsp:txXfrm rot="-5400000">
        <a:off x="0" y="2033381"/>
        <a:ext cx="675314" cy="289420"/>
      </dsp:txXfrm>
    </dsp:sp>
    <dsp:sp modelId="{F1AB4264-F17F-4CC2-B7FD-3975BA4C1304}">
      <dsp:nvSpPr>
        <dsp:cNvPr id="0" name=""/>
        <dsp:cNvSpPr/>
      </dsp:nvSpPr>
      <dsp:spPr>
        <a:xfrm rot="5400000">
          <a:off x="2464103" y="-93064"/>
          <a:ext cx="627077" cy="4204655"/>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b="1" kern="1200" dirty="0" smtClean="0"/>
            <a:t>Random search </a:t>
          </a:r>
          <a:r>
            <a:rPr kumimoji="1" lang="en-US" altLang="ja-JP" sz="1800" kern="1200" dirty="0" smtClean="0"/>
            <a:t>in the search space</a:t>
          </a:r>
          <a:endParaRPr kumimoji="1" lang="ja-JP" altLang="en-US" sz="1800" kern="1200" dirty="0"/>
        </a:p>
      </dsp:txBody>
      <dsp:txXfrm rot="-5400000">
        <a:off x="675315" y="1726335"/>
        <a:ext cx="4174044" cy="565855"/>
      </dsp:txXfrm>
    </dsp:sp>
    <dsp:sp modelId="{C69706EC-6F22-4FD2-BC3F-F668E262E3A9}">
      <dsp:nvSpPr>
        <dsp:cNvPr id="0" name=""/>
        <dsp:cNvSpPr/>
      </dsp:nvSpPr>
      <dsp:spPr>
        <a:xfrm rot="5400000">
          <a:off x="-144710" y="2686535"/>
          <a:ext cx="964734" cy="675314"/>
        </a:xfrm>
        <a:prstGeom prst="chevron">
          <a:avLst/>
        </a:prstGeom>
        <a:solidFill>
          <a:srgbClr val="85B3F7"/>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STEP4</a:t>
          </a:r>
          <a:endParaRPr kumimoji="1" lang="ja-JP" altLang="en-US" sz="1400" b="1" kern="1200" dirty="0"/>
        </a:p>
      </dsp:txBody>
      <dsp:txXfrm rot="-5400000">
        <a:off x="0" y="2879482"/>
        <a:ext cx="675314" cy="289420"/>
      </dsp:txXfrm>
    </dsp:sp>
    <dsp:sp modelId="{8745090B-EEF4-4074-9B61-730F8A8B766A}">
      <dsp:nvSpPr>
        <dsp:cNvPr id="0" name=""/>
        <dsp:cNvSpPr/>
      </dsp:nvSpPr>
      <dsp:spPr>
        <a:xfrm rot="5400000">
          <a:off x="2464103" y="753036"/>
          <a:ext cx="627077" cy="4204655"/>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kern="1200" dirty="0" smtClean="0"/>
            <a:t>Evaluate and update solutions</a:t>
          </a:r>
          <a:endParaRPr kumimoji="1" lang="ja-JP" altLang="en-US" sz="1800" kern="1200" dirty="0"/>
        </a:p>
      </dsp:txBody>
      <dsp:txXfrm rot="-5400000">
        <a:off x="675315" y="2572436"/>
        <a:ext cx="4174044" cy="565855"/>
      </dsp:txXfrm>
    </dsp:sp>
    <dsp:sp modelId="{7CA4C4A3-1BFE-4775-915F-ACB4BB139530}">
      <dsp:nvSpPr>
        <dsp:cNvPr id="0" name=""/>
        <dsp:cNvSpPr/>
      </dsp:nvSpPr>
      <dsp:spPr>
        <a:xfrm rot="5400000">
          <a:off x="-144710" y="3532637"/>
          <a:ext cx="964734" cy="675314"/>
        </a:xfrm>
        <a:prstGeom prst="chevron">
          <a:avLst/>
        </a:prstGeom>
        <a:solidFill>
          <a:srgbClr val="96BEF8"/>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STEP5</a:t>
          </a:r>
          <a:endParaRPr kumimoji="1" lang="ja-JP" altLang="en-US" sz="1400" b="1" kern="1200" dirty="0"/>
        </a:p>
      </dsp:txBody>
      <dsp:txXfrm rot="-5400000">
        <a:off x="0" y="3725584"/>
        <a:ext cx="675314" cy="289420"/>
      </dsp:txXfrm>
    </dsp:sp>
    <dsp:sp modelId="{0C41ACD8-6E88-4919-98B7-FA46B297E4B0}">
      <dsp:nvSpPr>
        <dsp:cNvPr id="0" name=""/>
        <dsp:cNvSpPr/>
      </dsp:nvSpPr>
      <dsp:spPr>
        <a:xfrm rot="5400000">
          <a:off x="2464103" y="1599137"/>
          <a:ext cx="627077" cy="4204655"/>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kern="1200" dirty="0" smtClean="0"/>
            <a:t>Return to STEP1</a:t>
          </a:r>
          <a:endParaRPr kumimoji="1" lang="ja-JP" altLang="en-US" sz="1800" kern="1200" dirty="0"/>
        </a:p>
      </dsp:txBody>
      <dsp:txXfrm rot="-5400000">
        <a:off x="675315" y="3418537"/>
        <a:ext cx="4174044" cy="56585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DC1B83-4CBC-4E9A-9CB3-7959043307DB}">
      <dsp:nvSpPr>
        <dsp:cNvPr id="0" name=""/>
        <dsp:cNvSpPr/>
      </dsp:nvSpPr>
      <dsp:spPr>
        <a:xfrm rot="5400000">
          <a:off x="-144710" y="148232"/>
          <a:ext cx="964734" cy="675314"/>
        </a:xfrm>
        <a:prstGeom prst="chevron">
          <a:avLst/>
        </a:prstGeom>
        <a:solidFill>
          <a:srgbClr val="4E91F4"/>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STEP1</a:t>
          </a:r>
          <a:endParaRPr kumimoji="1" lang="ja-JP" altLang="en-US" sz="1400" b="1" kern="1200" dirty="0"/>
        </a:p>
      </dsp:txBody>
      <dsp:txXfrm rot="-5400000">
        <a:off x="0" y="341179"/>
        <a:ext cx="675314" cy="289420"/>
      </dsp:txXfrm>
    </dsp:sp>
    <dsp:sp modelId="{88817E69-1EAA-435E-99AC-033E06AA6C70}">
      <dsp:nvSpPr>
        <dsp:cNvPr id="0" name=""/>
        <dsp:cNvSpPr/>
      </dsp:nvSpPr>
      <dsp:spPr>
        <a:xfrm rot="5400000">
          <a:off x="2464103" y="-1785266"/>
          <a:ext cx="627077" cy="4204655"/>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kern="1200" dirty="0" smtClean="0">
              <a:solidFill>
                <a:schemeClr val="tx1"/>
              </a:solidFill>
            </a:rPr>
            <a:t>Move toward the global best solution</a:t>
          </a:r>
          <a:endParaRPr kumimoji="1" lang="ja-JP" altLang="en-US" sz="1800" kern="1200" dirty="0">
            <a:solidFill>
              <a:schemeClr val="tx1"/>
            </a:solidFill>
          </a:endParaRPr>
        </a:p>
      </dsp:txBody>
      <dsp:txXfrm rot="-5400000">
        <a:off x="675315" y="34133"/>
        <a:ext cx="4174044" cy="565855"/>
      </dsp:txXfrm>
    </dsp:sp>
    <dsp:sp modelId="{C5DE4F0F-B290-42C3-B5BA-FA42B2E8005B}">
      <dsp:nvSpPr>
        <dsp:cNvPr id="0" name=""/>
        <dsp:cNvSpPr/>
      </dsp:nvSpPr>
      <dsp:spPr>
        <a:xfrm rot="5400000">
          <a:off x="-144710" y="994333"/>
          <a:ext cx="964734" cy="675314"/>
        </a:xfrm>
        <a:prstGeom prst="chevron">
          <a:avLst/>
        </a:prstGeom>
        <a:solidFill>
          <a:schemeClr val="accent6"/>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STEP2</a:t>
          </a:r>
          <a:endParaRPr kumimoji="1" lang="ja-JP" altLang="en-US" sz="1400" b="1" kern="1200" dirty="0"/>
        </a:p>
      </dsp:txBody>
      <dsp:txXfrm rot="-5400000">
        <a:off x="0" y="1187280"/>
        <a:ext cx="675314" cy="289420"/>
      </dsp:txXfrm>
    </dsp:sp>
    <dsp:sp modelId="{A7527560-1746-4C20-B9B3-07D6BCBD7A69}">
      <dsp:nvSpPr>
        <dsp:cNvPr id="0" name=""/>
        <dsp:cNvSpPr/>
      </dsp:nvSpPr>
      <dsp:spPr>
        <a:xfrm rot="5400000">
          <a:off x="2464103" y="-939165"/>
          <a:ext cx="627077" cy="4204655"/>
        </a:xfrm>
        <a:prstGeom prst="round2SameRect">
          <a:avLst/>
        </a:prstGeom>
        <a:solidFill>
          <a:srgbClr val="FFFC85">
            <a:alpha val="90000"/>
          </a:srgbClr>
        </a:solidFill>
        <a:ln w="25400" cap="flat" cmpd="sng" algn="ctr">
          <a:solidFill>
            <a:schemeClr val="accent6"/>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b="1" kern="1200" dirty="0" smtClean="0">
              <a:solidFill>
                <a:srgbClr val="FF0000"/>
              </a:solidFill>
            </a:rPr>
            <a:t>Local search </a:t>
          </a:r>
          <a:r>
            <a:rPr kumimoji="1" lang="en-US" altLang="ja-JP" sz="1800" kern="1200" dirty="0" smtClean="0">
              <a:solidFill>
                <a:srgbClr val="FF0000"/>
              </a:solidFill>
            </a:rPr>
            <a:t>around the global best solution</a:t>
          </a:r>
          <a:endParaRPr kumimoji="1" lang="ja-JP" altLang="en-US" sz="1800" kern="1200" dirty="0">
            <a:solidFill>
              <a:srgbClr val="FF0000"/>
            </a:solidFill>
          </a:endParaRPr>
        </a:p>
      </dsp:txBody>
      <dsp:txXfrm rot="-5400000">
        <a:off x="675315" y="880234"/>
        <a:ext cx="4174044" cy="565855"/>
      </dsp:txXfrm>
    </dsp:sp>
    <dsp:sp modelId="{AD39AB1B-0A60-47AC-8DDE-DDDE2B270353}">
      <dsp:nvSpPr>
        <dsp:cNvPr id="0" name=""/>
        <dsp:cNvSpPr/>
      </dsp:nvSpPr>
      <dsp:spPr>
        <a:xfrm rot="5400000">
          <a:off x="-144710" y="1840434"/>
          <a:ext cx="964734" cy="675314"/>
        </a:xfrm>
        <a:prstGeom prst="chevron">
          <a:avLst/>
        </a:prstGeom>
        <a:solidFill>
          <a:srgbClr val="76AAF6"/>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STEP3</a:t>
          </a:r>
          <a:endParaRPr kumimoji="1" lang="ja-JP" altLang="en-US" sz="1400" b="1" kern="1200" dirty="0"/>
        </a:p>
      </dsp:txBody>
      <dsp:txXfrm rot="-5400000">
        <a:off x="0" y="2033381"/>
        <a:ext cx="675314" cy="289420"/>
      </dsp:txXfrm>
    </dsp:sp>
    <dsp:sp modelId="{F1AB4264-F17F-4CC2-B7FD-3975BA4C1304}">
      <dsp:nvSpPr>
        <dsp:cNvPr id="0" name=""/>
        <dsp:cNvSpPr/>
      </dsp:nvSpPr>
      <dsp:spPr>
        <a:xfrm rot="5400000">
          <a:off x="2464103" y="-93064"/>
          <a:ext cx="627077" cy="4204655"/>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b="1" kern="1200" dirty="0" smtClean="0"/>
            <a:t>Random search </a:t>
          </a:r>
          <a:r>
            <a:rPr kumimoji="1" lang="en-US" altLang="ja-JP" sz="1800" kern="1200" dirty="0" smtClean="0"/>
            <a:t>in the search space</a:t>
          </a:r>
          <a:endParaRPr kumimoji="1" lang="ja-JP" altLang="en-US" sz="1800" kern="1200" dirty="0"/>
        </a:p>
      </dsp:txBody>
      <dsp:txXfrm rot="-5400000">
        <a:off x="675315" y="1726335"/>
        <a:ext cx="4174044" cy="565855"/>
      </dsp:txXfrm>
    </dsp:sp>
    <dsp:sp modelId="{C69706EC-6F22-4FD2-BC3F-F668E262E3A9}">
      <dsp:nvSpPr>
        <dsp:cNvPr id="0" name=""/>
        <dsp:cNvSpPr/>
      </dsp:nvSpPr>
      <dsp:spPr>
        <a:xfrm rot="5400000">
          <a:off x="-144710" y="2686535"/>
          <a:ext cx="964734" cy="675314"/>
        </a:xfrm>
        <a:prstGeom prst="chevron">
          <a:avLst/>
        </a:prstGeom>
        <a:solidFill>
          <a:srgbClr val="85B3F7"/>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STEP4</a:t>
          </a:r>
          <a:endParaRPr kumimoji="1" lang="ja-JP" altLang="en-US" sz="1400" b="1" kern="1200" dirty="0"/>
        </a:p>
      </dsp:txBody>
      <dsp:txXfrm rot="-5400000">
        <a:off x="0" y="2879482"/>
        <a:ext cx="675314" cy="289420"/>
      </dsp:txXfrm>
    </dsp:sp>
    <dsp:sp modelId="{8745090B-EEF4-4074-9B61-730F8A8B766A}">
      <dsp:nvSpPr>
        <dsp:cNvPr id="0" name=""/>
        <dsp:cNvSpPr/>
      </dsp:nvSpPr>
      <dsp:spPr>
        <a:xfrm rot="5400000">
          <a:off x="2464103" y="753036"/>
          <a:ext cx="627077" cy="4204655"/>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kern="1200" dirty="0" smtClean="0"/>
            <a:t>Evaluate and update solutions</a:t>
          </a:r>
          <a:endParaRPr kumimoji="1" lang="ja-JP" altLang="en-US" sz="1800" kern="1200" dirty="0"/>
        </a:p>
      </dsp:txBody>
      <dsp:txXfrm rot="-5400000">
        <a:off x="675315" y="2572436"/>
        <a:ext cx="4174044" cy="565855"/>
      </dsp:txXfrm>
    </dsp:sp>
    <dsp:sp modelId="{7CA4C4A3-1BFE-4775-915F-ACB4BB139530}">
      <dsp:nvSpPr>
        <dsp:cNvPr id="0" name=""/>
        <dsp:cNvSpPr/>
      </dsp:nvSpPr>
      <dsp:spPr>
        <a:xfrm rot="5400000">
          <a:off x="-144710" y="3532637"/>
          <a:ext cx="964734" cy="675314"/>
        </a:xfrm>
        <a:prstGeom prst="chevron">
          <a:avLst/>
        </a:prstGeom>
        <a:solidFill>
          <a:srgbClr val="96BEF8"/>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STEP5</a:t>
          </a:r>
          <a:endParaRPr kumimoji="1" lang="ja-JP" altLang="en-US" sz="1400" b="1" kern="1200" dirty="0"/>
        </a:p>
      </dsp:txBody>
      <dsp:txXfrm rot="-5400000">
        <a:off x="0" y="3725584"/>
        <a:ext cx="675314" cy="289420"/>
      </dsp:txXfrm>
    </dsp:sp>
    <dsp:sp modelId="{0C41ACD8-6E88-4919-98B7-FA46B297E4B0}">
      <dsp:nvSpPr>
        <dsp:cNvPr id="0" name=""/>
        <dsp:cNvSpPr/>
      </dsp:nvSpPr>
      <dsp:spPr>
        <a:xfrm rot="5400000">
          <a:off x="2464103" y="1599137"/>
          <a:ext cx="627077" cy="4204655"/>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kern="1200" dirty="0" smtClean="0"/>
            <a:t>Return to STEP1</a:t>
          </a:r>
          <a:endParaRPr kumimoji="1" lang="ja-JP" altLang="en-US" sz="1800" kern="1200" dirty="0"/>
        </a:p>
      </dsp:txBody>
      <dsp:txXfrm rot="-5400000">
        <a:off x="675315" y="3418537"/>
        <a:ext cx="4174044" cy="56585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DC1B83-4CBC-4E9A-9CB3-7959043307DB}">
      <dsp:nvSpPr>
        <dsp:cNvPr id="0" name=""/>
        <dsp:cNvSpPr/>
      </dsp:nvSpPr>
      <dsp:spPr>
        <a:xfrm rot="5400000">
          <a:off x="-144710" y="148232"/>
          <a:ext cx="964734" cy="675314"/>
        </a:xfrm>
        <a:prstGeom prst="chevron">
          <a:avLst/>
        </a:prstGeom>
        <a:solidFill>
          <a:srgbClr val="4E91F4"/>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STEP1</a:t>
          </a:r>
          <a:endParaRPr kumimoji="1" lang="ja-JP" altLang="en-US" sz="1400" b="1" kern="1200" dirty="0"/>
        </a:p>
      </dsp:txBody>
      <dsp:txXfrm rot="-5400000">
        <a:off x="0" y="341179"/>
        <a:ext cx="675314" cy="289420"/>
      </dsp:txXfrm>
    </dsp:sp>
    <dsp:sp modelId="{88817E69-1EAA-435E-99AC-033E06AA6C70}">
      <dsp:nvSpPr>
        <dsp:cNvPr id="0" name=""/>
        <dsp:cNvSpPr/>
      </dsp:nvSpPr>
      <dsp:spPr>
        <a:xfrm rot="5400000">
          <a:off x="2464103" y="-1785266"/>
          <a:ext cx="627077" cy="4204655"/>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kern="1200" dirty="0" smtClean="0">
              <a:solidFill>
                <a:schemeClr val="tx1"/>
              </a:solidFill>
            </a:rPr>
            <a:t>Move toward the global best solution</a:t>
          </a:r>
          <a:endParaRPr kumimoji="1" lang="ja-JP" altLang="en-US" sz="1800" kern="1200" dirty="0"/>
        </a:p>
      </dsp:txBody>
      <dsp:txXfrm rot="-5400000">
        <a:off x="675315" y="34133"/>
        <a:ext cx="4174044" cy="565855"/>
      </dsp:txXfrm>
    </dsp:sp>
    <dsp:sp modelId="{C5DE4F0F-B290-42C3-B5BA-FA42B2E8005B}">
      <dsp:nvSpPr>
        <dsp:cNvPr id="0" name=""/>
        <dsp:cNvSpPr/>
      </dsp:nvSpPr>
      <dsp:spPr>
        <a:xfrm rot="5400000">
          <a:off x="-144710" y="994333"/>
          <a:ext cx="964734" cy="675314"/>
        </a:xfrm>
        <a:prstGeom prst="chevron">
          <a:avLst/>
        </a:prstGeom>
        <a:solidFill>
          <a:srgbClr val="619DF5"/>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STEP2</a:t>
          </a:r>
          <a:endParaRPr kumimoji="1" lang="ja-JP" altLang="en-US" sz="1400" b="1" kern="1200" dirty="0"/>
        </a:p>
      </dsp:txBody>
      <dsp:txXfrm rot="-5400000">
        <a:off x="0" y="1187280"/>
        <a:ext cx="675314" cy="289420"/>
      </dsp:txXfrm>
    </dsp:sp>
    <dsp:sp modelId="{A7527560-1746-4C20-B9B3-07D6BCBD7A69}">
      <dsp:nvSpPr>
        <dsp:cNvPr id="0" name=""/>
        <dsp:cNvSpPr/>
      </dsp:nvSpPr>
      <dsp:spPr>
        <a:xfrm rot="5400000">
          <a:off x="2464103" y="-939165"/>
          <a:ext cx="627077" cy="4204655"/>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b="1" kern="1200" dirty="0" smtClean="0">
              <a:solidFill>
                <a:schemeClr val="tx1"/>
              </a:solidFill>
            </a:rPr>
            <a:t>Local search </a:t>
          </a:r>
          <a:r>
            <a:rPr kumimoji="1" lang="en-US" altLang="ja-JP" sz="1800" kern="1200" dirty="0" smtClean="0">
              <a:solidFill>
                <a:schemeClr val="tx1"/>
              </a:solidFill>
            </a:rPr>
            <a:t>around the global best solution</a:t>
          </a:r>
          <a:endParaRPr kumimoji="1" lang="ja-JP" altLang="en-US" sz="1800" kern="1200" dirty="0">
            <a:solidFill>
              <a:schemeClr val="tx1"/>
            </a:solidFill>
          </a:endParaRPr>
        </a:p>
      </dsp:txBody>
      <dsp:txXfrm rot="-5400000">
        <a:off x="675315" y="880234"/>
        <a:ext cx="4174044" cy="565855"/>
      </dsp:txXfrm>
    </dsp:sp>
    <dsp:sp modelId="{AD39AB1B-0A60-47AC-8DDE-DDDE2B270353}">
      <dsp:nvSpPr>
        <dsp:cNvPr id="0" name=""/>
        <dsp:cNvSpPr/>
      </dsp:nvSpPr>
      <dsp:spPr>
        <a:xfrm rot="5400000">
          <a:off x="-144710" y="1840434"/>
          <a:ext cx="964734" cy="675314"/>
        </a:xfrm>
        <a:prstGeom prst="chevron">
          <a:avLst/>
        </a:prstGeom>
        <a:solidFill>
          <a:schemeClr val="accent6"/>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STEP3</a:t>
          </a:r>
          <a:endParaRPr kumimoji="1" lang="ja-JP" altLang="en-US" sz="1400" b="1" kern="1200" dirty="0"/>
        </a:p>
      </dsp:txBody>
      <dsp:txXfrm rot="-5400000">
        <a:off x="0" y="2033381"/>
        <a:ext cx="675314" cy="289420"/>
      </dsp:txXfrm>
    </dsp:sp>
    <dsp:sp modelId="{F1AB4264-F17F-4CC2-B7FD-3975BA4C1304}">
      <dsp:nvSpPr>
        <dsp:cNvPr id="0" name=""/>
        <dsp:cNvSpPr/>
      </dsp:nvSpPr>
      <dsp:spPr>
        <a:xfrm rot="5400000">
          <a:off x="2464103" y="-93064"/>
          <a:ext cx="627077" cy="4204655"/>
        </a:xfrm>
        <a:prstGeom prst="round2SameRect">
          <a:avLst/>
        </a:prstGeom>
        <a:solidFill>
          <a:srgbClr val="FFFC85">
            <a:alpha val="90000"/>
          </a:srgbClr>
        </a:solidFill>
        <a:ln w="25400" cap="flat" cmpd="sng" algn="ctr">
          <a:solidFill>
            <a:schemeClr val="accent6"/>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b="1" kern="1200" dirty="0" smtClean="0">
              <a:solidFill>
                <a:srgbClr val="FF0000"/>
              </a:solidFill>
            </a:rPr>
            <a:t>Random search </a:t>
          </a:r>
          <a:r>
            <a:rPr kumimoji="1" lang="en-US" altLang="ja-JP" sz="1800" kern="1200" dirty="0" smtClean="0">
              <a:solidFill>
                <a:srgbClr val="FF0000"/>
              </a:solidFill>
            </a:rPr>
            <a:t>in the search space</a:t>
          </a:r>
          <a:endParaRPr kumimoji="1" lang="ja-JP" altLang="en-US" sz="1800" kern="1200" dirty="0">
            <a:solidFill>
              <a:srgbClr val="FF0000"/>
            </a:solidFill>
          </a:endParaRPr>
        </a:p>
      </dsp:txBody>
      <dsp:txXfrm rot="-5400000">
        <a:off x="675315" y="1726335"/>
        <a:ext cx="4174044" cy="565855"/>
      </dsp:txXfrm>
    </dsp:sp>
    <dsp:sp modelId="{C69706EC-6F22-4FD2-BC3F-F668E262E3A9}">
      <dsp:nvSpPr>
        <dsp:cNvPr id="0" name=""/>
        <dsp:cNvSpPr/>
      </dsp:nvSpPr>
      <dsp:spPr>
        <a:xfrm rot="5400000">
          <a:off x="-144710" y="2686535"/>
          <a:ext cx="964734" cy="675314"/>
        </a:xfrm>
        <a:prstGeom prst="chevron">
          <a:avLst/>
        </a:prstGeom>
        <a:solidFill>
          <a:srgbClr val="85B3F7"/>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STEP4</a:t>
          </a:r>
          <a:endParaRPr kumimoji="1" lang="ja-JP" altLang="en-US" sz="1400" b="1" kern="1200" dirty="0"/>
        </a:p>
      </dsp:txBody>
      <dsp:txXfrm rot="-5400000">
        <a:off x="0" y="2879482"/>
        <a:ext cx="675314" cy="289420"/>
      </dsp:txXfrm>
    </dsp:sp>
    <dsp:sp modelId="{8745090B-EEF4-4074-9B61-730F8A8B766A}">
      <dsp:nvSpPr>
        <dsp:cNvPr id="0" name=""/>
        <dsp:cNvSpPr/>
      </dsp:nvSpPr>
      <dsp:spPr>
        <a:xfrm rot="5400000">
          <a:off x="2464103" y="753036"/>
          <a:ext cx="627077" cy="4204655"/>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kern="1200" dirty="0" smtClean="0"/>
            <a:t>Evaluate and update solutions</a:t>
          </a:r>
          <a:endParaRPr kumimoji="1" lang="ja-JP" altLang="en-US" sz="1800" kern="1200" dirty="0"/>
        </a:p>
      </dsp:txBody>
      <dsp:txXfrm rot="-5400000">
        <a:off x="675315" y="2572436"/>
        <a:ext cx="4174044" cy="565855"/>
      </dsp:txXfrm>
    </dsp:sp>
    <dsp:sp modelId="{7CA4C4A3-1BFE-4775-915F-ACB4BB139530}">
      <dsp:nvSpPr>
        <dsp:cNvPr id="0" name=""/>
        <dsp:cNvSpPr/>
      </dsp:nvSpPr>
      <dsp:spPr>
        <a:xfrm rot="5400000">
          <a:off x="-144710" y="3532637"/>
          <a:ext cx="964734" cy="675314"/>
        </a:xfrm>
        <a:prstGeom prst="chevron">
          <a:avLst/>
        </a:prstGeom>
        <a:solidFill>
          <a:srgbClr val="96BEF8"/>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STEP5</a:t>
          </a:r>
          <a:endParaRPr kumimoji="1" lang="ja-JP" altLang="en-US" sz="1400" b="1" kern="1200" dirty="0"/>
        </a:p>
      </dsp:txBody>
      <dsp:txXfrm rot="-5400000">
        <a:off x="0" y="3725584"/>
        <a:ext cx="675314" cy="289420"/>
      </dsp:txXfrm>
    </dsp:sp>
    <dsp:sp modelId="{0C41ACD8-6E88-4919-98B7-FA46B297E4B0}">
      <dsp:nvSpPr>
        <dsp:cNvPr id="0" name=""/>
        <dsp:cNvSpPr/>
      </dsp:nvSpPr>
      <dsp:spPr>
        <a:xfrm rot="5400000">
          <a:off x="2464103" y="1599137"/>
          <a:ext cx="627077" cy="4204655"/>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kern="1200" dirty="0" smtClean="0"/>
            <a:t>Return to STEP1</a:t>
          </a:r>
          <a:endParaRPr kumimoji="1" lang="ja-JP" altLang="en-US" sz="1800" kern="1200" dirty="0"/>
        </a:p>
      </dsp:txBody>
      <dsp:txXfrm rot="-5400000">
        <a:off x="675315" y="3418537"/>
        <a:ext cx="4174044" cy="56585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DC1B83-4CBC-4E9A-9CB3-7959043307DB}">
      <dsp:nvSpPr>
        <dsp:cNvPr id="0" name=""/>
        <dsp:cNvSpPr/>
      </dsp:nvSpPr>
      <dsp:spPr>
        <a:xfrm rot="5400000">
          <a:off x="-144710" y="148232"/>
          <a:ext cx="964734" cy="675314"/>
        </a:xfrm>
        <a:prstGeom prst="chevron">
          <a:avLst/>
        </a:prstGeom>
        <a:solidFill>
          <a:srgbClr val="4E91F4"/>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STEP1</a:t>
          </a:r>
          <a:endParaRPr kumimoji="1" lang="ja-JP" altLang="en-US" sz="1400" b="1" kern="1200" dirty="0"/>
        </a:p>
      </dsp:txBody>
      <dsp:txXfrm rot="-5400000">
        <a:off x="0" y="341179"/>
        <a:ext cx="675314" cy="289420"/>
      </dsp:txXfrm>
    </dsp:sp>
    <dsp:sp modelId="{88817E69-1EAA-435E-99AC-033E06AA6C70}">
      <dsp:nvSpPr>
        <dsp:cNvPr id="0" name=""/>
        <dsp:cNvSpPr/>
      </dsp:nvSpPr>
      <dsp:spPr>
        <a:xfrm rot="5400000">
          <a:off x="2464103" y="-1785266"/>
          <a:ext cx="627077" cy="4204655"/>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kern="1200" dirty="0" smtClean="0">
              <a:solidFill>
                <a:schemeClr val="tx1"/>
              </a:solidFill>
            </a:rPr>
            <a:t>Move toward the global best solution</a:t>
          </a:r>
          <a:endParaRPr kumimoji="1" lang="ja-JP" altLang="en-US" sz="1800" kern="1200" dirty="0"/>
        </a:p>
      </dsp:txBody>
      <dsp:txXfrm rot="-5400000">
        <a:off x="675315" y="34133"/>
        <a:ext cx="4174044" cy="565855"/>
      </dsp:txXfrm>
    </dsp:sp>
    <dsp:sp modelId="{C5DE4F0F-B290-42C3-B5BA-FA42B2E8005B}">
      <dsp:nvSpPr>
        <dsp:cNvPr id="0" name=""/>
        <dsp:cNvSpPr/>
      </dsp:nvSpPr>
      <dsp:spPr>
        <a:xfrm rot="5400000">
          <a:off x="-144710" y="994333"/>
          <a:ext cx="964734" cy="675314"/>
        </a:xfrm>
        <a:prstGeom prst="chevron">
          <a:avLst/>
        </a:prstGeom>
        <a:solidFill>
          <a:srgbClr val="619DF5"/>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STEP2</a:t>
          </a:r>
          <a:endParaRPr kumimoji="1" lang="ja-JP" altLang="en-US" sz="1400" b="1" kern="1200" dirty="0"/>
        </a:p>
      </dsp:txBody>
      <dsp:txXfrm rot="-5400000">
        <a:off x="0" y="1187280"/>
        <a:ext cx="675314" cy="289420"/>
      </dsp:txXfrm>
    </dsp:sp>
    <dsp:sp modelId="{A7527560-1746-4C20-B9B3-07D6BCBD7A69}">
      <dsp:nvSpPr>
        <dsp:cNvPr id="0" name=""/>
        <dsp:cNvSpPr/>
      </dsp:nvSpPr>
      <dsp:spPr>
        <a:xfrm rot="5400000">
          <a:off x="2464103" y="-939165"/>
          <a:ext cx="627077" cy="4204655"/>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b="1" kern="1200" dirty="0" smtClean="0">
              <a:solidFill>
                <a:schemeClr val="tx1"/>
              </a:solidFill>
            </a:rPr>
            <a:t>Local search</a:t>
          </a:r>
          <a:r>
            <a:rPr kumimoji="1" lang="en-US" altLang="ja-JP" sz="1800" kern="1200" dirty="0" smtClean="0">
              <a:solidFill>
                <a:schemeClr val="tx1"/>
              </a:solidFill>
            </a:rPr>
            <a:t> around the global best solution</a:t>
          </a:r>
          <a:endParaRPr kumimoji="1" lang="ja-JP" altLang="en-US" sz="1800" kern="1200" dirty="0"/>
        </a:p>
      </dsp:txBody>
      <dsp:txXfrm rot="-5400000">
        <a:off x="675315" y="880234"/>
        <a:ext cx="4174044" cy="565855"/>
      </dsp:txXfrm>
    </dsp:sp>
    <dsp:sp modelId="{AD39AB1B-0A60-47AC-8DDE-DDDE2B270353}">
      <dsp:nvSpPr>
        <dsp:cNvPr id="0" name=""/>
        <dsp:cNvSpPr/>
      </dsp:nvSpPr>
      <dsp:spPr>
        <a:xfrm rot="5400000">
          <a:off x="-144710" y="1840434"/>
          <a:ext cx="964734" cy="675314"/>
        </a:xfrm>
        <a:prstGeom prst="chevron">
          <a:avLst/>
        </a:prstGeom>
        <a:solidFill>
          <a:srgbClr val="76AAF6"/>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STEP3</a:t>
          </a:r>
          <a:endParaRPr kumimoji="1" lang="ja-JP" altLang="en-US" sz="1400" b="1" kern="1200" dirty="0"/>
        </a:p>
      </dsp:txBody>
      <dsp:txXfrm rot="-5400000">
        <a:off x="0" y="2033381"/>
        <a:ext cx="675314" cy="289420"/>
      </dsp:txXfrm>
    </dsp:sp>
    <dsp:sp modelId="{F1AB4264-F17F-4CC2-B7FD-3975BA4C1304}">
      <dsp:nvSpPr>
        <dsp:cNvPr id="0" name=""/>
        <dsp:cNvSpPr/>
      </dsp:nvSpPr>
      <dsp:spPr>
        <a:xfrm rot="5400000">
          <a:off x="2464103" y="-93064"/>
          <a:ext cx="627077" cy="4204655"/>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b="1" kern="1200" dirty="0" smtClean="0"/>
            <a:t>Random search </a:t>
          </a:r>
          <a:r>
            <a:rPr kumimoji="1" lang="en-US" altLang="ja-JP" sz="1800" kern="1200" dirty="0" smtClean="0"/>
            <a:t>in the search space</a:t>
          </a:r>
          <a:endParaRPr kumimoji="1" lang="ja-JP" altLang="en-US" sz="1800" kern="1200" dirty="0"/>
        </a:p>
      </dsp:txBody>
      <dsp:txXfrm rot="-5400000">
        <a:off x="675315" y="1726335"/>
        <a:ext cx="4174044" cy="565855"/>
      </dsp:txXfrm>
    </dsp:sp>
    <dsp:sp modelId="{C69706EC-6F22-4FD2-BC3F-F668E262E3A9}">
      <dsp:nvSpPr>
        <dsp:cNvPr id="0" name=""/>
        <dsp:cNvSpPr/>
      </dsp:nvSpPr>
      <dsp:spPr>
        <a:xfrm rot="5400000">
          <a:off x="-144710" y="2686535"/>
          <a:ext cx="964734" cy="675314"/>
        </a:xfrm>
        <a:prstGeom prst="chevron">
          <a:avLst/>
        </a:prstGeom>
        <a:solidFill>
          <a:schemeClr val="accent6"/>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STEP4</a:t>
          </a:r>
          <a:endParaRPr kumimoji="1" lang="ja-JP" altLang="en-US" sz="1400" b="1" kern="1200" dirty="0"/>
        </a:p>
      </dsp:txBody>
      <dsp:txXfrm rot="-5400000">
        <a:off x="0" y="2879482"/>
        <a:ext cx="675314" cy="289420"/>
      </dsp:txXfrm>
    </dsp:sp>
    <dsp:sp modelId="{8745090B-EEF4-4074-9B61-730F8A8B766A}">
      <dsp:nvSpPr>
        <dsp:cNvPr id="0" name=""/>
        <dsp:cNvSpPr/>
      </dsp:nvSpPr>
      <dsp:spPr>
        <a:xfrm rot="5400000">
          <a:off x="2464103" y="753036"/>
          <a:ext cx="627077" cy="4204655"/>
        </a:xfrm>
        <a:prstGeom prst="round2SameRect">
          <a:avLst/>
        </a:prstGeom>
        <a:solidFill>
          <a:srgbClr val="FFFC85">
            <a:alpha val="90000"/>
          </a:srgbClr>
        </a:solidFill>
        <a:ln w="25400" cap="flat" cmpd="sng" algn="ctr">
          <a:solidFill>
            <a:schemeClr val="accent6"/>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kern="1200" dirty="0" smtClean="0">
              <a:solidFill>
                <a:srgbClr val="FF0000"/>
              </a:solidFill>
            </a:rPr>
            <a:t>Evaluate and update solutions</a:t>
          </a:r>
          <a:endParaRPr kumimoji="1" lang="ja-JP" altLang="en-US" sz="1800" kern="1200" dirty="0">
            <a:solidFill>
              <a:srgbClr val="FF0000"/>
            </a:solidFill>
          </a:endParaRPr>
        </a:p>
      </dsp:txBody>
      <dsp:txXfrm rot="-5400000">
        <a:off x="675315" y="2572436"/>
        <a:ext cx="4174044" cy="565855"/>
      </dsp:txXfrm>
    </dsp:sp>
    <dsp:sp modelId="{7CA4C4A3-1BFE-4775-915F-ACB4BB139530}">
      <dsp:nvSpPr>
        <dsp:cNvPr id="0" name=""/>
        <dsp:cNvSpPr/>
      </dsp:nvSpPr>
      <dsp:spPr>
        <a:xfrm rot="5400000">
          <a:off x="-144710" y="3532637"/>
          <a:ext cx="964734" cy="675314"/>
        </a:xfrm>
        <a:prstGeom prst="chevron">
          <a:avLst/>
        </a:prstGeom>
        <a:solidFill>
          <a:srgbClr val="96BEF8"/>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STEP5</a:t>
          </a:r>
          <a:endParaRPr kumimoji="1" lang="ja-JP" altLang="en-US" sz="1400" b="1" kern="1200" dirty="0"/>
        </a:p>
      </dsp:txBody>
      <dsp:txXfrm rot="-5400000">
        <a:off x="0" y="3725584"/>
        <a:ext cx="675314" cy="289420"/>
      </dsp:txXfrm>
    </dsp:sp>
    <dsp:sp modelId="{0C41ACD8-6E88-4919-98B7-FA46B297E4B0}">
      <dsp:nvSpPr>
        <dsp:cNvPr id="0" name=""/>
        <dsp:cNvSpPr/>
      </dsp:nvSpPr>
      <dsp:spPr>
        <a:xfrm rot="5400000">
          <a:off x="2464103" y="1599137"/>
          <a:ext cx="627077" cy="4204655"/>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kern="1200" dirty="0" smtClean="0"/>
            <a:t>Return to STEP1</a:t>
          </a:r>
          <a:endParaRPr kumimoji="1" lang="ja-JP" altLang="en-US" sz="1800" kern="1200" dirty="0"/>
        </a:p>
      </dsp:txBody>
      <dsp:txXfrm rot="-5400000">
        <a:off x="675315" y="3418537"/>
        <a:ext cx="4174044" cy="56585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DC1B83-4CBC-4E9A-9CB3-7959043307DB}">
      <dsp:nvSpPr>
        <dsp:cNvPr id="0" name=""/>
        <dsp:cNvSpPr/>
      </dsp:nvSpPr>
      <dsp:spPr>
        <a:xfrm rot="5400000">
          <a:off x="-144710" y="148232"/>
          <a:ext cx="964734" cy="675314"/>
        </a:xfrm>
        <a:prstGeom prst="chevron">
          <a:avLst/>
        </a:prstGeom>
        <a:solidFill>
          <a:srgbClr val="4E91F4"/>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STEP1</a:t>
          </a:r>
          <a:endParaRPr kumimoji="1" lang="ja-JP" altLang="en-US" sz="1400" b="1" kern="1200" dirty="0"/>
        </a:p>
      </dsp:txBody>
      <dsp:txXfrm rot="-5400000">
        <a:off x="0" y="341179"/>
        <a:ext cx="675314" cy="289420"/>
      </dsp:txXfrm>
    </dsp:sp>
    <dsp:sp modelId="{88817E69-1EAA-435E-99AC-033E06AA6C70}">
      <dsp:nvSpPr>
        <dsp:cNvPr id="0" name=""/>
        <dsp:cNvSpPr/>
      </dsp:nvSpPr>
      <dsp:spPr>
        <a:xfrm rot="5400000">
          <a:off x="2464103" y="-1785266"/>
          <a:ext cx="627077" cy="4204655"/>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kern="1200" dirty="0" smtClean="0">
              <a:solidFill>
                <a:schemeClr val="tx1"/>
              </a:solidFill>
            </a:rPr>
            <a:t>Move toward the global best solution</a:t>
          </a:r>
          <a:endParaRPr kumimoji="1" lang="ja-JP" altLang="en-US" sz="1800" kern="1200" dirty="0"/>
        </a:p>
      </dsp:txBody>
      <dsp:txXfrm rot="-5400000">
        <a:off x="675315" y="34133"/>
        <a:ext cx="4174044" cy="565855"/>
      </dsp:txXfrm>
    </dsp:sp>
    <dsp:sp modelId="{C5DE4F0F-B290-42C3-B5BA-FA42B2E8005B}">
      <dsp:nvSpPr>
        <dsp:cNvPr id="0" name=""/>
        <dsp:cNvSpPr/>
      </dsp:nvSpPr>
      <dsp:spPr>
        <a:xfrm rot="5400000">
          <a:off x="-144710" y="994333"/>
          <a:ext cx="964734" cy="675314"/>
        </a:xfrm>
        <a:prstGeom prst="chevron">
          <a:avLst/>
        </a:prstGeom>
        <a:solidFill>
          <a:srgbClr val="619DF5"/>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STEP2</a:t>
          </a:r>
          <a:endParaRPr kumimoji="1" lang="ja-JP" altLang="en-US" sz="1400" b="1" kern="1200" dirty="0"/>
        </a:p>
      </dsp:txBody>
      <dsp:txXfrm rot="-5400000">
        <a:off x="0" y="1187280"/>
        <a:ext cx="675314" cy="289420"/>
      </dsp:txXfrm>
    </dsp:sp>
    <dsp:sp modelId="{A7527560-1746-4C20-B9B3-07D6BCBD7A69}">
      <dsp:nvSpPr>
        <dsp:cNvPr id="0" name=""/>
        <dsp:cNvSpPr/>
      </dsp:nvSpPr>
      <dsp:spPr>
        <a:xfrm rot="5400000">
          <a:off x="2464103" y="-939165"/>
          <a:ext cx="627077" cy="4204655"/>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b="1" kern="1200" dirty="0" smtClean="0">
              <a:solidFill>
                <a:schemeClr val="tx1"/>
              </a:solidFill>
            </a:rPr>
            <a:t>Local search </a:t>
          </a:r>
          <a:r>
            <a:rPr kumimoji="1" lang="en-US" altLang="ja-JP" sz="1800" kern="1200" dirty="0" smtClean="0">
              <a:solidFill>
                <a:schemeClr val="tx1"/>
              </a:solidFill>
            </a:rPr>
            <a:t>around the global best solution</a:t>
          </a:r>
          <a:endParaRPr kumimoji="1" lang="ja-JP" altLang="en-US" sz="1800" kern="1200" dirty="0"/>
        </a:p>
      </dsp:txBody>
      <dsp:txXfrm rot="-5400000">
        <a:off x="675315" y="880234"/>
        <a:ext cx="4174044" cy="565855"/>
      </dsp:txXfrm>
    </dsp:sp>
    <dsp:sp modelId="{AD39AB1B-0A60-47AC-8DDE-DDDE2B270353}">
      <dsp:nvSpPr>
        <dsp:cNvPr id="0" name=""/>
        <dsp:cNvSpPr/>
      </dsp:nvSpPr>
      <dsp:spPr>
        <a:xfrm rot="5400000">
          <a:off x="-144710" y="1840434"/>
          <a:ext cx="964734" cy="675314"/>
        </a:xfrm>
        <a:prstGeom prst="chevron">
          <a:avLst/>
        </a:prstGeom>
        <a:solidFill>
          <a:srgbClr val="76AAF6"/>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STEP3</a:t>
          </a:r>
          <a:endParaRPr kumimoji="1" lang="ja-JP" altLang="en-US" sz="1400" b="1" kern="1200" dirty="0"/>
        </a:p>
      </dsp:txBody>
      <dsp:txXfrm rot="-5400000">
        <a:off x="0" y="2033381"/>
        <a:ext cx="675314" cy="289420"/>
      </dsp:txXfrm>
    </dsp:sp>
    <dsp:sp modelId="{F1AB4264-F17F-4CC2-B7FD-3975BA4C1304}">
      <dsp:nvSpPr>
        <dsp:cNvPr id="0" name=""/>
        <dsp:cNvSpPr/>
      </dsp:nvSpPr>
      <dsp:spPr>
        <a:xfrm rot="5400000">
          <a:off x="2464103" y="-93064"/>
          <a:ext cx="627077" cy="4204655"/>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b="1" kern="1200" dirty="0" smtClean="0"/>
            <a:t>Random search </a:t>
          </a:r>
          <a:r>
            <a:rPr kumimoji="1" lang="en-US" altLang="ja-JP" sz="1800" kern="1200" dirty="0" smtClean="0"/>
            <a:t>in the search space</a:t>
          </a:r>
          <a:endParaRPr kumimoji="1" lang="ja-JP" altLang="en-US" sz="1800" kern="1200" dirty="0"/>
        </a:p>
      </dsp:txBody>
      <dsp:txXfrm rot="-5400000">
        <a:off x="675315" y="1726335"/>
        <a:ext cx="4174044" cy="565855"/>
      </dsp:txXfrm>
    </dsp:sp>
    <dsp:sp modelId="{C69706EC-6F22-4FD2-BC3F-F668E262E3A9}">
      <dsp:nvSpPr>
        <dsp:cNvPr id="0" name=""/>
        <dsp:cNvSpPr/>
      </dsp:nvSpPr>
      <dsp:spPr>
        <a:xfrm rot="5400000">
          <a:off x="-144710" y="2686535"/>
          <a:ext cx="964734" cy="675314"/>
        </a:xfrm>
        <a:prstGeom prst="chevron">
          <a:avLst/>
        </a:prstGeom>
        <a:solidFill>
          <a:srgbClr val="85B3F7"/>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STEP4</a:t>
          </a:r>
          <a:endParaRPr kumimoji="1" lang="ja-JP" altLang="en-US" sz="1400" b="1" kern="1200" dirty="0"/>
        </a:p>
      </dsp:txBody>
      <dsp:txXfrm rot="-5400000">
        <a:off x="0" y="2879482"/>
        <a:ext cx="675314" cy="289420"/>
      </dsp:txXfrm>
    </dsp:sp>
    <dsp:sp modelId="{8745090B-EEF4-4074-9B61-730F8A8B766A}">
      <dsp:nvSpPr>
        <dsp:cNvPr id="0" name=""/>
        <dsp:cNvSpPr/>
      </dsp:nvSpPr>
      <dsp:spPr>
        <a:xfrm rot="5400000">
          <a:off x="2464103" y="753036"/>
          <a:ext cx="627077" cy="4204655"/>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kern="1200" dirty="0" smtClean="0">
              <a:solidFill>
                <a:schemeClr val="tx1"/>
              </a:solidFill>
            </a:rPr>
            <a:t>Evaluate and update solutions</a:t>
          </a:r>
          <a:endParaRPr kumimoji="1" lang="ja-JP" altLang="en-US" sz="1800" kern="1200" dirty="0">
            <a:solidFill>
              <a:schemeClr val="tx1"/>
            </a:solidFill>
          </a:endParaRPr>
        </a:p>
      </dsp:txBody>
      <dsp:txXfrm rot="-5400000">
        <a:off x="675315" y="2572436"/>
        <a:ext cx="4174044" cy="565855"/>
      </dsp:txXfrm>
    </dsp:sp>
    <dsp:sp modelId="{7CA4C4A3-1BFE-4775-915F-ACB4BB139530}">
      <dsp:nvSpPr>
        <dsp:cNvPr id="0" name=""/>
        <dsp:cNvSpPr/>
      </dsp:nvSpPr>
      <dsp:spPr>
        <a:xfrm rot="5400000">
          <a:off x="-144710" y="3532637"/>
          <a:ext cx="964734" cy="675314"/>
        </a:xfrm>
        <a:prstGeom prst="chevron">
          <a:avLst/>
        </a:prstGeom>
        <a:solidFill>
          <a:schemeClr val="accent6"/>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STEP5</a:t>
          </a:r>
          <a:endParaRPr kumimoji="1" lang="ja-JP" altLang="en-US" sz="1400" b="1" kern="1200" dirty="0"/>
        </a:p>
      </dsp:txBody>
      <dsp:txXfrm rot="-5400000">
        <a:off x="0" y="3725584"/>
        <a:ext cx="675314" cy="289420"/>
      </dsp:txXfrm>
    </dsp:sp>
    <dsp:sp modelId="{0C41ACD8-6E88-4919-98B7-FA46B297E4B0}">
      <dsp:nvSpPr>
        <dsp:cNvPr id="0" name=""/>
        <dsp:cNvSpPr/>
      </dsp:nvSpPr>
      <dsp:spPr>
        <a:xfrm rot="5400000">
          <a:off x="2464103" y="1599137"/>
          <a:ext cx="627077" cy="4204655"/>
        </a:xfrm>
        <a:prstGeom prst="round2SameRect">
          <a:avLst/>
        </a:prstGeom>
        <a:solidFill>
          <a:srgbClr val="FFFC85">
            <a:alpha val="90000"/>
          </a:srgbClr>
        </a:solidFill>
        <a:ln w="25400" cap="flat" cmpd="sng" algn="ctr">
          <a:solidFill>
            <a:schemeClr val="accent6"/>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kern="1200" dirty="0" smtClean="0">
              <a:solidFill>
                <a:srgbClr val="FF0000"/>
              </a:solidFill>
            </a:rPr>
            <a:t>Return to STEP1</a:t>
          </a:r>
          <a:endParaRPr kumimoji="1" lang="ja-JP" altLang="en-US" sz="1800" kern="1200" dirty="0">
            <a:solidFill>
              <a:srgbClr val="FF0000"/>
            </a:solidFill>
          </a:endParaRPr>
        </a:p>
      </dsp:txBody>
      <dsp:txXfrm rot="-5400000">
        <a:off x="675315" y="3418537"/>
        <a:ext cx="4174044" cy="56585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DC1B83-4CBC-4E9A-9CB3-7959043307DB}">
      <dsp:nvSpPr>
        <dsp:cNvPr id="0" name=""/>
        <dsp:cNvSpPr/>
      </dsp:nvSpPr>
      <dsp:spPr>
        <a:xfrm rot="5400000">
          <a:off x="-124926" y="129048"/>
          <a:ext cx="832842" cy="582989"/>
        </a:xfrm>
        <a:prstGeom prst="chevron">
          <a:avLst/>
        </a:prstGeom>
        <a:solidFill>
          <a:srgbClr val="FF0000"/>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STEP0</a:t>
          </a:r>
          <a:endParaRPr kumimoji="1" lang="ja-JP" altLang="en-US" sz="1400" b="1" kern="1200" dirty="0"/>
        </a:p>
      </dsp:txBody>
      <dsp:txXfrm rot="-5400000">
        <a:off x="1" y="295617"/>
        <a:ext cx="582989" cy="249853"/>
      </dsp:txXfrm>
    </dsp:sp>
    <dsp:sp modelId="{88817E69-1EAA-435E-99AC-033E06AA6C70}">
      <dsp:nvSpPr>
        <dsp:cNvPr id="0" name=""/>
        <dsp:cNvSpPr/>
      </dsp:nvSpPr>
      <dsp:spPr>
        <a:xfrm rot="5400000">
          <a:off x="2593008" y="-2005896"/>
          <a:ext cx="541347" cy="4561385"/>
        </a:xfrm>
        <a:prstGeom prst="round2SameRect">
          <a:avLst/>
        </a:prstGeom>
        <a:noFill/>
        <a:ln w="25400" cap="flat" cmpd="sng" algn="ctr">
          <a:solidFill>
            <a:srgbClr val="FF0000"/>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kern="1200" dirty="0" smtClean="0">
              <a:solidFill>
                <a:srgbClr val="FF0000"/>
              </a:solidFill>
            </a:rPr>
            <a:t>Calculate the dense of individual and Niche radius</a:t>
          </a:r>
          <a:endParaRPr kumimoji="1" lang="ja-JP" altLang="en-US" sz="1800" kern="1200" dirty="0">
            <a:solidFill>
              <a:srgbClr val="FF0000"/>
            </a:solidFill>
          </a:endParaRPr>
        </a:p>
      </dsp:txBody>
      <dsp:txXfrm rot="-5400000">
        <a:off x="582989" y="30549"/>
        <a:ext cx="4534959" cy="488495"/>
      </dsp:txXfrm>
    </dsp:sp>
    <dsp:sp modelId="{C5DE4F0F-B290-42C3-B5BA-FA42B2E8005B}">
      <dsp:nvSpPr>
        <dsp:cNvPr id="0" name=""/>
        <dsp:cNvSpPr/>
      </dsp:nvSpPr>
      <dsp:spPr>
        <a:xfrm rot="5400000">
          <a:off x="-124926" y="862986"/>
          <a:ext cx="832842" cy="582989"/>
        </a:xfrm>
        <a:prstGeom prst="chevron">
          <a:avLst/>
        </a:prstGeom>
        <a:solidFill>
          <a:srgbClr val="619DF5"/>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STEP1</a:t>
          </a:r>
          <a:endParaRPr kumimoji="1" lang="ja-JP" altLang="en-US" sz="1400" b="1" kern="1200" dirty="0"/>
        </a:p>
      </dsp:txBody>
      <dsp:txXfrm rot="-5400000">
        <a:off x="1" y="1029555"/>
        <a:ext cx="582989" cy="249853"/>
      </dsp:txXfrm>
    </dsp:sp>
    <dsp:sp modelId="{A7527560-1746-4C20-B9B3-07D6BCBD7A69}">
      <dsp:nvSpPr>
        <dsp:cNvPr id="0" name=""/>
        <dsp:cNvSpPr/>
      </dsp:nvSpPr>
      <dsp:spPr>
        <a:xfrm rot="5400000">
          <a:off x="2593008" y="-1271959"/>
          <a:ext cx="541347" cy="4561385"/>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u="none" kern="1200" dirty="0" smtClean="0">
              <a:solidFill>
                <a:srgbClr val="FF0000"/>
              </a:solidFill>
            </a:rPr>
            <a:t>Keep</a:t>
          </a:r>
          <a:r>
            <a:rPr kumimoji="1" lang="en-US" altLang="ja-JP" sz="1800" u="none" kern="1200" baseline="0" dirty="0" smtClean="0">
              <a:solidFill>
                <a:srgbClr val="FF0000"/>
              </a:solidFill>
            </a:rPr>
            <a:t> </a:t>
          </a:r>
          <a:r>
            <a:rPr kumimoji="1" lang="en-US" altLang="ja-JP" sz="1800" u="none" kern="1200" baseline="0" dirty="0" smtClean="0">
              <a:solidFill>
                <a:srgbClr val="FF0000"/>
              </a:solidFill>
            </a:rPr>
            <a:t>away from the personal best solution in the Niche radius</a:t>
          </a:r>
          <a:endParaRPr kumimoji="1" lang="ja-JP" altLang="en-US" sz="1800" kern="1200" dirty="0">
            <a:solidFill>
              <a:srgbClr val="FF0000"/>
            </a:solidFill>
          </a:endParaRPr>
        </a:p>
      </dsp:txBody>
      <dsp:txXfrm rot="-5400000">
        <a:off x="582989" y="764486"/>
        <a:ext cx="4534959" cy="488495"/>
      </dsp:txXfrm>
    </dsp:sp>
    <dsp:sp modelId="{AD39AB1B-0A60-47AC-8DDE-DDDE2B270353}">
      <dsp:nvSpPr>
        <dsp:cNvPr id="0" name=""/>
        <dsp:cNvSpPr/>
      </dsp:nvSpPr>
      <dsp:spPr>
        <a:xfrm rot="5400000">
          <a:off x="-124926" y="1596923"/>
          <a:ext cx="832842" cy="582989"/>
        </a:xfrm>
        <a:prstGeom prst="chevron">
          <a:avLst/>
        </a:prstGeom>
        <a:solidFill>
          <a:srgbClr val="76AAF6"/>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STEP2</a:t>
          </a:r>
          <a:endParaRPr kumimoji="1" lang="ja-JP" altLang="en-US" sz="1400" b="1" kern="1200" dirty="0"/>
        </a:p>
      </dsp:txBody>
      <dsp:txXfrm rot="-5400000">
        <a:off x="1" y="1763492"/>
        <a:ext cx="582989" cy="249853"/>
      </dsp:txXfrm>
    </dsp:sp>
    <dsp:sp modelId="{F1AB4264-F17F-4CC2-B7FD-3975BA4C1304}">
      <dsp:nvSpPr>
        <dsp:cNvPr id="0" name=""/>
        <dsp:cNvSpPr/>
      </dsp:nvSpPr>
      <dsp:spPr>
        <a:xfrm rot="5400000">
          <a:off x="2593008" y="-538021"/>
          <a:ext cx="541347" cy="4561385"/>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b="1" u="none" kern="1200" dirty="0" smtClean="0">
              <a:solidFill>
                <a:schemeClr val="tx1"/>
              </a:solidFill>
            </a:rPr>
            <a:t>Local search </a:t>
          </a:r>
          <a:r>
            <a:rPr kumimoji="1" lang="en-US" altLang="ja-JP" sz="1800" u="none" kern="1200" dirty="0" smtClean="0">
              <a:solidFill>
                <a:srgbClr val="FF0000"/>
              </a:solidFill>
            </a:rPr>
            <a:t>in</a:t>
          </a:r>
          <a:r>
            <a:rPr kumimoji="1" lang="en-US" altLang="ja-JP" sz="1800" u="none" kern="1200" baseline="0" dirty="0" smtClean="0">
              <a:solidFill>
                <a:srgbClr val="FF0000"/>
              </a:solidFill>
            </a:rPr>
            <a:t> Niche radius of the personal best solution</a:t>
          </a:r>
          <a:endParaRPr kumimoji="1" lang="ja-JP" altLang="en-US" sz="1800" kern="1200" dirty="0">
            <a:solidFill>
              <a:srgbClr val="FF0000"/>
            </a:solidFill>
          </a:endParaRPr>
        </a:p>
      </dsp:txBody>
      <dsp:txXfrm rot="-5400000">
        <a:off x="582989" y="1498424"/>
        <a:ext cx="4534959" cy="488495"/>
      </dsp:txXfrm>
    </dsp:sp>
    <dsp:sp modelId="{C69706EC-6F22-4FD2-BC3F-F668E262E3A9}">
      <dsp:nvSpPr>
        <dsp:cNvPr id="0" name=""/>
        <dsp:cNvSpPr/>
      </dsp:nvSpPr>
      <dsp:spPr>
        <a:xfrm rot="5400000">
          <a:off x="-124926" y="2330860"/>
          <a:ext cx="832842" cy="582989"/>
        </a:xfrm>
        <a:prstGeom prst="chevron">
          <a:avLst/>
        </a:prstGeom>
        <a:solidFill>
          <a:srgbClr val="85B3F7"/>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STEP3</a:t>
          </a:r>
          <a:endParaRPr kumimoji="1" lang="ja-JP" altLang="en-US" sz="1400" b="1" kern="1200" dirty="0"/>
        </a:p>
      </dsp:txBody>
      <dsp:txXfrm rot="-5400000">
        <a:off x="1" y="2497429"/>
        <a:ext cx="582989" cy="249853"/>
      </dsp:txXfrm>
    </dsp:sp>
    <dsp:sp modelId="{8745090B-EEF4-4074-9B61-730F8A8B766A}">
      <dsp:nvSpPr>
        <dsp:cNvPr id="0" name=""/>
        <dsp:cNvSpPr/>
      </dsp:nvSpPr>
      <dsp:spPr>
        <a:xfrm rot="5400000">
          <a:off x="2593008" y="195915"/>
          <a:ext cx="541347" cy="4561385"/>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b="1" u="none" kern="1200" dirty="0" smtClean="0">
              <a:solidFill>
                <a:schemeClr val="tx1"/>
              </a:solidFill>
            </a:rPr>
            <a:t>Random search </a:t>
          </a:r>
          <a:r>
            <a:rPr kumimoji="1" lang="en-US" altLang="ja-JP" sz="1800" u="none" kern="1200" dirty="0" smtClean="0">
              <a:solidFill>
                <a:srgbClr val="FF0000"/>
              </a:solidFill>
            </a:rPr>
            <a:t>in Niche</a:t>
          </a:r>
          <a:r>
            <a:rPr kumimoji="1" lang="en-US" altLang="ja-JP" sz="1800" u="none" kern="1200" baseline="0" dirty="0" smtClean="0">
              <a:solidFill>
                <a:srgbClr val="FF0000"/>
              </a:solidFill>
            </a:rPr>
            <a:t> radius of the current solution</a:t>
          </a:r>
          <a:endParaRPr kumimoji="1" lang="ja-JP" altLang="en-US" sz="1800" kern="1200" dirty="0">
            <a:solidFill>
              <a:srgbClr val="FF0000"/>
            </a:solidFill>
          </a:endParaRPr>
        </a:p>
      </dsp:txBody>
      <dsp:txXfrm rot="-5400000">
        <a:off x="582989" y="2232360"/>
        <a:ext cx="4534959" cy="488495"/>
      </dsp:txXfrm>
    </dsp:sp>
    <dsp:sp modelId="{7CA4C4A3-1BFE-4775-915F-ACB4BB139530}">
      <dsp:nvSpPr>
        <dsp:cNvPr id="0" name=""/>
        <dsp:cNvSpPr/>
      </dsp:nvSpPr>
      <dsp:spPr>
        <a:xfrm rot="5400000">
          <a:off x="-124926" y="3064798"/>
          <a:ext cx="832842" cy="582989"/>
        </a:xfrm>
        <a:prstGeom prst="chevron">
          <a:avLst/>
        </a:prstGeom>
        <a:solidFill>
          <a:srgbClr val="96BEF8"/>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STEP4</a:t>
          </a:r>
          <a:endParaRPr kumimoji="1" lang="ja-JP" altLang="en-US" sz="1400" b="1" kern="1200" dirty="0"/>
        </a:p>
      </dsp:txBody>
      <dsp:txXfrm rot="-5400000">
        <a:off x="1" y="3231367"/>
        <a:ext cx="582989" cy="249853"/>
      </dsp:txXfrm>
    </dsp:sp>
    <dsp:sp modelId="{0C41ACD8-6E88-4919-98B7-FA46B297E4B0}">
      <dsp:nvSpPr>
        <dsp:cNvPr id="0" name=""/>
        <dsp:cNvSpPr/>
      </dsp:nvSpPr>
      <dsp:spPr>
        <a:xfrm rot="5400000">
          <a:off x="2593008" y="929852"/>
          <a:ext cx="541347" cy="4561385"/>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kern="1200" dirty="0" smtClean="0">
              <a:solidFill>
                <a:schemeClr val="tx1"/>
              </a:solidFill>
            </a:rPr>
            <a:t>Evaluate and update solutions</a:t>
          </a:r>
          <a:endParaRPr kumimoji="1" lang="ja-JP" altLang="en-US" sz="1800" kern="1200" dirty="0"/>
        </a:p>
      </dsp:txBody>
      <dsp:txXfrm rot="-5400000">
        <a:off x="582989" y="2966297"/>
        <a:ext cx="4534959" cy="488495"/>
      </dsp:txXfrm>
    </dsp:sp>
    <dsp:sp modelId="{FD81A8DD-4AA7-4BC6-A38B-F504D61EBBAD}">
      <dsp:nvSpPr>
        <dsp:cNvPr id="0" name=""/>
        <dsp:cNvSpPr/>
      </dsp:nvSpPr>
      <dsp:spPr>
        <a:xfrm rot="5400000">
          <a:off x="-124926" y="3798735"/>
          <a:ext cx="832842" cy="582989"/>
        </a:xfrm>
        <a:prstGeom prst="chevron">
          <a:avLst/>
        </a:prstGeom>
        <a:solidFill>
          <a:srgbClr val="92BBF8"/>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kumimoji="1" lang="en-US" altLang="ja-JP" sz="1500" b="1" kern="1200" dirty="0" smtClean="0"/>
            <a:t>STEP5</a:t>
          </a:r>
          <a:endParaRPr kumimoji="1" lang="ja-JP" altLang="en-US" sz="1500" b="1" kern="1200" dirty="0"/>
        </a:p>
      </dsp:txBody>
      <dsp:txXfrm rot="-5400000">
        <a:off x="1" y="3965304"/>
        <a:ext cx="582989" cy="249853"/>
      </dsp:txXfrm>
    </dsp:sp>
    <dsp:sp modelId="{02601048-F4D1-4A68-B127-CDF794873374}">
      <dsp:nvSpPr>
        <dsp:cNvPr id="0" name=""/>
        <dsp:cNvSpPr/>
      </dsp:nvSpPr>
      <dsp:spPr>
        <a:xfrm rot="5400000">
          <a:off x="2593008" y="1663790"/>
          <a:ext cx="541347" cy="4561385"/>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kern="1200" dirty="0" smtClean="0">
              <a:solidFill>
                <a:schemeClr val="tx1"/>
              </a:solidFill>
            </a:rPr>
            <a:t>Return to STEP1</a:t>
          </a:r>
          <a:endParaRPr kumimoji="1" lang="ja-JP" altLang="en-US" sz="1800" kern="1200" dirty="0">
            <a:solidFill>
              <a:schemeClr val="tx1"/>
            </a:solidFill>
          </a:endParaRPr>
        </a:p>
      </dsp:txBody>
      <dsp:txXfrm rot="-5400000">
        <a:off x="582989" y="3700235"/>
        <a:ext cx="4534959" cy="48849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DC1B83-4CBC-4E9A-9CB3-7959043307DB}">
      <dsp:nvSpPr>
        <dsp:cNvPr id="0" name=""/>
        <dsp:cNvSpPr/>
      </dsp:nvSpPr>
      <dsp:spPr>
        <a:xfrm rot="5400000">
          <a:off x="-124926" y="129048"/>
          <a:ext cx="832842" cy="582989"/>
        </a:xfrm>
        <a:prstGeom prst="chevron">
          <a:avLst/>
        </a:prstGeom>
        <a:solidFill>
          <a:schemeClr val="accent6"/>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STEP0</a:t>
          </a:r>
          <a:endParaRPr kumimoji="1" lang="ja-JP" altLang="en-US" sz="1400" b="1" kern="1200" dirty="0"/>
        </a:p>
      </dsp:txBody>
      <dsp:txXfrm rot="-5400000">
        <a:off x="1" y="295617"/>
        <a:ext cx="582989" cy="249853"/>
      </dsp:txXfrm>
    </dsp:sp>
    <dsp:sp modelId="{88817E69-1EAA-435E-99AC-033E06AA6C70}">
      <dsp:nvSpPr>
        <dsp:cNvPr id="0" name=""/>
        <dsp:cNvSpPr/>
      </dsp:nvSpPr>
      <dsp:spPr>
        <a:xfrm rot="5400000">
          <a:off x="2593008" y="-2005896"/>
          <a:ext cx="541347" cy="4561385"/>
        </a:xfrm>
        <a:prstGeom prst="round2SameRect">
          <a:avLst/>
        </a:prstGeom>
        <a:solidFill>
          <a:srgbClr val="FFFC85"/>
        </a:solidFill>
        <a:ln w="25400" cap="flat" cmpd="sng" algn="ctr">
          <a:solidFill>
            <a:srgbClr val="FF0000"/>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kern="1200" dirty="0" smtClean="0">
              <a:solidFill>
                <a:srgbClr val="FF0000"/>
              </a:solidFill>
            </a:rPr>
            <a:t>Calculate the dense of individual and Niche radius</a:t>
          </a:r>
          <a:endParaRPr kumimoji="1" lang="ja-JP" altLang="en-US" sz="1800" kern="1200" dirty="0">
            <a:solidFill>
              <a:srgbClr val="FF0000"/>
            </a:solidFill>
          </a:endParaRPr>
        </a:p>
      </dsp:txBody>
      <dsp:txXfrm rot="-5400000">
        <a:off x="582989" y="30549"/>
        <a:ext cx="4534959" cy="488495"/>
      </dsp:txXfrm>
    </dsp:sp>
    <dsp:sp modelId="{C5DE4F0F-B290-42C3-B5BA-FA42B2E8005B}">
      <dsp:nvSpPr>
        <dsp:cNvPr id="0" name=""/>
        <dsp:cNvSpPr/>
      </dsp:nvSpPr>
      <dsp:spPr>
        <a:xfrm rot="5400000">
          <a:off x="-124926" y="862986"/>
          <a:ext cx="832842" cy="582989"/>
        </a:xfrm>
        <a:prstGeom prst="chevron">
          <a:avLst/>
        </a:prstGeom>
        <a:solidFill>
          <a:srgbClr val="619DF5"/>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STEP1</a:t>
          </a:r>
          <a:endParaRPr kumimoji="1" lang="ja-JP" altLang="en-US" sz="1400" b="1" kern="1200" dirty="0"/>
        </a:p>
      </dsp:txBody>
      <dsp:txXfrm rot="-5400000">
        <a:off x="1" y="1029555"/>
        <a:ext cx="582989" cy="249853"/>
      </dsp:txXfrm>
    </dsp:sp>
    <dsp:sp modelId="{A7527560-1746-4C20-B9B3-07D6BCBD7A69}">
      <dsp:nvSpPr>
        <dsp:cNvPr id="0" name=""/>
        <dsp:cNvSpPr/>
      </dsp:nvSpPr>
      <dsp:spPr>
        <a:xfrm rot="5400000">
          <a:off x="2593008" y="-1271959"/>
          <a:ext cx="541347" cy="4561385"/>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u="none" kern="1200" dirty="0" smtClean="0">
              <a:solidFill>
                <a:srgbClr val="FF0000"/>
              </a:solidFill>
            </a:rPr>
            <a:t>Keep</a:t>
          </a:r>
          <a:r>
            <a:rPr kumimoji="1" lang="en-US" altLang="ja-JP" sz="1800" u="none" kern="1200" baseline="0" dirty="0" smtClean="0">
              <a:solidFill>
                <a:srgbClr val="FF0000"/>
              </a:solidFill>
            </a:rPr>
            <a:t> </a:t>
          </a:r>
          <a:r>
            <a:rPr kumimoji="1" lang="en-US" altLang="ja-JP" sz="1800" u="none" kern="1200" baseline="0" dirty="0" smtClean="0">
              <a:solidFill>
                <a:srgbClr val="FF0000"/>
              </a:solidFill>
            </a:rPr>
            <a:t>away from the personal best solution</a:t>
          </a:r>
          <a:r>
            <a:rPr kumimoji="1" lang="en-US" altLang="ja-JP" sz="1800" u="none" kern="1200" baseline="0" dirty="0" smtClean="0">
              <a:solidFill>
                <a:schemeClr val="tx1"/>
              </a:solidFill>
            </a:rPr>
            <a:t> </a:t>
          </a:r>
          <a:r>
            <a:rPr kumimoji="1" lang="en-US" altLang="ja-JP" sz="1800" u="none" kern="1200" baseline="0" dirty="0" smtClean="0">
              <a:solidFill>
                <a:srgbClr val="FF0000"/>
              </a:solidFill>
            </a:rPr>
            <a:t>in the Niche radius</a:t>
          </a:r>
          <a:endParaRPr kumimoji="1" lang="ja-JP" altLang="en-US" sz="1800" kern="1200" dirty="0">
            <a:solidFill>
              <a:srgbClr val="FF0000"/>
            </a:solidFill>
          </a:endParaRPr>
        </a:p>
      </dsp:txBody>
      <dsp:txXfrm rot="-5400000">
        <a:off x="582989" y="764486"/>
        <a:ext cx="4534959" cy="488495"/>
      </dsp:txXfrm>
    </dsp:sp>
    <dsp:sp modelId="{AD39AB1B-0A60-47AC-8DDE-DDDE2B270353}">
      <dsp:nvSpPr>
        <dsp:cNvPr id="0" name=""/>
        <dsp:cNvSpPr/>
      </dsp:nvSpPr>
      <dsp:spPr>
        <a:xfrm rot="5400000">
          <a:off x="-124926" y="1596923"/>
          <a:ext cx="832842" cy="582989"/>
        </a:xfrm>
        <a:prstGeom prst="chevron">
          <a:avLst/>
        </a:prstGeom>
        <a:solidFill>
          <a:srgbClr val="76AAF6"/>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STEP2</a:t>
          </a:r>
          <a:endParaRPr kumimoji="1" lang="ja-JP" altLang="en-US" sz="1400" b="1" kern="1200" dirty="0"/>
        </a:p>
      </dsp:txBody>
      <dsp:txXfrm rot="-5400000">
        <a:off x="1" y="1763492"/>
        <a:ext cx="582989" cy="249853"/>
      </dsp:txXfrm>
    </dsp:sp>
    <dsp:sp modelId="{F1AB4264-F17F-4CC2-B7FD-3975BA4C1304}">
      <dsp:nvSpPr>
        <dsp:cNvPr id="0" name=""/>
        <dsp:cNvSpPr/>
      </dsp:nvSpPr>
      <dsp:spPr>
        <a:xfrm rot="5400000">
          <a:off x="2593008" y="-538021"/>
          <a:ext cx="541347" cy="4561385"/>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b="1" u="none" kern="1200" dirty="0" smtClean="0">
              <a:solidFill>
                <a:schemeClr val="tx1"/>
              </a:solidFill>
            </a:rPr>
            <a:t>Local search </a:t>
          </a:r>
          <a:r>
            <a:rPr kumimoji="1" lang="en-US" altLang="ja-JP" sz="1800" u="none" kern="1200" dirty="0" smtClean="0">
              <a:solidFill>
                <a:srgbClr val="FF0000"/>
              </a:solidFill>
            </a:rPr>
            <a:t>in</a:t>
          </a:r>
          <a:r>
            <a:rPr kumimoji="1" lang="en-US" altLang="ja-JP" sz="1800" u="none" kern="1200" baseline="0" dirty="0" smtClean="0">
              <a:solidFill>
                <a:srgbClr val="FF0000"/>
              </a:solidFill>
            </a:rPr>
            <a:t> Niche radius of the personal best solution</a:t>
          </a:r>
          <a:endParaRPr kumimoji="1" lang="ja-JP" altLang="en-US" sz="1800" kern="1200" dirty="0"/>
        </a:p>
      </dsp:txBody>
      <dsp:txXfrm rot="-5400000">
        <a:off x="582989" y="1498424"/>
        <a:ext cx="4534959" cy="488495"/>
      </dsp:txXfrm>
    </dsp:sp>
    <dsp:sp modelId="{C69706EC-6F22-4FD2-BC3F-F668E262E3A9}">
      <dsp:nvSpPr>
        <dsp:cNvPr id="0" name=""/>
        <dsp:cNvSpPr/>
      </dsp:nvSpPr>
      <dsp:spPr>
        <a:xfrm rot="5400000">
          <a:off x="-124926" y="2330860"/>
          <a:ext cx="832842" cy="582989"/>
        </a:xfrm>
        <a:prstGeom prst="chevron">
          <a:avLst/>
        </a:prstGeom>
        <a:solidFill>
          <a:srgbClr val="85B3F7"/>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STEP3</a:t>
          </a:r>
          <a:endParaRPr kumimoji="1" lang="ja-JP" altLang="en-US" sz="1400" b="1" kern="1200" dirty="0"/>
        </a:p>
      </dsp:txBody>
      <dsp:txXfrm rot="-5400000">
        <a:off x="1" y="2497429"/>
        <a:ext cx="582989" cy="249853"/>
      </dsp:txXfrm>
    </dsp:sp>
    <dsp:sp modelId="{8745090B-EEF4-4074-9B61-730F8A8B766A}">
      <dsp:nvSpPr>
        <dsp:cNvPr id="0" name=""/>
        <dsp:cNvSpPr/>
      </dsp:nvSpPr>
      <dsp:spPr>
        <a:xfrm rot="5400000">
          <a:off x="2593008" y="195915"/>
          <a:ext cx="541347" cy="4561385"/>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b="1" u="none" kern="1200" dirty="0" smtClean="0">
              <a:solidFill>
                <a:schemeClr val="tx1"/>
              </a:solidFill>
            </a:rPr>
            <a:t>Random search </a:t>
          </a:r>
          <a:r>
            <a:rPr kumimoji="1" lang="en-US" altLang="ja-JP" sz="1800" u="none" kern="1200" dirty="0" smtClean="0">
              <a:solidFill>
                <a:srgbClr val="FF0000"/>
              </a:solidFill>
            </a:rPr>
            <a:t>in Niche</a:t>
          </a:r>
          <a:r>
            <a:rPr kumimoji="1" lang="en-US" altLang="ja-JP" sz="1800" u="none" kern="1200" baseline="0" dirty="0" smtClean="0">
              <a:solidFill>
                <a:srgbClr val="FF0000"/>
              </a:solidFill>
            </a:rPr>
            <a:t> radius of the  current solution</a:t>
          </a:r>
          <a:endParaRPr kumimoji="1" lang="ja-JP" altLang="en-US" sz="1800" kern="1200" dirty="0"/>
        </a:p>
      </dsp:txBody>
      <dsp:txXfrm rot="-5400000">
        <a:off x="582989" y="2232360"/>
        <a:ext cx="4534959" cy="488495"/>
      </dsp:txXfrm>
    </dsp:sp>
    <dsp:sp modelId="{7CA4C4A3-1BFE-4775-915F-ACB4BB139530}">
      <dsp:nvSpPr>
        <dsp:cNvPr id="0" name=""/>
        <dsp:cNvSpPr/>
      </dsp:nvSpPr>
      <dsp:spPr>
        <a:xfrm rot="5400000">
          <a:off x="-124926" y="3064798"/>
          <a:ext cx="832842" cy="582989"/>
        </a:xfrm>
        <a:prstGeom prst="chevron">
          <a:avLst/>
        </a:prstGeom>
        <a:solidFill>
          <a:srgbClr val="96BEF8"/>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STEP4</a:t>
          </a:r>
          <a:endParaRPr kumimoji="1" lang="ja-JP" altLang="en-US" sz="1400" b="1" kern="1200" dirty="0"/>
        </a:p>
      </dsp:txBody>
      <dsp:txXfrm rot="-5400000">
        <a:off x="1" y="3231367"/>
        <a:ext cx="582989" cy="249853"/>
      </dsp:txXfrm>
    </dsp:sp>
    <dsp:sp modelId="{0C41ACD8-6E88-4919-98B7-FA46B297E4B0}">
      <dsp:nvSpPr>
        <dsp:cNvPr id="0" name=""/>
        <dsp:cNvSpPr/>
      </dsp:nvSpPr>
      <dsp:spPr>
        <a:xfrm rot="5400000">
          <a:off x="2593008" y="929852"/>
          <a:ext cx="541347" cy="4561385"/>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kern="1200" dirty="0" smtClean="0">
              <a:solidFill>
                <a:schemeClr val="tx1"/>
              </a:solidFill>
            </a:rPr>
            <a:t>Evaluate and update solutions</a:t>
          </a:r>
          <a:endParaRPr kumimoji="1" lang="ja-JP" altLang="en-US" sz="1800" kern="1200" dirty="0"/>
        </a:p>
      </dsp:txBody>
      <dsp:txXfrm rot="-5400000">
        <a:off x="582989" y="2966297"/>
        <a:ext cx="4534959" cy="488495"/>
      </dsp:txXfrm>
    </dsp:sp>
    <dsp:sp modelId="{FD81A8DD-4AA7-4BC6-A38B-F504D61EBBAD}">
      <dsp:nvSpPr>
        <dsp:cNvPr id="0" name=""/>
        <dsp:cNvSpPr/>
      </dsp:nvSpPr>
      <dsp:spPr>
        <a:xfrm rot="5400000">
          <a:off x="-124926" y="3798735"/>
          <a:ext cx="832842" cy="582989"/>
        </a:xfrm>
        <a:prstGeom prst="chevron">
          <a:avLst/>
        </a:prstGeom>
        <a:solidFill>
          <a:srgbClr val="92BBF8"/>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kumimoji="1" lang="en-US" altLang="ja-JP" sz="1500" b="1" kern="1200" dirty="0" smtClean="0"/>
            <a:t>STEP5</a:t>
          </a:r>
          <a:endParaRPr kumimoji="1" lang="ja-JP" altLang="en-US" sz="1500" b="1" kern="1200" dirty="0"/>
        </a:p>
      </dsp:txBody>
      <dsp:txXfrm rot="-5400000">
        <a:off x="1" y="3965304"/>
        <a:ext cx="582989" cy="249853"/>
      </dsp:txXfrm>
    </dsp:sp>
    <dsp:sp modelId="{02601048-F4D1-4A68-B127-CDF794873374}">
      <dsp:nvSpPr>
        <dsp:cNvPr id="0" name=""/>
        <dsp:cNvSpPr/>
      </dsp:nvSpPr>
      <dsp:spPr>
        <a:xfrm rot="5400000">
          <a:off x="2593008" y="1663790"/>
          <a:ext cx="541347" cy="4561385"/>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kern="1200" dirty="0" smtClean="0">
              <a:solidFill>
                <a:schemeClr val="tx1"/>
              </a:solidFill>
            </a:rPr>
            <a:t>Return to STEP1</a:t>
          </a:r>
          <a:endParaRPr kumimoji="1" lang="ja-JP" altLang="en-US" sz="1800" kern="1200" dirty="0"/>
        </a:p>
      </dsp:txBody>
      <dsp:txXfrm rot="-5400000">
        <a:off x="582989" y="3700235"/>
        <a:ext cx="4534959" cy="488495"/>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DC1B83-4CBC-4E9A-9CB3-7959043307DB}">
      <dsp:nvSpPr>
        <dsp:cNvPr id="0" name=""/>
        <dsp:cNvSpPr/>
      </dsp:nvSpPr>
      <dsp:spPr>
        <a:xfrm rot="5400000">
          <a:off x="-124926" y="129048"/>
          <a:ext cx="832842" cy="582989"/>
        </a:xfrm>
        <a:prstGeom prst="chevron">
          <a:avLst/>
        </a:prstGeom>
        <a:solidFill>
          <a:srgbClr val="FF0000"/>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STEP0</a:t>
          </a:r>
          <a:endParaRPr kumimoji="1" lang="ja-JP" altLang="en-US" sz="1400" b="1" kern="1200" dirty="0"/>
        </a:p>
      </dsp:txBody>
      <dsp:txXfrm rot="-5400000">
        <a:off x="1" y="295617"/>
        <a:ext cx="582989" cy="249853"/>
      </dsp:txXfrm>
    </dsp:sp>
    <dsp:sp modelId="{88817E69-1EAA-435E-99AC-033E06AA6C70}">
      <dsp:nvSpPr>
        <dsp:cNvPr id="0" name=""/>
        <dsp:cNvSpPr/>
      </dsp:nvSpPr>
      <dsp:spPr>
        <a:xfrm rot="5400000">
          <a:off x="2593008" y="-2005896"/>
          <a:ext cx="541347" cy="4561385"/>
        </a:xfrm>
        <a:prstGeom prst="round2SameRect">
          <a:avLst/>
        </a:prstGeom>
        <a:solidFill>
          <a:schemeClr val="bg1">
            <a:alpha val="90000"/>
          </a:schemeClr>
        </a:solidFill>
        <a:ln w="25400" cap="flat" cmpd="sng" algn="ctr">
          <a:solidFill>
            <a:srgbClr val="FF0000"/>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kern="1200" dirty="0" smtClean="0">
              <a:solidFill>
                <a:srgbClr val="FF0000"/>
              </a:solidFill>
            </a:rPr>
            <a:t>Calculate the dense of individual and Niche radius</a:t>
          </a:r>
          <a:endParaRPr kumimoji="1" lang="ja-JP" altLang="en-US" sz="1800" kern="1200" dirty="0">
            <a:solidFill>
              <a:srgbClr val="FF0000"/>
            </a:solidFill>
          </a:endParaRPr>
        </a:p>
      </dsp:txBody>
      <dsp:txXfrm rot="-5400000">
        <a:off x="582989" y="30549"/>
        <a:ext cx="4534959" cy="488495"/>
      </dsp:txXfrm>
    </dsp:sp>
    <dsp:sp modelId="{C5DE4F0F-B290-42C3-B5BA-FA42B2E8005B}">
      <dsp:nvSpPr>
        <dsp:cNvPr id="0" name=""/>
        <dsp:cNvSpPr/>
      </dsp:nvSpPr>
      <dsp:spPr>
        <a:xfrm rot="5400000">
          <a:off x="-124926" y="862986"/>
          <a:ext cx="832842" cy="582989"/>
        </a:xfrm>
        <a:prstGeom prst="chevron">
          <a:avLst/>
        </a:prstGeom>
        <a:solidFill>
          <a:schemeClr val="accent6"/>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STEP1</a:t>
          </a:r>
          <a:endParaRPr kumimoji="1" lang="ja-JP" altLang="en-US" sz="1400" b="1" kern="1200" dirty="0"/>
        </a:p>
      </dsp:txBody>
      <dsp:txXfrm rot="-5400000">
        <a:off x="1" y="1029555"/>
        <a:ext cx="582989" cy="249853"/>
      </dsp:txXfrm>
    </dsp:sp>
    <dsp:sp modelId="{A7527560-1746-4C20-B9B3-07D6BCBD7A69}">
      <dsp:nvSpPr>
        <dsp:cNvPr id="0" name=""/>
        <dsp:cNvSpPr/>
      </dsp:nvSpPr>
      <dsp:spPr>
        <a:xfrm rot="5400000">
          <a:off x="2593008" y="-1271959"/>
          <a:ext cx="541347" cy="4561385"/>
        </a:xfrm>
        <a:prstGeom prst="round2SameRect">
          <a:avLst/>
        </a:prstGeom>
        <a:solidFill>
          <a:srgbClr val="FFFC85">
            <a:alpha val="90000"/>
          </a:srgbClr>
        </a:solidFill>
        <a:ln w="25400" cap="flat" cmpd="sng" algn="ctr">
          <a:solidFill>
            <a:schemeClr val="accent6"/>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u="none" kern="1200" dirty="0" smtClean="0">
              <a:solidFill>
                <a:srgbClr val="FF0000"/>
              </a:solidFill>
            </a:rPr>
            <a:t>Keep</a:t>
          </a:r>
          <a:r>
            <a:rPr kumimoji="1" lang="en-US" altLang="ja-JP" sz="1800" u="none" kern="1200" baseline="0" dirty="0" smtClean="0">
              <a:solidFill>
                <a:srgbClr val="FF0000"/>
              </a:solidFill>
            </a:rPr>
            <a:t> </a:t>
          </a:r>
          <a:r>
            <a:rPr kumimoji="1" lang="en-US" altLang="ja-JP" sz="1800" u="none" kern="1200" baseline="0" dirty="0" smtClean="0">
              <a:solidFill>
                <a:srgbClr val="FF0000"/>
              </a:solidFill>
            </a:rPr>
            <a:t>away from the personal best solution</a:t>
          </a:r>
          <a:r>
            <a:rPr kumimoji="1" lang="en-US" altLang="ja-JP" sz="1800" u="none" kern="1200" baseline="0" dirty="0" smtClean="0">
              <a:solidFill>
                <a:schemeClr val="tx1"/>
              </a:solidFill>
            </a:rPr>
            <a:t> </a:t>
          </a:r>
          <a:r>
            <a:rPr kumimoji="1" lang="en-US" altLang="ja-JP" sz="1800" u="none" kern="1200" baseline="0" dirty="0" smtClean="0">
              <a:solidFill>
                <a:srgbClr val="FF0000"/>
              </a:solidFill>
            </a:rPr>
            <a:t>in the Niche radius</a:t>
          </a:r>
          <a:endParaRPr kumimoji="1" lang="ja-JP" altLang="en-US" sz="1800" kern="1200" dirty="0">
            <a:solidFill>
              <a:srgbClr val="FF0000"/>
            </a:solidFill>
          </a:endParaRPr>
        </a:p>
      </dsp:txBody>
      <dsp:txXfrm rot="-5400000">
        <a:off x="582989" y="764486"/>
        <a:ext cx="4534959" cy="488495"/>
      </dsp:txXfrm>
    </dsp:sp>
    <dsp:sp modelId="{AD39AB1B-0A60-47AC-8DDE-DDDE2B270353}">
      <dsp:nvSpPr>
        <dsp:cNvPr id="0" name=""/>
        <dsp:cNvSpPr/>
      </dsp:nvSpPr>
      <dsp:spPr>
        <a:xfrm rot="5400000">
          <a:off x="-124926" y="1596923"/>
          <a:ext cx="832842" cy="582989"/>
        </a:xfrm>
        <a:prstGeom prst="chevron">
          <a:avLst/>
        </a:prstGeom>
        <a:solidFill>
          <a:srgbClr val="76AAF6"/>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STEP2</a:t>
          </a:r>
          <a:endParaRPr kumimoji="1" lang="ja-JP" altLang="en-US" sz="1400" b="1" kern="1200" dirty="0"/>
        </a:p>
      </dsp:txBody>
      <dsp:txXfrm rot="-5400000">
        <a:off x="1" y="1763492"/>
        <a:ext cx="582989" cy="249853"/>
      </dsp:txXfrm>
    </dsp:sp>
    <dsp:sp modelId="{F1AB4264-F17F-4CC2-B7FD-3975BA4C1304}">
      <dsp:nvSpPr>
        <dsp:cNvPr id="0" name=""/>
        <dsp:cNvSpPr/>
      </dsp:nvSpPr>
      <dsp:spPr>
        <a:xfrm rot="5400000">
          <a:off x="2593008" y="-538021"/>
          <a:ext cx="541347" cy="4561385"/>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b="1" u="none" kern="1200" dirty="0" smtClean="0">
              <a:solidFill>
                <a:schemeClr val="tx1"/>
              </a:solidFill>
            </a:rPr>
            <a:t>Local search </a:t>
          </a:r>
          <a:r>
            <a:rPr kumimoji="1" lang="en-US" altLang="ja-JP" sz="1800" u="none" kern="1200" dirty="0" smtClean="0">
              <a:solidFill>
                <a:srgbClr val="FF0000"/>
              </a:solidFill>
            </a:rPr>
            <a:t>in</a:t>
          </a:r>
          <a:r>
            <a:rPr kumimoji="1" lang="en-US" altLang="ja-JP" sz="1800" u="none" kern="1200" baseline="0" dirty="0" smtClean="0">
              <a:solidFill>
                <a:srgbClr val="FF0000"/>
              </a:solidFill>
            </a:rPr>
            <a:t> Niche radius of the personal best solution</a:t>
          </a:r>
          <a:endParaRPr kumimoji="1" lang="ja-JP" altLang="en-US" sz="1800" kern="1200" dirty="0"/>
        </a:p>
      </dsp:txBody>
      <dsp:txXfrm rot="-5400000">
        <a:off x="582989" y="1498424"/>
        <a:ext cx="4534959" cy="488495"/>
      </dsp:txXfrm>
    </dsp:sp>
    <dsp:sp modelId="{C69706EC-6F22-4FD2-BC3F-F668E262E3A9}">
      <dsp:nvSpPr>
        <dsp:cNvPr id="0" name=""/>
        <dsp:cNvSpPr/>
      </dsp:nvSpPr>
      <dsp:spPr>
        <a:xfrm rot="5400000">
          <a:off x="-124926" y="2330860"/>
          <a:ext cx="832842" cy="582989"/>
        </a:xfrm>
        <a:prstGeom prst="chevron">
          <a:avLst/>
        </a:prstGeom>
        <a:solidFill>
          <a:srgbClr val="85B3F7"/>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STEP3</a:t>
          </a:r>
          <a:endParaRPr kumimoji="1" lang="ja-JP" altLang="en-US" sz="1400" b="1" kern="1200" dirty="0"/>
        </a:p>
      </dsp:txBody>
      <dsp:txXfrm rot="-5400000">
        <a:off x="1" y="2497429"/>
        <a:ext cx="582989" cy="249853"/>
      </dsp:txXfrm>
    </dsp:sp>
    <dsp:sp modelId="{8745090B-EEF4-4074-9B61-730F8A8B766A}">
      <dsp:nvSpPr>
        <dsp:cNvPr id="0" name=""/>
        <dsp:cNvSpPr/>
      </dsp:nvSpPr>
      <dsp:spPr>
        <a:xfrm rot="5400000">
          <a:off x="2593008" y="195915"/>
          <a:ext cx="541347" cy="4561385"/>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b="1" u="none" kern="1200" dirty="0" smtClean="0">
              <a:solidFill>
                <a:schemeClr val="tx1"/>
              </a:solidFill>
            </a:rPr>
            <a:t>Random search </a:t>
          </a:r>
          <a:r>
            <a:rPr kumimoji="1" lang="en-US" altLang="ja-JP" sz="1800" u="none" kern="1200" dirty="0" smtClean="0">
              <a:solidFill>
                <a:srgbClr val="FF0000"/>
              </a:solidFill>
            </a:rPr>
            <a:t>in Niche</a:t>
          </a:r>
          <a:r>
            <a:rPr kumimoji="1" lang="en-US" altLang="ja-JP" sz="1800" u="none" kern="1200" baseline="0" dirty="0" smtClean="0">
              <a:solidFill>
                <a:srgbClr val="FF0000"/>
              </a:solidFill>
            </a:rPr>
            <a:t> radius of the current solution</a:t>
          </a:r>
          <a:endParaRPr kumimoji="1" lang="ja-JP" altLang="en-US" sz="1800" kern="1200" dirty="0"/>
        </a:p>
      </dsp:txBody>
      <dsp:txXfrm rot="-5400000">
        <a:off x="582989" y="2232360"/>
        <a:ext cx="4534959" cy="488495"/>
      </dsp:txXfrm>
    </dsp:sp>
    <dsp:sp modelId="{7CA4C4A3-1BFE-4775-915F-ACB4BB139530}">
      <dsp:nvSpPr>
        <dsp:cNvPr id="0" name=""/>
        <dsp:cNvSpPr/>
      </dsp:nvSpPr>
      <dsp:spPr>
        <a:xfrm rot="5400000">
          <a:off x="-124926" y="3064798"/>
          <a:ext cx="832842" cy="582989"/>
        </a:xfrm>
        <a:prstGeom prst="chevron">
          <a:avLst/>
        </a:prstGeom>
        <a:solidFill>
          <a:srgbClr val="96BEF8"/>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STEP4</a:t>
          </a:r>
          <a:endParaRPr kumimoji="1" lang="ja-JP" altLang="en-US" sz="1400" b="1" kern="1200" dirty="0"/>
        </a:p>
      </dsp:txBody>
      <dsp:txXfrm rot="-5400000">
        <a:off x="1" y="3231367"/>
        <a:ext cx="582989" cy="249853"/>
      </dsp:txXfrm>
    </dsp:sp>
    <dsp:sp modelId="{0C41ACD8-6E88-4919-98B7-FA46B297E4B0}">
      <dsp:nvSpPr>
        <dsp:cNvPr id="0" name=""/>
        <dsp:cNvSpPr/>
      </dsp:nvSpPr>
      <dsp:spPr>
        <a:xfrm rot="5400000">
          <a:off x="2593008" y="929852"/>
          <a:ext cx="541347" cy="4561385"/>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kern="1200" dirty="0" smtClean="0">
              <a:solidFill>
                <a:schemeClr val="tx1"/>
              </a:solidFill>
            </a:rPr>
            <a:t>Evaluate and update solutions</a:t>
          </a:r>
          <a:endParaRPr kumimoji="1" lang="ja-JP" altLang="en-US" sz="1800" kern="1200" dirty="0"/>
        </a:p>
      </dsp:txBody>
      <dsp:txXfrm rot="-5400000">
        <a:off x="582989" y="2966297"/>
        <a:ext cx="4534959" cy="488495"/>
      </dsp:txXfrm>
    </dsp:sp>
    <dsp:sp modelId="{FD81A8DD-4AA7-4BC6-A38B-F504D61EBBAD}">
      <dsp:nvSpPr>
        <dsp:cNvPr id="0" name=""/>
        <dsp:cNvSpPr/>
      </dsp:nvSpPr>
      <dsp:spPr>
        <a:xfrm rot="5400000">
          <a:off x="-124926" y="3798735"/>
          <a:ext cx="832842" cy="582989"/>
        </a:xfrm>
        <a:prstGeom prst="chevron">
          <a:avLst/>
        </a:prstGeom>
        <a:solidFill>
          <a:srgbClr val="92BBF8"/>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kumimoji="1" lang="en-US" altLang="ja-JP" sz="1500" b="1" kern="1200" dirty="0" smtClean="0"/>
            <a:t>STEP5</a:t>
          </a:r>
          <a:endParaRPr kumimoji="1" lang="ja-JP" altLang="en-US" sz="1500" b="1" kern="1200" dirty="0"/>
        </a:p>
      </dsp:txBody>
      <dsp:txXfrm rot="-5400000">
        <a:off x="1" y="3965304"/>
        <a:ext cx="582989" cy="249853"/>
      </dsp:txXfrm>
    </dsp:sp>
    <dsp:sp modelId="{02601048-F4D1-4A68-B127-CDF794873374}">
      <dsp:nvSpPr>
        <dsp:cNvPr id="0" name=""/>
        <dsp:cNvSpPr/>
      </dsp:nvSpPr>
      <dsp:spPr>
        <a:xfrm rot="5400000">
          <a:off x="2593008" y="1663790"/>
          <a:ext cx="541347" cy="4561385"/>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kern="1200" dirty="0" smtClean="0">
              <a:solidFill>
                <a:schemeClr val="tx1"/>
              </a:solidFill>
            </a:rPr>
            <a:t>Return to STEP1</a:t>
          </a:r>
          <a:endParaRPr kumimoji="1" lang="ja-JP" altLang="en-US" sz="1800" kern="1200" dirty="0"/>
        </a:p>
      </dsp:txBody>
      <dsp:txXfrm rot="-5400000">
        <a:off x="582989" y="3700235"/>
        <a:ext cx="4534959" cy="488495"/>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2" y="0"/>
            <a:ext cx="2952538" cy="499490"/>
          </a:xfrm>
          <a:prstGeom prst="rect">
            <a:avLst/>
          </a:prstGeom>
        </p:spPr>
        <p:txBody>
          <a:bodyPr vert="horz" lIns="91420" tIns="45712" rIns="91420" bIns="45712" rtlCol="0"/>
          <a:lstStyle>
            <a:lvl1pPr algn="l">
              <a:defRPr sz="1200"/>
            </a:lvl1pPr>
          </a:lstStyle>
          <a:p>
            <a:endParaRPr kumimoji="1" lang="ja-JP" altLang="en-US"/>
          </a:p>
        </p:txBody>
      </p:sp>
      <p:sp>
        <p:nvSpPr>
          <p:cNvPr id="3" name="日付プレースホルダー 2"/>
          <p:cNvSpPr>
            <a:spLocks noGrp="1"/>
          </p:cNvSpPr>
          <p:nvPr>
            <p:ph type="dt" idx="1"/>
          </p:nvPr>
        </p:nvSpPr>
        <p:spPr>
          <a:xfrm>
            <a:off x="3859437" y="0"/>
            <a:ext cx="2952538" cy="499490"/>
          </a:xfrm>
          <a:prstGeom prst="rect">
            <a:avLst/>
          </a:prstGeom>
        </p:spPr>
        <p:txBody>
          <a:bodyPr vert="horz" lIns="91420" tIns="45712" rIns="91420" bIns="45712" rtlCol="0"/>
          <a:lstStyle>
            <a:lvl1pPr algn="r">
              <a:defRPr sz="1200"/>
            </a:lvl1pPr>
          </a:lstStyle>
          <a:p>
            <a:fld id="{8BFD308E-7892-4136-8619-6A23EB6FBC82}" type="datetimeFigureOut">
              <a:rPr kumimoji="1" lang="ja-JP" altLang="en-US" smtClean="0"/>
              <a:t>2019/3/24</a:t>
            </a:fld>
            <a:endParaRPr kumimoji="1" lang="ja-JP" altLang="en-US"/>
          </a:p>
        </p:txBody>
      </p:sp>
      <p:sp>
        <p:nvSpPr>
          <p:cNvPr id="4" name="スライド イメージ プレースホルダー 3"/>
          <p:cNvSpPr>
            <a:spLocks noGrp="1" noRot="1" noChangeAspect="1"/>
          </p:cNvSpPr>
          <p:nvPr>
            <p:ph type="sldImg" idx="2"/>
          </p:nvPr>
        </p:nvSpPr>
        <p:spPr>
          <a:xfrm>
            <a:off x="422275" y="1244600"/>
            <a:ext cx="5969000" cy="3359150"/>
          </a:xfrm>
          <a:prstGeom prst="rect">
            <a:avLst/>
          </a:prstGeom>
          <a:noFill/>
          <a:ln w="12700">
            <a:solidFill>
              <a:prstClr val="black"/>
            </a:solidFill>
          </a:ln>
        </p:spPr>
        <p:txBody>
          <a:bodyPr vert="horz" lIns="91420" tIns="45712" rIns="91420" bIns="45712" rtlCol="0" anchor="ctr"/>
          <a:lstStyle/>
          <a:p>
            <a:endParaRPr lang="ja-JP" altLang="en-US"/>
          </a:p>
        </p:txBody>
      </p:sp>
      <p:sp>
        <p:nvSpPr>
          <p:cNvPr id="5" name="ノート プレースホルダー 4"/>
          <p:cNvSpPr>
            <a:spLocks noGrp="1"/>
          </p:cNvSpPr>
          <p:nvPr>
            <p:ph type="body" sz="quarter" idx="3"/>
          </p:nvPr>
        </p:nvSpPr>
        <p:spPr>
          <a:xfrm>
            <a:off x="681356" y="4790948"/>
            <a:ext cx="5450840" cy="3919865"/>
          </a:xfrm>
          <a:prstGeom prst="rect">
            <a:avLst/>
          </a:prstGeom>
        </p:spPr>
        <p:txBody>
          <a:bodyPr vert="horz" lIns="91420" tIns="45712" rIns="91420" bIns="45712"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2" y="9455725"/>
            <a:ext cx="2952538" cy="499488"/>
          </a:xfrm>
          <a:prstGeom prst="rect">
            <a:avLst/>
          </a:prstGeom>
        </p:spPr>
        <p:txBody>
          <a:bodyPr vert="horz" lIns="91420" tIns="45712" rIns="91420" bIns="45712"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59437" y="9455725"/>
            <a:ext cx="2952538" cy="499488"/>
          </a:xfrm>
          <a:prstGeom prst="rect">
            <a:avLst/>
          </a:prstGeom>
        </p:spPr>
        <p:txBody>
          <a:bodyPr vert="horz" lIns="91420" tIns="45712" rIns="91420" bIns="45712" rtlCol="0" anchor="b"/>
          <a:lstStyle>
            <a:lvl1pPr algn="r">
              <a:defRPr sz="1200"/>
            </a:lvl1pPr>
          </a:lstStyle>
          <a:p>
            <a:fld id="{8A8999B6-5E17-446F-BEEA-29099D8D06BB}" type="slidenum">
              <a:rPr kumimoji="1" lang="ja-JP" altLang="en-US" smtClean="0"/>
              <a:t>‹#›</a:t>
            </a:fld>
            <a:endParaRPr kumimoji="1" lang="ja-JP" altLang="en-US"/>
          </a:p>
        </p:txBody>
      </p:sp>
    </p:spTree>
    <p:extLst>
      <p:ext uri="{BB962C8B-B14F-4D97-AF65-F5344CB8AC3E}">
        <p14:creationId xmlns:p14="http://schemas.microsoft.com/office/powerpoint/2010/main" val="129141717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defTabSz="916777">
              <a:defRPr/>
            </a:pPr>
            <a:r>
              <a:rPr kumimoji="1" lang="en-US" altLang="ja-JP" dirty="0" smtClean="0"/>
              <a:t>I am Takuya Iwase from the university of electro-communications. Today,</a:t>
            </a:r>
            <a:r>
              <a:rPr kumimoji="1" lang="en-US" altLang="ja-JP" baseline="0" dirty="0" smtClean="0"/>
              <a:t> I would like to talk about my research entitled by…</a:t>
            </a:r>
            <a:endParaRPr kumimoji="1" lang="ja-JP" altLang="en-US"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8A8999B6-5E17-446F-BEEA-29099D8D06BB}" type="slidenum">
              <a:rPr kumimoji="1" lang="ja-JP" altLang="en-US" smtClean="0"/>
              <a:t>1</a:t>
            </a:fld>
            <a:endParaRPr kumimoji="1" lang="ja-JP" altLang="en-US"/>
          </a:p>
        </p:txBody>
      </p:sp>
    </p:spTree>
    <p:extLst>
      <p:ext uri="{BB962C8B-B14F-4D97-AF65-F5344CB8AC3E}">
        <p14:creationId xmlns:p14="http://schemas.microsoft.com/office/powerpoint/2010/main" val="30784865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This</a:t>
            </a:r>
            <a:r>
              <a:rPr kumimoji="1" lang="en-US" altLang="ja-JP" baseline="0" dirty="0" smtClean="0"/>
              <a:t> is a kind of niching scheme Dynamic Niche Radius which is based on the search space and the number of solutions. The </a:t>
            </a:r>
            <a:r>
              <a:rPr kumimoji="1" lang="en-US" altLang="ja-JP" baseline="0" dirty="0" smtClean="0"/>
              <a:t>figure </a:t>
            </a:r>
            <a:r>
              <a:rPr kumimoji="1" lang="en-US" altLang="ja-JP" baseline="0" dirty="0" smtClean="0"/>
              <a:t>shows x1, x2, and x3 are located within the radius of the personal best solution. In this case, the dense of individual x1 and x2 are high, so these radius become larger described the blue area. Using this niching scheme, we aim to keep local optima and find the other optima efficiently.</a:t>
            </a:r>
            <a:endParaRPr kumimoji="1" lang="ja-JP" altLang="en-US" dirty="0"/>
          </a:p>
        </p:txBody>
      </p:sp>
      <p:sp>
        <p:nvSpPr>
          <p:cNvPr id="4" name="スライド番号プレースホルダー 3"/>
          <p:cNvSpPr>
            <a:spLocks noGrp="1"/>
          </p:cNvSpPr>
          <p:nvPr>
            <p:ph type="sldNum" sz="quarter" idx="10"/>
          </p:nvPr>
        </p:nvSpPr>
        <p:spPr/>
        <p:txBody>
          <a:bodyPr/>
          <a:lstStyle/>
          <a:p>
            <a:fld id="{8A8999B6-5E17-446F-BEEA-29099D8D06BB}" type="slidenum">
              <a:rPr kumimoji="1" lang="ja-JP" altLang="en-US" smtClean="0"/>
              <a:t>10</a:t>
            </a:fld>
            <a:endParaRPr kumimoji="1" lang="ja-JP" altLang="en-US"/>
          </a:p>
        </p:txBody>
      </p:sp>
    </p:spTree>
    <p:extLst>
      <p:ext uri="{BB962C8B-B14F-4D97-AF65-F5344CB8AC3E}">
        <p14:creationId xmlns:p14="http://schemas.microsoft.com/office/powerpoint/2010/main" val="33149667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For finding multiple optima, we proposed the new </a:t>
            </a:r>
            <a:r>
              <a:rPr kumimoji="1" lang="en-US" altLang="ja-JP" baseline="0" dirty="0" smtClean="0"/>
              <a:t>Bat Algorithm extending with Dynamic Niche Radius. We </a:t>
            </a:r>
            <a:r>
              <a:rPr kumimoji="1" lang="en-US" altLang="ja-JP" dirty="0" smtClean="0"/>
              <a:t>improved these</a:t>
            </a:r>
            <a:r>
              <a:rPr kumimoji="1" lang="en-US" altLang="ja-JP" baseline="0" dirty="0" smtClean="0"/>
              <a:t> search</a:t>
            </a:r>
            <a:r>
              <a:rPr kumimoji="1" lang="en-US" altLang="ja-JP" dirty="0" smtClean="0"/>
              <a:t> steps</a:t>
            </a:r>
            <a:r>
              <a:rPr kumimoji="1" lang="en-US" altLang="ja-JP" baseline="0" dirty="0" smtClean="0"/>
              <a:t> of BA to</a:t>
            </a:r>
            <a:r>
              <a:rPr kumimoji="1" lang="en-US" altLang="ja-JP" dirty="0" smtClean="0"/>
              <a:t> DNRBA on the table. </a:t>
            </a:r>
          </a:p>
        </p:txBody>
      </p:sp>
      <p:sp>
        <p:nvSpPr>
          <p:cNvPr id="4" name="スライド番号プレースホルダー 3"/>
          <p:cNvSpPr>
            <a:spLocks noGrp="1"/>
          </p:cNvSpPr>
          <p:nvPr>
            <p:ph type="sldNum" sz="quarter" idx="10"/>
          </p:nvPr>
        </p:nvSpPr>
        <p:spPr/>
        <p:txBody>
          <a:bodyPr/>
          <a:lstStyle/>
          <a:p>
            <a:fld id="{8A8999B6-5E17-446F-BEEA-29099D8D06BB}" type="slidenum">
              <a:rPr kumimoji="1" lang="ja-JP" altLang="en-US" smtClean="0"/>
              <a:t>11</a:t>
            </a:fld>
            <a:endParaRPr kumimoji="1" lang="ja-JP" altLang="en-US"/>
          </a:p>
        </p:txBody>
      </p:sp>
    </p:spTree>
    <p:extLst>
      <p:ext uri="{BB962C8B-B14F-4D97-AF65-F5344CB8AC3E}">
        <p14:creationId xmlns:p14="http://schemas.microsoft.com/office/powerpoint/2010/main" val="38495060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baseline="0" dirty="0" smtClean="0"/>
              <a:t>This is the flowchart of DNRBA. O</a:t>
            </a:r>
            <a:r>
              <a:rPr kumimoji="1" lang="en-US" altLang="ja-JP" dirty="0" smtClean="0"/>
              <a:t>ur improvements</a:t>
            </a:r>
            <a:r>
              <a:rPr kumimoji="1" lang="en-US" altLang="ja-JP" baseline="0" dirty="0" smtClean="0"/>
              <a:t> are the following highlighted sentences.</a:t>
            </a:r>
            <a:r>
              <a:rPr kumimoji="1" lang="en-US" altLang="ja-JP" dirty="0" smtClean="0"/>
              <a:t> </a:t>
            </a:r>
          </a:p>
          <a:p>
            <a:r>
              <a:rPr kumimoji="1" lang="en-US" altLang="ja-JP" dirty="0" smtClean="0"/>
              <a:t>The 1</a:t>
            </a:r>
            <a:r>
              <a:rPr kumimoji="1" lang="en-US" altLang="ja-JP" baseline="30000" dirty="0" smtClean="0"/>
              <a:t>st</a:t>
            </a:r>
            <a:r>
              <a:rPr kumimoji="1" lang="en-US" altLang="ja-JP" baseline="0" dirty="0" smtClean="0"/>
              <a:t> improvement in STEP0 is introducing Dynamic Niche Radius to locate global or local optima depending on the dense of individual.</a:t>
            </a:r>
          </a:p>
          <a:p>
            <a:r>
              <a:rPr kumimoji="1" lang="en-US" altLang="ja-JP" baseline="0" dirty="0" smtClean="0"/>
              <a:t>The 2</a:t>
            </a:r>
            <a:r>
              <a:rPr kumimoji="1" lang="en-US" altLang="ja-JP" baseline="30000" dirty="0" smtClean="0"/>
              <a:t>nd</a:t>
            </a:r>
            <a:r>
              <a:rPr kumimoji="1" lang="en-US" altLang="ja-JP" baseline="0" dirty="0" smtClean="0"/>
              <a:t> improvement in is keep solutions away from the personal best solution in the Niche Radius, instead of approaching the global best solution.</a:t>
            </a:r>
          </a:p>
          <a:p>
            <a:r>
              <a:rPr kumimoji="1" lang="en-US" altLang="ja-JP" baseline="0" dirty="0" smtClean="0"/>
              <a:t>The 3</a:t>
            </a:r>
            <a:r>
              <a:rPr kumimoji="1" lang="en-US" altLang="ja-JP" baseline="30000" dirty="0" smtClean="0"/>
              <a:t>rd</a:t>
            </a:r>
            <a:r>
              <a:rPr kumimoji="1" lang="en-US" altLang="ja-JP" baseline="0" dirty="0" smtClean="0"/>
              <a:t> improvement in local search is generating new solution candidates nearby the personal best solution in Niche radius.</a:t>
            </a:r>
          </a:p>
          <a:p>
            <a:r>
              <a:rPr kumimoji="1" lang="en-US" altLang="ja-JP" baseline="0" dirty="0" smtClean="0"/>
              <a:t>The 4</a:t>
            </a:r>
            <a:r>
              <a:rPr kumimoji="1" lang="en-US" altLang="ja-JP" baseline="30000" dirty="0" smtClean="0"/>
              <a:t>th</a:t>
            </a:r>
            <a:r>
              <a:rPr kumimoji="1" lang="en-US" altLang="ja-JP" baseline="0" dirty="0" smtClean="0"/>
              <a:t> improvement in random search is generating new solution candidates in the Niche radius of the solution.</a:t>
            </a:r>
          </a:p>
          <a:p>
            <a:r>
              <a:rPr kumimoji="1" lang="en-US" altLang="ja-JP" baseline="0" dirty="0" smtClean="0"/>
              <a:t>From the next slide, we explain the proposed mechanism in detail.</a:t>
            </a:r>
          </a:p>
        </p:txBody>
      </p:sp>
      <p:sp>
        <p:nvSpPr>
          <p:cNvPr id="4" name="スライド番号プレースホルダー 3"/>
          <p:cNvSpPr>
            <a:spLocks noGrp="1"/>
          </p:cNvSpPr>
          <p:nvPr>
            <p:ph type="sldNum" sz="quarter" idx="10"/>
          </p:nvPr>
        </p:nvSpPr>
        <p:spPr/>
        <p:txBody>
          <a:bodyPr/>
          <a:lstStyle/>
          <a:p>
            <a:fld id="{8A8999B6-5E17-446F-BEEA-29099D8D06BB}" type="slidenum">
              <a:rPr kumimoji="1" lang="ja-JP" altLang="en-US" smtClean="0"/>
              <a:t>12</a:t>
            </a:fld>
            <a:endParaRPr kumimoji="1" lang="ja-JP" altLang="en-US"/>
          </a:p>
        </p:txBody>
      </p:sp>
    </p:spTree>
    <p:extLst>
      <p:ext uri="{BB962C8B-B14F-4D97-AF65-F5344CB8AC3E}">
        <p14:creationId xmlns:p14="http://schemas.microsoft.com/office/powerpoint/2010/main" val="16714556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In STEP0, from right figure, </a:t>
            </a:r>
            <a:r>
              <a:rPr kumimoji="1" lang="en-US" altLang="ja-JP" dirty="0" smtClean="0"/>
              <a:t>all individuals have same length of radius. The </a:t>
            </a:r>
            <a:r>
              <a:rPr kumimoji="1" lang="en-US" altLang="ja-JP" dirty="0" smtClean="0"/>
              <a:t>distance</a:t>
            </a:r>
            <a:r>
              <a:rPr kumimoji="1" lang="en-US" altLang="ja-JP" baseline="0" dirty="0" smtClean="0"/>
              <a:t> d23 between x2 and x3 is less than </a:t>
            </a:r>
            <a:r>
              <a:rPr kumimoji="1" lang="en-US" altLang="ja-JP" baseline="0" dirty="0" smtClean="0"/>
              <a:t>Niche radius, </a:t>
            </a:r>
            <a:r>
              <a:rPr kumimoji="1" lang="en-US" altLang="ja-JP" baseline="0" dirty="0" smtClean="0"/>
              <a:t>so the Niche radius of x3 becomes larger (anime)</a:t>
            </a:r>
            <a:endParaRPr kumimoji="1" lang="ja-JP" altLang="en-US" dirty="0"/>
          </a:p>
        </p:txBody>
      </p:sp>
      <p:sp>
        <p:nvSpPr>
          <p:cNvPr id="4" name="スライド番号プレースホルダー 3"/>
          <p:cNvSpPr>
            <a:spLocks noGrp="1"/>
          </p:cNvSpPr>
          <p:nvPr>
            <p:ph type="sldNum" sz="quarter" idx="10"/>
          </p:nvPr>
        </p:nvSpPr>
        <p:spPr/>
        <p:txBody>
          <a:bodyPr/>
          <a:lstStyle/>
          <a:p>
            <a:fld id="{8A8999B6-5E17-446F-BEEA-29099D8D06BB}" type="slidenum">
              <a:rPr kumimoji="1" lang="ja-JP" altLang="en-US" smtClean="0"/>
              <a:t>13</a:t>
            </a:fld>
            <a:endParaRPr kumimoji="1" lang="ja-JP" altLang="en-US"/>
          </a:p>
        </p:txBody>
      </p:sp>
    </p:spTree>
    <p:extLst>
      <p:ext uri="{BB962C8B-B14F-4D97-AF65-F5344CB8AC3E}">
        <p14:creationId xmlns:p14="http://schemas.microsoft.com/office/powerpoint/2010/main" val="32271073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Now, the</a:t>
            </a:r>
            <a:r>
              <a:rPr kumimoji="1" lang="en-US" altLang="ja-JP" baseline="0" dirty="0" smtClean="0"/>
              <a:t> search domain of x3 includes the personal best solution </a:t>
            </a:r>
            <a:r>
              <a:rPr kumimoji="1" lang="en-US" altLang="ja-JP" baseline="0" dirty="0" err="1" smtClean="0"/>
              <a:t>x_NR</a:t>
            </a:r>
            <a:r>
              <a:rPr kumimoji="1" lang="en-US" altLang="ja-JP" baseline="0" dirty="0" smtClean="0"/>
              <a:t>*, so the new solution candidate are generated apart from the solution (anime).</a:t>
            </a:r>
            <a:endParaRPr kumimoji="1" lang="ja-JP" altLang="en-US" dirty="0"/>
          </a:p>
        </p:txBody>
      </p:sp>
      <p:sp>
        <p:nvSpPr>
          <p:cNvPr id="4" name="スライド番号プレースホルダー 3"/>
          <p:cNvSpPr>
            <a:spLocks noGrp="1"/>
          </p:cNvSpPr>
          <p:nvPr>
            <p:ph type="sldNum" sz="quarter" idx="10"/>
          </p:nvPr>
        </p:nvSpPr>
        <p:spPr/>
        <p:txBody>
          <a:bodyPr/>
          <a:lstStyle/>
          <a:p>
            <a:fld id="{8A8999B6-5E17-446F-BEEA-29099D8D06BB}" type="slidenum">
              <a:rPr kumimoji="1" lang="ja-JP" altLang="en-US" smtClean="0"/>
              <a:t>14</a:t>
            </a:fld>
            <a:endParaRPr kumimoji="1" lang="ja-JP" altLang="en-US"/>
          </a:p>
        </p:txBody>
      </p:sp>
    </p:spTree>
    <p:extLst>
      <p:ext uri="{BB962C8B-B14F-4D97-AF65-F5344CB8AC3E}">
        <p14:creationId xmlns:p14="http://schemas.microsoft.com/office/powerpoint/2010/main" val="27696563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defTabSz="916777">
              <a:defRPr/>
            </a:pPr>
            <a:r>
              <a:rPr kumimoji="1" lang="en-US" altLang="ja-JP" dirty="0" smtClean="0"/>
              <a:t>In STEP2 local search,</a:t>
            </a:r>
            <a:r>
              <a:rPr kumimoji="1" lang="en-US" altLang="ja-JP" baseline="0" dirty="0" smtClean="0"/>
              <a:t> new solution candidate is generated within the Niche radius of the personal best solution </a:t>
            </a:r>
            <a:r>
              <a:rPr kumimoji="1" lang="en-US" altLang="ja-JP" baseline="0" dirty="0" err="1" smtClean="0"/>
              <a:t>x_NR</a:t>
            </a:r>
            <a:r>
              <a:rPr kumimoji="1" lang="en-US" altLang="ja-JP" baseline="0" dirty="0" smtClean="0"/>
              <a:t>* (anime)</a:t>
            </a:r>
            <a:endParaRPr kumimoji="1" lang="ja-JP" altLang="en-US" dirty="0"/>
          </a:p>
        </p:txBody>
      </p:sp>
      <p:sp>
        <p:nvSpPr>
          <p:cNvPr id="4" name="スライド番号プレースホルダー 3"/>
          <p:cNvSpPr>
            <a:spLocks noGrp="1"/>
          </p:cNvSpPr>
          <p:nvPr>
            <p:ph type="sldNum" sz="quarter" idx="10"/>
          </p:nvPr>
        </p:nvSpPr>
        <p:spPr/>
        <p:txBody>
          <a:bodyPr/>
          <a:lstStyle/>
          <a:p>
            <a:fld id="{8A8999B6-5E17-446F-BEEA-29099D8D06BB}" type="slidenum">
              <a:rPr kumimoji="1" lang="ja-JP" altLang="en-US" smtClean="0"/>
              <a:t>15</a:t>
            </a:fld>
            <a:endParaRPr kumimoji="1" lang="ja-JP" altLang="en-US"/>
          </a:p>
        </p:txBody>
      </p:sp>
    </p:spTree>
    <p:extLst>
      <p:ext uri="{BB962C8B-B14F-4D97-AF65-F5344CB8AC3E}">
        <p14:creationId xmlns:p14="http://schemas.microsoft.com/office/powerpoint/2010/main" val="38683982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defTabSz="916777">
              <a:defRPr/>
            </a:pPr>
            <a:r>
              <a:rPr kumimoji="1" lang="en-US" altLang="ja-JP" dirty="0" smtClean="0"/>
              <a:t>Then in STEP3 random search, new solution candidate</a:t>
            </a:r>
            <a:r>
              <a:rPr kumimoji="1" lang="en-US" altLang="ja-JP" baseline="0" dirty="0" smtClean="0"/>
              <a:t> is generated in the Niche radius of the solution x3.</a:t>
            </a:r>
            <a:endParaRPr kumimoji="1" lang="ja-JP" altLang="en-US" dirty="0"/>
          </a:p>
        </p:txBody>
      </p:sp>
      <p:sp>
        <p:nvSpPr>
          <p:cNvPr id="4" name="スライド番号プレースホルダー 3"/>
          <p:cNvSpPr>
            <a:spLocks noGrp="1"/>
          </p:cNvSpPr>
          <p:nvPr>
            <p:ph type="sldNum" sz="quarter" idx="10"/>
          </p:nvPr>
        </p:nvSpPr>
        <p:spPr/>
        <p:txBody>
          <a:bodyPr/>
          <a:lstStyle/>
          <a:p>
            <a:fld id="{8A8999B6-5E17-446F-BEEA-29099D8D06BB}" type="slidenum">
              <a:rPr kumimoji="1" lang="ja-JP" altLang="en-US" smtClean="0"/>
              <a:t>16</a:t>
            </a:fld>
            <a:endParaRPr kumimoji="1" lang="ja-JP" altLang="en-US"/>
          </a:p>
        </p:txBody>
      </p:sp>
    </p:spTree>
    <p:extLst>
      <p:ext uri="{BB962C8B-B14F-4D97-AF65-F5344CB8AC3E}">
        <p14:creationId xmlns:p14="http://schemas.microsoft.com/office/powerpoint/2010/main" val="29695654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a:t>In this STEP is same as conventional BA. The one of three new solution candidates is better than the current solution (anime*4), the current solution is replaced by better new solution candidate. </a:t>
            </a:r>
            <a:endParaRPr lang="ja-JP" altLang="ja-JP" dirty="0"/>
          </a:p>
        </p:txBody>
      </p:sp>
      <p:sp>
        <p:nvSpPr>
          <p:cNvPr id="4" name="スライド番号プレースホルダー 3"/>
          <p:cNvSpPr>
            <a:spLocks noGrp="1"/>
          </p:cNvSpPr>
          <p:nvPr>
            <p:ph type="sldNum" sz="quarter" idx="10"/>
          </p:nvPr>
        </p:nvSpPr>
        <p:spPr/>
        <p:txBody>
          <a:bodyPr/>
          <a:lstStyle/>
          <a:p>
            <a:fld id="{8A8999B6-5E17-446F-BEEA-29099D8D06BB}" type="slidenum">
              <a:rPr kumimoji="1" lang="ja-JP" altLang="en-US" smtClean="0"/>
              <a:t>17</a:t>
            </a:fld>
            <a:endParaRPr kumimoji="1" lang="ja-JP" altLang="en-US"/>
          </a:p>
        </p:txBody>
      </p:sp>
    </p:spTree>
    <p:extLst>
      <p:ext uri="{BB962C8B-B14F-4D97-AF65-F5344CB8AC3E}">
        <p14:creationId xmlns:p14="http://schemas.microsoft.com/office/powerpoint/2010/main" val="6168394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defTabSz="916777"/>
            <a:r>
              <a:rPr kumimoji="1" lang="en-US" altLang="ja-JP" dirty="0" smtClean="0"/>
              <a:t>Then, loop to the</a:t>
            </a:r>
            <a:r>
              <a:rPr kumimoji="1" lang="en-US" altLang="ja-JP" baseline="0" dirty="0" smtClean="0"/>
              <a:t> STEP1 u</a:t>
            </a:r>
            <a:r>
              <a:rPr kumimoji="1" lang="en-US" altLang="ja-JP" dirty="0" smtClean="0"/>
              <a:t>nless termination is not satisfied</a:t>
            </a:r>
            <a:r>
              <a:rPr kumimoji="1" lang="en-US" altLang="ja-JP" baseline="0" dirty="0" smtClean="0"/>
              <a:t>.</a:t>
            </a:r>
            <a:endParaRPr kumimoji="1" lang="ja-JP" altLang="en-US"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8A8999B6-5E17-446F-BEEA-29099D8D06BB}" type="slidenum">
              <a:rPr kumimoji="1" lang="ja-JP" altLang="en-US" smtClean="0"/>
              <a:t>18</a:t>
            </a:fld>
            <a:endParaRPr kumimoji="1" lang="ja-JP" altLang="en-US"/>
          </a:p>
        </p:txBody>
      </p:sp>
    </p:spTree>
    <p:extLst>
      <p:ext uri="{BB962C8B-B14F-4D97-AF65-F5344CB8AC3E}">
        <p14:creationId xmlns:p14="http://schemas.microsoft.com/office/powerpoint/2010/main" val="38738138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To</a:t>
            </a:r>
            <a:r>
              <a:rPr kumimoji="1" lang="en-US" altLang="ja-JP" baseline="0" dirty="0" smtClean="0"/>
              <a:t> measure the number of optima found, and the convergence speed of BA vs. DNRBA, we employ 2 evaluation measurements. Peak Ratio means how many optima the algorithm found averaged over max run. The PR value indicates between 0 and 1. Peak Accuracy means how close solutions to the nearest neighbor optima. As the distance between optima and the nearest neighbor solution is close, the PA value also close to 0. finding optima is defined by threshold value sigma. the parameter setting is on the below table.</a:t>
            </a:r>
            <a:endParaRPr kumimoji="1" lang="ja-JP" altLang="en-US" dirty="0"/>
          </a:p>
        </p:txBody>
      </p:sp>
      <p:sp>
        <p:nvSpPr>
          <p:cNvPr id="4" name="スライド番号プレースホルダー 3"/>
          <p:cNvSpPr>
            <a:spLocks noGrp="1"/>
          </p:cNvSpPr>
          <p:nvPr>
            <p:ph type="sldNum" sz="quarter" idx="10"/>
          </p:nvPr>
        </p:nvSpPr>
        <p:spPr/>
        <p:txBody>
          <a:bodyPr/>
          <a:lstStyle/>
          <a:p>
            <a:fld id="{8A8999B6-5E17-446F-BEEA-29099D8D06BB}" type="slidenum">
              <a:rPr kumimoji="1" lang="ja-JP" altLang="en-US" smtClean="0"/>
              <a:t>19</a:t>
            </a:fld>
            <a:endParaRPr kumimoji="1" lang="ja-JP" altLang="en-US"/>
          </a:p>
        </p:txBody>
      </p:sp>
    </p:spTree>
    <p:extLst>
      <p:ext uri="{BB962C8B-B14F-4D97-AF65-F5344CB8AC3E}">
        <p14:creationId xmlns:p14="http://schemas.microsoft.com/office/powerpoint/2010/main" val="1819686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a:t>In real-world optimization problems, finding multiple optima not only a single global optimum is important because of enabling to provide local optimum as one choice instead of global optimum. Real-world problems for example, left figure shows selecting landing sites in lunar mission. In this case, the hyper parameter is the coordinate at the landing site </a:t>
            </a:r>
            <a:r>
              <a:rPr lang="en-US" altLang="ja-JP" dirty="0" smtClean="0"/>
              <a:t>candidate </a:t>
            </a:r>
            <a:r>
              <a:rPr lang="en-US" altLang="ja-JP" dirty="0"/>
              <a:t>and the fitness is communication time, these are described as shown in right figure.</a:t>
            </a:r>
          </a:p>
          <a:p>
            <a:r>
              <a:rPr lang="en-US" altLang="ja-JP" dirty="0"/>
              <a:t>The </a:t>
            </a:r>
            <a:r>
              <a:rPr lang="en-US" altLang="ja-JP" dirty="0" smtClean="0"/>
              <a:t>right figure </a:t>
            </a:r>
            <a:r>
              <a:rPr lang="en-US" altLang="ja-JP" dirty="0"/>
              <a:t>shows the fitness landscape </a:t>
            </a:r>
            <a:r>
              <a:rPr lang="en-US" altLang="ja-JP" dirty="0" smtClean="0"/>
              <a:t>of </a:t>
            </a:r>
            <a:r>
              <a:rPr lang="en-US" altLang="ja-JP" dirty="0"/>
              <a:t>multimodal function for the maximization problem, and red marker indicates the place of global &amp; local optima. We want to know several optimal landing site candidates </a:t>
            </a:r>
            <a:r>
              <a:rPr lang="en-US" altLang="ja-JP" dirty="0" smtClean="0"/>
              <a:t>which have longer communication time than the other place.</a:t>
            </a:r>
            <a:endParaRPr lang="ja-JP" altLang="ja-JP" dirty="0"/>
          </a:p>
        </p:txBody>
      </p:sp>
      <p:sp>
        <p:nvSpPr>
          <p:cNvPr id="4" name="スライド番号プレースホルダー 3"/>
          <p:cNvSpPr>
            <a:spLocks noGrp="1"/>
          </p:cNvSpPr>
          <p:nvPr>
            <p:ph type="sldNum" sz="quarter" idx="10"/>
          </p:nvPr>
        </p:nvSpPr>
        <p:spPr/>
        <p:txBody>
          <a:bodyPr/>
          <a:lstStyle/>
          <a:p>
            <a:fld id="{8A8999B6-5E17-446F-BEEA-29099D8D06BB}" type="slidenum">
              <a:rPr kumimoji="1" lang="ja-JP" altLang="en-US" smtClean="0"/>
              <a:t>2</a:t>
            </a:fld>
            <a:endParaRPr kumimoji="1" lang="ja-JP" altLang="en-US"/>
          </a:p>
        </p:txBody>
      </p:sp>
    </p:spTree>
    <p:extLst>
      <p:ext uri="{BB962C8B-B14F-4D97-AF65-F5344CB8AC3E}">
        <p14:creationId xmlns:p14="http://schemas.microsoft.com/office/powerpoint/2010/main" val="42473261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From this table, the PR</a:t>
            </a:r>
            <a:r>
              <a:rPr kumimoji="1" lang="en-US" altLang="ja-JP" baseline="0" dirty="0" smtClean="0"/>
              <a:t> value of DNRBA is higher than BA in Function1.</a:t>
            </a:r>
            <a:endParaRPr kumimoji="1" lang="ja-JP" altLang="en-US" dirty="0"/>
          </a:p>
        </p:txBody>
      </p:sp>
      <p:sp>
        <p:nvSpPr>
          <p:cNvPr id="4" name="スライド番号プレースホルダー 3"/>
          <p:cNvSpPr>
            <a:spLocks noGrp="1"/>
          </p:cNvSpPr>
          <p:nvPr>
            <p:ph type="sldNum" sz="quarter" idx="10"/>
          </p:nvPr>
        </p:nvSpPr>
        <p:spPr/>
        <p:txBody>
          <a:bodyPr/>
          <a:lstStyle/>
          <a:p>
            <a:fld id="{8A8999B6-5E17-446F-BEEA-29099D8D06BB}" type="slidenum">
              <a:rPr kumimoji="1" lang="ja-JP" altLang="en-US" smtClean="0"/>
              <a:t>20</a:t>
            </a:fld>
            <a:endParaRPr kumimoji="1" lang="ja-JP" altLang="en-US"/>
          </a:p>
        </p:txBody>
      </p:sp>
    </p:spTree>
    <p:extLst>
      <p:ext uri="{BB962C8B-B14F-4D97-AF65-F5344CB8AC3E}">
        <p14:creationId xmlns:p14="http://schemas.microsoft.com/office/powerpoint/2010/main" val="34485353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8A8999B6-5E17-446F-BEEA-29099D8D06BB}" type="slidenum">
              <a:rPr kumimoji="1" lang="ja-JP" altLang="en-US" smtClean="0"/>
              <a:t>21</a:t>
            </a:fld>
            <a:endParaRPr kumimoji="1" lang="ja-JP" altLang="en-US"/>
          </a:p>
        </p:txBody>
      </p:sp>
    </p:spTree>
    <p:extLst>
      <p:ext uri="{BB962C8B-B14F-4D97-AF65-F5344CB8AC3E}">
        <p14:creationId xmlns:p14="http://schemas.microsoft.com/office/powerpoint/2010/main" val="42921701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These figures show the individual distribution of BA and DNRBA.</a:t>
            </a:r>
          </a:p>
          <a:p>
            <a:r>
              <a:rPr kumimoji="1" lang="en-US" altLang="ja-JP" dirty="0" smtClean="0"/>
              <a:t>The blue area indicates the place of</a:t>
            </a:r>
            <a:r>
              <a:rPr kumimoji="1" lang="en-US" altLang="ja-JP" baseline="0" dirty="0" smtClean="0"/>
              <a:t> global &amp; local optima. White circle indicates the individual.</a:t>
            </a:r>
          </a:p>
          <a:p>
            <a:endParaRPr kumimoji="1" lang="ja-JP" altLang="en-US" dirty="0"/>
          </a:p>
        </p:txBody>
      </p:sp>
      <p:sp>
        <p:nvSpPr>
          <p:cNvPr id="4" name="スライド番号プレースホルダー 3"/>
          <p:cNvSpPr>
            <a:spLocks noGrp="1"/>
          </p:cNvSpPr>
          <p:nvPr>
            <p:ph type="sldNum" sz="quarter" idx="10"/>
          </p:nvPr>
        </p:nvSpPr>
        <p:spPr/>
        <p:txBody>
          <a:bodyPr/>
          <a:lstStyle/>
          <a:p>
            <a:fld id="{8A8999B6-5E17-446F-BEEA-29099D8D06BB}" type="slidenum">
              <a:rPr kumimoji="1" lang="ja-JP" altLang="en-US" smtClean="0"/>
              <a:t>22</a:t>
            </a:fld>
            <a:endParaRPr kumimoji="1" lang="ja-JP" altLang="en-US"/>
          </a:p>
        </p:txBody>
      </p:sp>
    </p:spTree>
    <p:extLst>
      <p:ext uri="{BB962C8B-B14F-4D97-AF65-F5344CB8AC3E}">
        <p14:creationId xmlns:p14="http://schemas.microsoft.com/office/powerpoint/2010/main" val="688352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青いエリアが最適解及び局所解を示す</a:t>
            </a:r>
            <a:endParaRPr kumimoji="1" lang="ja-JP" altLang="en-US" dirty="0"/>
          </a:p>
        </p:txBody>
      </p:sp>
      <p:sp>
        <p:nvSpPr>
          <p:cNvPr id="4" name="スライド番号プレースホルダー 3"/>
          <p:cNvSpPr>
            <a:spLocks noGrp="1"/>
          </p:cNvSpPr>
          <p:nvPr>
            <p:ph type="sldNum" sz="quarter" idx="10"/>
          </p:nvPr>
        </p:nvSpPr>
        <p:spPr/>
        <p:txBody>
          <a:bodyPr/>
          <a:lstStyle/>
          <a:p>
            <a:fld id="{8A8999B6-5E17-446F-BEEA-29099D8D06BB}" type="slidenum">
              <a:rPr kumimoji="1" lang="ja-JP" altLang="en-US" smtClean="0"/>
              <a:t>23</a:t>
            </a:fld>
            <a:endParaRPr kumimoji="1" lang="ja-JP" altLang="en-US"/>
          </a:p>
        </p:txBody>
      </p:sp>
    </p:spTree>
    <p:extLst>
      <p:ext uri="{BB962C8B-B14F-4D97-AF65-F5344CB8AC3E}">
        <p14:creationId xmlns:p14="http://schemas.microsoft.com/office/powerpoint/2010/main" val="2859366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In conclusion, </a:t>
            </a:r>
            <a:endParaRPr kumimoji="1" lang="ja-JP" altLang="en-US" dirty="0"/>
          </a:p>
        </p:txBody>
      </p:sp>
      <p:sp>
        <p:nvSpPr>
          <p:cNvPr id="4" name="スライド番号プレースホルダー 3"/>
          <p:cNvSpPr>
            <a:spLocks noGrp="1"/>
          </p:cNvSpPr>
          <p:nvPr>
            <p:ph type="sldNum" sz="quarter" idx="10"/>
          </p:nvPr>
        </p:nvSpPr>
        <p:spPr/>
        <p:txBody>
          <a:bodyPr/>
          <a:lstStyle/>
          <a:p>
            <a:fld id="{8A8999B6-5E17-446F-BEEA-29099D8D06BB}" type="slidenum">
              <a:rPr kumimoji="1" lang="ja-JP" altLang="en-US" smtClean="0"/>
              <a:t>24</a:t>
            </a:fld>
            <a:endParaRPr kumimoji="1" lang="ja-JP" altLang="en-US"/>
          </a:p>
        </p:txBody>
      </p:sp>
    </p:spTree>
    <p:extLst>
      <p:ext uri="{BB962C8B-B14F-4D97-AF65-F5344CB8AC3E}">
        <p14:creationId xmlns:p14="http://schemas.microsoft.com/office/powerpoint/2010/main" val="33207297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To</a:t>
            </a:r>
            <a:r>
              <a:rPr kumimoji="1" lang="en-US" altLang="ja-JP" baseline="0" dirty="0" smtClean="0"/>
              <a:t> tackle this problem, numerous studies which are called ‘Niching methods’ have proposed. </a:t>
            </a:r>
            <a:r>
              <a:rPr kumimoji="1" lang="en-US" altLang="ja-JP" dirty="0" smtClean="0"/>
              <a:t>In resent years (anime),</a:t>
            </a:r>
            <a:r>
              <a:rPr kumimoji="1" lang="en-US" altLang="ja-JP" baseline="0" dirty="0" smtClean="0"/>
              <a:t> evolutionary algorithms extending niching scheme which enables solutions to avoid overlapping at the same place, are focused on solving multimodal optimization problems. And also population-based algorithms which use multiple solutions to find a single global optimum globally is often used for this problems (anime).  However, these niching methods are not enough to find multiple optima because they do not consider the solution movement globally although they just consider the movement according to the Euclidean distance between the nearest solutions (anime).</a:t>
            </a:r>
          </a:p>
          <a:p>
            <a:r>
              <a:rPr kumimoji="1" lang="en-US" altLang="ja-JP" baseline="0" dirty="0" smtClean="0"/>
              <a:t>In this paper, we focus on the algorithm which can search multiple optima globally and locally extending with niching scheme which can keep local optima.</a:t>
            </a:r>
            <a:endParaRPr kumimoji="1" lang="ja-JP" altLang="en-US" dirty="0"/>
          </a:p>
        </p:txBody>
      </p:sp>
      <p:sp>
        <p:nvSpPr>
          <p:cNvPr id="4" name="スライド番号プレースホルダー 3"/>
          <p:cNvSpPr>
            <a:spLocks noGrp="1"/>
          </p:cNvSpPr>
          <p:nvPr>
            <p:ph type="sldNum" sz="quarter" idx="10"/>
          </p:nvPr>
        </p:nvSpPr>
        <p:spPr/>
        <p:txBody>
          <a:bodyPr/>
          <a:lstStyle/>
          <a:p>
            <a:fld id="{8A8999B6-5E17-446F-BEEA-29099D8D06BB}" type="slidenum">
              <a:rPr kumimoji="1" lang="ja-JP" altLang="en-US" smtClean="0"/>
              <a:t>3</a:t>
            </a:fld>
            <a:endParaRPr kumimoji="1" lang="ja-JP" altLang="en-US"/>
          </a:p>
        </p:txBody>
      </p:sp>
    </p:spTree>
    <p:extLst>
      <p:ext uri="{BB962C8B-B14F-4D97-AF65-F5344CB8AC3E}">
        <p14:creationId xmlns:p14="http://schemas.microsoft.com/office/powerpoint/2010/main" val="30779001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defTabSz="916777"/>
            <a:r>
              <a:rPr lang="en-US" altLang="ja-JP" dirty="0"/>
              <a:t>Bat algorithm </a:t>
            </a:r>
            <a:r>
              <a:rPr lang="en-US" altLang="ja-JP" dirty="0" smtClean="0"/>
              <a:t>which is one of the</a:t>
            </a:r>
            <a:r>
              <a:rPr lang="en-US" altLang="ja-JP" baseline="0" dirty="0" smtClean="0"/>
              <a:t> population-based algorithms</a:t>
            </a:r>
            <a:r>
              <a:rPr lang="en-US" altLang="ja-JP" dirty="0" smtClean="0"/>
              <a:t>, </a:t>
            </a:r>
            <a:r>
              <a:rPr kumimoji="1" lang="en-US" altLang="ja-JP" baseline="0" dirty="0" smtClean="0"/>
              <a:t>is superior for adjusting exploitation and exploration search.</a:t>
            </a:r>
            <a:endParaRPr lang="en-US" altLang="ja-JP" dirty="0"/>
          </a:p>
          <a:p>
            <a:r>
              <a:rPr lang="en-US" altLang="ja-JP" dirty="0" smtClean="0"/>
              <a:t>The algorithm</a:t>
            </a:r>
            <a:r>
              <a:rPr lang="en-US" altLang="ja-JP" baseline="0" dirty="0" smtClean="0"/>
              <a:t> consists of three search steps which enable exploitation and exploration.</a:t>
            </a:r>
          </a:p>
          <a:p>
            <a:r>
              <a:rPr lang="en-US" altLang="ja-JP" baseline="0" dirty="0" smtClean="0"/>
              <a:t>STEP1 and 2 for exploitation and STEP3 for exploration. From the next slide, I will explain the algorithm flowchart in detail by the following steps.</a:t>
            </a:r>
            <a:endParaRPr lang="en-US" altLang="ja-JP" dirty="0" smtClean="0"/>
          </a:p>
        </p:txBody>
      </p:sp>
      <p:sp>
        <p:nvSpPr>
          <p:cNvPr id="4" name="スライド番号プレースホルダー 3"/>
          <p:cNvSpPr>
            <a:spLocks noGrp="1"/>
          </p:cNvSpPr>
          <p:nvPr>
            <p:ph type="sldNum" sz="quarter" idx="10"/>
          </p:nvPr>
        </p:nvSpPr>
        <p:spPr/>
        <p:txBody>
          <a:bodyPr/>
          <a:lstStyle/>
          <a:p>
            <a:fld id="{8A8999B6-5E17-446F-BEEA-29099D8D06BB}" type="slidenum">
              <a:rPr kumimoji="1" lang="ja-JP" altLang="en-US" smtClean="0"/>
              <a:t>4</a:t>
            </a:fld>
            <a:endParaRPr kumimoji="1" lang="ja-JP" altLang="en-US"/>
          </a:p>
        </p:txBody>
      </p:sp>
    </p:spTree>
    <p:extLst>
      <p:ext uri="{BB962C8B-B14F-4D97-AF65-F5344CB8AC3E}">
        <p14:creationId xmlns:p14="http://schemas.microsoft.com/office/powerpoint/2010/main" val="4525196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defTabSz="916777"/>
            <a:r>
              <a:rPr lang="en-US" altLang="ja-JP" dirty="0" smtClean="0"/>
              <a:t>right </a:t>
            </a:r>
            <a:r>
              <a:rPr lang="en-US" altLang="ja-JP" dirty="0"/>
              <a:t>figure shows an example of initializing 5 individuals. </a:t>
            </a:r>
            <a:r>
              <a:rPr lang="en-US" altLang="ja-JP" dirty="0" smtClean="0"/>
              <a:t>In STEP1, New </a:t>
            </a:r>
            <a:r>
              <a:rPr lang="en-US" altLang="ja-JP" dirty="0"/>
              <a:t>solution candidates are generated toward the global best solution by velocity v (anime). </a:t>
            </a:r>
            <a:endParaRPr lang="ja-JP" altLang="ja-JP" dirty="0"/>
          </a:p>
        </p:txBody>
      </p:sp>
      <p:sp>
        <p:nvSpPr>
          <p:cNvPr id="4" name="スライド番号プレースホルダー 3"/>
          <p:cNvSpPr>
            <a:spLocks noGrp="1"/>
          </p:cNvSpPr>
          <p:nvPr>
            <p:ph type="sldNum" sz="quarter" idx="10"/>
          </p:nvPr>
        </p:nvSpPr>
        <p:spPr/>
        <p:txBody>
          <a:bodyPr/>
          <a:lstStyle/>
          <a:p>
            <a:fld id="{8A8999B6-5E17-446F-BEEA-29099D8D06BB}" type="slidenum">
              <a:rPr kumimoji="1" lang="ja-JP" altLang="en-US" smtClean="0"/>
              <a:t>5</a:t>
            </a:fld>
            <a:endParaRPr kumimoji="1" lang="ja-JP" altLang="en-US"/>
          </a:p>
        </p:txBody>
      </p:sp>
    </p:spTree>
    <p:extLst>
      <p:ext uri="{BB962C8B-B14F-4D97-AF65-F5344CB8AC3E}">
        <p14:creationId xmlns:p14="http://schemas.microsoft.com/office/powerpoint/2010/main" val="24708506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In STEP2 local search,</a:t>
            </a:r>
            <a:r>
              <a:rPr kumimoji="1" lang="en-US" altLang="ja-JP" baseline="0" dirty="0" smtClean="0"/>
              <a:t> generate new solution candidates around global best solution (anime).</a:t>
            </a:r>
            <a:endParaRPr kumimoji="1" lang="ja-JP" altLang="en-US" dirty="0"/>
          </a:p>
        </p:txBody>
      </p:sp>
      <p:sp>
        <p:nvSpPr>
          <p:cNvPr id="4" name="スライド番号プレースホルダー 3"/>
          <p:cNvSpPr>
            <a:spLocks noGrp="1"/>
          </p:cNvSpPr>
          <p:nvPr>
            <p:ph type="sldNum" sz="quarter" idx="10"/>
          </p:nvPr>
        </p:nvSpPr>
        <p:spPr/>
        <p:txBody>
          <a:bodyPr/>
          <a:lstStyle/>
          <a:p>
            <a:fld id="{8A8999B6-5E17-446F-BEEA-29099D8D06BB}" type="slidenum">
              <a:rPr kumimoji="1" lang="ja-JP" altLang="en-US" smtClean="0"/>
              <a:t>6</a:t>
            </a:fld>
            <a:endParaRPr kumimoji="1" lang="ja-JP" altLang="en-US"/>
          </a:p>
        </p:txBody>
      </p:sp>
    </p:spTree>
    <p:extLst>
      <p:ext uri="{BB962C8B-B14F-4D97-AF65-F5344CB8AC3E}">
        <p14:creationId xmlns:p14="http://schemas.microsoft.com/office/powerpoint/2010/main" val="3038156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a:t>In STEP3 random search, new solution candidates are randomly generated in the search space (anime).</a:t>
            </a:r>
            <a:endParaRPr kumimoji="1" lang="ja-JP" altLang="en-US" dirty="0"/>
          </a:p>
        </p:txBody>
      </p:sp>
      <p:sp>
        <p:nvSpPr>
          <p:cNvPr id="4" name="スライド番号プレースホルダー 3"/>
          <p:cNvSpPr>
            <a:spLocks noGrp="1"/>
          </p:cNvSpPr>
          <p:nvPr>
            <p:ph type="sldNum" sz="quarter" idx="10"/>
          </p:nvPr>
        </p:nvSpPr>
        <p:spPr/>
        <p:txBody>
          <a:bodyPr/>
          <a:lstStyle/>
          <a:p>
            <a:fld id="{8A8999B6-5E17-446F-BEEA-29099D8D06BB}" type="slidenum">
              <a:rPr kumimoji="1" lang="ja-JP" altLang="en-US" smtClean="0"/>
              <a:t>7</a:t>
            </a:fld>
            <a:endParaRPr kumimoji="1" lang="ja-JP" altLang="en-US"/>
          </a:p>
        </p:txBody>
      </p:sp>
    </p:spTree>
    <p:extLst>
      <p:ext uri="{BB962C8B-B14F-4D97-AF65-F5344CB8AC3E}">
        <p14:creationId xmlns:p14="http://schemas.microsoft.com/office/powerpoint/2010/main" val="10099582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a:t>In STEP4, one of three new solution candidates is better than the current solution (anime*4), the current solution is replaced by better new solution candidate. </a:t>
            </a:r>
            <a:endParaRPr lang="ja-JP" altLang="ja-JP" dirty="0"/>
          </a:p>
        </p:txBody>
      </p:sp>
      <p:sp>
        <p:nvSpPr>
          <p:cNvPr id="4" name="スライド番号プレースホルダー 3"/>
          <p:cNvSpPr>
            <a:spLocks noGrp="1"/>
          </p:cNvSpPr>
          <p:nvPr>
            <p:ph type="sldNum" sz="quarter" idx="10"/>
          </p:nvPr>
        </p:nvSpPr>
        <p:spPr/>
        <p:txBody>
          <a:bodyPr/>
          <a:lstStyle/>
          <a:p>
            <a:fld id="{8A8999B6-5E17-446F-BEEA-29099D8D06BB}" type="slidenum">
              <a:rPr kumimoji="1" lang="ja-JP" altLang="en-US" smtClean="0"/>
              <a:t>8</a:t>
            </a:fld>
            <a:endParaRPr kumimoji="1" lang="ja-JP" altLang="en-US"/>
          </a:p>
        </p:txBody>
      </p:sp>
    </p:spTree>
    <p:extLst>
      <p:ext uri="{BB962C8B-B14F-4D97-AF65-F5344CB8AC3E}">
        <p14:creationId xmlns:p14="http://schemas.microsoft.com/office/powerpoint/2010/main" val="13314309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In STEP5, loop to the</a:t>
            </a:r>
            <a:r>
              <a:rPr kumimoji="1" lang="en-US" altLang="ja-JP" baseline="0" dirty="0" smtClean="0"/>
              <a:t> STEP1 u</a:t>
            </a:r>
            <a:r>
              <a:rPr kumimoji="1" lang="en-US" altLang="ja-JP" dirty="0" smtClean="0"/>
              <a:t>nless termination is not satisfied</a:t>
            </a:r>
            <a:r>
              <a:rPr kumimoji="1" lang="en-US" altLang="ja-JP" baseline="0" dirty="0" smtClean="0"/>
              <a:t>.</a:t>
            </a:r>
            <a:endParaRPr kumimoji="1" lang="ja-JP" altLang="en-US" dirty="0"/>
          </a:p>
        </p:txBody>
      </p:sp>
      <p:sp>
        <p:nvSpPr>
          <p:cNvPr id="4" name="スライド番号プレースホルダー 3"/>
          <p:cNvSpPr>
            <a:spLocks noGrp="1"/>
          </p:cNvSpPr>
          <p:nvPr>
            <p:ph type="sldNum" sz="quarter" idx="10"/>
          </p:nvPr>
        </p:nvSpPr>
        <p:spPr/>
        <p:txBody>
          <a:bodyPr/>
          <a:lstStyle/>
          <a:p>
            <a:fld id="{8A8999B6-5E17-446F-BEEA-29099D8D06BB}" type="slidenum">
              <a:rPr kumimoji="1" lang="ja-JP" altLang="en-US" smtClean="0"/>
              <a:t>9</a:t>
            </a:fld>
            <a:endParaRPr kumimoji="1" lang="ja-JP" altLang="en-US"/>
          </a:p>
        </p:txBody>
      </p:sp>
    </p:spTree>
    <p:extLst>
      <p:ext uri="{BB962C8B-B14F-4D97-AF65-F5344CB8AC3E}">
        <p14:creationId xmlns:p14="http://schemas.microsoft.com/office/powerpoint/2010/main" val="26085878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タイトル スライド">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328973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smtClean="0"/>
              <a:t>マスター タイトルの書式設定</a:t>
            </a:r>
            <a:endParaRPr lang="en-US"/>
          </a:p>
        </p:txBody>
      </p:sp>
      <p:sp>
        <p:nvSpPr>
          <p:cNvPr id="3" name="Text Placeholder 2"/>
          <p:cNvSpPr>
            <a:spLocks noGrp="1"/>
          </p:cNvSpPr>
          <p:nvPr>
            <p:ph type="body" idx="1"/>
          </p:nvPr>
        </p:nvSpPr>
        <p:spPr>
          <a:xfrm>
            <a:off x="609600" y="1534584"/>
            <a:ext cx="5386917" cy="641349"/>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ja-JP" altLang="en-US" smtClean="0"/>
              <a:t>マスター テキストの書式設定</a:t>
            </a:r>
          </a:p>
        </p:txBody>
      </p:sp>
      <p:sp>
        <p:nvSpPr>
          <p:cNvPr id="4" name="Content Placeholder 3"/>
          <p:cNvSpPr>
            <a:spLocks noGrp="1"/>
          </p:cNvSpPr>
          <p:nvPr>
            <p:ph sz="half" idx="2"/>
          </p:nvPr>
        </p:nvSpPr>
        <p:spPr>
          <a:xfrm>
            <a:off x="609600" y="2175934"/>
            <a:ext cx="5386917" cy="3949700"/>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5" name="Text Placeholder 4"/>
          <p:cNvSpPr>
            <a:spLocks noGrp="1"/>
          </p:cNvSpPr>
          <p:nvPr>
            <p:ph type="body" sz="quarter" idx="3"/>
          </p:nvPr>
        </p:nvSpPr>
        <p:spPr>
          <a:xfrm>
            <a:off x="6193368" y="1534584"/>
            <a:ext cx="5389033" cy="641349"/>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ja-JP" altLang="en-US" smtClean="0"/>
              <a:t>マスター テキストの書式設定</a:t>
            </a:r>
          </a:p>
        </p:txBody>
      </p:sp>
      <p:sp>
        <p:nvSpPr>
          <p:cNvPr id="6" name="Content Placeholder 5"/>
          <p:cNvSpPr>
            <a:spLocks noGrp="1"/>
          </p:cNvSpPr>
          <p:nvPr>
            <p:ph sz="quarter" idx="4"/>
          </p:nvPr>
        </p:nvSpPr>
        <p:spPr>
          <a:xfrm>
            <a:off x="6193368" y="2175934"/>
            <a:ext cx="5389033" cy="3949700"/>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12937565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24616352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38917821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2"/>
            <a:ext cx="4011084" cy="1162049"/>
          </a:xfrm>
        </p:spPr>
        <p:txBody>
          <a:bodyPr anchor="b"/>
          <a:lstStyle>
            <a:lvl1pPr algn="l">
              <a:defRPr sz="2667" b="1"/>
            </a:lvl1pPr>
          </a:lstStyle>
          <a:p>
            <a:r>
              <a:rPr lang="ja-JP" altLang="en-US" smtClean="0"/>
              <a:t>マスター タイトルの書式設定</a:t>
            </a:r>
            <a:endParaRPr lang="en-US"/>
          </a:p>
        </p:txBody>
      </p:sp>
      <p:sp>
        <p:nvSpPr>
          <p:cNvPr id="3" name="Content Placeholder 2"/>
          <p:cNvSpPr>
            <a:spLocks noGrp="1"/>
          </p:cNvSpPr>
          <p:nvPr>
            <p:ph idx="1"/>
          </p:nvPr>
        </p:nvSpPr>
        <p:spPr>
          <a:xfrm>
            <a:off x="4766733" y="273051"/>
            <a:ext cx="6815667" cy="585258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Text Placeholder 3"/>
          <p:cNvSpPr>
            <a:spLocks noGrp="1"/>
          </p:cNvSpPr>
          <p:nvPr>
            <p:ph type="body" sz="half" idx="2"/>
          </p:nvPr>
        </p:nvSpPr>
        <p:spPr>
          <a:xfrm>
            <a:off x="609601" y="1435100"/>
            <a:ext cx="4011084" cy="469053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18998068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7267"/>
          </a:xfrm>
        </p:spPr>
        <p:txBody>
          <a:bodyPr anchor="b"/>
          <a:lstStyle>
            <a:lvl1pPr algn="l">
              <a:defRPr sz="2667" b="1"/>
            </a:lvl1pPr>
          </a:lstStyle>
          <a:p>
            <a:r>
              <a:rPr lang="ja-JP" altLang="en-US" smtClean="0"/>
              <a:t>マスター タイトルの書式設定</a:t>
            </a:r>
            <a:endParaRPr lang="en-US"/>
          </a:p>
        </p:txBody>
      </p:sp>
      <p:sp>
        <p:nvSpPr>
          <p:cNvPr id="3" name="Picture Placeholder 2"/>
          <p:cNvSpPr>
            <a:spLocks noGrp="1"/>
          </p:cNvSpPr>
          <p:nvPr>
            <p:ph type="pic" idx="1"/>
          </p:nvPr>
        </p:nvSpPr>
        <p:spPr>
          <a:xfrm>
            <a:off x="2389717" y="613833"/>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ja-JP" altLang="en-US" smtClean="0"/>
              <a:t>図を追加</a:t>
            </a:r>
            <a:endParaRPr lang="en-US"/>
          </a:p>
        </p:txBody>
      </p:sp>
      <p:sp>
        <p:nvSpPr>
          <p:cNvPr id="4" name="Text Placeholder 3"/>
          <p:cNvSpPr>
            <a:spLocks noGrp="1"/>
          </p:cNvSpPr>
          <p:nvPr>
            <p:ph type="body" sz="half" idx="2"/>
          </p:nvPr>
        </p:nvSpPr>
        <p:spPr>
          <a:xfrm>
            <a:off x="2389717" y="5367867"/>
            <a:ext cx="7315200" cy="80433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24790012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21545101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5167"/>
            <a:ext cx="2743200" cy="5850467"/>
          </a:xfrm>
        </p:spPr>
        <p:txBody>
          <a:bodyPr vert="eaVert"/>
          <a:lstStyle/>
          <a:p>
            <a:r>
              <a:rPr lang="ja-JP" altLang="en-US" smtClean="0"/>
              <a:t>マスター タイトルの書式設定</a:t>
            </a:r>
            <a:endParaRPr lang="en-US"/>
          </a:p>
        </p:txBody>
      </p:sp>
      <p:sp>
        <p:nvSpPr>
          <p:cNvPr id="3" name="Vertical Text Placeholder 2"/>
          <p:cNvSpPr>
            <a:spLocks noGrp="1"/>
          </p:cNvSpPr>
          <p:nvPr>
            <p:ph type="body" orient="vert" idx="1"/>
          </p:nvPr>
        </p:nvSpPr>
        <p:spPr>
          <a:xfrm>
            <a:off x="609600" y="275167"/>
            <a:ext cx="8026400" cy="5850467"/>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18216491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タイトルとコンテンツ">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0"/>
            <a:ext cx="12192000" cy="1179288"/>
          </a:xfrm>
          <a:prstGeom prst="rect">
            <a:avLst/>
          </a:prstGeom>
        </p:spPr>
        <p:txBody>
          <a:bodyPr anchor="ctr"/>
          <a:lstStyle>
            <a:lvl1pPr algn="l">
              <a:defRPr>
                <a:solidFill>
                  <a:schemeClr val="tx1">
                    <a:lumMod val="75000"/>
                    <a:lumOff val="25000"/>
                  </a:schemeClr>
                </a:solidFill>
                <a:latin typeface="Arial" pitchFamily="34" charset="0"/>
                <a:cs typeface="Arial" pitchFamily="34" charset="0"/>
              </a:defRPr>
            </a:lvl1pPr>
          </a:lstStyle>
          <a:p>
            <a:r>
              <a:rPr lang="en-US" altLang="ko-KR" dirty="0" smtClean="0"/>
              <a:t> Free PPT _ Click to add title</a:t>
            </a:r>
            <a:endParaRPr lang="ko-KR" altLang="en-US" dirty="0"/>
          </a:p>
        </p:txBody>
      </p:sp>
      <p:sp>
        <p:nvSpPr>
          <p:cNvPr id="4" name="Content Placeholder 2"/>
          <p:cNvSpPr>
            <a:spLocks noGrp="1"/>
          </p:cNvSpPr>
          <p:nvPr>
            <p:ph idx="1"/>
          </p:nvPr>
        </p:nvSpPr>
        <p:spPr>
          <a:xfrm>
            <a:off x="243175" y="1335793"/>
            <a:ext cx="11627257" cy="614197"/>
          </a:xfrm>
          <a:prstGeom prst="rect">
            <a:avLst/>
          </a:prstGeom>
        </p:spPr>
        <p:txBody>
          <a:bodyPr anchor="ctr"/>
          <a:lstStyle>
            <a:lvl1pPr marL="0" indent="0">
              <a:buNone/>
              <a:defRPr sz="2667">
                <a:solidFill>
                  <a:schemeClr val="tx1">
                    <a:lumMod val="75000"/>
                    <a:lumOff val="25000"/>
                  </a:schemeClr>
                </a:solidFill>
                <a:latin typeface="Arial" pitchFamily="34" charset="0"/>
                <a:cs typeface="Arial" pitchFamily="34" charset="0"/>
              </a:defRPr>
            </a:lvl1pPr>
          </a:lstStyle>
          <a:p>
            <a:pPr lvl="0"/>
            <a:r>
              <a:rPr lang="ja-JP" altLang="en-US" smtClean="0"/>
              <a:t>マスター テキストの書式設定</a:t>
            </a:r>
          </a:p>
        </p:txBody>
      </p:sp>
      <p:sp>
        <p:nvSpPr>
          <p:cNvPr id="5" name="Content Placeholder 2"/>
          <p:cNvSpPr>
            <a:spLocks noGrp="1"/>
          </p:cNvSpPr>
          <p:nvPr>
            <p:ph idx="10"/>
          </p:nvPr>
        </p:nvSpPr>
        <p:spPr>
          <a:xfrm>
            <a:off x="243175" y="2106495"/>
            <a:ext cx="11627257" cy="4298836"/>
          </a:xfrm>
          <a:prstGeom prst="rect">
            <a:avLst/>
          </a:prstGeom>
        </p:spPr>
        <p:txBody>
          <a:bodyPr lIns="396000" anchor="t"/>
          <a:lstStyle>
            <a:lvl1pPr marL="0" indent="0">
              <a:buNone/>
              <a:defRPr sz="1867">
                <a:solidFill>
                  <a:schemeClr val="tx1">
                    <a:lumMod val="75000"/>
                    <a:lumOff val="25000"/>
                  </a:schemeClr>
                </a:solidFill>
                <a:latin typeface="Arial" pitchFamily="34" charset="0"/>
                <a:cs typeface="Arial" pitchFamily="34" charset="0"/>
              </a:defRPr>
            </a:lvl1pPr>
          </a:lstStyle>
          <a:p>
            <a:pPr lvl="0"/>
            <a:r>
              <a:rPr lang="ja-JP" altLang="en-US" smtClean="0"/>
              <a:t>マスター テキストの書式設定</a:t>
            </a:r>
          </a:p>
        </p:txBody>
      </p:sp>
    </p:spTree>
    <p:extLst>
      <p:ext uri="{BB962C8B-B14F-4D97-AF65-F5344CB8AC3E}">
        <p14:creationId xmlns:p14="http://schemas.microsoft.com/office/powerpoint/2010/main" val="119819890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159563" y="0"/>
            <a:ext cx="10032437" cy="1179288"/>
          </a:xfrm>
          <a:prstGeom prst="rect">
            <a:avLst/>
          </a:prstGeom>
        </p:spPr>
        <p:txBody>
          <a:bodyPr anchor="ctr"/>
          <a:lstStyle>
            <a:lvl1pPr algn="l">
              <a:defRPr>
                <a:solidFill>
                  <a:schemeClr val="tx1">
                    <a:lumMod val="75000"/>
                    <a:lumOff val="25000"/>
                  </a:schemeClr>
                </a:solidFill>
                <a:latin typeface="Arial" pitchFamily="34" charset="0"/>
                <a:cs typeface="Arial" pitchFamily="34" charset="0"/>
              </a:defRPr>
            </a:lvl1pPr>
          </a:lstStyle>
          <a:p>
            <a:r>
              <a:rPr lang="en-US" altLang="ko-KR" dirty="0" smtClean="0"/>
              <a:t>Free PPT _ Click to add title</a:t>
            </a:r>
            <a:endParaRPr lang="ko-KR" altLang="en-US" dirty="0"/>
          </a:p>
        </p:txBody>
      </p:sp>
      <p:sp>
        <p:nvSpPr>
          <p:cNvPr id="4" name="Content Placeholder 2"/>
          <p:cNvSpPr>
            <a:spLocks noGrp="1"/>
          </p:cNvSpPr>
          <p:nvPr>
            <p:ph idx="1"/>
          </p:nvPr>
        </p:nvSpPr>
        <p:spPr>
          <a:xfrm>
            <a:off x="2639616" y="1316766"/>
            <a:ext cx="9217024" cy="614197"/>
          </a:xfrm>
          <a:prstGeom prst="rect">
            <a:avLst/>
          </a:prstGeom>
        </p:spPr>
        <p:txBody>
          <a:bodyPr anchor="ctr"/>
          <a:lstStyle>
            <a:lvl1pPr marL="0" indent="0">
              <a:buNone/>
              <a:defRPr sz="2667">
                <a:solidFill>
                  <a:schemeClr val="tx1">
                    <a:lumMod val="75000"/>
                    <a:lumOff val="25000"/>
                  </a:schemeClr>
                </a:solidFill>
                <a:latin typeface="Arial" pitchFamily="34" charset="0"/>
                <a:cs typeface="Arial" pitchFamily="34" charset="0"/>
              </a:defRPr>
            </a:lvl1pPr>
          </a:lstStyle>
          <a:p>
            <a:pPr lvl="0"/>
            <a:r>
              <a:rPr lang="ja-JP" altLang="en-US" smtClean="0"/>
              <a:t>マスター テキストの書式設定</a:t>
            </a:r>
          </a:p>
        </p:txBody>
      </p:sp>
      <p:sp>
        <p:nvSpPr>
          <p:cNvPr id="5" name="Content Placeholder 2"/>
          <p:cNvSpPr>
            <a:spLocks noGrp="1"/>
          </p:cNvSpPr>
          <p:nvPr>
            <p:ph idx="10"/>
          </p:nvPr>
        </p:nvSpPr>
        <p:spPr>
          <a:xfrm>
            <a:off x="2653408" y="2218994"/>
            <a:ext cx="9217024" cy="3994316"/>
          </a:xfrm>
          <a:prstGeom prst="rect">
            <a:avLst/>
          </a:prstGeom>
        </p:spPr>
        <p:txBody>
          <a:bodyPr lIns="396000" anchor="t"/>
          <a:lstStyle>
            <a:lvl1pPr marL="0" indent="0">
              <a:buNone/>
              <a:defRPr sz="1867">
                <a:solidFill>
                  <a:schemeClr val="tx1">
                    <a:lumMod val="75000"/>
                    <a:lumOff val="25000"/>
                  </a:schemeClr>
                </a:solidFill>
                <a:latin typeface="Arial" pitchFamily="34" charset="0"/>
                <a:cs typeface="Arial" pitchFamily="34" charset="0"/>
              </a:defRPr>
            </a:lvl1pPr>
          </a:lstStyle>
          <a:p>
            <a:pPr lvl="0"/>
            <a:r>
              <a:rPr lang="ja-JP" altLang="en-US" smtClean="0"/>
              <a:t>マスター テキストの書式設定</a:t>
            </a:r>
          </a:p>
        </p:txBody>
      </p:sp>
    </p:spTree>
    <p:extLst>
      <p:ext uri="{BB962C8B-B14F-4D97-AF65-F5344CB8AC3E}">
        <p14:creationId xmlns:p14="http://schemas.microsoft.com/office/powerpoint/2010/main" val="14126603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cSld name="1_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455EB71-956E-47AC-8E96-998BFB21E1B1}" type="slidenum">
              <a:rPr kumimoji="1" lang="ja-JP" altLang="en-US" smtClean="0"/>
              <a:t>‹#›</a:t>
            </a:fld>
            <a:endParaRPr kumimoji="1" lang="ja-JP" altLang="en-US"/>
          </a:p>
        </p:txBody>
      </p:sp>
    </p:spTree>
    <p:extLst>
      <p:ext uri="{BB962C8B-B14F-4D97-AF65-F5344CB8AC3E}">
        <p14:creationId xmlns:p14="http://schemas.microsoft.com/office/powerpoint/2010/main" val="139668978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CAF925E2-19D9-40EE-AC9E-1CF63AA179A3}" type="slidenum">
              <a:rPr kumimoji="1" lang="ja-JP" altLang="en-US" smtClean="0"/>
              <a:t>‹#›</a:t>
            </a:fld>
            <a:endParaRPr kumimoji="1" lang="ja-JP" altLang="en-US"/>
          </a:p>
        </p:txBody>
      </p:sp>
    </p:spTree>
    <p:extLst>
      <p:ext uri="{BB962C8B-B14F-4D97-AF65-F5344CB8AC3E}">
        <p14:creationId xmlns:p14="http://schemas.microsoft.com/office/powerpoint/2010/main" val="34856599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1485"/>
            <a:ext cx="10363200" cy="1468967"/>
          </a:xfrm>
        </p:spPr>
        <p:txBody>
          <a:bodyPr/>
          <a:lstStyle/>
          <a:p>
            <a:r>
              <a:rPr lang="ja-JP" altLang="en-US" smtClean="0"/>
              <a:t>マスター タイトルの書式設定</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ja-JP" altLang="en-US" smtClean="0"/>
              <a:t>マスター サブタイトルの書式設定</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273696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29984452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0"/>
            <a:ext cx="10363200" cy="1363133"/>
          </a:xfrm>
        </p:spPr>
        <p:txBody>
          <a:bodyPr anchor="t"/>
          <a:lstStyle>
            <a:lvl1pPr algn="l">
              <a:defRPr sz="5333" b="1" cap="all"/>
            </a:lvl1pPr>
          </a:lstStyle>
          <a:p>
            <a:r>
              <a:rPr lang="ja-JP" altLang="en-US" smtClean="0"/>
              <a:t>マスター タイトルの書式設定</a:t>
            </a:r>
            <a:endParaRPr lang="en-US"/>
          </a:p>
        </p:txBody>
      </p:sp>
      <p:sp>
        <p:nvSpPr>
          <p:cNvPr id="3" name="Text Placeholder 2"/>
          <p:cNvSpPr>
            <a:spLocks noGrp="1"/>
          </p:cNvSpPr>
          <p:nvPr>
            <p:ph type="body" idx="1"/>
          </p:nvPr>
        </p:nvSpPr>
        <p:spPr>
          <a:xfrm>
            <a:off x="963084" y="2906185"/>
            <a:ext cx="10363200" cy="1500716"/>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36987166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Content Placeholder 2"/>
          <p:cNvSpPr>
            <a:spLocks noGrp="1"/>
          </p:cNvSpPr>
          <p:nvPr>
            <p:ph sz="half" idx="1"/>
          </p:nvPr>
        </p:nvSpPr>
        <p:spPr>
          <a:xfrm>
            <a:off x="609600" y="1600201"/>
            <a:ext cx="5384800" cy="452543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Content Placeholder 3"/>
          <p:cNvSpPr>
            <a:spLocks noGrp="1"/>
          </p:cNvSpPr>
          <p:nvPr>
            <p:ph sz="half" idx="2"/>
          </p:nvPr>
        </p:nvSpPr>
        <p:spPr>
          <a:xfrm>
            <a:off x="6197600" y="1600201"/>
            <a:ext cx="5384800" cy="452543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148925744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074323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77" r:id="rId5"/>
  </p:sldLayoutIdLst>
  <p:hf sldNum="0" hdr="0" ftr="0" dt="0"/>
  <p:txStyles>
    <p:titleStyle>
      <a:lvl1pPr algn="ctr" defTabSz="1219170" rtl="0" eaLnBrk="1" latinLnBrk="1" hangingPunct="1">
        <a:spcBef>
          <a:spcPct val="0"/>
        </a:spcBef>
        <a:buNone/>
        <a:defRPr kumimoji="1" sz="4800" b="1" kern="1200">
          <a:solidFill>
            <a:schemeClr val="tx1"/>
          </a:solidFill>
          <a:latin typeface="Arial" pitchFamily="34" charset="0"/>
          <a:ea typeface="+mj-ea"/>
          <a:cs typeface="Arial" pitchFamily="34" charset="0"/>
        </a:defRPr>
      </a:lvl1pPr>
    </p:titleStyle>
    <p:bodyStyle>
      <a:lvl1pPr marL="457189" indent="-457189" algn="l" defTabSz="1219170" rtl="0" eaLnBrk="1" latinLnBrk="1" hangingPunct="1">
        <a:spcBef>
          <a:spcPct val="20000"/>
        </a:spcBef>
        <a:buFont typeface="Arial" pitchFamily="34" charset="0"/>
        <a:buChar char="•"/>
        <a:defRPr kumimoji="1"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kumimoji="1"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kumimoji="1"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kumimoji="1"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kumimoji="1"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kumimoji="1"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kumimoji="1"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kumimoji="1"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kumimoji="1" sz="2667" kern="1200">
          <a:solidFill>
            <a:schemeClr val="tx1"/>
          </a:solidFill>
          <a:latin typeface="+mn-lt"/>
          <a:ea typeface="+mn-ea"/>
          <a:cs typeface="+mn-cs"/>
        </a:defRPr>
      </a:lvl9pPr>
    </p:bodyStyle>
    <p:otherStyle>
      <a:defPPr>
        <a:defRPr lang="ko-KR"/>
      </a:defPPr>
      <a:lvl1pPr marL="0" algn="l" defTabSz="1219170" rtl="0" eaLnBrk="1" latinLnBrk="1" hangingPunct="1">
        <a:defRPr kumimoji="1" sz="2400" kern="1200">
          <a:solidFill>
            <a:schemeClr val="tx1"/>
          </a:solidFill>
          <a:latin typeface="+mn-lt"/>
          <a:ea typeface="+mn-ea"/>
          <a:cs typeface="+mn-cs"/>
        </a:defRPr>
      </a:lvl1pPr>
      <a:lvl2pPr marL="609585" algn="l" defTabSz="1219170" rtl="0" eaLnBrk="1" latinLnBrk="1" hangingPunct="1">
        <a:defRPr kumimoji="1" sz="2400" kern="1200">
          <a:solidFill>
            <a:schemeClr val="tx1"/>
          </a:solidFill>
          <a:latin typeface="+mn-lt"/>
          <a:ea typeface="+mn-ea"/>
          <a:cs typeface="+mn-cs"/>
        </a:defRPr>
      </a:lvl2pPr>
      <a:lvl3pPr marL="1219170" algn="l" defTabSz="1219170" rtl="0" eaLnBrk="1" latinLnBrk="1" hangingPunct="1">
        <a:defRPr kumimoji="1" sz="2400" kern="1200">
          <a:solidFill>
            <a:schemeClr val="tx1"/>
          </a:solidFill>
          <a:latin typeface="+mn-lt"/>
          <a:ea typeface="+mn-ea"/>
          <a:cs typeface="+mn-cs"/>
        </a:defRPr>
      </a:lvl3pPr>
      <a:lvl4pPr marL="1828754" algn="l" defTabSz="1219170" rtl="0" eaLnBrk="1" latinLnBrk="1" hangingPunct="1">
        <a:defRPr kumimoji="1" sz="2400" kern="1200">
          <a:solidFill>
            <a:schemeClr val="tx1"/>
          </a:solidFill>
          <a:latin typeface="+mn-lt"/>
          <a:ea typeface="+mn-ea"/>
          <a:cs typeface="+mn-cs"/>
        </a:defRPr>
      </a:lvl4pPr>
      <a:lvl5pPr marL="2438339" algn="l" defTabSz="1219170" rtl="0" eaLnBrk="1" latinLnBrk="1" hangingPunct="1">
        <a:defRPr kumimoji="1" sz="2400" kern="1200">
          <a:solidFill>
            <a:schemeClr val="tx1"/>
          </a:solidFill>
          <a:latin typeface="+mn-lt"/>
          <a:ea typeface="+mn-ea"/>
          <a:cs typeface="+mn-cs"/>
        </a:defRPr>
      </a:lvl5pPr>
      <a:lvl6pPr marL="3047924" algn="l" defTabSz="1219170" rtl="0" eaLnBrk="1" latinLnBrk="1" hangingPunct="1">
        <a:defRPr kumimoji="1" sz="2400" kern="1200">
          <a:solidFill>
            <a:schemeClr val="tx1"/>
          </a:solidFill>
          <a:latin typeface="+mn-lt"/>
          <a:ea typeface="+mn-ea"/>
          <a:cs typeface="+mn-cs"/>
        </a:defRPr>
      </a:lvl6pPr>
      <a:lvl7pPr marL="3657509" algn="l" defTabSz="1219170" rtl="0" eaLnBrk="1" latinLnBrk="1" hangingPunct="1">
        <a:defRPr kumimoji="1" sz="2400" kern="1200">
          <a:solidFill>
            <a:schemeClr val="tx1"/>
          </a:solidFill>
          <a:latin typeface="+mn-lt"/>
          <a:ea typeface="+mn-ea"/>
          <a:cs typeface="+mn-cs"/>
        </a:defRPr>
      </a:lvl7pPr>
      <a:lvl8pPr marL="4267093" algn="l" defTabSz="1219170" rtl="0" eaLnBrk="1" latinLnBrk="1" hangingPunct="1">
        <a:defRPr kumimoji="1" sz="2400" kern="1200">
          <a:solidFill>
            <a:schemeClr val="tx1"/>
          </a:solidFill>
          <a:latin typeface="+mn-lt"/>
          <a:ea typeface="+mn-ea"/>
          <a:cs typeface="+mn-cs"/>
        </a:defRPr>
      </a:lvl8pPr>
      <a:lvl9pPr marL="4876678" algn="l" defTabSz="1219170" rtl="0" eaLnBrk="1" latinLnBrk="1" hangingPunct="1">
        <a:defRPr kumimoji="1"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5167"/>
            <a:ext cx="10972800" cy="1143000"/>
          </a:xfrm>
          <a:prstGeom prst="rect">
            <a:avLst/>
          </a:prstGeom>
        </p:spPr>
        <p:txBody>
          <a:bodyPr vert="horz" lIns="91440" tIns="45720" rIns="91440" bIns="45720" rtlCol="0" anchor="ctr">
            <a:normAutofit/>
          </a:bodyPr>
          <a:lstStyle/>
          <a:p>
            <a:r>
              <a:rPr lang="ja-JP" altLang="en-US" smtClean="0"/>
              <a:t>マスター タイトルの書式設定</a:t>
            </a:r>
            <a:endParaRPr lang="en-US"/>
          </a:p>
        </p:txBody>
      </p:sp>
      <p:sp>
        <p:nvSpPr>
          <p:cNvPr id="3" name="Text Placeholder 2"/>
          <p:cNvSpPr>
            <a:spLocks noGrp="1"/>
          </p:cNvSpPr>
          <p:nvPr>
            <p:ph type="body" idx="1"/>
          </p:nvPr>
        </p:nvSpPr>
        <p:spPr>
          <a:xfrm>
            <a:off x="609600" y="1600201"/>
            <a:ext cx="10972800" cy="4525433"/>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2"/>
          </p:nvPr>
        </p:nvSpPr>
        <p:spPr>
          <a:xfrm>
            <a:off x="609600" y="6356351"/>
            <a:ext cx="2844800" cy="366183"/>
          </a:xfrm>
          <a:prstGeom prst="rect">
            <a:avLst/>
          </a:prstGeom>
        </p:spPr>
        <p:txBody>
          <a:bodyPr vert="horz" lIns="91440" tIns="45720" rIns="91440" bIns="45720" rtlCol="0" anchor="ctr"/>
          <a:lstStyle>
            <a:lvl1pPr algn="l">
              <a:defRPr sz="16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165600" y="6356351"/>
            <a:ext cx="3860800" cy="366183"/>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6183"/>
          </a:xfrm>
          <a:prstGeom prst="rect">
            <a:avLst/>
          </a:prstGeom>
        </p:spPr>
        <p:txBody>
          <a:bodyPr vert="horz" lIns="91440" tIns="45720" rIns="91440" bIns="45720" rtlCol="0" anchor="ctr"/>
          <a:lstStyle>
            <a:lvl1pPr algn="r">
              <a:defRPr sz="1600">
                <a:solidFill>
                  <a:schemeClr val="tx1">
                    <a:tint val="75000"/>
                  </a:schemeClr>
                </a:solidFill>
              </a:defRPr>
            </a:lvl1pPr>
          </a:lstStyle>
          <a:p>
            <a:fld id="{0F31DC1F-5561-484E-AB46-68C682854F61}" type="slidenum">
              <a:rPr lang="en-US" smtClean="0"/>
              <a:t>‹#›</a:t>
            </a:fld>
            <a:endParaRPr lang="en-US"/>
          </a:p>
        </p:txBody>
      </p:sp>
    </p:spTree>
    <p:extLst>
      <p:ext uri="{BB962C8B-B14F-4D97-AF65-F5344CB8AC3E}">
        <p14:creationId xmlns:p14="http://schemas.microsoft.com/office/powerpoint/2010/main" val="2580647862"/>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Lst>
  <p:hf sldNum="0" hdr="0" ftr="0" dt="0"/>
  <p:txStyles>
    <p:titleStyle>
      <a:lvl1pPr algn="ctr" defTabSz="1219170" rtl="0" eaLnBrk="1" latinLnBrk="0" hangingPunct="1">
        <a:spcBef>
          <a:spcPct val="0"/>
        </a:spcBef>
        <a:buNone/>
        <a:defRPr kumimoji="1" sz="5867" kern="1200">
          <a:solidFill>
            <a:schemeClr val="tx1"/>
          </a:solidFill>
          <a:latin typeface="+mj-lt"/>
          <a:ea typeface="+mj-ea"/>
          <a:cs typeface="+mj-cs"/>
        </a:defRPr>
      </a:lvl1pPr>
    </p:titleStyle>
    <p:bodyStyle>
      <a:lvl1pPr marL="457189" indent="-457189" algn="l" defTabSz="1219170" rtl="0" eaLnBrk="1" latinLnBrk="0" hangingPunct="1">
        <a:spcBef>
          <a:spcPct val="20000"/>
        </a:spcBef>
        <a:buFont typeface="Arial" pitchFamily="34" charset="0"/>
        <a:buChar char="•"/>
        <a:defRPr kumimoji="1"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kumimoji="1"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kumimoji="1"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9pPr>
    </p:bodyStyle>
    <p:otherStyle>
      <a:defPPr>
        <a:defRPr lang="en-US"/>
      </a:defPPr>
      <a:lvl1pPr marL="0" algn="l" defTabSz="1219170" rtl="0" eaLnBrk="1" latinLnBrk="0" hangingPunct="1">
        <a:defRPr kumimoji="1" sz="2400" kern="1200">
          <a:solidFill>
            <a:schemeClr val="tx1"/>
          </a:solidFill>
          <a:latin typeface="+mn-lt"/>
          <a:ea typeface="+mn-ea"/>
          <a:cs typeface="+mn-cs"/>
        </a:defRPr>
      </a:lvl1pPr>
      <a:lvl2pPr marL="609585" algn="l" defTabSz="1219170" rtl="0" eaLnBrk="1" latinLnBrk="0" hangingPunct="1">
        <a:defRPr kumimoji="1" sz="2400" kern="1200">
          <a:solidFill>
            <a:schemeClr val="tx1"/>
          </a:solidFill>
          <a:latin typeface="+mn-lt"/>
          <a:ea typeface="+mn-ea"/>
          <a:cs typeface="+mn-cs"/>
        </a:defRPr>
      </a:lvl2pPr>
      <a:lvl3pPr marL="1219170" algn="l" defTabSz="1219170" rtl="0" eaLnBrk="1" latinLnBrk="0" hangingPunct="1">
        <a:defRPr kumimoji="1" sz="2400" kern="1200">
          <a:solidFill>
            <a:schemeClr val="tx1"/>
          </a:solidFill>
          <a:latin typeface="+mn-lt"/>
          <a:ea typeface="+mn-ea"/>
          <a:cs typeface="+mn-cs"/>
        </a:defRPr>
      </a:lvl3pPr>
      <a:lvl4pPr marL="1828754" algn="l" defTabSz="1219170" rtl="0" eaLnBrk="1" latinLnBrk="0" hangingPunct="1">
        <a:defRPr kumimoji="1" sz="2400" kern="1200">
          <a:solidFill>
            <a:schemeClr val="tx1"/>
          </a:solidFill>
          <a:latin typeface="+mn-lt"/>
          <a:ea typeface="+mn-ea"/>
          <a:cs typeface="+mn-cs"/>
        </a:defRPr>
      </a:lvl4pPr>
      <a:lvl5pPr marL="2438339" algn="l" defTabSz="1219170" rtl="0" eaLnBrk="1" latinLnBrk="0" hangingPunct="1">
        <a:defRPr kumimoji="1" sz="2400" kern="1200">
          <a:solidFill>
            <a:schemeClr val="tx1"/>
          </a:solidFill>
          <a:latin typeface="+mn-lt"/>
          <a:ea typeface="+mn-ea"/>
          <a:cs typeface="+mn-cs"/>
        </a:defRPr>
      </a:lvl5pPr>
      <a:lvl6pPr marL="3047924" algn="l" defTabSz="1219170" rtl="0" eaLnBrk="1" latinLnBrk="0" hangingPunct="1">
        <a:defRPr kumimoji="1" sz="2400" kern="1200">
          <a:solidFill>
            <a:schemeClr val="tx1"/>
          </a:solidFill>
          <a:latin typeface="+mn-lt"/>
          <a:ea typeface="+mn-ea"/>
          <a:cs typeface="+mn-cs"/>
        </a:defRPr>
      </a:lvl6pPr>
      <a:lvl7pPr marL="3657509" algn="l" defTabSz="1219170" rtl="0" eaLnBrk="1" latinLnBrk="0" hangingPunct="1">
        <a:defRPr kumimoji="1" sz="2400" kern="1200">
          <a:solidFill>
            <a:schemeClr val="tx1"/>
          </a:solidFill>
          <a:latin typeface="+mn-lt"/>
          <a:ea typeface="+mn-ea"/>
          <a:cs typeface="+mn-cs"/>
        </a:defRPr>
      </a:lvl7pPr>
      <a:lvl8pPr marL="4267093" algn="l" defTabSz="1219170" rtl="0" eaLnBrk="1" latinLnBrk="0" hangingPunct="1">
        <a:defRPr kumimoji="1" sz="2400" kern="1200">
          <a:solidFill>
            <a:schemeClr val="tx1"/>
          </a:solidFill>
          <a:latin typeface="+mn-lt"/>
          <a:ea typeface="+mn-ea"/>
          <a:cs typeface="+mn-cs"/>
        </a:defRPr>
      </a:lvl8pPr>
      <a:lvl9pPr marL="4876678" algn="l" defTabSz="1219170" rtl="0" eaLnBrk="1" latinLnBrk="0" hangingPunct="1">
        <a:defRPr kumimoji="1"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8" Type="http://schemas.openxmlformats.org/officeDocument/2006/relationships/image" Target="../media/image39.png"/><Relationship Id="rId13" Type="http://schemas.openxmlformats.org/officeDocument/2006/relationships/image" Target="../media/image44.png"/><Relationship Id="rId18" Type="http://schemas.openxmlformats.org/officeDocument/2006/relationships/image" Target="../media/image49.png"/><Relationship Id="rId3" Type="http://schemas.openxmlformats.org/officeDocument/2006/relationships/image" Target="../media/image26.png"/><Relationship Id="rId7" Type="http://schemas.openxmlformats.org/officeDocument/2006/relationships/image" Target="../media/image38.png"/><Relationship Id="rId12" Type="http://schemas.openxmlformats.org/officeDocument/2006/relationships/image" Target="../media/image43.png"/><Relationship Id="rId17" Type="http://schemas.openxmlformats.org/officeDocument/2006/relationships/image" Target="../media/image48.png"/><Relationship Id="rId2" Type="http://schemas.openxmlformats.org/officeDocument/2006/relationships/notesSlide" Target="../notesSlides/notesSlide10.xml"/><Relationship Id="rId16" Type="http://schemas.openxmlformats.org/officeDocument/2006/relationships/image" Target="../media/image47.png"/><Relationship Id="rId1" Type="http://schemas.openxmlformats.org/officeDocument/2006/relationships/slideLayout" Target="../slideLayouts/slideLayout2.xml"/><Relationship Id="rId6" Type="http://schemas.openxmlformats.org/officeDocument/2006/relationships/image" Target="../media/image30.png"/><Relationship Id="rId11" Type="http://schemas.openxmlformats.org/officeDocument/2006/relationships/image" Target="../media/image42.png"/><Relationship Id="rId5" Type="http://schemas.openxmlformats.org/officeDocument/2006/relationships/image" Target="../media/image29.png"/><Relationship Id="rId15" Type="http://schemas.openxmlformats.org/officeDocument/2006/relationships/image" Target="../media/image46.png"/><Relationship Id="rId10" Type="http://schemas.openxmlformats.org/officeDocument/2006/relationships/image" Target="../media/image41.png"/><Relationship Id="rId19" Type="http://schemas.openxmlformats.org/officeDocument/2006/relationships/image" Target="../media/image50.png"/><Relationship Id="rId4" Type="http://schemas.openxmlformats.org/officeDocument/2006/relationships/image" Target="../media/image28.png"/><Relationship Id="rId9" Type="http://schemas.openxmlformats.org/officeDocument/2006/relationships/image" Target="../media/image40.png"/><Relationship Id="rId14" Type="http://schemas.openxmlformats.org/officeDocument/2006/relationships/image" Target="../media/image4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microsoft.com/office/2007/relationships/diagramDrawing" Target="../diagrams/drawing7.xml"/><Relationship Id="rId13" Type="http://schemas.openxmlformats.org/officeDocument/2006/relationships/image" Target="../media/image13.png"/><Relationship Id="rId18" Type="http://schemas.openxmlformats.org/officeDocument/2006/relationships/image" Target="../media/image490.png"/><Relationship Id="rId3" Type="http://schemas.openxmlformats.org/officeDocument/2006/relationships/image" Target="../media/image7.png"/><Relationship Id="rId7" Type="http://schemas.openxmlformats.org/officeDocument/2006/relationships/diagramColors" Target="../diagrams/colors7.xml"/><Relationship Id="rId12" Type="http://schemas.openxmlformats.org/officeDocument/2006/relationships/image" Target="../media/image12.png"/><Relationship Id="rId17" Type="http://schemas.openxmlformats.org/officeDocument/2006/relationships/image" Target="../media/image56.png"/><Relationship Id="rId2" Type="http://schemas.openxmlformats.org/officeDocument/2006/relationships/notesSlide" Target="../notesSlides/notesSlide12.xml"/><Relationship Id="rId20" Type="http://schemas.openxmlformats.org/officeDocument/2006/relationships/image" Target="../media/image51.png"/><Relationship Id="rId1" Type="http://schemas.openxmlformats.org/officeDocument/2006/relationships/slideLayout" Target="../slideLayouts/slideLayout2.xml"/><Relationship Id="rId6" Type="http://schemas.openxmlformats.org/officeDocument/2006/relationships/diagramQuickStyle" Target="../diagrams/quickStyle7.xml"/><Relationship Id="rId5" Type="http://schemas.openxmlformats.org/officeDocument/2006/relationships/diagramLayout" Target="../diagrams/layout7.xml"/><Relationship Id="rId15" Type="http://schemas.openxmlformats.org/officeDocument/2006/relationships/image" Target="../media/image15.png"/><Relationship Id="rId10" Type="http://schemas.openxmlformats.org/officeDocument/2006/relationships/image" Target="../media/image53.png"/><Relationship Id="rId19" Type="http://schemas.openxmlformats.org/officeDocument/2006/relationships/image" Target="../media/image500.png"/><Relationship Id="rId4" Type="http://schemas.openxmlformats.org/officeDocument/2006/relationships/diagramData" Target="../diagrams/data7.xml"/><Relationship Id="rId9" Type="http://schemas.openxmlformats.org/officeDocument/2006/relationships/image" Target="../media/image9.png"/><Relationship Id="rId14" Type="http://schemas.openxmlformats.org/officeDocument/2006/relationships/image" Target="../media/image14.png"/></Relationships>
</file>

<file path=ppt/slides/_rels/slide13.xml.rels><?xml version="1.0" encoding="UTF-8" standalone="yes"?>
<Relationships xmlns="http://schemas.openxmlformats.org/package/2006/relationships"><Relationship Id="rId8" Type="http://schemas.microsoft.com/office/2007/relationships/diagramDrawing" Target="../diagrams/drawing8.xml"/><Relationship Id="rId13" Type="http://schemas.openxmlformats.org/officeDocument/2006/relationships/image" Target="../media/image13.png"/><Relationship Id="rId18" Type="http://schemas.openxmlformats.org/officeDocument/2006/relationships/image" Target="../media/image500.png"/><Relationship Id="rId3" Type="http://schemas.openxmlformats.org/officeDocument/2006/relationships/image" Target="../media/image7.png"/><Relationship Id="rId7" Type="http://schemas.openxmlformats.org/officeDocument/2006/relationships/diagramColors" Target="../diagrams/colors8.xml"/><Relationship Id="rId12" Type="http://schemas.openxmlformats.org/officeDocument/2006/relationships/image" Target="../media/image12.png"/><Relationship Id="rId17" Type="http://schemas.openxmlformats.org/officeDocument/2006/relationships/image" Target="../media/image58.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QuickStyle" Target="../diagrams/quickStyle8.xml"/><Relationship Id="rId11" Type="http://schemas.openxmlformats.org/officeDocument/2006/relationships/image" Target="../media/image490.png"/><Relationship Id="rId5" Type="http://schemas.openxmlformats.org/officeDocument/2006/relationships/diagramLayout" Target="../diagrams/layout8.xml"/><Relationship Id="rId15" Type="http://schemas.openxmlformats.org/officeDocument/2006/relationships/image" Target="../media/image15.png"/><Relationship Id="rId23" Type="http://schemas.openxmlformats.org/officeDocument/2006/relationships/image" Target="../media/image51.png"/><Relationship Id="rId10" Type="http://schemas.openxmlformats.org/officeDocument/2006/relationships/image" Target="../media/image53.png"/><Relationship Id="rId19" Type="http://schemas.openxmlformats.org/officeDocument/2006/relationships/image" Target="../media/image59.png"/><Relationship Id="rId4" Type="http://schemas.openxmlformats.org/officeDocument/2006/relationships/diagramData" Target="../diagrams/data8.xml"/><Relationship Id="rId9" Type="http://schemas.openxmlformats.org/officeDocument/2006/relationships/image" Target="../media/image57.png"/><Relationship Id="rId14" Type="http://schemas.openxmlformats.org/officeDocument/2006/relationships/image" Target="../media/image14.png"/></Relationships>
</file>

<file path=ppt/slides/_rels/slide14.xml.rels><?xml version="1.0" encoding="UTF-8" standalone="yes"?>
<Relationships xmlns="http://schemas.openxmlformats.org/package/2006/relationships"><Relationship Id="rId8" Type="http://schemas.microsoft.com/office/2007/relationships/diagramDrawing" Target="../diagrams/drawing9.xml"/><Relationship Id="rId13" Type="http://schemas.openxmlformats.org/officeDocument/2006/relationships/image" Target="../media/image13.png"/><Relationship Id="rId18" Type="http://schemas.openxmlformats.org/officeDocument/2006/relationships/image" Target="../media/image620.png"/><Relationship Id="rId3" Type="http://schemas.openxmlformats.org/officeDocument/2006/relationships/image" Target="../media/image7.png"/><Relationship Id="rId7" Type="http://schemas.openxmlformats.org/officeDocument/2006/relationships/diagramColors" Target="../diagrams/colors9.xml"/><Relationship Id="rId12" Type="http://schemas.openxmlformats.org/officeDocument/2006/relationships/image" Target="../media/image12.png"/><Relationship Id="rId2" Type="http://schemas.openxmlformats.org/officeDocument/2006/relationships/notesSlide" Target="../notesSlides/notesSlide14.xml"/><Relationship Id="rId20" Type="http://schemas.openxmlformats.org/officeDocument/2006/relationships/image" Target="../media/image51.png"/><Relationship Id="rId1" Type="http://schemas.openxmlformats.org/officeDocument/2006/relationships/slideLayout" Target="../slideLayouts/slideLayout2.xml"/><Relationship Id="rId6" Type="http://schemas.openxmlformats.org/officeDocument/2006/relationships/diagramQuickStyle" Target="../diagrams/quickStyle9.xml"/><Relationship Id="rId11" Type="http://schemas.openxmlformats.org/officeDocument/2006/relationships/image" Target="../media/image490.png"/><Relationship Id="rId5" Type="http://schemas.openxmlformats.org/officeDocument/2006/relationships/diagramLayout" Target="../diagrams/layout9.xml"/><Relationship Id="rId15" Type="http://schemas.openxmlformats.org/officeDocument/2006/relationships/image" Target="../media/image15.png"/><Relationship Id="rId10" Type="http://schemas.openxmlformats.org/officeDocument/2006/relationships/image" Target="../media/image53.png"/><Relationship Id="rId19" Type="http://schemas.openxmlformats.org/officeDocument/2006/relationships/image" Target="../media/image63.png"/><Relationship Id="rId4" Type="http://schemas.openxmlformats.org/officeDocument/2006/relationships/diagramData" Target="../diagrams/data9.xml"/><Relationship Id="rId9" Type="http://schemas.openxmlformats.org/officeDocument/2006/relationships/image" Target="../media/image9.png"/><Relationship Id="rId14" Type="http://schemas.openxmlformats.org/officeDocument/2006/relationships/image" Target="../media/image14.png"/></Relationships>
</file>

<file path=ppt/slides/_rels/slide15.xml.rels><?xml version="1.0" encoding="UTF-8" standalone="yes"?>
<Relationships xmlns="http://schemas.openxmlformats.org/package/2006/relationships"><Relationship Id="rId8" Type="http://schemas.microsoft.com/office/2007/relationships/diagramDrawing" Target="../diagrams/drawing10.xml"/><Relationship Id="rId13" Type="http://schemas.openxmlformats.org/officeDocument/2006/relationships/image" Target="../media/image13.png"/><Relationship Id="rId18" Type="http://schemas.openxmlformats.org/officeDocument/2006/relationships/image" Target="../media/image64.png"/><Relationship Id="rId3" Type="http://schemas.openxmlformats.org/officeDocument/2006/relationships/image" Target="../media/image7.png"/><Relationship Id="rId7" Type="http://schemas.openxmlformats.org/officeDocument/2006/relationships/diagramColors" Target="../diagrams/colors10.xml"/><Relationship Id="rId12" Type="http://schemas.openxmlformats.org/officeDocument/2006/relationships/image" Target="../media/image12.png"/><Relationship Id="rId2" Type="http://schemas.openxmlformats.org/officeDocument/2006/relationships/notesSlide" Target="../notesSlides/notesSlide15.xml"/><Relationship Id="rId20" Type="http://schemas.openxmlformats.org/officeDocument/2006/relationships/image" Target="../media/image51.png"/><Relationship Id="rId1" Type="http://schemas.openxmlformats.org/officeDocument/2006/relationships/slideLayout" Target="../slideLayouts/slideLayout2.xml"/><Relationship Id="rId6" Type="http://schemas.openxmlformats.org/officeDocument/2006/relationships/diagramQuickStyle" Target="../diagrams/quickStyle10.xml"/><Relationship Id="rId5" Type="http://schemas.openxmlformats.org/officeDocument/2006/relationships/diagramLayout" Target="../diagrams/layout10.xml"/><Relationship Id="rId15" Type="http://schemas.openxmlformats.org/officeDocument/2006/relationships/image" Target="../media/image15.png"/><Relationship Id="rId10" Type="http://schemas.openxmlformats.org/officeDocument/2006/relationships/image" Target="../media/image53.png"/><Relationship Id="rId19" Type="http://schemas.openxmlformats.org/officeDocument/2006/relationships/image" Target="../media/image490.png"/><Relationship Id="rId4" Type="http://schemas.openxmlformats.org/officeDocument/2006/relationships/diagramData" Target="../diagrams/data10.xml"/><Relationship Id="rId9" Type="http://schemas.openxmlformats.org/officeDocument/2006/relationships/image" Target="../media/image9.png"/><Relationship Id="rId14" Type="http://schemas.openxmlformats.org/officeDocument/2006/relationships/image" Target="../media/image14.png"/></Relationships>
</file>

<file path=ppt/slides/_rels/slide16.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3.png"/><Relationship Id="rId18" Type="http://schemas.openxmlformats.org/officeDocument/2006/relationships/image" Target="../media/image66.png"/><Relationship Id="rId3" Type="http://schemas.openxmlformats.org/officeDocument/2006/relationships/diagramData" Target="../diagrams/data11.xml"/><Relationship Id="rId7" Type="http://schemas.microsoft.com/office/2007/relationships/diagramDrawing" Target="../diagrams/drawing11.xml"/><Relationship Id="rId12" Type="http://schemas.openxmlformats.org/officeDocument/2006/relationships/image" Target="../media/image12.png"/><Relationship Id="rId2" Type="http://schemas.openxmlformats.org/officeDocument/2006/relationships/notesSlide" Target="../notesSlides/notesSlide16.xml"/><Relationship Id="rId20" Type="http://schemas.openxmlformats.org/officeDocument/2006/relationships/image" Target="../media/image51.png"/><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15" Type="http://schemas.openxmlformats.org/officeDocument/2006/relationships/image" Target="../media/image15.png"/><Relationship Id="rId10" Type="http://schemas.openxmlformats.org/officeDocument/2006/relationships/image" Target="../media/image53.png"/><Relationship Id="rId19" Type="http://schemas.openxmlformats.org/officeDocument/2006/relationships/image" Target="../media/image490.png"/><Relationship Id="rId4" Type="http://schemas.openxmlformats.org/officeDocument/2006/relationships/diagramLayout" Target="../diagrams/layout11.xml"/><Relationship Id="rId9" Type="http://schemas.openxmlformats.org/officeDocument/2006/relationships/image" Target="../media/image9.png"/><Relationship Id="rId14" Type="http://schemas.openxmlformats.org/officeDocument/2006/relationships/image" Target="../media/image14.png"/></Relationships>
</file>

<file path=ppt/slides/_rels/slide17.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3.png"/><Relationship Id="rId3" Type="http://schemas.openxmlformats.org/officeDocument/2006/relationships/diagramData" Target="../diagrams/data12.xml"/><Relationship Id="rId21" Type="http://schemas.openxmlformats.org/officeDocument/2006/relationships/image" Target="../media/image490.png"/><Relationship Id="rId7" Type="http://schemas.microsoft.com/office/2007/relationships/diagramDrawing" Target="../diagrams/drawing12.xml"/><Relationship Id="rId12" Type="http://schemas.openxmlformats.org/officeDocument/2006/relationships/image" Target="../media/image12.png"/><Relationship Id="rId2" Type="http://schemas.openxmlformats.org/officeDocument/2006/relationships/notesSlide" Target="../notesSlides/notesSlide17.xml"/><Relationship Id="rId16" Type="http://schemas.openxmlformats.org/officeDocument/2006/relationships/image" Target="../media/image67.png"/><Relationship Id="rId20" Type="http://schemas.openxmlformats.org/officeDocument/2006/relationships/image" Target="../media/image63.png"/><Relationship Id="rId1" Type="http://schemas.openxmlformats.org/officeDocument/2006/relationships/slideLayout" Target="../slideLayouts/slideLayout2.xml"/><Relationship Id="rId6" Type="http://schemas.openxmlformats.org/officeDocument/2006/relationships/diagramColors" Target="../diagrams/colors12.xml"/><Relationship Id="rId5" Type="http://schemas.openxmlformats.org/officeDocument/2006/relationships/diagramQuickStyle" Target="../diagrams/quickStyle12.xml"/><Relationship Id="rId15" Type="http://schemas.openxmlformats.org/officeDocument/2006/relationships/image" Target="../media/image15.png"/><Relationship Id="rId10" Type="http://schemas.openxmlformats.org/officeDocument/2006/relationships/image" Target="../media/image53.png"/><Relationship Id="rId19" Type="http://schemas.openxmlformats.org/officeDocument/2006/relationships/image" Target="../media/image64.png"/><Relationship Id="rId4" Type="http://schemas.openxmlformats.org/officeDocument/2006/relationships/diagramLayout" Target="../diagrams/layout12.xml"/><Relationship Id="rId9" Type="http://schemas.openxmlformats.org/officeDocument/2006/relationships/image" Target="../media/image9.png"/><Relationship Id="rId14" Type="http://schemas.openxmlformats.org/officeDocument/2006/relationships/image" Target="../media/image14.png"/><Relationship Id="rId22" Type="http://schemas.openxmlformats.org/officeDocument/2006/relationships/image" Target="../media/image51.png"/></Relationships>
</file>

<file path=ppt/slides/_rels/slide18.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4.png"/><Relationship Id="rId3" Type="http://schemas.openxmlformats.org/officeDocument/2006/relationships/diagramData" Target="../diagrams/data13.xml"/><Relationship Id="rId7" Type="http://schemas.microsoft.com/office/2007/relationships/diagramDrawing" Target="../diagrams/drawing13.xml"/><Relationship Id="rId12" Type="http://schemas.openxmlformats.org/officeDocument/2006/relationships/image" Target="../media/image13.png"/><Relationship Id="rId17" Type="http://schemas.openxmlformats.org/officeDocument/2006/relationships/image" Target="../media/image51.png"/><Relationship Id="rId2" Type="http://schemas.openxmlformats.org/officeDocument/2006/relationships/notesSlide" Target="../notesSlides/notesSlide18.xml"/><Relationship Id="rId16" Type="http://schemas.openxmlformats.org/officeDocument/2006/relationships/image" Target="../media/image490.png"/><Relationship Id="rId1" Type="http://schemas.openxmlformats.org/officeDocument/2006/relationships/slideLayout" Target="../slideLayouts/slideLayout2.xml"/><Relationship Id="rId6" Type="http://schemas.openxmlformats.org/officeDocument/2006/relationships/diagramColors" Target="../diagrams/colors13.xml"/><Relationship Id="rId5" Type="http://schemas.openxmlformats.org/officeDocument/2006/relationships/diagramQuickStyle" Target="../diagrams/quickStyle13.xml"/><Relationship Id="rId15" Type="http://schemas.openxmlformats.org/officeDocument/2006/relationships/image" Target="../media/image68.png"/><Relationship Id="rId10" Type="http://schemas.openxmlformats.org/officeDocument/2006/relationships/image" Target="../media/image53.png"/><Relationship Id="rId4" Type="http://schemas.openxmlformats.org/officeDocument/2006/relationships/diagramLayout" Target="../diagrams/layout13.xml"/><Relationship Id="rId9" Type="http://schemas.openxmlformats.org/officeDocument/2006/relationships/image" Target="../media/image9.png"/><Relationship Id="rId14" Type="http://schemas.openxmlformats.org/officeDocument/2006/relationships/image" Target="../media/image15.png"/></Relationships>
</file>

<file path=ppt/slides/_rels/slide19.xml.rels><?xml version="1.0" encoding="UTF-8" standalone="yes"?>
<Relationships xmlns="http://schemas.openxmlformats.org/package/2006/relationships"><Relationship Id="rId8" Type="http://schemas.openxmlformats.org/officeDocument/2006/relationships/image" Target="../media/image62.png"/><Relationship Id="rId13" Type="http://schemas.openxmlformats.org/officeDocument/2006/relationships/image" Target="../media/image72.png"/><Relationship Id="rId3" Type="http://schemas.openxmlformats.org/officeDocument/2006/relationships/image" Target="../media/image52.png"/><Relationship Id="rId7" Type="http://schemas.openxmlformats.org/officeDocument/2006/relationships/image" Target="../media/image61.png"/><Relationship Id="rId12" Type="http://schemas.openxmlformats.org/officeDocument/2006/relationships/image" Target="../media/image71.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60.png"/><Relationship Id="rId11" Type="http://schemas.openxmlformats.org/officeDocument/2006/relationships/image" Target="../media/image70.png"/><Relationship Id="rId5" Type="http://schemas.openxmlformats.org/officeDocument/2006/relationships/image" Target="../media/image55.png"/><Relationship Id="rId10" Type="http://schemas.openxmlformats.org/officeDocument/2006/relationships/image" Target="../media/image69.png"/><Relationship Id="rId4" Type="http://schemas.openxmlformats.org/officeDocument/2006/relationships/image" Target="../media/image54.png"/><Relationship Id="rId9" Type="http://schemas.openxmlformats.org/officeDocument/2006/relationships/image" Target="../media/image65.png"/></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3" Type="http://schemas.openxmlformats.org/officeDocument/2006/relationships/image" Target="../media/image73.png"/><Relationship Id="rId7" Type="http://schemas.openxmlformats.org/officeDocument/2006/relationships/image" Target="../media/image77.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76.png"/><Relationship Id="rId5" Type="http://schemas.openxmlformats.org/officeDocument/2006/relationships/image" Target="../media/image75.png"/><Relationship Id="rId4" Type="http://schemas.openxmlformats.org/officeDocument/2006/relationships/image" Target="../media/image74.png"/></Relationships>
</file>

<file path=ppt/slides/_rels/slide21.xml.rels><?xml version="1.0" encoding="UTF-8" standalone="yes"?>
<Relationships xmlns="http://schemas.openxmlformats.org/package/2006/relationships"><Relationship Id="rId3" Type="http://schemas.openxmlformats.org/officeDocument/2006/relationships/image" Target="../media/image83.png"/><Relationship Id="rId7" Type="http://schemas.openxmlformats.org/officeDocument/2006/relationships/image" Target="../media/image78.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77.png"/><Relationship Id="rId5" Type="http://schemas.openxmlformats.org/officeDocument/2006/relationships/image" Target="../media/image75.png"/><Relationship Id="rId4" Type="http://schemas.openxmlformats.org/officeDocument/2006/relationships/image" Target="../media/image84.png"/></Relationships>
</file>

<file path=ppt/slides/_rels/slide22.xml.rels><?xml version="1.0" encoding="UTF-8" standalone="yes"?>
<Relationships xmlns="http://schemas.openxmlformats.org/package/2006/relationships"><Relationship Id="rId8" Type="http://schemas.openxmlformats.org/officeDocument/2006/relationships/image" Target="../media/image85.png"/><Relationship Id="rId3" Type="http://schemas.openxmlformats.org/officeDocument/2006/relationships/image" Target="../media/image79.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75.png"/><Relationship Id="rId9" Type="http://schemas.openxmlformats.org/officeDocument/2006/relationships/image" Target="../media/image80.png"/></Relationships>
</file>

<file path=ppt/slides/_rels/slide23.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62.png"/><Relationship Id="rId5" Type="http://schemas.openxmlformats.org/officeDocument/2006/relationships/image" Target="../media/image820.png"/><Relationship Id="rId4" Type="http://schemas.openxmlformats.org/officeDocument/2006/relationships/image" Target="../media/image82.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8" Type="http://schemas.openxmlformats.org/officeDocument/2006/relationships/image" Target="../media/image89.png"/><Relationship Id="rId13" Type="http://schemas.openxmlformats.org/officeDocument/2006/relationships/image" Target="../media/image94.png"/><Relationship Id="rId18" Type="http://schemas.openxmlformats.org/officeDocument/2006/relationships/image" Target="../media/image99.png"/><Relationship Id="rId3" Type="http://schemas.openxmlformats.org/officeDocument/2006/relationships/slideLayout" Target="../slideLayouts/slideLayout2.xml"/><Relationship Id="rId7" Type="http://schemas.openxmlformats.org/officeDocument/2006/relationships/image" Target="../media/image88.png"/><Relationship Id="rId12" Type="http://schemas.openxmlformats.org/officeDocument/2006/relationships/image" Target="../media/image93.png"/><Relationship Id="rId17" Type="http://schemas.openxmlformats.org/officeDocument/2006/relationships/image" Target="../media/image98.png"/><Relationship Id="rId2" Type="http://schemas.openxmlformats.org/officeDocument/2006/relationships/tags" Target="../tags/tag2.xml"/><Relationship Id="rId16" Type="http://schemas.openxmlformats.org/officeDocument/2006/relationships/image" Target="../media/image97.png"/><Relationship Id="rId1" Type="http://schemas.openxmlformats.org/officeDocument/2006/relationships/tags" Target="../tags/tag1.xml"/><Relationship Id="rId6" Type="http://schemas.openxmlformats.org/officeDocument/2006/relationships/image" Target="../media/image87.png"/><Relationship Id="rId11" Type="http://schemas.openxmlformats.org/officeDocument/2006/relationships/image" Target="../media/image92.png"/><Relationship Id="rId5" Type="http://schemas.openxmlformats.org/officeDocument/2006/relationships/image" Target="../media/image86.png"/><Relationship Id="rId15" Type="http://schemas.openxmlformats.org/officeDocument/2006/relationships/image" Target="../media/image96.png"/><Relationship Id="rId10" Type="http://schemas.openxmlformats.org/officeDocument/2006/relationships/image" Target="../media/image91.png"/><Relationship Id="rId19" Type="http://schemas.openxmlformats.org/officeDocument/2006/relationships/image" Target="../media/image100.png"/><Relationship Id="rId4" Type="http://schemas.openxmlformats.org/officeDocument/2006/relationships/image" Target="../media/image7.png"/><Relationship Id="rId9" Type="http://schemas.openxmlformats.org/officeDocument/2006/relationships/image" Target="../media/image90.png"/><Relationship Id="rId14" Type="http://schemas.openxmlformats.org/officeDocument/2006/relationships/image" Target="../media/image95.png"/></Relationships>
</file>

<file path=ppt/slides/_rels/slide27.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95.png"/><Relationship Id="rId18" Type="http://schemas.openxmlformats.org/officeDocument/2006/relationships/image" Target="../media/image107.png"/><Relationship Id="rId3" Type="http://schemas.openxmlformats.org/officeDocument/2006/relationships/slideLayout" Target="../slideLayouts/slideLayout2.xml"/><Relationship Id="rId21" Type="http://schemas.openxmlformats.org/officeDocument/2006/relationships/image" Target="../media/image98.png"/><Relationship Id="rId7" Type="http://schemas.openxmlformats.org/officeDocument/2006/relationships/image" Target="../media/image104.png"/><Relationship Id="rId12" Type="http://schemas.openxmlformats.org/officeDocument/2006/relationships/image" Target="../media/image94.png"/><Relationship Id="rId17" Type="http://schemas.openxmlformats.org/officeDocument/2006/relationships/image" Target="../media/image106.png"/><Relationship Id="rId2" Type="http://schemas.openxmlformats.org/officeDocument/2006/relationships/tags" Target="../tags/tag4.xml"/><Relationship Id="rId16" Type="http://schemas.openxmlformats.org/officeDocument/2006/relationships/image" Target="../media/image105.png"/><Relationship Id="rId20" Type="http://schemas.openxmlformats.org/officeDocument/2006/relationships/image" Target="../media/image109.png"/><Relationship Id="rId1" Type="http://schemas.openxmlformats.org/officeDocument/2006/relationships/tags" Target="../tags/tag3.xml"/><Relationship Id="rId6" Type="http://schemas.openxmlformats.org/officeDocument/2006/relationships/image" Target="../media/image103.png"/><Relationship Id="rId11" Type="http://schemas.openxmlformats.org/officeDocument/2006/relationships/image" Target="../media/image93.png"/><Relationship Id="rId5" Type="http://schemas.openxmlformats.org/officeDocument/2006/relationships/image" Target="../media/image102.png"/><Relationship Id="rId15" Type="http://schemas.openxmlformats.org/officeDocument/2006/relationships/image" Target="../media/image97.png"/><Relationship Id="rId10" Type="http://schemas.openxmlformats.org/officeDocument/2006/relationships/image" Target="../media/image92.png"/><Relationship Id="rId19" Type="http://schemas.openxmlformats.org/officeDocument/2006/relationships/image" Target="../media/image108.png"/><Relationship Id="rId4" Type="http://schemas.openxmlformats.org/officeDocument/2006/relationships/image" Target="../media/image101.png"/><Relationship Id="rId9" Type="http://schemas.openxmlformats.org/officeDocument/2006/relationships/image" Target="../media/image91.png"/><Relationship Id="rId14" Type="http://schemas.openxmlformats.org/officeDocument/2006/relationships/image" Target="../media/image96.png"/><Relationship Id="rId22" Type="http://schemas.openxmlformats.org/officeDocument/2006/relationships/image" Target="../media/image110.png"/></Relationships>
</file>

<file path=ppt/slides/_rels/slide28.xml.rels><?xml version="1.0" encoding="UTF-8" standalone="yes"?>
<Relationships xmlns="http://schemas.openxmlformats.org/package/2006/relationships"><Relationship Id="rId8" Type="http://schemas.openxmlformats.org/officeDocument/2006/relationships/image" Target="../media/image92.png"/><Relationship Id="rId13" Type="http://schemas.openxmlformats.org/officeDocument/2006/relationships/image" Target="../media/image115.png"/><Relationship Id="rId3" Type="http://schemas.openxmlformats.org/officeDocument/2006/relationships/image" Target="../media/image111.png"/><Relationship Id="rId7" Type="http://schemas.openxmlformats.org/officeDocument/2006/relationships/image" Target="../media/image91.png"/><Relationship Id="rId12" Type="http://schemas.openxmlformats.org/officeDocument/2006/relationships/image" Target="../media/image95.png"/><Relationship Id="rId2" Type="http://schemas.openxmlformats.org/officeDocument/2006/relationships/slideLayout" Target="../slideLayouts/slideLayout2.xml"/><Relationship Id="rId16" Type="http://schemas.openxmlformats.org/officeDocument/2006/relationships/image" Target="../media/image98.png"/><Relationship Id="rId1" Type="http://schemas.openxmlformats.org/officeDocument/2006/relationships/tags" Target="../tags/tag5.xml"/><Relationship Id="rId6" Type="http://schemas.openxmlformats.org/officeDocument/2006/relationships/image" Target="../media/image7.png"/><Relationship Id="rId11" Type="http://schemas.openxmlformats.org/officeDocument/2006/relationships/image" Target="../media/image97.png"/><Relationship Id="rId5" Type="http://schemas.openxmlformats.org/officeDocument/2006/relationships/image" Target="../media/image113.png"/><Relationship Id="rId15" Type="http://schemas.openxmlformats.org/officeDocument/2006/relationships/image" Target="../media/image93.png"/><Relationship Id="rId10" Type="http://schemas.openxmlformats.org/officeDocument/2006/relationships/image" Target="../media/image96.png"/><Relationship Id="rId4" Type="http://schemas.openxmlformats.org/officeDocument/2006/relationships/image" Target="../media/image112.png"/><Relationship Id="rId9" Type="http://schemas.openxmlformats.org/officeDocument/2006/relationships/image" Target="../media/image114.png"/><Relationship Id="rId14" Type="http://schemas.openxmlformats.org/officeDocument/2006/relationships/image" Target="../media/image116.png"/></Relationships>
</file>

<file path=ppt/slides/_rels/slide29.xml.rels><?xml version="1.0" encoding="UTF-8" standalone="yes"?>
<Relationships xmlns="http://schemas.openxmlformats.org/package/2006/relationships"><Relationship Id="rId8" Type="http://schemas.openxmlformats.org/officeDocument/2006/relationships/image" Target="../media/image95.png"/><Relationship Id="rId13" Type="http://schemas.openxmlformats.org/officeDocument/2006/relationships/image" Target="../media/image98.png"/><Relationship Id="rId3" Type="http://schemas.openxmlformats.org/officeDocument/2006/relationships/image" Target="../media/image99.png"/><Relationship Id="rId7" Type="http://schemas.openxmlformats.org/officeDocument/2006/relationships/image" Target="../media/image97.png"/><Relationship Id="rId12" Type="http://schemas.openxmlformats.org/officeDocument/2006/relationships/image" Target="../media/image93.png"/><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image" Target="../media/image117.png"/><Relationship Id="rId11" Type="http://schemas.openxmlformats.org/officeDocument/2006/relationships/image" Target="../media/image118.png"/><Relationship Id="rId5" Type="http://schemas.openxmlformats.org/officeDocument/2006/relationships/image" Target="../media/image92.png"/><Relationship Id="rId10" Type="http://schemas.openxmlformats.org/officeDocument/2006/relationships/image" Target="../media/image96.png"/><Relationship Id="rId4" Type="http://schemas.openxmlformats.org/officeDocument/2006/relationships/image" Target="../media/image7.png"/><Relationship Id="rId9" Type="http://schemas.openxmlformats.org/officeDocument/2006/relationships/image" Target="../media/image9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118.png"/><Relationship Id="rId13" Type="http://schemas.openxmlformats.org/officeDocument/2006/relationships/image" Target="../media/image117.png"/><Relationship Id="rId3" Type="http://schemas.openxmlformats.org/officeDocument/2006/relationships/slideLayout" Target="../slideLayouts/slideLayout2.xml"/><Relationship Id="rId7" Type="http://schemas.openxmlformats.org/officeDocument/2006/relationships/image" Target="../media/image121.png"/><Relationship Id="rId12" Type="http://schemas.openxmlformats.org/officeDocument/2006/relationships/image" Target="../media/image123.png"/><Relationship Id="rId2" Type="http://schemas.openxmlformats.org/officeDocument/2006/relationships/tags" Target="../tags/tag8.xml"/><Relationship Id="rId16" Type="http://schemas.openxmlformats.org/officeDocument/2006/relationships/image" Target="../media/image96.png"/><Relationship Id="rId1" Type="http://schemas.openxmlformats.org/officeDocument/2006/relationships/tags" Target="../tags/tag7.xml"/><Relationship Id="rId6" Type="http://schemas.openxmlformats.org/officeDocument/2006/relationships/image" Target="../media/image120.png"/><Relationship Id="rId11" Type="http://schemas.openxmlformats.org/officeDocument/2006/relationships/image" Target="../media/image122.png"/><Relationship Id="rId5" Type="http://schemas.openxmlformats.org/officeDocument/2006/relationships/image" Target="../media/image119.png"/><Relationship Id="rId15" Type="http://schemas.openxmlformats.org/officeDocument/2006/relationships/image" Target="../media/image95.png"/><Relationship Id="rId10" Type="http://schemas.openxmlformats.org/officeDocument/2006/relationships/image" Target="../media/image91.png"/><Relationship Id="rId4" Type="http://schemas.openxmlformats.org/officeDocument/2006/relationships/image" Target="../media/image7.png"/><Relationship Id="rId9" Type="http://schemas.openxmlformats.org/officeDocument/2006/relationships/image" Target="../media/image92.png"/><Relationship Id="rId14" Type="http://schemas.openxmlformats.org/officeDocument/2006/relationships/image" Target="../media/image97.png"/></Relationships>
</file>

<file path=ppt/slides/_rels/slide31.xml.rels><?xml version="1.0" encoding="UTF-8" standalone="yes"?>
<Relationships xmlns="http://schemas.openxmlformats.org/package/2006/relationships"><Relationship Id="rId3" Type="http://schemas.openxmlformats.org/officeDocument/2006/relationships/image" Target="../media/image124.png"/><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32.xml.rels><?xml version="1.0" encoding="UTF-8" standalone="yes"?>
<Relationships xmlns="http://schemas.openxmlformats.org/package/2006/relationships"><Relationship Id="rId3" Type="http://schemas.openxmlformats.org/officeDocument/2006/relationships/image" Target="../media/image125.png"/><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8" Type="http://schemas.microsoft.com/office/2007/relationships/diagramDrawing" Target="../diagrams/drawing2.xml"/><Relationship Id="rId13" Type="http://schemas.openxmlformats.org/officeDocument/2006/relationships/image" Target="../media/image13.png"/><Relationship Id="rId18" Type="http://schemas.openxmlformats.org/officeDocument/2006/relationships/image" Target="../media/image18.png"/><Relationship Id="rId3" Type="http://schemas.openxmlformats.org/officeDocument/2006/relationships/image" Target="../media/image7.png"/><Relationship Id="rId21" Type="http://schemas.openxmlformats.org/officeDocument/2006/relationships/image" Target="../media/image11.png"/><Relationship Id="rId7" Type="http://schemas.openxmlformats.org/officeDocument/2006/relationships/diagramColors" Target="../diagrams/colors2.xml"/><Relationship Id="rId12" Type="http://schemas.openxmlformats.org/officeDocument/2006/relationships/image" Target="../media/image12.png"/><Relationship Id="rId17" Type="http://schemas.openxmlformats.org/officeDocument/2006/relationships/image" Target="../media/image17.png"/><Relationship Id="rId2" Type="http://schemas.openxmlformats.org/officeDocument/2006/relationships/notesSlide" Target="../notesSlides/notesSlide5.xml"/><Relationship Id="rId16" Type="http://schemas.openxmlformats.org/officeDocument/2006/relationships/image" Target="../media/image16.png"/><Relationship Id="rId20"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diagramQuickStyle" Target="../diagrams/quickStyle2.xml"/><Relationship Id="rId11" Type="http://schemas.openxmlformats.org/officeDocument/2006/relationships/image" Target="../media/image8.png"/><Relationship Id="rId5" Type="http://schemas.openxmlformats.org/officeDocument/2006/relationships/diagramLayout" Target="../diagrams/layout2.xml"/><Relationship Id="rId15" Type="http://schemas.openxmlformats.org/officeDocument/2006/relationships/image" Target="../media/image15.png"/><Relationship Id="rId10" Type="http://schemas.openxmlformats.org/officeDocument/2006/relationships/image" Target="../media/image10.png"/><Relationship Id="rId19" Type="http://schemas.openxmlformats.org/officeDocument/2006/relationships/image" Target="../media/image19.png"/><Relationship Id="rId4" Type="http://schemas.openxmlformats.org/officeDocument/2006/relationships/diagramData" Target="../diagrams/data2.xml"/><Relationship Id="rId9" Type="http://schemas.openxmlformats.org/officeDocument/2006/relationships/image" Target="../media/image9.png"/><Relationship Id="rId14" Type="http://schemas.openxmlformats.org/officeDocument/2006/relationships/image" Target="../media/image14.png"/><Relationship Id="rId22" Type="http://schemas.openxmlformats.org/officeDocument/2006/relationships/image" Target="../media/image21.png"/></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5.png"/><Relationship Id="rId18" Type="http://schemas.openxmlformats.org/officeDocument/2006/relationships/image" Target="../media/image11.png"/><Relationship Id="rId3" Type="http://schemas.openxmlformats.org/officeDocument/2006/relationships/diagramData" Target="../diagrams/data3.xml"/><Relationship Id="rId7" Type="http://schemas.microsoft.com/office/2007/relationships/diagramDrawing" Target="../diagrams/drawing3.xml"/><Relationship Id="rId12" Type="http://schemas.openxmlformats.org/officeDocument/2006/relationships/image" Target="../media/image14.png"/><Relationship Id="rId17" Type="http://schemas.openxmlformats.org/officeDocument/2006/relationships/image" Target="../media/image8.png"/><Relationship Id="rId2" Type="http://schemas.openxmlformats.org/officeDocument/2006/relationships/notesSlide" Target="../notesSlides/notesSlide6.xml"/><Relationship Id="rId16"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diagramColors" Target="../diagrams/colors3.xml"/><Relationship Id="rId11" Type="http://schemas.openxmlformats.org/officeDocument/2006/relationships/image" Target="../media/image24.png"/><Relationship Id="rId5" Type="http://schemas.openxmlformats.org/officeDocument/2006/relationships/diagramQuickStyle" Target="../diagrams/quickStyle3.xml"/><Relationship Id="rId15" Type="http://schemas.openxmlformats.org/officeDocument/2006/relationships/image" Target="../media/image22.png"/><Relationship Id="rId10" Type="http://schemas.openxmlformats.org/officeDocument/2006/relationships/image" Target="../media/image10.png"/><Relationship Id="rId4" Type="http://schemas.openxmlformats.org/officeDocument/2006/relationships/diagramLayout" Target="../diagrams/layout3.xml"/><Relationship Id="rId9" Type="http://schemas.openxmlformats.org/officeDocument/2006/relationships/image" Target="../media/image9.png"/><Relationship Id="rId14" Type="http://schemas.openxmlformats.org/officeDocument/2006/relationships/image" Target="../media/image13.png"/></Relationships>
</file>

<file path=ppt/slides/_rels/slide7.xml.rels><?xml version="1.0" encoding="UTF-8" standalone="yes"?>
<Relationships xmlns="http://schemas.openxmlformats.org/package/2006/relationships"><Relationship Id="rId8" Type="http://schemas.microsoft.com/office/2007/relationships/diagramDrawing" Target="../diagrams/drawing4.xml"/><Relationship Id="rId13" Type="http://schemas.openxmlformats.org/officeDocument/2006/relationships/image" Target="../media/image9.png"/><Relationship Id="rId3" Type="http://schemas.openxmlformats.org/officeDocument/2006/relationships/image" Target="../media/image7.png"/><Relationship Id="rId7" Type="http://schemas.openxmlformats.org/officeDocument/2006/relationships/diagramColors" Target="../diagrams/colors4.xml"/><Relationship Id="rId12" Type="http://schemas.openxmlformats.org/officeDocument/2006/relationships/image" Target="../media/image13.png"/><Relationship Id="rId17" Type="http://schemas.openxmlformats.org/officeDocument/2006/relationships/image" Target="../media/image11.png"/><Relationship Id="rId2" Type="http://schemas.openxmlformats.org/officeDocument/2006/relationships/notesSlide" Target="../notesSlides/notesSlide7.xml"/><Relationship Id="rId16"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diagramQuickStyle" Target="../diagrams/quickStyle4.xml"/><Relationship Id="rId11" Type="http://schemas.openxmlformats.org/officeDocument/2006/relationships/image" Target="../media/image15.png"/><Relationship Id="rId5" Type="http://schemas.openxmlformats.org/officeDocument/2006/relationships/diagramLayout" Target="../diagrams/layout4.xml"/><Relationship Id="rId15" Type="http://schemas.openxmlformats.org/officeDocument/2006/relationships/image" Target="../media/image25.png"/><Relationship Id="rId10" Type="http://schemas.openxmlformats.org/officeDocument/2006/relationships/image" Target="../media/image27.png"/><Relationship Id="rId4" Type="http://schemas.openxmlformats.org/officeDocument/2006/relationships/diagramData" Target="../diagrams/data4.xml"/><Relationship Id="rId9" Type="http://schemas.openxmlformats.org/officeDocument/2006/relationships/image" Target="../media/image10.png"/><Relationship Id="rId14" Type="http://schemas.openxmlformats.org/officeDocument/2006/relationships/image" Target="../media/image14.png"/></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31.png"/><Relationship Id="rId3" Type="http://schemas.openxmlformats.org/officeDocument/2006/relationships/diagramData" Target="../diagrams/data5.xml"/><Relationship Id="rId7" Type="http://schemas.microsoft.com/office/2007/relationships/diagramDrawing" Target="../diagrams/drawing5.xml"/><Relationship Id="rId12" Type="http://schemas.openxmlformats.org/officeDocument/2006/relationships/image" Target="../media/image300.png"/><Relationship Id="rId17" Type="http://schemas.openxmlformats.org/officeDocument/2006/relationships/image" Target="../media/image14.png"/><Relationship Id="rId2" Type="http://schemas.openxmlformats.org/officeDocument/2006/relationships/notesSlide" Target="../notesSlides/notesSlide8.xml"/><Relationship Id="rId16"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diagramColors" Target="../diagrams/colors5.xml"/><Relationship Id="rId11" Type="http://schemas.openxmlformats.org/officeDocument/2006/relationships/image" Target="../media/image9.png"/><Relationship Id="rId5" Type="http://schemas.openxmlformats.org/officeDocument/2006/relationships/diagramQuickStyle" Target="../diagrams/quickStyle5.xml"/><Relationship Id="rId15" Type="http://schemas.openxmlformats.org/officeDocument/2006/relationships/image" Target="../media/image15.png"/><Relationship Id="rId10" Type="http://schemas.openxmlformats.org/officeDocument/2006/relationships/image" Target="../media/image10.png"/><Relationship Id="rId4" Type="http://schemas.openxmlformats.org/officeDocument/2006/relationships/diagramLayout" Target="../diagrams/layout5.xml"/><Relationship Id="rId9" Type="http://schemas.openxmlformats.org/officeDocument/2006/relationships/image" Target="../media/image290.png"/><Relationship Id="rId14" Type="http://schemas.openxmlformats.org/officeDocument/2006/relationships/image" Target="../media/image27.png"/></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36.png"/><Relationship Id="rId3" Type="http://schemas.openxmlformats.org/officeDocument/2006/relationships/diagramData" Target="../diagrams/data6.xml"/><Relationship Id="rId7" Type="http://schemas.microsoft.com/office/2007/relationships/diagramDrawing" Target="../diagrams/drawing6.xml"/><Relationship Id="rId12" Type="http://schemas.openxmlformats.org/officeDocument/2006/relationships/image" Target="../media/image35.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6.xml"/><Relationship Id="rId11" Type="http://schemas.openxmlformats.org/officeDocument/2006/relationships/image" Target="../media/image34.png"/><Relationship Id="rId5" Type="http://schemas.openxmlformats.org/officeDocument/2006/relationships/diagramQuickStyle" Target="../diagrams/quickStyle6.xml"/><Relationship Id="rId10" Type="http://schemas.openxmlformats.org/officeDocument/2006/relationships/image" Target="../media/image33.png"/><Relationship Id="rId4" Type="http://schemas.openxmlformats.org/officeDocument/2006/relationships/diagramLayout" Target="../diagrams/layout6.xml"/><Relationship Id="rId9" Type="http://schemas.openxmlformats.org/officeDocument/2006/relationships/image" Target="../media/image32.png"/><Relationship Id="rId14" Type="http://schemas.openxmlformats.org/officeDocument/2006/relationships/image" Target="../media/image3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837154" y="1878227"/>
            <a:ext cx="10517691" cy="1556952"/>
          </a:xfrm>
        </p:spPr>
        <p:txBody>
          <a:bodyPr/>
          <a:lstStyle/>
          <a:p>
            <a:r>
              <a:rPr kumimoji="1" lang="en-US" altLang="ja-JP" sz="4400" dirty="0" smtClean="0">
                <a:latin typeface="+mn-lt"/>
              </a:rPr>
              <a:t>The Bat Algorithm with Dynamic Niche Radius for Multimodal Optimization</a:t>
            </a:r>
            <a:endParaRPr kumimoji="1" lang="ja-JP" altLang="en-US" sz="4400" dirty="0">
              <a:latin typeface="+mn-lt"/>
            </a:endParaRPr>
          </a:p>
        </p:txBody>
      </p:sp>
      <p:sp>
        <p:nvSpPr>
          <p:cNvPr id="5" name="サブタイトル 4"/>
          <p:cNvSpPr>
            <a:spLocks noGrp="1"/>
          </p:cNvSpPr>
          <p:nvPr>
            <p:ph type="subTitle" idx="1"/>
          </p:nvPr>
        </p:nvSpPr>
        <p:spPr>
          <a:xfrm>
            <a:off x="1524000" y="4077730"/>
            <a:ext cx="9144000" cy="1180070"/>
          </a:xfrm>
        </p:spPr>
        <p:txBody>
          <a:bodyPr/>
          <a:lstStyle/>
          <a:p>
            <a:r>
              <a:rPr lang="en-US" altLang="ja-JP" dirty="0">
                <a:solidFill>
                  <a:schemeClr val="tx1">
                    <a:lumMod val="75000"/>
                    <a:lumOff val="25000"/>
                  </a:schemeClr>
                </a:solidFill>
              </a:rPr>
              <a:t>Takuya Iwase		Ryo Takano 	</a:t>
            </a:r>
            <a:br>
              <a:rPr lang="en-US" altLang="ja-JP" dirty="0">
                <a:solidFill>
                  <a:schemeClr val="tx1">
                    <a:lumMod val="75000"/>
                    <a:lumOff val="25000"/>
                  </a:schemeClr>
                </a:solidFill>
              </a:rPr>
            </a:br>
            <a:r>
              <a:rPr lang="en-US" altLang="ja-JP" dirty="0" err="1">
                <a:solidFill>
                  <a:schemeClr val="tx1">
                    <a:lumMod val="75000"/>
                    <a:lumOff val="25000"/>
                  </a:schemeClr>
                </a:solidFill>
              </a:rPr>
              <a:t>Fumito</a:t>
            </a:r>
            <a:r>
              <a:rPr lang="en-US" altLang="ja-JP" dirty="0">
                <a:solidFill>
                  <a:schemeClr val="tx1">
                    <a:lumMod val="75000"/>
                    <a:lumOff val="25000"/>
                  </a:schemeClr>
                </a:solidFill>
              </a:rPr>
              <a:t> </a:t>
            </a:r>
            <a:r>
              <a:rPr lang="en-US" altLang="ja-JP" dirty="0" err="1">
                <a:solidFill>
                  <a:schemeClr val="tx1">
                    <a:lumMod val="75000"/>
                    <a:lumOff val="25000"/>
                  </a:schemeClr>
                </a:solidFill>
              </a:rPr>
              <a:t>Uwano</a:t>
            </a:r>
            <a:r>
              <a:rPr lang="en-US" altLang="ja-JP" dirty="0">
                <a:solidFill>
                  <a:schemeClr val="tx1">
                    <a:lumMod val="75000"/>
                    <a:lumOff val="25000"/>
                  </a:schemeClr>
                </a:solidFill>
              </a:rPr>
              <a:t> 	Hiroyuki Sato 	Keiki </a:t>
            </a:r>
            <a:r>
              <a:rPr lang="en-US" altLang="ja-JP" dirty="0" err="1" smtClean="0">
                <a:solidFill>
                  <a:schemeClr val="tx1">
                    <a:lumMod val="75000"/>
                    <a:lumOff val="25000"/>
                  </a:schemeClr>
                </a:solidFill>
              </a:rPr>
              <a:t>Takadama</a:t>
            </a:r>
            <a:endParaRPr lang="ja-JP" altLang="en-US" dirty="0">
              <a:solidFill>
                <a:schemeClr val="tx1">
                  <a:lumMod val="75000"/>
                  <a:lumOff val="25000"/>
                </a:schemeClr>
              </a:solidFill>
            </a:endParaRPr>
          </a:p>
        </p:txBody>
      </p:sp>
      <p:sp>
        <p:nvSpPr>
          <p:cNvPr id="7" name="テキスト ボックス 6"/>
          <p:cNvSpPr txBox="1"/>
          <p:nvPr/>
        </p:nvSpPr>
        <p:spPr>
          <a:xfrm>
            <a:off x="1958714" y="5526097"/>
            <a:ext cx="7839856" cy="461665"/>
          </a:xfrm>
          <a:prstGeom prst="rect">
            <a:avLst/>
          </a:prstGeom>
          <a:noFill/>
        </p:spPr>
        <p:txBody>
          <a:bodyPr wrap="square" rtlCol="0">
            <a:spAutoFit/>
          </a:bodyPr>
          <a:lstStyle/>
          <a:p>
            <a:pPr algn="ctr"/>
            <a:r>
              <a:rPr kumimoji="1" lang="en-US" altLang="ja-JP" sz="2400" dirty="0" smtClean="0">
                <a:solidFill>
                  <a:schemeClr val="tx1">
                    <a:lumMod val="75000"/>
                    <a:lumOff val="25000"/>
                  </a:schemeClr>
                </a:solidFill>
              </a:rPr>
              <a:t> The University of Electro-Communications, Japan</a:t>
            </a:r>
            <a:endParaRPr kumimoji="1" lang="ja-JP" altLang="en-US" sz="2400" dirty="0"/>
          </a:p>
        </p:txBody>
      </p:sp>
      <p:sp>
        <p:nvSpPr>
          <p:cNvPr id="8" name="テキスト ボックス 7"/>
          <p:cNvSpPr txBox="1"/>
          <p:nvPr/>
        </p:nvSpPr>
        <p:spPr>
          <a:xfrm>
            <a:off x="4666938" y="52115"/>
            <a:ext cx="7495082" cy="646331"/>
          </a:xfrm>
          <a:prstGeom prst="rect">
            <a:avLst/>
          </a:prstGeom>
          <a:noFill/>
        </p:spPr>
        <p:txBody>
          <a:bodyPr wrap="square" rtlCol="0">
            <a:spAutoFit/>
          </a:bodyPr>
          <a:lstStyle/>
          <a:p>
            <a:pPr algn="r"/>
            <a:r>
              <a:rPr kumimoji="1" lang="en-US" altLang="ja-JP" dirty="0" smtClean="0">
                <a:solidFill>
                  <a:schemeClr val="tx1">
                    <a:lumMod val="75000"/>
                    <a:lumOff val="25000"/>
                  </a:schemeClr>
                </a:solidFill>
              </a:rPr>
              <a:t>The 3</a:t>
            </a:r>
            <a:r>
              <a:rPr kumimoji="1" lang="en-US" altLang="ja-JP" baseline="30000" dirty="0" smtClean="0">
                <a:solidFill>
                  <a:schemeClr val="tx1">
                    <a:lumMod val="75000"/>
                    <a:lumOff val="25000"/>
                  </a:schemeClr>
                </a:solidFill>
              </a:rPr>
              <a:t>rd</a:t>
            </a:r>
            <a:r>
              <a:rPr kumimoji="1" lang="en-US" altLang="ja-JP" dirty="0" smtClean="0">
                <a:solidFill>
                  <a:schemeClr val="tx1">
                    <a:lumMod val="75000"/>
                    <a:lumOff val="25000"/>
                  </a:schemeClr>
                </a:solidFill>
              </a:rPr>
              <a:t> International Conference on Intelligent Systems, Metaheuristics &amp; Swarm Intelligence</a:t>
            </a:r>
          </a:p>
        </p:txBody>
      </p:sp>
      <p:pic>
        <p:nvPicPr>
          <p:cNvPr id="9" name="図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5531113"/>
            <a:ext cx="931032" cy="456649"/>
          </a:xfrm>
          <a:prstGeom prst="rect">
            <a:avLst/>
          </a:prstGeom>
        </p:spPr>
      </p:pic>
      <p:sp>
        <p:nvSpPr>
          <p:cNvPr id="10" name="テキスト ボックス 9"/>
          <p:cNvSpPr txBox="1"/>
          <p:nvPr/>
        </p:nvSpPr>
        <p:spPr>
          <a:xfrm>
            <a:off x="3928997" y="6071393"/>
            <a:ext cx="4334006" cy="369332"/>
          </a:xfrm>
          <a:prstGeom prst="rect">
            <a:avLst/>
          </a:prstGeom>
          <a:noFill/>
        </p:spPr>
        <p:txBody>
          <a:bodyPr wrap="square" rtlCol="0">
            <a:spAutoFit/>
          </a:bodyPr>
          <a:lstStyle/>
          <a:p>
            <a:pPr algn="ctr"/>
            <a:r>
              <a:rPr kumimoji="1" lang="en-US" altLang="ja-JP" dirty="0" smtClean="0">
                <a:solidFill>
                  <a:schemeClr val="tx1">
                    <a:lumMod val="75000"/>
                    <a:lumOff val="25000"/>
                  </a:schemeClr>
                </a:solidFill>
              </a:rPr>
              <a:t>March 23-24</a:t>
            </a:r>
            <a:r>
              <a:rPr kumimoji="1" lang="en-US" altLang="ja-JP" baseline="30000" dirty="0" smtClean="0">
                <a:solidFill>
                  <a:schemeClr val="tx1">
                    <a:lumMod val="75000"/>
                    <a:lumOff val="25000"/>
                  </a:schemeClr>
                </a:solidFill>
              </a:rPr>
              <a:t>th</a:t>
            </a:r>
            <a:r>
              <a:rPr kumimoji="1" lang="en-US" altLang="ja-JP" dirty="0" smtClean="0">
                <a:solidFill>
                  <a:schemeClr val="tx1">
                    <a:lumMod val="75000"/>
                    <a:lumOff val="25000"/>
                  </a:schemeClr>
                </a:solidFill>
              </a:rPr>
              <a:t> 2019 @Male, Maldives</a:t>
            </a:r>
            <a:endParaRPr kumimoji="1" lang="ja-JP" altLang="en-US" dirty="0">
              <a:solidFill>
                <a:schemeClr val="tx1">
                  <a:lumMod val="75000"/>
                  <a:lumOff val="25000"/>
                </a:schemeClr>
              </a:solidFill>
            </a:endParaRPr>
          </a:p>
        </p:txBody>
      </p:sp>
    </p:spTree>
    <p:extLst>
      <p:ext uri="{BB962C8B-B14F-4D97-AF65-F5344CB8AC3E}">
        <p14:creationId xmlns:p14="http://schemas.microsoft.com/office/powerpoint/2010/main" val="27394547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solidFill>
                  <a:srgbClr val="F6882E"/>
                </a:solidFill>
              </a:rPr>
              <a:t>Dynamic Niche Radius </a:t>
            </a:r>
            <a:r>
              <a:rPr lang="en-US" altLang="ja-JP" sz="4000" b="0" dirty="0">
                <a:solidFill>
                  <a:srgbClr val="F6882E"/>
                </a:solidFill>
              </a:rPr>
              <a:t>[B. Miller, 1996</a:t>
            </a:r>
            <a:r>
              <a:rPr lang="en-US" altLang="ja-JP" sz="4000" b="0" dirty="0" smtClean="0">
                <a:solidFill>
                  <a:srgbClr val="F6882E"/>
                </a:solidFill>
              </a:rPr>
              <a:t>]</a:t>
            </a:r>
            <a:endParaRPr kumimoji="1" lang="ja-JP" altLang="en-US" sz="4400" b="0" dirty="0">
              <a:solidFill>
                <a:srgbClr val="F6882E"/>
              </a:solidFill>
            </a:endParaRPr>
          </a:p>
        </p:txBody>
      </p:sp>
      <p:sp>
        <p:nvSpPr>
          <p:cNvPr id="3" name="コンテンツ プレースホルダー 2"/>
          <p:cNvSpPr>
            <a:spLocks noGrp="1"/>
          </p:cNvSpPr>
          <p:nvPr>
            <p:ph idx="1"/>
          </p:nvPr>
        </p:nvSpPr>
        <p:spPr/>
        <p:txBody>
          <a:bodyPr/>
          <a:lstStyle/>
          <a:p>
            <a:r>
              <a:rPr lang="en-US" altLang="ja-JP" dirty="0" smtClean="0"/>
              <a:t>Calculated </a:t>
            </a:r>
            <a:r>
              <a:rPr lang="en-US" altLang="ja-JP" dirty="0"/>
              <a:t>by the search space and the </a:t>
            </a:r>
            <a:r>
              <a:rPr lang="en-US" altLang="ja-JP" dirty="0" smtClean="0"/>
              <a:t>number </a:t>
            </a:r>
            <a:r>
              <a:rPr lang="en-US" altLang="ja-JP" dirty="0"/>
              <a:t>of solutions</a:t>
            </a:r>
            <a:endParaRPr kumimoji="1" lang="ja-JP" altLang="en-US" dirty="0"/>
          </a:p>
        </p:txBody>
      </p:sp>
      <p:sp>
        <p:nvSpPr>
          <p:cNvPr id="4" name="コンテンツ プレースホルダー 3"/>
          <p:cNvSpPr>
            <a:spLocks noGrp="1"/>
          </p:cNvSpPr>
          <p:nvPr>
            <p:ph idx="10"/>
          </p:nvPr>
        </p:nvSpPr>
        <p:spPr>
          <a:xfrm>
            <a:off x="5313337" y="2106495"/>
            <a:ext cx="6557095" cy="4298836"/>
          </a:xfrm>
        </p:spPr>
        <p:txBody>
          <a:bodyPr/>
          <a:lstStyle/>
          <a:p>
            <a:endParaRPr kumimoji="1" lang="ja-JP" altLang="en-US" dirty="0"/>
          </a:p>
        </p:txBody>
      </p:sp>
      <p:sp>
        <p:nvSpPr>
          <p:cNvPr id="5" name="楕円 4"/>
          <p:cNvSpPr/>
          <p:nvPr/>
        </p:nvSpPr>
        <p:spPr>
          <a:xfrm>
            <a:off x="4919874" y="4329647"/>
            <a:ext cx="900000" cy="866480"/>
          </a:xfrm>
          <a:prstGeom prst="ellipse">
            <a:avLst/>
          </a:prstGeom>
          <a:solidFill>
            <a:srgbClr val="A3B00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p:nvSpPr>
        <p:spPr>
          <a:xfrm>
            <a:off x="1295216" y="3023211"/>
            <a:ext cx="2160000" cy="2160000"/>
          </a:xfrm>
          <a:prstGeom prst="rect">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楕円 6"/>
          <p:cNvSpPr/>
          <p:nvPr/>
        </p:nvSpPr>
        <p:spPr>
          <a:xfrm>
            <a:off x="4050349" y="3199405"/>
            <a:ext cx="1169419" cy="1169419"/>
          </a:xfrm>
          <a:prstGeom prst="ellipse">
            <a:avLst/>
          </a:prstGeom>
          <a:solidFill>
            <a:schemeClr val="accent5">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p:cNvSpPr/>
          <p:nvPr/>
        </p:nvSpPr>
        <p:spPr>
          <a:xfrm>
            <a:off x="3921873" y="3908684"/>
            <a:ext cx="1260175" cy="1260175"/>
          </a:xfrm>
          <a:prstGeom prst="ellipse">
            <a:avLst/>
          </a:prstGeom>
          <a:solidFill>
            <a:schemeClr val="accent5">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p:cNvSpPr/>
          <p:nvPr/>
        </p:nvSpPr>
        <p:spPr>
          <a:xfrm>
            <a:off x="4911813" y="3439676"/>
            <a:ext cx="900000" cy="900000"/>
          </a:xfrm>
          <a:prstGeom prst="ellipse">
            <a:avLst/>
          </a:prstGeom>
          <a:solidFill>
            <a:srgbClr val="A3B00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楕円 9"/>
          <p:cNvSpPr/>
          <p:nvPr/>
        </p:nvSpPr>
        <p:spPr>
          <a:xfrm>
            <a:off x="4535952" y="3696511"/>
            <a:ext cx="900000" cy="900000"/>
          </a:xfrm>
          <a:prstGeom prst="ellipse">
            <a:avLst/>
          </a:prstGeom>
          <a:solidFill>
            <a:srgbClr val="FFFF0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p:nvSpPr>
        <p:spPr>
          <a:xfrm>
            <a:off x="3893867" y="3033257"/>
            <a:ext cx="2160000" cy="2160000"/>
          </a:xfrm>
          <a:prstGeom prst="rect">
            <a:avLst/>
          </a:prstGeom>
          <a:no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楕円 11"/>
          <p:cNvSpPr/>
          <p:nvPr/>
        </p:nvSpPr>
        <p:spPr>
          <a:xfrm>
            <a:off x="5253578" y="3813037"/>
            <a:ext cx="180000" cy="180000"/>
          </a:xfrm>
          <a:prstGeom prst="ellipse">
            <a:avLst/>
          </a:prstGeom>
          <a:solidFill>
            <a:schemeClr val="bg1">
              <a:lumMod val="6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12"/>
          <p:cNvSpPr/>
          <p:nvPr/>
        </p:nvSpPr>
        <p:spPr>
          <a:xfrm>
            <a:off x="5265575" y="4728169"/>
            <a:ext cx="180000" cy="180000"/>
          </a:xfrm>
          <a:prstGeom prst="ellipse">
            <a:avLst/>
          </a:prstGeom>
          <a:solidFill>
            <a:schemeClr val="bg1">
              <a:lumMod val="6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p:cNvSpPr/>
          <p:nvPr/>
        </p:nvSpPr>
        <p:spPr>
          <a:xfrm>
            <a:off x="4579458" y="3694416"/>
            <a:ext cx="180000" cy="180000"/>
          </a:xfrm>
          <a:prstGeom prst="ellipse">
            <a:avLst/>
          </a:prstGeom>
          <a:solidFill>
            <a:schemeClr val="bg1">
              <a:lumMod val="6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星 5 14"/>
          <p:cNvSpPr/>
          <p:nvPr/>
        </p:nvSpPr>
        <p:spPr>
          <a:xfrm>
            <a:off x="4859952" y="4020511"/>
            <a:ext cx="252000" cy="252000"/>
          </a:xfrm>
          <a:prstGeom prst="star5">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p:cNvSpPr/>
          <p:nvPr/>
        </p:nvSpPr>
        <p:spPr>
          <a:xfrm>
            <a:off x="4489458" y="4408606"/>
            <a:ext cx="180000" cy="180000"/>
          </a:xfrm>
          <a:prstGeom prst="ellipse">
            <a:avLst/>
          </a:prstGeom>
          <a:solidFill>
            <a:schemeClr val="bg1">
              <a:lumMod val="6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右矢印 16"/>
          <p:cNvSpPr/>
          <p:nvPr/>
        </p:nvSpPr>
        <p:spPr>
          <a:xfrm>
            <a:off x="3524038" y="3854364"/>
            <a:ext cx="318619" cy="596060"/>
          </a:xfrm>
          <a:prstGeom prst="rightArrow">
            <a:avLst>
              <a:gd name="adj1" fmla="val 50000"/>
              <a:gd name="adj2" fmla="val 71715"/>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 name="直線矢印コネクタ 17"/>
          <p:cNvCxnSpPr/>
          <p:nvPr/>
        </p:nvCxnSpPr>
        <p:spPr>
          <a:xfrm flipH="1">
            <a:off x="4389800" y="4250445"/>
            <a:ext cx="496111" cy="416558"/>
          </a:xfrm>
          <a:prstGeom prst="straightConnector1">
            <a:avLst/>
          </a:prstGeom>
          <a:ln w="3810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p:cNvCxnSpPr/>
          <p:nvPr/>
        </p:nvCxnSpPr>
        <p:spPr>
          <a:xfrm rot="5160000" flipH="1">
            <a:off x="4415436" y="3593871"/>
            <a:ext cx="496111" cy="416558"/>
          </a:xfrm>
          <a:prstGeom prst="straightConnector1">
            <a:avLst/>
          </a:prstGeom>
          <a:ln w="3810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0" name="正方形/長方形 19"/>
              <p:cNvSpPr/>
              <p:nvPr/>
            </p:nvSpPr>
            <p:spPr>
              <a:xfrm>
                <a:off x="5358925" y="4512001"/>
                <a:ext cx="47570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𝑥</m:t>
                          </m:r>
                        </m:e>
                        <m:sub>
                          <m:r>
                            <a:rPr lang="en-US" altLang="ja-JP" b="0" i="0" smtClean="0">
                              <a:latin typeface="Cambria Math" panose="02040503050406030204" pitchFamily="18" charset="0"/>
                            </a:rPr>
                            <m:t>4</m:t>
                          </m:r>
                        </m:sub>
                      </m:sSub>
                    </m:oMath>
                  </m:oMathPara>
                </a14:m>
                <a:endParaRPr lang="ja-JP" altLang="en-US" dirty="0"/>
              </a:p>
            </p:txBody>
          </p:sp>
        </mc:Choice>
        <mc:Fallback>
          <p:sp>
            <p:nvSpPr>
              <p:cNvPr id="20" name="正方形/長方形 19"/>
              <p:cNvSpPr>
                <a:spLocks noRot="1" noChangeAspect="1" noMove="1" noResize="1" noEditPoints="1" noAdjustHandles="1" noChangeArrowheads="1" noChangeShapeType="1" noTextEdit="1"/>
              </p:cNvSpPr>
              <p:nvPr/>
            </p:nvSpPr>
            <p:spPr>
              <a:xfrm>
                <a:off x="5358925" y="4512001"/>
                <a:ext cx="475707" cy="369332"/>
              </a:xfrm>
              <a:prstGeom prst="rect">
                <a:avLst/>
              </a:prstGeom>
              <a:blipFill>
                <a:blip r:embed="rId3"/>
                <a:stretch>
                  <a:fillRect b="-1639"/>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1" name="正方形/長方形 20"/>
              <p:cNvSpPr/>
              <p:nvPr/>
            </p:nvSpPr>
            <p:spPr>
              <a:xfrm>
                <a:off x="4486817" y="3364333"/>
                <a:ext cx="47038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𝑥</m:t>
                          </m:r>
                        </m:e>
                        <m:sub>
                          <m:r>
                            <a:rPr lang="en-US" altLang="ja-JP" b="0" i="0" smtClean="0">
                              <a:latin typeface="Cambria Math" panose="02040503050406030204" pitchFamily="18" charset="0"/>
                            </a:rPr>
                            <m:t>1</m:t>
                          </m:r>
                        </m:sub>
                      </m:sSub>
                    </m:oMath>
                  </m:oMathPara>
                </a14:m>
                <a:endParaRPr lang="ja-JP" altLang="en-US" dirty="0"/>
              </a:p>
            </p:txBody>
          </p:sp>
        </mc:Choice>
        <mc:Fallback>
          <p:sp>
            <p:nvSpPr>
              <p:cNvPr id="21" name="正方形/長方形 20"/>
              <p:cNvSpPr>
                <a:spLocks noRot="1" noChangeAspect="1" noMove="1" noResize="1" noEditPoints="1" noAdjustHandles="1" noChangeArrowheads="1" noChangeShapeType="1" noTextEdit="1"/>
              </p:cNvSpPr>
              <p:nvPr/>
            </p:nvSpPr>
            <p:spPr>
              <a:xfrm>
                <a:off x="4486817" y="3364333"/>
                <a:ext cx="470385" cy="369332"/>
              </a:xfrm>
              <a:prstGeom prst="rect">
                <a:avLst/>
              </a:prstGeom>
              <a:blipFill>
                <a:blip r:embed="rId4"/>
                <a:stretch>
                  <a:fillRect b="-3333"/>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2" name="正方形/長方形 21"/>
              <p:cNvSpPr/>
              <p:nvPr/>
            </p:nvSpPr>
            <p:spPr>
              <a:xfrm>
                <a:off x="4394155" y="4506412"/>
                <a:ext cx="47570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𝑥</m:t>
                          </m:r>
                        </m:e>
                        <m:sub>
                          <m:r>
                            <a:rPr lang="en-US" altLang="ja-JP" b="0" i="0" smtClean="0">
                              <a:latin typeface="Cambria Math" panose="02040503050406030204" pitchFamily="18" charset="0"/>
                            </a:rPr>
                            <m:t>2</m:t>
                          </m:r>
                        </m:sub>
                      </m:sSub>
                    </m:oMath>
                  </m:oMathPara>
                </a14:m>
                <a:endParaRPr lang="ja-JP" altLang="en-US" dirty="0"/>
              </a:p>
            </p:txBody>
          </p:sp>
        </mc:Choice>
        <mc:Fallback>
          <p:sp>
            <p:nvSpPr>
              <p:cNvPr id="22" name="正方形/長方形 21"/>
              <p:cNvSpPr>
                <a:spLocks noRot="1" noChangeAspect="1" noMove="1" noResize="1" noEditPoints="1" noAdjustHandles="1" noChangeArrowheads="1" noChangeShapeType="1" noTextEdit="1"/>
              </p:cNvSpPr>
              <p:nvPr/>
            </p:nvSpPr>
            <p:spPr>
              <a:xfrm>
                <a:off x="4394155" y="4506412"/>
                <a:ext cx="475707" cy="369332"/>
              </a:xfrm>
              <a:prstGeom prst="rect">
                <a:avLst/>
              </a:prstGeom>
              <a:blipFill>
                <a:blip r:embed="rId5"/>
                <a:stretch>
                  <a:fillRect b="-1639"/>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3" name="正方形/長方形 22"/>
              <p:cNvSpPr/>
              <p:nvPr/>
            </p:nvSpPr>
            <p:spPr>
              <a:xfrm>
                <a:off x="5332527" y="3555907"/>
                <a:ext cx="47570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𝑥</m:t>
                          </m:r>
                        </m:e>
                        <m:sub>
                          <m:r>
                            <a:rPr lang="en-US" altLang="ja-JP" b="0" i="0" smtClean="0">
                              <a:latin typeface="Cambria Math" panose="02040503050406030204" pitchFamily="18" charset="0"/>
                            </a:rPr>
                            <m:t>3</m:t>
                          </m:r>
                        </m:sub>
                      </m:sSub>
                    </m:oMath>
                  </m:oMathPara>
                </a14:m>
                <a:endParaRPr lang="ja-JP" altLang="en-US" dirty="0"/>
              </a:p>
            </p:txBody>
          </p:sp>
        </mc:Choice>
        <mc:Fallback>
          <p:sp>
            <p:nvSpPr>
              <p:cNvPr id="23" name="正方形/長方形 22"/>
              <p:cNvSpPr>
                <a:spLocks noRot="1" noChangeAspect="1" noMove="1" noResize="1" noEditPoints="1" noAdjustHandles="1" noChangeArrowheads="1" noChangeShapeType="1" noTextEdit="1"/>
              </p:cNvSpPr>
              <p:nvPr/>
            </p:nvSpPr>
            <p:spPr>
              <a:xfrm>
                <a:off x="5332527" y="3555907"/>
                <a:ext cx="475707" cy="369332"/>
              </a:xfrm>
              <a:prstGeom prst="rect">
                <a:avLst/>
              </a:prstGeom>
              <a:blipFill>
                <a:blip r:embed="rId6"/>
                <a:stretch>
                  <a:fillRect b="-1639"/>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4" name="正方形/長方形 23"/>
              <p:cNvSpPr/>
              <p:nvPr/>
            </p:nvSpPr>
            <p:spPr>
              <a:xfrm>
                <a:off x="4763687" y="4179745"/>
                <a:ext cx="70198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𝑁𝑅</m:t>
                          </m:r>
                          <m:r>
                            <a:rPr lang="en-US" altLang="ja-JP" b="0" i="1" smtClean="0">
                              <a:latin typeface="Cambria Math" panose="02040503050406030204" pitchFamily="18" charset="0"/>
                            </a:rPr>
                            <m:t>∗</m:t>
                          </m:r>
                        </m:sub>
                      </m:sSub>
                    </m:oMath>
                  </m:oMathPara>
                </a14:m>
                <a:endParaRPr lang="ja-JP" altLang="en-US" dirty="0"/>
              </a:p>
            </p:txBody>
          </p:sp>
        </mc:Choice>
        <mc:Fallback>
          <p:sp>
            <p:nvSpPr>
              <p:cNvPr id="24" name="正方形/長方形 23"/>
              <p:cNvSpPr>
                <a:spLocks noRot="1" noChangeAspect="1" noMove="1" noResize="1" noEditPoints="1" noAdjustHandles="1" noChangeArrowheads="1" noChangeShapeType="1" noTextEdit="1"/>
              </p:cNvSpPr>
              <p:nvPr/>
            </p:nvSpPr>
            <p:spPr>
              <a:xfrm>
                <a:off x="4763687" y="4179745"/>
                <a:ext cx="701987" cy="369332"/>
              </a:xfrm>
              <a:prstGeom prst="rect">
                <a:avLst/>
              </a:prstGeom>
              <a:blipFill>
                <a:blip r:embed="rId7"/>
                <a:stretch>
                  <a:fillRect b="-3333"/>
                </a:stretch>
              </a:blipFill>
            </p:spPr>
            <p:txBody>
              <a:bodyPr/>
              <a:lstStyle/>
              <a:p>
                <a:r>
                  <a:rPr lang="ja-JP" altLang="en-US">
                    <a:noFill/>
                  </a:rPr>
                  <a:t> </a:t>
                </a:r>
              </a:p>
            </p:txBody>
          </p:sp>
        </mc:Fallback>
      </mc:AlternateContent>
      <p:cxnSp>
        <p:nvCxnSpPr>
          <p:cNvPr id="25" name="直線矢印コネクタ 24"/>
          <p:cNvCxnSpPr/>
          <p:nvPr/>
        </p:nvCxnSpPr>
        <p:spPr>
          <a:xfrm>
            <a:off x="5417591" y="4850803"/>
            <a:ext cx="216000" cy="288000"/>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6" name="テキスト ボックス 25"/>
              <p:cNvSpPr txBox="1"/>
              <p:nvPr/>
            </p:nvSpPr>
            <p:spPr>
              <a:xfrm>
                <a:off x="5274532" y="4901327"/>
                <a:ext cx="20281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solidFill>
                            <a:srgbClr val="FF0000"/>
                          </a:solidFill>
                          <a:latin typeface="Cambria Math" panose="02040503050406030204" pitchFamily="18" charset="0"/>
                        </a:rPr>
                        <m:t>𝜎</m:t>
                      </m:r>
                    </m:oMath>
                  </m:oMathPara>
                </a14:m>
                <a:endParaRPr kumimoji="1" lang="ja-JP" altLang="en-US" dirty="0">
                  <a:solidFill>
                    <a:srgbClr val="FF0000"/>
                  </a:solidFill>
                </a:endParaRPr>
              </a:p>
            </p:txBody>
          </p:sp>
        </mc:Choice>
        <mc:Fallback>
          <p:sp>
            <p:nvSpPr>
              <p:cNvPr id="26" name="テキスト ボックス 25"/>
              <p:cNvSpPr txBox="1">
                <a:spLocks noRot="1" noChangeAspect="1" noMove="1" noResize="1" noEditPoints="1" noAdjustHandles="1" noChangeArrowheads="1" noChangeShapeType="1" noTextEdit="1"/>
              </p:cNvSpPr>
              <p:nvPr/>
            </p:nvSpPr>
            <p:spPr>
              <a:xfrm>
                <a:off x="5274532" y="4901327"/>
                <a:ext cx="202811" cy="276999"/>
              </a:xfrm>
              <a:prstGeom prst="rect">
                <a:avLst/>
              </a:prstGeom>
              <a:blipFill>
                <a:blip r:embed="rId8"/>
                <a:stretch>
                  <a:fillRect l="-14706" r="-8824" b="-4444"/>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7" name="正方形/長方形 26"/>
              <p:cNvSpPr/>
              <p:nvPr/>
            </p:nvSpPr>
            <p:spPr>
              <a:xfrm>
                <a:off x="5492908" y="5209895"/>
                <a:ext cx="3454344" cy="369332"/>
              </a:xfrm>
              <a:prstGeom prst="rect">
                <a:avLst/>
              </a:prstGeom>
            </p:spPr>
            <p:txBody>
              <a:bodyPr wrap="none">
                <a:spAutoFit/>
              </a:bodyPr>
              <a:lstStyle/>
              <a:p>
                <a:r>
                  <a:rPr lang="en-US" altLang="ja-JP" dirty="0" smtClean="0"/>
                  <a:t>: the personal best solution</a:t>
                </a:r>
                <a:r>
                  <a:rPr lang="ja-JP" altLang="en-US" dirty="0" smtClean="0"/>
                  <a:t> </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𝑁𝑅</m:t>
                        </m:r>
                        <m:r>
                          <a:rPr lang="en-US" altLang="ja-JP" b="0" i="1" smtClean="0">
                            <a:latin typeface="Cambria Math" panose="02040503050406030204" pitchFamily="18" charset="0"/>
                          </a:rPr>
                          <m:t>∗</m:t>
                        </m:r>
                      </m:sub>
                    </m:sSub>
                  </m:oMath>
                </a14:m>
                <a:endParaRPr lang="ja-JP" altLang="en-US" dirty="0"/>
              </a:p>
            </p:txBody>
          </p:sp>
        </mc:Choice>
        <mc:Fallback>
          <p:sp>
            <p:nvSpPr>
              <p:cNvPr id="27" name="正方形/長方形 26"/>
              <p:cNvSpPr>
                <a:spLocks noRot="1" noChangeAspect="1" noMove="1" noResize="1" noEditPoints="1" noAdjustHandles="1" noChangeArrowheads="1" noChangeShapeType="1" noTextEdit="1"/>
              </p:cNvSpPr>
              <p:nvPr/>
            </p:nvSpPr>
            <p:spPr>
              <a:xfrm>
                <a:off x="5492908" y="5209895"/>
                <a:ext cx="3454344" cy="369332"/>
              </a:xfrm>
              <a:prstGeom prst="rect">
                <a:avLst/>
              </a:prstGeom>
              <a:blipFill>
                <a:blip r:embed="rId9"/>
                <a:stretch>
                  <a:fillRect l="-1411" t="-8333" b="-28333"/>
                </a:stretch>
              </a:blipFill>
            </p:spPr>
            <p:txBody>
              <a:bodyPr/>
              <a:lstStyle/>
              <a:p>
                <a:r>
                  <a:rPr lang="ja-JP" altLang="en-US">
                    <a:noFill/>
                  </a:rPr>
                  <a:t> </a:t>
                </a:r>
              </a:p>
            </p:txBody>
          </p:sp>
        </mc:Fallback>
      </mc:AlternateContent>
      <p:sp>
        <p:nvSpPr>
          <p:cNvPr id="28" name="星 5 27"/>
          <p:cNvSpPr/>
          <p:nvPr/>
        </p:nvSpPr>
        <p:spPr>
          <a:xfrm>
            <a:off x="5248493" y="5268561"/>
            <a:ext cx="252000" cy="252000"/>
          </a:xfrm>
          <a:prstGeom prst="star5">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楕円 28"/>
          <p:cNvSpPr/>
          <p:nvPr/>
        </p:nvSpPr>
        <p:spPr>
          <a:xfrm>
            <a:off x="3284115" y="5312443"/>
            <a:ext cx="180000" cy="180000"/>
          </a:xfrm>
          <a:prstGeom prst="ellipse">
            <a:avLst/>
          </a:prstGeom>
          <a:solidFill>
            <a:schemeClr val="bg1">
              <a:lumMod val="6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30" name="正方形/長方形 29"/>
              <p:cNvSpPr/>
              <p:nvPr/>
            </p:nvSpPr>
            <p:spPr>
              <a:xfrm>
                <a:off x="3492530" y="5201392"/>
                <a:ext cx="1595565" cy="369332"/>
              </a:xfrm>
              <a:prstGeom prst="rect">
                <a:avLst/>
              </a:prstGeom>
            </p:spPr>
            <p:txBody>
              <a:bodyPr wrap="none">
                <a:spAutoFit/>
              </a:bodyPr>
              <a:lstStyle/>
              <a:p>
                <a:r>
                  <a:rPr lang="en-US" altLang="ja-JP" dirty="0" smtClean="0"/>
                  <a:t>: individual</a:t>
                </a:r>
                <a:r>
                  <a:rPr lang="ja-JP" altLang="en-US" dirty="0" smtClean="0"/>
                  <a:t> </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𝑖</m:t>
                        </m:r>
                      </m:sub>
                    </m:sSub>
                  </m:oMath>
                </a14:m>
                <a:endParaRPr lang="ja-JP" altLang="en-US" dirty="0"/>
              </a:p>
            </p:txBody>
          </p:sp>
        </mc:Choice>
        <mc:Fallback>
          <p:sp>
            <p:nvSpPr>
              <p:cNvPr id="30" name="正方形/長方形 29"/>
              <p:cNvSpPr>
                <a:spLocks noRot="1" noChangeAspect="1" noMove="1" noResize="1" noEditPoints="1" noAdjustHandles="1" noChangeArrowheads="1" noChangeShapeType="1" noTextEdit="1"/>
              </p:cNvSpPr>
              <p:nvPr/>
            </p:nvSpPr>
            <p:spPr>
              <a:xfrm>
                <a:off x="3492530" y="5201392"/>
                <a:ext cx="1595565" cy="369332"/>
              </a:xfrm>
              <a:prstGeom prst="rect">
                <a:avLst/>
              </a:prstGeom>
              <a:blipFill>
                <a:blip r:embed="rId10"/>
                <a:stretch>
                  <a:fillRect l="-3435" t="-6557" b="-26230"/>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1" name="テキスト ボックス 30"/>
              <p:cNvSpPr txBox="1"/>
              <p:nvPr/>
            </p:nvSpPr>
            <p:spPr>
              <a:xfrm>
                <a:off x="1434530" y="5245872"/>
                <a:ext cx="1581395" cy="276999"/>
              </a:xfrm>
              <a:prstGeom prst="rect">
                <a:avLst/>
              </a:prstGeom>
              <a:noFill/>
            </p:spPr>
            <p:txBody>
              <a:bodyPr wrap="none" lIns="0" tIns="0" rIns="0" bIns="0" rtlCol="0">
                <a:spAutoFit/>
              </a:bodyPr>
              <a:lstStyle/>
              <a:p>
                <a:r>
                  <a:rPr kumimoji="1" lang="en-US" altLang="ja-JP" b="0" dirty="0" smtClean="0">
                    <a:solidFill>
                      <a:schemeClr val="tx1"/>
                    </a:solidFill>
                  </a:rPr>
                  <a:t>Niche radius</a:t>
                </a:r>
                <a:r>
                  <a:rPr kumimoji="1" lang="ja-JP" altLang="en-US" dirty="0"/>
                  <a:t> </a:t>
                </a:r>
                <a:r>
                  <a:rPr kumimoji="1" lang="en-US" altLang="ja-JP" dirty="0" smtClean="0"/>
                  <a:t>: </a:t>
                </a:r>
                <a14:m>
                  <m:oMath xmlns:m="http://schemas.openxmlformats.org/officeDocument/2006/math">
                    <m:r>
                      <a:rPr kumimoji="1" lang="en-US" altLang="ja-JP" i="1">
                        <a:latin typeface="Cambria Math" panose="02040503050406030204" pitchFamily="18" charset="0"/>
                      </a:rPr>
                      <m:t>𝜎</m:t>
                    </m:r>
                  </m:oMath>
                </a14:m>
                <a:endParaRPr kumimoji="1" lang="en-US" altLang="ja-JP" b="0" dirty="0" smtClean="0">
                  <a:solidFill>
                    <a:schemeClr val="tx1"/>
                  </a:solidFill>
                </a:endParaRPr>
              </a:p>
            </p:txBody>
          </p:sp>
        </mc:Choice>
        <mc:Fallback>
          <p:sp>
            <p:nvSpPr>
              <p:cNvPr id="31" name="テキスト ボックス 30"/>
              <p:cNvSpPr txBox="1">
                <a:spLocks noRot="1" noChangeAspect="1" noMove="1" noResize="1" noEditPoints="1" noAdjustHandles="1" noChangeArrowheads="1" noChangeShapeType="1" noTextEdit="1"/>
              </p:cNvSpPr>
              <p:nvPr/>
            </p:nvSpPr>
            <p:spPr>
              <a:xfrm>
                <a:off x="1434530" y="5245872"/>
                <a:ext cx="1581395" cy="276999"/>
              </a:xfrm>
              <a:prstGeom prst="rect">
                <a:avLst/>
              </a:prstGeom>
              <a:blipFill>
                <a:blip r:embed="rId11"/>
                <a:stretch>
                  <a:fillRect l="-8846" t="-26667" r="-2308" b="-53333"/>
                </a:stretch>
              </a:blipFill>
            </p:spPr>
            <p:txBody>
              <a:bodyPr/>
              <a:lstStyle/>
              <a:p>
                <a:r>
                  <a:rPr lang="ja-JP" altLang="en-US">
                    <a:noFill/>
                  </a:rPr>
                  <a:t> </a:t>
                </a:r>
              </a:p>
            </p:txBody>
          </p:sp>
        </mc:Fallback>
      </mc:AlternateContent>
      <p:sp>
        <p:nvSpPr>
          <p:cNvPr id="32" name="楕円 31"/>
          <p:cNvSpPr/>
          <p:nvPr/>
        </p:nvSpPr>
        <p:spPr>
          <a:xfrm>
            <a:off x="2304091" y="4316731"/>
            <a:ext cx="900000" cy="866480"/>
          </a:xfrm>
          <a:prstGeom prst="ellipse">
            <a:avLst/>
          </a:prstGeom>
          <a:solidFill>
            <a:srgbClr val="A3B00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楕円 32"/>
          <p:cNvSpPr/>
          <p:nvPr/>
        </p:nvSpPr>
        <p:spPr>
          <a:xfrm>
            <a:off x="1777154" y="3495320"/>
            <a:ext cx="900000" cy="900000"/>
          </a:xfrm>
          <a:prstGeom prst="ellipse">
            <a:avLst/>
          </a:prstGeom>
          <a:solidFill>
            <a:srgbClr val="A3B00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楕円 33"/>
          <p:cNvSpPr/>
          <p:nvPr/>
        </p:nvSpPr>
        <p:spPr>
          <a:xfrm>
            <a:off x="1671248" y="3854363"/>
            <a:ext cx="900000" cy="900000"/>
          </a:xfrm>
          <a:prstGeom prst="ellipse">
            <a:avLst/>
          </a:prstGeom>
          <a:solidFill>
            <a:srgbClr val="A3B00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楕円 34"/>
          <p:cNvSpPr/>
          <p:nvPr/>
        </p:nvSpPr>
        <p:spPr>
          <a:xfrm>
            <a:off x="2334321" y="3448683"/>
            <a:ext cx="900000" cy="900000"/>
          </a:xfrm>
          <a:prstGeom prst="ellipse">
            <a:avLst/>
          </a:prstGeom>
          <a:solidFill>
            <a:srgbClr val="A3B00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楕円 35"/>
          <p:cNvSpPr/>
          <p:nvPr/>
        </p:nvSpPr>
        <p:spPr>
          <a:xfrm>
            <a:off x="1937301" y="3686465"/>
            <a:ext cx="900000" cy="900000"/>
          </a:xfrm>
          <a:prstGeom prst="ellipse">
            <a:avLst/>
          </a:prstGeom>
          <a:solidFill>
            <a:srgbClr val="FFFF0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楕円 36"/>
          <p:cNvSpPr/>
          <p:nvPr/>
        </p:nvSpPr>
        <p:spPr>
          <a:xfrm>
            <a:off x="2676086" y="3822044"/>
            <a:ext cx="180000" cy="180000"/>
          </a:xfrm>
          <a:prstGeom prst="ellipse">
            <a:avLst/>
          </a:prstGeom>
          <a:solidFill>
            <a:schemeClr val="bg1">
              <a:lumMod val="6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楕円 37"/>
          <p:cNvSpPr/>
          <p:nvPr/>
        </p:nvSpPr>
        <p:spPr>
          <a:xfrm>
            <a:off x="2666924" y="4718123"/>
            <a:ext cx="180000" cy="180000"/>
          </a:xfrm>
          <a:prstGeom prst="ellipse">
            <a:avLst/>
          </a:prstGeom>
          <a:solidFill>
            <a:schemeClr val="bg1">
              <a:lumMod val="6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楕円 38"/>
          <p:cNvSpPr/>
          <p:nvPr/>
        </p:nvSpPr>
        <p:spPr>
          <a:xfrm>
            <a:off x="2120289" y="3854848"/>
            <a:ext cx="180000" cy="180000"/>
          </a:xfrm>
          <a:prstGeom prst="ellipse">
            <a:avLst/>
          </a:prstGeom>
          <a:solidFill>
            <a:schemeClr val="bg1">
              <a:lumMod val="6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星 5 39"/>
          <p:cNvSpPr/>
          <p:nvPr/>
        </p:nvSpPr>
        <p:spPr>
          <a:xfrm>
            <a:off x="2261301" y="4010465"/>
            <a:ext cx="252000" cy="252000"/>
          </a:xfrm>
          <a:prstGeom prst="star5">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楕円 40"/>
          <p:cNvSpPr/>
          <p:nvPr/>
        </p:nvSpPr>
        <p:spPr>
          <a:xfrm>
            <a:off x="2030289" y="4243580"/>
            <a:ext cx="180000" cy="180000"/>
          </a:xfrm>
          <a:prstGeom prst="ellipse">
            <a:avLst/>
          </a:prstGeom>
          <a:solidFill>
            <a:schemeClr val="bg1">
              <a:lumMod val="6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42" name="正方形/長方形 41"/>
              <p:cNvSpPr/>
              <p:nvPr/>
            </p:nvSpPr>
            <p:spPr>
              <a:xfrm>
                <a:off x="2743325" y="4450423"/>
                <a:ext cx="47570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𝑥</m:t>
                          </m:r>
                        </m:e>
                        <m:sub>
                          <m:r>
                            <a:rPr lang="en-US" altLang="ja-JP" b="0" i="0" smtClean="0">
                              <a:latin typeface="Cambria Math" panose="02040503050406030204" pitchFamily="18" charset="0"/>
                            </a:rPr>
                            <m:t>4</m:t>
                          </m:r>
                        </m:sub>
                      </m:sSub>
                    </m:oMath>
                  </m:oMathPara>
                </a14:m>
                <a:endParaRPr lang="ja-JP" altLang="en-US" dirty="0"/>
              </a:p>
            </p:txBody>
          </p:sp>
        </mc:Choice>
        <mc:Fallback>
          <p:sp>
            <p:nvSpPr>
              <p:cNvPr id="42" name="正方形/長方形 41"/>
              <p:cNvSpPr>
                <a:spLocks noRot="1" noChangeAspect="1" noMove="1" noResize="1" noEditPoints="1" noAdjustHandles="1" noChangeArrowheads="1" noChangeShapeType="1" noTextEdit="1"/>
              </p:cNvSpPr>
              <p:nvPr/>
            </p:nvSpPr>
            <p:spPr>
              <a:xfrm>
                <a:off x="2743325" y="4450423"/>
                <a:ext cx="475707" cy="369332"/>
              </a:xfrm>
              <a:prstGeom prst="rect">
                <a:avLst/>
              </a:prstGeom>
              <a:blipFill>
                <a:blip r:embed="rId12"/>
                <a:stretch>
                  <a:fillRect b="-1639"/>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3" name="正方形/長方形 42"/>
              <p:cNvSpPr/>
              <p:nvPr/>
            </p:nvSpPr>
            <p:spPr>
              <a:xfrm>
                <a:off x="1762731" y="3473235"/>
                <a:ext cx="47038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𝑥</m:t>
                          </m:r>
                        </m:e>
                        <m:sub>
                          <m:r>
                            <a:rPr lang="en-US" altLang="ja-JP" b="0" i="0" smtClean="0">
                              <a:latin typeface="Cambria Math" panose="02040503050406030204" pitchFamily="18" charset="0"/>
                            </a:rPr>
                            <m:t>1</m:t>
                          </m:r>
                        </m:sub>
                      </m:sSub>
                    </m:oMath>
                  </m:oMathPara>
                </a14:m>
                <a:endParaRPr lang="ja-JP" altLang="en-US" dirty="0"/>
              </a:p>
            </p:txBody>
          </p:sp>
        </mc:Choice>
        <mc:Fallback>
          <p:sp>
            <p:nvSpPr>
              <p:cNvPr id="43" name="正方形/長方形 42"/>
              <p:cNvSpPr>
                <a:spLocks noRot="1" noChangeAspect="1" noMove="1" noResize="1" noEditPoints="1" noAdjustHandles="1" noChangeArrowheads="1" noChangeShapeType="1" noTextEdit="1"/>
              </p:cNvSpPr>
              <p:nvPr/>
            </p:nvSpPr>
            <p:spPr>
              <a:xfrm>
                <a:off x="1762731" y="3473235"/>
                <a:ext cx="470385" cy="369332"/>
              </a:xfrm>
              <a:prstGeom prst="rect">
                <a:avLst/>
              </a:prstGeom>
              <a:blipFill>
                <a:blip r:embed="rId13"/>
                <a:stretch>
                  <a:fillRect b="-3333"/>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4" name="正方形/長方形 43"/>
              <p:cNvSpPr/>
              <p:nvPr/>
            </p:nvSpPr>
            <p:spPr>
              <a:xfrm>
                <a:off x="1778555" y="4274353"/>
                <a:ext cx="47570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𝑥</m:t>
                          </m:r>
                        </m:e>
                        <m:sub>
                          <m:r>
                            <a:rPr lang="en-US" altLang="ja-JP" b="0" i="0" smtClean="0">
                              <a:latin typeface="Cambria Math" panose="02040503050406030204" pitchFamily="18" charset="0"/>
                            </a:rPr>
                            <m:t>2</m:t>
                          </m:r>
                        </m:sub>
                      </m:sSub>
                    </m:oMath>
                  </m:oMathPara>
                </a14:m>
                <a:endParaRPr lang="ja-JP" altLang="en-US" dirty="0"/>
              </a:p>
            </p:txBody>
          </p:sp>
        </mc:Choice>
        <mc:Fallback>
          <p:sp>
            <p:nvSpPr>
              <p:cNvPr id="44" name="正方形/長方形 43"/>
              <p:cNvSpPr>
                <a:spLocks noRot="1" noChangeAspect="1" noMove="1" noResize="1" noEditPoints="1" noAdjustHandles="1" noChangeArrowheads="1" noChangeShapeType="1" noTextEdit="1"/>
              </p:cNvSpPr>
              <p:nvPr/>
            </p:nvSpPr>
            <p:spPr>
              <a:xfrm>
                <a:off x="1778555" y="4274353"/>
                <a:ext cx="475707" cy="369332"/>
              </a:xfrm>
              <a:prstGeom prst="rect">
                <a:avLst/>
              </a:prstGeom>
              <a:blipFill>
                <a:blip r:embed="rId14"/>
                <a:stretch>
                  <a:fillRect b="-1639"/>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5" name="正方形/長方形 44"/>
              <p:cNvSpPr/>
              <p:nvPr/>
            </p:nvSpPr>
            <p:spPr>
              <a:xfrm>
                <a:off x="2800676" y="3655920"/>
                <a:ext cx="47570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𝑥</m:t>
                          </m:r>
                        </m:e>
                        <m:sub>
                          <m:r>
                            <a:rPr lang="en-US" altLang="ja-JP" b="0" i="0" smtClean="0">
                              <a:latin typeface="Cambria Math" panose="02040503050406030204" pitchFamily="18" charset="0"/>
                            </a:rPr>
                            <m:t>3</m:t>
                          </m:r>
                        </m:sub>
                      </m:sSub>
                    </m:oMath>
                  </m:oMathPara>
                </a14:m>
                <a:endParaRPr lang="ja-JP" altLang="en-US" dirty="0"/>
              </a:p>
            </p:txBody>
          </p:sp>
        </mc:Choice>
        <mc:Fallback>
          <p:sp>
            <p:nvSpPr>
              <p:cNvPr id="45" name="正方形/長方形 44"/>
              <p:cNvSpPr>
                <a:spLocks noRot="1" noChangeAspect="1" noMove="1" noResize="1" noEditPoints="1" noAdjustHandles="1" noChangeArrowheads="1" noChangeShapeType="1" noTextEdit="1"/>
              </p:cNvSpPr>
              <p:nvPr/>
            </p:nvSpPr>
            <p:spPr>
              <a:xfrm>
                <a:off x="2800676" y="3655920"/>
                <a:ext cx="475707" cy="369332"/>
              </a:xfrm>
              <a:prstGeom prst="rect">
                <a:avLst/>
              </a:prstGeom>
              <a:blipFill>
                <a:blip r:embed="rId15"/>
                <a:stretch>
                  <a:fillRect b="-3333"/>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6" name="正方形/長方形 45"/>
              <p:cNvSpPr/>
              <p:nvPr/>
            </p:nvSpPr>
            <p:spPr>
              <a:xfrm>
                <a:off x="2147778" y="4180919"/>
                <a:ext cx="70198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𝑁𝑅</m:t>
                          </m:r>
                          <m:r>
                            <a:rPr lang="en-US" altLang="ja-JP" b="0" i="1" smtClean="0">
                              <a:latin typeface="Cambria Math" panose="02040503050406030204" pitchFamily="18" charset="0"/>
                            </a:rPr>
                            <m:t>∗</m:t>
                          </m:r>
                        </m:sub>
                      </m:sSub>
                    </m:oMath>
                  </m:oMathPara>
                </a14:m>
                <a:endParaRPr lang="ja-JP" altLang="en-US" dirty="0"/>
              </a:p>
            </p:txBody>
          </p:sp>
        </mc:Choice>
        <mc:Fallback>
          <p:sp>
            <p:nvSpPr>
              <p:cNvPr id="46" name="正方形/長方形 45"/>
              <p:cNvSpPr>
                <a:spLocks noRot="1" noChangeAspect="1" noMove="1" noResize="1" noEditPoints="1" noAdjustHandles="1" noChangeArrowheads="1" noChangeShapeType="1" noTextEdit="1"/>
              </p:cNvSpPr>
              <p:nvPr/>
            </p:nvSpPr>
            <p:spPr>
              <a:xfrm>
                <a:off x="2147778" y="4180919"/>
                <a:ext cx="701987" cy="369332"/>
              </a:xfrm>
              <a:prstGeom prst="rect">
                <a:avLst/>
              </a:prstGeom>
              <a:blipFill>
                <a:blip r:embed="rId16"/>
                <a:stretch>
                  <a:fillRect b="-3333"/>
                </a:stretch>
              </a:blipFill>
            </p:spPr>
            <p:txBody>
              <a:bodyPr/>
              <a:lstStyle/>
              <a:p>
                <a:r>
                  <a:rPr lang="ja-JP" altLang="en-US">
                    <a:noFill/>
                  </a:rPr>
                  <a:t> </a:t>
                </a:r>
              </a:p>
            </p:txBody>
          </p:sp>
        </mc:Fallback>
      </mc:AlternateContent>
      <p:cxnSp>
        <p:nvCxnSpPr>
          <p:cNvPr id="47" name="直線矢印コネクタ 46"/>
          <p:cNvCxnSpPr/>
          <p:nvPr/>
        </p:nvCxnSpPr>
        <p:spPr>
          <a:xfrm>
            <a:off x="2826441" y="4862916"/>
            <a:ext cx="216000" cy="288000"/>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48" name="テキスト ボックス 47"/>
              <p:cNvSpPr txBox="1"/>
              <p:nvPr/>
            </p:nvSpPr>
            <p:spPr>
              <a:xfrm>
                <a:off x="2702957" y="4898537"/>
                <a:ext cx="20281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solidFill>
                            <a:srgbClr val="FF0000"/>
                          </a:solidFill>
                          <a:latin typeface="Cambria Math" panose="02040503050406030204" pitchFamily="18" charset="0"/>
                        </a:rPr>
                        <m:t>𝜎</m:t>
                      </m:r>
                    </m:oMath>
                  </m:oMathPara>
                </a14:m>
                <a:endParaRPr kumimoji="1" lang="ja-JP" altLang="en-US" dirty="0">
                  <a:solidFill>
                    <a:srgbClr val="FF0000"/>
                  </a:solidFill>
                </a:endParaRPr>
              </a:p>
            </p:txBody>
          </p:sp>
        </mc:Choice>
        <mc:Fallback>
          <p:sp>
            <p:nvSpPr>
              <p:cNvPr id="48" name="テキスト ボックス 47"/>
              <p:cNvSpPr txBox="1">
                <a:spLocks noRot="1" noChangeAspect="1" noMove="1" noResize="1" noEditPoints="1" noAdjustHandles="1" noChangeArrowheads="1" noChangeShapeType="1" noTextEdit="1"/>
              </p:cNvSpPr>
              <p:nvPr/>
            </p:nvSpPr>
            <p:spPr>
              <a:xfrm>
                <a:off x="2702957" y="4898537"/>
                <a:ext cx="202811" cy="276999"/>
              </a:xfrm>
              <a:prstGeom prst="rect">
                <a:avLst/>
              </a:prstGeom>
              <a:blipFill>
                <a:blip r:embed="rId17"/>
                <a:stretch>
                  <a:fillRect l="-14706" r="-8824" b="-4444"/>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50" name="角丸四角形吹き出し 49"/>
              <p:cNvSpPr/>
              <p:nvPr/>
            </p:nvSpPr>
            <p:spPr>
              <a:xfrm>
                <a:off x="2650794" y="2061817"/>
                <a:ext cx="4296080" cy="781113"/>
              </a:xfrm>
              <a:prstGeom prst="wedgeRoundRectCallout">
                <a:avLst>
                  <a:gd name="adj1" fmla="val -45924"/>
                  <a:gd name="adj2" fmla="val 74247"/>
                  <a:gd name="adj3" fmla="val 16667"/>
                </a:avLst>
              </a:prstGeom>
              <a:solidFill>
                <a:srgbClr val="A7D9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sSub>
                      <m:sSubPr>
                        <m:ctrlPr>
                          <a:rPr kumimoji="1" lang="en-US" altLang="ja-JP" sz="2000" b="0" i="1" smtClean="0">
                            <a:solidFill>
                              <a:schemeClr val="tx1">
                                <a:lumMod val="75000"/>
                                <a:lumOff val="25000"/>
                              </a:schemeClr>
                            </a:solidFill>
                            <a:latin typeface="Cambria Math" panose="02040503050406030204" pitchFamily="18" charset="0"/>
                          </a:rPr>
                        </m:ctrlPr>
                      </m:sSubPr>
                      <m:e>
                        <m:r>
                          <a:rPr kumimoji="1" lang="en-US" altLang="ja-JP" sz="2000" b="0" i="1" smtClean="0">
                            <a:solidFill>
                              <a:schemeClr val="tx1">
                                <a:lumMod val="75000"/>
                                <a:lumOff val="25000"/>
                              </a:schemeClr>
                            </a:solidFill>
                            <a:latin typeface="Cambria Math" panose="02040503050406030204" pitchFamily="18" charset="0"/>
                          </a:rPr>
                          <m:t>𝑥</m:t>
                        </m:r>
                      </m:e>
                      <m:sub>
                        <m:r>
                          <a:rPr kumimoji="1" lang="en-US" altLang="ja-JP" sz="2000" b="0" i="1" smtClean="0">
                            <a:solidFill>
                              <a:schemeClr val="tx1">
                                <a:lumMod val="75000"/>
                                <a:lumOff val="25000"/>
                              </a:schemeClr>
                            </a:solidFill>
                            <a:latin typeface="Cambria Math" panose="02040503050406030204" pitchFamily="18" charset="0"/>
                          </a:rPr>
                          <m:t>1</m:t>
                        </m:r>
                      </m:sub>
                    </m:sSub>
                  </m:oMath>
                </a14:m>
                <a:r>
                  <a:rPr kumimoji="1" lang="ja-JP" altLang="en-US" sz="2000" dirty="0" smtClean="0">
                    <a:solidFill>
                      <a:schemeClr val="tx1">
                        <a:lumMod val="75000"/>
                        <a:lumOff val="25000"/>
                      </a:schemeClr>
                    </a:solidFill>
                  </a:rPr>
                  <a:t> </a:t>
                </a:r>
                <a:r>
                  <a:rPr kumimoji="1" lang="en-US" altLang="ja-JP" sz="2000" dirty="0" smtClean="0">
                    <a:solidFill>
                      <a:schemeClr val="tx1">
                        <a:lumMod val="75000"/>
                        <a:lumOff val="25000"/>
                      </a:schemeClr>
                    </a:solidFill>
                  </a:rPr>
                  <a:t>and </a:t>
                </a:r>
                <a14:m>
                  <m:oMath xmlns:m="http://schemas.openxmlformats.org/officeDocument/2006/math">
                    <m:sSub>
                      <m:sSubPr>
                        <m:ctrlPr>
                          <a:rPr kumimoji="1" lang="en-US" altLang="ja-JP" sz="2000" b="0" i="1" smtClean="0">
                            <a:solidFill>
                              <a:schemeClr val="tx1">
                                <a:lumMod val="75000"/>
                                <a:lumOff val="25000"/>
                              </a:schemeClr>
                            </a:solidFill>
                            <a:latin typeface="Cambria Math" panose="02040503050406030204" pitchFamily="18" charset="0"/>
                          </a:rPr>
                        </m:ctrlPr>
                      </m:sSubPr>
                      <m:e>
                        <m:r>
                          <a:rPr kumimoji="1" lang="en-US" altLang="ja-JP" sz="2000" b="0" i="1" smtClean="0">
                            <a:solidFill>
                              <a:schemeClr val="tx1">
                                <a:lumMod val="75000"/>
                                <a:lumOff val="25000"/>
                              </a:schemeClr>
                            </a:solidFill>
                            <a:latin typeface="Cambria Math" panose="02040503050406030204" pitchFamily="18" charset="0"/>
                          </a:rPr>
                          <m:t>𝑥</m:t>
                        </m:r>
                      </m:e>
                      <m:sub>
                        <m:r>
                          <a:rPr kumimoji="1" lang="en-US" altLang="ja-JP" sz="2000" b="0" i="1" smtClean="0">
                            <a:solidFill>
                              <a:schemeClr val="tx1">
                                <a:lumMod val="75000"/>
                                <a:lumOff val="25000"/>
                              </a:schemeClr>
                            </a:solidFill>
                            <a:latin typeface="Cambria Math" panose="02040503050406030204" pitchFamily="18" charset="0"/>
                          </a:rPr>
                          <m:t>2</m:t>
                        </m:r>
                      </m:sub>
                    </m:sSub>
                  </m:oMath>
                </a14:m>
                <a:r>
                  <a:rPr kumimoji="1" lang="ja-JP" altLang="en-US" sz="2000" dirty="0" smtClean="0">
                    <a:solidFill>
                      <a:schemeClr val="tx1">
                        <a:lumMod val="75000"/>
                        <a:lumOff val="25000"/>
                      </a:schemeClr>
                    </a:solidFill>
                  </a:rPr>
                  <a:t> </a:t>
                </a:r>
                <a:r>
                  <a:rPr kumimoji="1" lang="en-US" altLang="ja-JP" sz="2000" dirty="0" smtClean="0">
                    <a:solidFill>
                      <a:schemeClr val="tx1">
                        <a:lumMod val="75000"/>
                        <a:lumOff val="25000"/>
                      </a:schemeClr>
                    </a:solidFill>
                  </a:rPr>
                  <a:t>are located in the domain of the personal best solution </a:t>
                </a:r>
                <a14:m>
                  <m:oMath xmlns:m="http://schemas.openxmlformats.org/officeDocument/2006/math">
                    <m:sSub>
                      <m:sSubPr>
                        <m:ctrlPr>
                          <a:rPr kumimoji="1" lang="en-US" altLang="ja-JP" sz="2000" b="0" i="1" smtClean="0">
                            <a:solidFill>
                              <a:schemeClr val="tx1">
                                <a:lumMod val="75000"/>
                                <a:lumOff val="25000"/>
                              </a:schemeClr>
                            </a:solidFill>
                            <a:latin typeface="Cambria Math" panose="02040503050406030204" pitchFamily="18" charset="0"/>
                          </a:rPr>
                        </m:ctrlPr>
                      </m:sSubPr>
                      <m:e>
                        <m:r>
                          <a:rPr kumimoji="1" lang="en-US" altLang="ja-JP" sz="2000" b="0" i="1" smtClean="0">
                            <a:solidFill>
                              <a:schemeClr val="tx1">
                                <a:lumMod val="75000"/>
                                <a:lumOff val="25000"/>
                              </a:schemeClr>
                            </a:solidFill>
                            <a:latin typeface="Cambria Math" panose="02040503050406030204" pitchFamily="18" charset="0"/>
                          </a:rPr>
                          <m:t>𝑥</m:t>
                        </m:r>
                      </m:e>
                      <m:sub>
                        <m:r>
                          <a:rPr kumimoji="1" lang="en-US" altLang="ja-JP" sz="2000" b="0" i="1" smtClean="0">
                            <a:solidFill>
                              <a:schemeClr val="tx1">
                                <a:lumMod val="75000"/>
                                <a:lumOff val="25000"/>
                              </a:schemeClr>
                            </a:solidFill>
                            <a:latin typeface="Cambria Math" panose="02040503050406030204" pitchFamily="18" charset="0"/>
                          </a:rPr>
                          <m:t>𝑁𝑅</m:t>
                        </m:r>
                        <m:r>
                          <a:rPr kumimoji="1" lang="en-US" altLang="ja-JP" sz="2000" b="0" i="1" smtClean="0">
                            <a:solidFill>
                              <a:schemeClr val="tx1">
                                <a:lumMod val="75000"/>
                                <a:lumOff val="25000"/>
                              </a:schemeClr>
                            </a:solidFill>
                            <a:latin typeface="Cambria Math" panose="02040503050406030204" pitchFamily="18" charset="0"/>
                          </a:rPr>
                          <m:t>∗</m:t>
                        </m:r>
                      </m:sub>
                    </m:sSub>
                  </m:oMath>
                </a14:m>
                <a:endParaRPr kumimoji="1" lang="ja-JP" altLang="en-US" sz="2000" dirty="0">
                  <a:solidFill>
                    <a:schemeClr val="tx1">
                      <a:lumMod val="75000"/>
                      <a:lumOff val="25000"/>
                    </a:schemeClr>
                  </a:solidFill>
                </a:endParaRPr>
              </a:p>
            </p:txBody>
          </p:sp>
        </mc:Choice>
        <mc:Fallback>
          <p:sp>
            <p:nvSpPr>
              <p:cNvPr id="50" name="角丸四角形吹き出し 49"/>
              <p:cNvSpPr>
                <a:spLocks noRot="1" noChangeAspect="1" noMove="1" noResize="1" noEditPoints="1" noAdjustHandles="1" noChangeArrowheads="1" noChangeShapeType="1" noTextEdit="1"/>
              </p:cNvSpPr>
              <p:nvPr/>
            </p:nvSpPr>
            <p:spPr>
              <a:xfrm>
                <a:off x="2650794" y="2061817"/>
                <a:ext cx="4296080" cy="781113"/>
              </a:xfrm>
              <a:prstGeom prst="wedgeRoundRectCallout">
                <a:avLst>
                  <a:gd name="adj1" fmla="val -45924"/>
                  <a:gd name="adj2" fmla="val 74247"/>
                  <a:gd name="adj3" fmla="val 16667"/>
                </a:avLst>
              </a:prstGeom>
              <a:blipFill>
                <a:blip r:embed="rId18"/>
                <a:stretch>
                  <a:fillRect r="-1560"/>
                </a:stretch>
              </a:blipFill>
              <a:ln>
                <a:no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51" name="角丸四角形吹き出し 50"/>
              <p:cNvSpPr/>
              <p:nvPr/>
            </p:nvSpPr>
            <p:spPr>
              <a:xfrm>
                <a:off x="6681194" y="3255607"/>
                <a:ext cx="4565670" cy="781113"/>
              </a:xfrm>
              <a:prstGeom prst="wedgeRoundRectCallout">
                <a:avLst>
                  <a:gd name="adj1" fmla="val -63880"/>
                  <a:gd name="adj2" fmla="val 15018"/>
                  <a:gd name="adj3" fmla="val 16667"/>
                </a:avLst>
              </a:prstGeom>
              <a:solidFill>
                <a:srgbClr val="A7D9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0" dirty="0" smtClean="0">
                    <a:solidFill>
                      <a:schemeClr val="tx1">
                        <a:lumMod val="75000"/>
                        <a:lumOff val="25000"/>
                      </a:schemeClr>
                    </a:solidFill>
                  </a:rPr>
                  <a:t>The radius of </a:t>
                </a:r>
                <a14:m>
                  <m:oMath xmlns:m="http://schemas.openxmlformats.org/officeDocument/2006/math">
                    <m:sSub>
                      <m:sSubPr>
                        <m:ctrlPr>
                          <a:rPr kumimoji="1" lang="en-US" altLang="ja-JP" sz="2000" b="0" i="1" smtClean="0">
                            <a:solidFill>
                              <a:schemeClr val="tx1">
                                <a:lumMod val="75000"/>
                                <a:lumOff val="25000"/>
                              </a:schemeClr>
                            </a:solidFill>
                            <a:latin typeface="Cambria Math" panose="02040503050406030204" pitchFamily="18" charset="0"/>
                          </a:rPr>
                        </m:ctrlPr>
                      </m:sSubPr>
                      <m:e>
                        <m:r>
                          <a:rPr kumimoji="1" lang="en-US" altLang="ja-JP" sz="2000" b="0" i="1" smtClean="0">
                            <a:solidFill>
                              <a:schemeClr val="tx1">
                                <a:lumMod val="75000"/>
                                <a:lumOff val="25000"/>
                              </a:schemeClr>
                            </a:solidFill>
                            <a:latin typeface="Cambria Math" panose="02040503050406030204" pitchFamily="18" charset="0"/>
                          </a:rPr>
                          <m:t>𝑥</m:t>
                        </m:r>
                      </m:e>
                      <m:sub>
                        <m:r>
                          <a:rPr kumimoji="1" lang="en-US" altLang="ja-JP" sz="2000" b="0" i="1" smtClean="0">
                            <a:solidFill>
                              <a:schemeClr val="tx1">
                                <a:lumMod val="75000"/>
                                <a:lumOff val="25000"/>
                              </a:schemeClr>
                            </a:solidFill>
                            <a:latin typeface="Cambria Math" panose="02040503050406030204" pitchFamily="18" charset="0"/>
                          </a:rPr>
                          <m:t>1</m:t>
                        </m:r>
                      </m:sub>
                    </m:sSub>
                  </m:oMath>
                </a14:m>
                <a:r>
                  <a:rPr kumimoji="1" lang="ja-JP" altLang="en-US" sz="2000" dirty="0" smtClean="0">
                    <a:solidFill>
                      <a:schemeClr val="tx1">
                        <a:lumMod val="75000"/>
                        <a:lumOff val="25000"/>
                      </a:schemeClr>
                    </a:solidFill>
                  </a:rPr>
                  <a:t> </a:t>
                </a:r>
                <a:r>
                  <a:rPr kumimoji="1" lang="en-US" altLang="ja-JP" sz="2000" dirty="0" smtClean="0">
                    <a:solidFill>
                      <a:schemeClr val="tx1">
                        <a:lumMod val="75000"/>
                        <a:lumOff val="25000"/>
                      </a:schemeClr>
                    </a:solidFill>
                  </a:rPr>
                  <a:t>and </a:t>
                </a:r>
                <a14:m>
                  <m:oMath xmlns:m="http://schemas.openxmlformats.org/officeDocument/2006/math">
                    <m:sSub>
                      <m:sSubPr>
                        <m:ctrlPr>
                          <a:rPr kumimoji="1" lang="en-US" altLang="ja-JP" sz="2000" b="0" i="1" smtClean="0">
                            <a:solidFill>
                              <a:schemeClr val="tx1">
                                <a:lumMod val="75000"/>
                                <a:lumOff val="25000"/>
                              </a:schemeClr>
                            </a:solidFill>
                            <a:latin typeface="Cambria Math" panose="02040503050406030204" pitchFamily="18" charset="0"/>
                          </a:rPr>
                        </m:ctrlPr>
                      </m:sSubPr>
                      <m:e>
                        <m:r>
                          <a:rPr kumimoji="1" lang="en-US" altLang="ja-JP" sz="2000" b="0" i="1" smtClean="0">
                            <a:solidFill>
                              <a:schemeClr val="tx1">
                                <a:lumMod val="75000"/>
                                <a:lumOff val="25000"/>
                              </a:schemeClr>
                            </a:solidFill>
                            <a:latin typeface="Cambria Math" panose="02040503050406030204" pitchFamily="18" charset="0"/>
                          </a:rPr>
                          <m:t>𝑥</m:t>
                        </m:r>
                      </m:e>
                      <m:sub>
                        <m:r>
                          <a:rPr kumimoji="1" lang="en-US" altLang="ja-JP" sz="2000" b="0" i="1" smtClean="0">
                            <a:solidFill>
                              <a:schemeClr val="tx1">
                                <a:lumMod val="75000"/>
                                <a:lumOff val="25000"/>
                              </a:schemeClr>
                            </a:solidFill>
                            <a:latin typeface="Cambria Math" panose="02040503050406030204" pitchFamily="18" charset="0"/>
                          </a:rPr>
                          <m:t>2</m:t>
                        </m:r>
                      </m:sub>
                    </m:sSub>
                  </m:oMath>
                </a14:m>
                <a:r>
                  <a:rPr kumimoji="1" lang="ja-JP" altLang="en-US" sz="2000" dirty="0" smtClean="0">
                    <a:solidFill>
                      <a:schemeClr val="tx1">
                        <a:lumMod val="75000"/>
                        <a:lumOff val="25000"/>
                      </a:schemeClr>
                    </a:solidFill>
                  </a:rPr>
                  <a:t> </a:t>
                </a:r>
                <a:r>
                  <a:rPr kumimoji="1" lang="en-US" altLang="ja-JP" sz="2000" dirty="0" smtClean="0">
                    <a:solidFill>
                      <a:schemeClr val="tx1">
                        <a:lumMod val="75000"/>
                        <a:lumOff val="25000"/>
                      </a:schemeClr>
                    </a:solidFill>
                  </a:rPr>
                  <a:t>become larger as shown in blue domain</a:t>
                </a:r>
                <a:r>
                  <a:rPr kumimoji="1" lang="ja-JP" altLang="en-US" sz="2000" dirty="0" smtClean="0">
                    <a:solidFill>
                      <a:schemeClr val="tx1">
                        <a:lumMod val="75000"/>
                        <a:lumOff val="25000"/>
                      </a:schemeClr>
                    </a:solidFill>
                  </a:rPr>
                  <a:t> </a:t>
                </a:r>
                <a:endParaRPr kumimoji="1" lang="ja-JP" altLang="en-US" sz="2000" dirty="0">
                  <a:solidFill>
                    <a:schemeClr val="tx1">
                      <a:lumMod val="75000"/>
                      <a:lumOff val="25000"/>
                    </a:schemeClr>
                  </a:solidFill>
                </a:endParaRPr>
              </a:p>
            </p:txBody>
          </p:sp>
        </mc:Choice>
        <mc:Fallback>
          <p:sp>
            <p:nvSpPr>
              <p:cNvPr id="51" name="角丸四角形吹き出し 50"/>
              <p:cNvSpPr>
                <a:spLocks noRot="1" noChangeAspect="1" noMove="1" noResize="1" noEditPoints="1" noAdjustHandles="1" noChangeArrowheads="1" noChangeShapeType="1" noTextEdit="1"/>
              </p:cNvSpPr>
              <p:nvPr/>
            </p:nvSpPr>
            <p:spPr>
              <a:xfrm>
                <a:off x="6681194" y="3255607"/>
                <a:ext cx="4565670" cy="781113"/>
              </a:xfrm>
              <a:prstGeom prst="wedgeRoundRectCallout">
                <a:avLst>
                  <a:gd name="adj1" fmla="val -63880"/>
                  <a:gd name="adj2" fmla="val 15018"/>
                  <a:gd name="adj3" fmla="val 16667"/>
                </a:avLst>
              </a:prstGeom>
              <a:blipFill>
                <a:blip r:embed="rId19"/>
                <a:stretch>
                  <a:fillRect r="-1407" b="-10156"/>
                </a:stretch>
              </a:blipFill>
              <a:ln>
                <a:noFill/>
              </a:ln>
            </p:spPr>
            <p:txBody>
              <a:bodyPr/>
              <a:lstStyle/>
              <a:p>
                <a:r>
                  <a:rPr lang="ja-JP" altLang="en-US">
                    <a:noFill/>
                  </a:rPr>
                  <a:t> </a:t>
                </a:r>
              </a:p>
            </p:txBody>
          </p:sp>
        </mc:Fallback>
      </mc:AlternateContent>
      <p:sp>
        <p:nvSpPr>
          <p:cNvPr id="52" name="テキスト ボックス 51"/>
          <p:cNvSpPr txBox="1"/>
          <p:nvPr/>
        </p:nvSpPr>
        <p:spPr>
          <a:xfrm>
            <a:off x="0" y="6138000"/>
            <a:ext cx="12192000" cy="720000"/>
          </a:xfrm>
          <a:prstGeom prst="rect">
            <a:avLst/>
          </a:prstGeom>
          <a:solidFill>
            <a:schemeClr val="accent6"/>
          </a:solidFill>
        </p:spPr>
        <p:txBody>
          <a:bodyPr wrap="square" rtlCol="0" anchor="ctr">
            <a:spAutoFit/>
          </a:bodyPr>
          <a:lstStyle/>
          <a:p>
            <a:pPr algn="ctr"/>
            <a:r>
              <a:rPr kumimoji="1" lang="en-US" altLang="ja-JP" sz="2400" b="1" dirty="0" smtClean="0">
                <a:solidFill>
                  <a:schemeClr val="bg1"/>
                </a:solidFill>
              </a:rPr>
              <a:t>Advantage: to enable to keep local optima and prompt search globally </a:t>
            </a:r>
            <a:endParaRPr kumimoji="1" lang="ja-JP" altLang="en-US" sz="2400" b="1" dirty="0">
              <a:solidFill>
                <a:srgbClr val="FFFF00"/>
              </a:solidFill>
            </a:endParaRPr>
          </a:p>
        </p:txBody>
      </p:sp>
      <p:sp>
        <p:nvSpPr>
          <p:cNvPr id="53" name="テキスト ボックス 52"/>
          <p:cNvSpPr txBox="1"/>
          <p:nvPr/>
        </p:nvSpPr>
        <p:spPr>
          <a:xfrm>
            <a:off x="10787449" y="568411"/>
            <a:ext cx="1260389" cy="461665"/>
          </a:xfrm>
          <a:prstGeom prst="rect">
            <a:avLst/>
          </a:prstGeom>
          <a:noFill/>
        </p:spPr>
        <p:txBody>
          <a:bodyPr wrap="square" rtlCol="0">
            <a:spAutoFit/>
          </a:bodyPr>
          <a:lstStyle/>
          <a:p>
            <a:pPr algn="r"/>
            <a:r>
              <a:rPr kumimoji="1" lang="en-US" altLang="ja-JP" sz="2400" b="1" dirty="0"/>
              <a:t>5</a:t>
            </a:r>
            <a:endParaRPr kumimoji="1" lang="ja-JP" altLang="en-US" sz="2400" b="1" dirty="0"/>
          </a:p>
        </p:txBody>
      </p:sp>
    </p:spTree>
    <p:extLst>
      <p:ext uri="{BB962C8B-B14F-4D97-AF65-F5344CB8AC3E}">
        <p14:creationId xmlns:p14="http://schemas.microsoft.com/office/powerpoint/2010/main" val="10088567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コンテンツ プレースホルダー 3"/>
          <p:cNvSpPr>
            <a:spLocks noGrp="1"/>
          </p:cNvSpPr>
          <p:nvPr>
            <p:ph idx="10"/>
          </p:nvPr>
        </p:nvSpPr>
        <p:spPr>
          <a:xfrm>
            <a:off x="243175" y="1377864"/>
            <a:ext cx="11627257" cy="5027468"/>
          </a:xfrm>
        </p:spPr>
        <p:txBody>
          <a:bodyPr lIns="0"/>
          <a:lstStyle/>
          <a:p>
            <a:r>
              <a:rPr lang="en-US" altLang="ja-JP" sz="2400" dirty="0">
                <a:solidFill>
                  <a:schemeClr val="accent6"/>
                </a:solidFill>
              </a:rPr>
              <a:t>Dynamic Niche Radius</a:t>
            </a:r>
            <a:r>
              <a:rPr lang="en-US" altLang="ja-JP" sz="2400" dirty="0"/>
              <a:t>-based Bat Algorithm (DNRBA)</a:t>
            </a:r>
            <a:endParaRPr kumimoji="1" lang="ja-JP" altLang="en-US" sz="2400" dirty="0">
              <a:latin typeface="+mn-lt"/>
            </a:endParaRPr>
          </a:p>
        </p:txBody>
      </p:sp>
      <p:sp>
        <p:nvSpPr>
          <p:cNvPr id="2" name="タイトル 1"/>
          <p:cNvSpPr>
            <a:spLocks noGrp="1"/>
          </p:cNvSpPr>
          <p:nvPr>
            <p:ph type="title"/>
          </p:nvPr>
        </p:nvSpPr>
        <p:spPr/>
        <p:txBody>
          <a:bodyPr/>
          <a:lstStyle/>
          <a:p>
            <a:r>
              <a:rPr kumimoji="1" lang="en-US" altLang="ja-JP" sz="4400" dirty="0" smtClean="0"/>
              <a:t>Proposal for </a:t>
            </a:r>
            <a:r>
              <a:rPr lang="en-US" altLang="ja-JP" sz="4400" dirty="0"/>
              <a:t>M</a:t>
            </a:r>
            <a:r>
              <a:rPr kumimoji="1" lang="en-US" altLang="ja-JP" sz="4400" dirty="0" smtClean="0"/>
              <a:t>ultimodal </a:t>
            </a:r>
            <a:r>
              <a:rPr lang="en-US" altLang="ja-JP" sz="4400" dirty="0"/>
              <a:t>O</a:t>
            </a:r>
            <a:r>
              <a:rPr kumimoji="1" lang="en-US" altLang="ja-JP" sz="4400" dirty="0" smtClean="0"/>
              <a:t>ptimization</a:t>
            </a:r>
            <a:endParaRPr kumimoji="1" lang="ja-JP" altLang="en-US" sz="4400" dirty="0"/>
          </a:p>
        </p:txBody>
      </p:sp>
      <p:sp>
        <p:nvSpPr>
          <p:cNvPr id="54" name="テキスト ボックス 53"/>
          <p:cNvSpPr txBox="1"/>
          <p:nvPr/>
        </p:nvSpPr>
        <p:spPr>
          <a:xfrm>
            <a:off x="10787449" y="568411"/>
            <a:ext cx="1260389" cy="461665"/>
          </a:xfrm>
          <a:prstGeom prst="rect">
            <a:avLst/>
          </a:prstGeom>
          <a:noFill/>
        </p:spPr>
        <p:txBody>
          <a:bodyPr wrap="square" rtlCol="0">
            <a:spAutoFit/>
          </a:bodyPr>
          <a:lstStyle/>
          <a:p>
            <a:pPr algn="r"/>
            <a:r>
              <a:rPr kumimoji="1" lang="en-US" altLang="ja-JP" sz="2400" b="1" dirty="0"/>
              <a:t>6</a:t>
            </a:r>
            <a:endParaRPr kumimoji="1" lang="ja-JP" altLang="en-US" sz="2400" b="1" dirty="0"/>
          </a:p>
        </p:txBody>
      </p:sp>
      <p:graphicFrame>
        <p:nvGraphicFramePr>
          <p:cNvPr id="57" name="表 56"/>
          <p:cNvGraphicFramePr>
            <a:graphicFrameLocks noGrp="1"/>
          </p:cNvGraphicFramePr>
          <p:nvPr>
            <p:extLst>
              <p:ext uri="{D42A27DB-BD31-4B8C-83A1-F6EECF244321}">
                <p14:modId xmlns:p14="http://schemas.microsoft.com/office/powerpoint/2010/main" val="248576743"/>
              </p:ext>
            </p:extLst>
          </p:nvPr>
        </p:nvGraphicFramePr>
        <p:xfrm>
          <a:off x="243175" y="2933117"/>
          <a:ext cx="4938246" cy="2968760"/>
        </p:xfrm>
        <a:graphic>
          <a:graphicData uri="http://schemas.openxmlformats.org/drawingml/2006/table">
            <a:tbl>
              <a:tblPr firstRow="1" bandRow="1">
                <a:tableStyleId>{5C22544A-7EE6-4342-B048-85BDC9FD1C3A}</a:tableStyleId>
              </a:tblPr>
              <a:tblGrid>
                <a:gridCol w="1862455">
                  <a:extLst>
                    <a:ext uri="{9D8B030D-6E8A-4147-A177-3AD203B41FA5}">
                      <a16:colId xmlns:a16="http://schemas.microsoft.com/office/drawing/2014/main" val="56443639"/>
                    </a:ext>
                  </a:extLst>
                </a:gridCol>
                <a:gridCol w="3075791">
                  <a:extLst>
                    <a:ext uri="{9D8B030D-6E8A-4147-A177-3AD203B41FA5}">
                      <a16:colId xmlns:a16="http://schemas.microsoft.com/office/drawing/2014/main" val="34065072"/>
                    </a:ext>
                  </a:extLst>
                </a:gridCol>
              </a:tblGrid>
              <a:tr h="466478">
                <a:tc gridSpan="2">
                  <a:txBody>
                    <a:bodyPr/>
                    <a:lstStyle/>
                    <a:p>
                      <a:r>
                        <a:rPr kumimoji="1" lang="en-US" altLang="ja-JP" sz="2400" dirty="0" smtClean="0"/>
                        <a:t>BA</a:t>
                      </a:r>
                      <a:endParaRPr kumimoji="1" lang="ja-JP" altLang="en-US" sz="2400" dirty="0"/>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solidFill>
                      <a:schemeClr val="accent6"/>
                    </a:solidFill>
                  </a:tcPr>
                </a:tc>
                <a:tc hMerge="1">
                  <a:txBody>
                    <a:bodyPr/>
                    <a:lstStyle/>
                    <a:p>
                      <a:endParaRPr kumimoji="1" lang="ja-JP" altLang="en-US" sz="2400" dirty="0"/>
                    </a:p>
                  </a:txBody>
                  <a:tcPr>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solidFill>
                      <a:schemeClr val="accent6"/>
                    </a:solidFill>
                  </a:tcPr>
                </a:tc>
                <a:extLst>
                  <a:ext uri="{0D108BD9-81ED-4DB2-BD59-A6C34878D82A}">
                    <a16:rowId xmlns:a16="http://schemas.microsoft.com/office/drawing/2014/main" val="2353849679"/>
                  </a:ext>
                </a:extLst>
              </a:tr>
              <a:tr h="839661">
                <a:tc>
                  <a:txBody>
                    <a:bodyPr/>
                    <a:lstStyle/>
                    <a:p>
                      <a:pPr marL="0" marR="0" lvl="0" indent="0" algn="l" defTabSz="1219170" rtl="0" eaLnBrk="1" fontAlgn="auto" latinLnBrk="1" hangingPunct="1">
                        <a:lnSpc>
                          <a:spcPct val="100000"/>
                        </a:lnSpc>
                        <a:spcBef>
                          <a:spcPts val="0"/>
                        </a:spcBef>
                        <a:spcAft>
                          <a:spcPts val="0"/>
                        </a:spcAft>
                        <a:buClrTx/>
                        <a:buSzTx/>
                        <a:buFontTx/>
                        <a:buNone/>
                        <a:tabLst/>
                        <a:defRPr/>
                      </a:pPr>
                      <a:r>
                        <a:rPr kumimoji="1" lang="en-US" altLang="ja-JP" sz="2400" dirty="0" smtClean="0"/>
                        <a:t>exploitation</a:t>
                      </a:r>
                      <a:endParaRPr kumimoji="1" lang="ja-JP" altLang="en-US" sz="2400" dirty="0" smtClean="0"/>
                    </a:p>
                  </a:txBody>
                  <a:tcPr>
                    <a:lnL w="12700" cap="flat" cmpd="sng" algn="ctr">
                      <a:solidFill>
                        <a:schemeClr val="accent6">
                          <a:lumMod val="60000"/>
                          <a:lumOff val="40000"/>
                        </a:schemeClr>
                      </a:solidFill>
                      <a:prstDash val="solid"/>
                      <a:round/>
                      <a:headEnd type="none" w="med" len="med"/>
                      <a:tailEnd type="none" w="med" len="med"/>
                    </a:lnL>
                    <a:solidFill>
                      <a:schemeClr val="bg1"/>
                    </a:solidFill>
                  </a:tcPr>
                </a:tc>
                <a:tc>
                  <a:txBody>
                    <a:bodyPr/>
                    <a:lstStyle/>
                    <a:p>
                      <a:pPr marL="0" marR="0" lvl="0" indent="0" algn="l" defTabSz="1219170" rtl="0" eaLnBrk="1" fontAlgn="auto" latinLnBrk="1" hangingPunct="1">
                        <a:lnSpc>
                          <a:spcPct val="100000"/>
                        </a:lnSpc>
                        <a:spcBef>
                          <a:spcPts val="0"/>
                        </a:spcBef>
                        <a:spcAft>
                          <a:spcPts val="0"/>
                        </a:spcAft>
                        <a:buClrTx/>
                        <a:buSzTx/>
                        <a:buFontTx/>
                        <a:buNone/>
                        <a:tabLst/>
                        <a:defRPr/>
                      </a:pPr>
                      <a:r>
                        <a:rPr kumimoji="1" lang="en-US" altLang="ja-JP" sz="2400" dirty="0" smtClean="0"/>
                        <a:t>Move toward the </a:t>
                      </a:r>
                    </a:p>
                    <a:p>
                      <a:pPr marL="0" marR="0" lvl="0" indent="0" algn="l" defTabSz="1219170" rtl="0" eaLnBrk="1" fontAlgn="auto" latinLnBrk="1" hangingPunct="1">
                        <a:lnSpc>
                          <a:spcPct val="100000"/>
                        </a:lnSpc>
                        <a:spcBef>
                          <a:spcPts val="0"/>
                        </a:spcBef>
                        <a:spcAft>
                          <a:spcPts val="0"/>
                        </a:spcAft>
                        <a:buClrTx/>
                        <a:buSzTx/>
                        <a:buFontTx/>
                        <a:buNone/>
                        <a:tabLst/>
                        <a:defRPr/>
                      </a:pPr>
                      <a:r>
                        <a:rPr kumimoji="1" lang="en-US" altLang="ja-JP" sz="2400" dirty="0" smtClean="0"/>
                        <a:t>global best solution</a:t>
                      </a:r>
                      <a:endParaRPr kumimoji="1" lang="ja-JP" altLang="en-US" sz="2400" dirty="0" smtClean="0"/>
                    </a:p>
                  </a:txBody>
                  <a:tcPr>
                    <a:lnR w="12700" cap="flat" cmpd="sng" algn="ctr">
                      <a:solidFill>
                        <a:schemeClr val="accent6">
                          <a:lumMod val="60000"/>
                          <a:lumOff val="40000"/>
                        </a:schemeClr>
                      </a:solidFill>
                      <a:prstDash val="solid"/>
                      <a:round/>
                      <a:headEnd type="none" w="med" len="med"/>
                      <a:tailEnd type="none" w="med" len="med"/>
                    </a:lnR>
                    <a:solidFill>
                      <a:schemeClr val="bg1">
                        <a:lumMod val="95000"/>
                      </a:schemeClr>
                    </a:solidFill>
                  </a:tcPr>
                </a:tc>
                <a:extLst>
                  <a:ext uri="{0D108BD9-81ED-4DB2-BD59-A6C34878D82A}">
                    <a16:rowId xmlns:a16="http://schemas.microsoft.com/office/drawing/2014/main" val="4013156"/>
                  </a:ext>
                </a:extLst>
              </a:tr>
              <a:tr h="839661">
                <a:tc>
                  <a:txBody>
                    <a:bodyPr/>
                    <a:lstStyle/>
                    <a:p>
                      <a:pPr marL="0" marR="0" lvl="0" indent="0" algn="l" defTabSz="1219170" rtl="0" eaLnBrk="1" fontAlgn="auto" latinLnBrk="1" hangingPunct="1">
                        <a:lnSpc>
                          <a:spcPct val="100000"/>
                        </a:lnSpc>
                        <a:spcBef>
                          <a:spcPts val="0"/>
                        </a:spcBef>
                        <a:spcAft>
                          <a:spcPts val="0"/>
                        </a:spcAft>
                        <a:buClrTx/>
                        <a:buSzTx/>
                        <a:buFontTx/>
                        <a:buNone/>
                        <a:tabLst/>
                        <a:defRPr/>
                      </a:pPr>
                      <a:r>
                        <a:rPr kumimoji="1" lang="en-US" altLang="ja-JP" sz="2400" dirty="0" smtClean="0"/>
                        <a:t>exploitation</a:t>
                      </a:r>
                      <a:endParaRPr kumimoji="1" lang="ja-JP" altLang="en-US" sz="2400" dirty="0" smtClean="0"/>
                    </a:p>
                  </a:txBody>
                  <a:tcPr>
                    <a:lnL w="12700" cap="flat" cmpd="sng" algn="ctr">
                      <a:solidFill>
                        <a:schemeClr val="accent6">
                          <a:lumMod val="60000"/>
                          <a:lumOff val="40000"/>
                        </a:schemeClr>
                      </a:solidFill>
                      <a:prstDash val="solid"/>
                      <a:round/>
                      <a:headEnd type="none" w="med" len="med"/>
                      <a:tailEnd type="none" w="med" len="med"/>
                    </a:lnL>
                    <a:solidFill>
                      <a:schemeClr val="bg1"/>
                    </a:solidFill>
                  </a:tcPr>
                </a:tc>
                <a:tc>
                  <a:txBody>
                    <a:bodyPr/>
                    <a:lstStyle/>
                    <a:p>
                      <a:r>
                        <a:rPr kumimoji="1" lang="en-US" altLang="ja-JP" sz="2400" dirty="0" smtClean="0"/>
                        <a:t>Around</a:t>
                      </a:r>
                      <a:r>
                        <a:rPr kumimoji="1" lang="en-US" altLang="ja-JP" sz="2400" baseline="0" dirty="0" smtClean="0"/>
                        <a:t> the global </a:t>
                      </a:r>
                      <a:br>
                        <a:rPr kumimoji="1" lang="en-US" altLang="ja-JP" sz="2400" baseline="0" dirty="0" smtClean="0"/>
                      </a:br>
                      <a:r>
                        <a:rPr kumimoji="1" lang="en-US" altLang="ja-JP" sz="2400" baseline="0" dirty="0" smtClean="0"/>
                        <a:t>best solution</a:t>
                      </a:r>
                      <a:endParaRPr kumimoji="1" lang="ja-JP" altLang="en-US" sz="2400" dirty="0"/>
                    </a:p>
                  </a:txBody>
                  <a:tcPr>
                    <a:lnR w="12700" cap="flat" cmpd="sng" algn="ctr">
                      <a:solidFill>
                        <a:schemeClr val="accent6">
                          <a:lumMod val="60000"/>
                          <a:lumOff val="40000"/>
                        </a:schemeClr>
                      </a:solidFill>
                      <a:prstDash val="solid"/>
                      <a:round/>
                      <a:headEnd type="none" w="med" len="med"/>
                      <a:tailEnd type="none" w="med" len="med"/>
                    </a:lnR>
                    <a:solidFill>
                      <a:schemeClr val="bg1">
                        <a:lumMod val="95000"/>
                      </a:schemeClr>
                    </a:solidFill>
                  </a:tcPr>
                </a:tc>
                <a:extLst>
                  <a:ext uri="{0D108BD9-81ED-4DB2-BD59-A6C34878D82A}">
                    <a16:rowId xmlns:a16="http://schemas.microsoft.com/office/drawing/2014/main" val="3082213874"/>
                  </a:ext>
                </a:extLst>
              </a:tr>
              <a:tr h="466478">
                <a:tc>
                  <a:txBody>
                    <a:bodyPr/>
                    <a:lstStyle/>
                    <a:p>
                      <a:r>
                        <a:rPr kumimoji="1" lang="en-US" altLang="ja-JP" sz="2400" dirty="0" smtClean="0"/>
                        <a:t>exploration</a:t>
                      </a:r>
                      <a:endParaRPr kumimoji="1" lang="ja-JP" altLang="en-US" sz="2400" dirty="0"/>
                    </a:p>
                  </a:txBody>
                  <a:tcPr>
                    <a:lnL w="12700" cap="flat" cmpd="sng" algn="ctr">
                      <a:solidFill>
                        <a:schemeClr val="accent6">
                          <a:lumMod val="60000"/>
                          <a:lumOff val="40000"/>
                        </a:schemeClr>
                      </a:solidFill>
                      <a:prstDash val="solid"/>
                      <a:round/>
                      <a:headEnd type="none" w="med" len="med"/>
                      <a:tailEnd type="none" w="med" len="med"/>
                    </a:lnL>
                    <a:lnB w="12700" cap="flat" cmpd="sng" algn="ctr">
                      <a:solidFill>
                        <a:schemeClr val="accent6">
                          <a:lumMod val="60000"/>
                          <a:lumOff val="40000"/>
                        </a:schemeClr>
                      </a:solidFill>
                      <a:prstDash val="solid"/>
                      <a:round/>
                      <a:headEnd type="none" w="med" len="med"/>
                      <a:tailEnd type="none" w="med" len="med"/>
                    </a:lnB>
                    <a:solidFill>
                      <a:schemeClr val="bg1"/>
                    </a:solidFill>
                  </a:tcPr>
                </a:tc>
                <a:tc>
                  <a:txBody>
                    <a:bodyPr/>
                    <a:lstStyle/>
                    <a:p>
                      <a:r>
                        <a:rPr kumimoji="1" lang="en-US" altLang="ja-JP" sz="2400" dirty="0" smtClean="0"/>
                        <a:t>In</a:t>
                      </a:r>
                      <a:r>
                        <a:rPr kumimoji="1" lang="en-US" altLang="ja-JP" sz="2400" baseline="0" dirty="0" smtClean="0"/>
                        <a:t> the search space</a:t>
                      </a:r>
                    </a:p>
                    <a:p>
                      <a:endParaRPr kumimoji="1" lang="ja-JP" altLang="en-US" sz="2400" dirty="0"/>
                    </a:p>
                  </a:txBody>
                  <a:tcPr>
                    <a:lnR w="12700" cap="flat" cmpd="sng" algn="ctr">
                      <a:solidFill>
                        <a:schemeClr val="accent6">
                          <a:lumMod val="60000"/>
                          <a:lumOff val="40000"/>
                        </a:schemeClr>
                      </a:solidFill>
                      <a:prstDash val="solid"/>
                      <a:round/>
                      <a:headEnd type="none" w="med" len="med"/>
                      <a:tailEnd type="none" w="med" len="med"/>
                    </a:lnR>
                    <a:lnB w="12700" cap="flat" cmpd="sng" algn="ctr">
                      <a:solidFill>
                        <a:schemeClr val="accent6">
                          <a:lumMod val="60000"/>
                          <a:lumOff val="4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492995316"/>
                  </a:ext>
                </a:extLst>
              </a:tr>
            </a:tbl>
          </a:graphicData>
        </a:graphic>
      </p:graphicFrame>
      <p:sp>
        <p:nvSpPr>
          <p:cNvPr id="3" name="テキスト ボックス 2"/>
          <p:cNvSpPr txBox="1"/>
          <p:nvPr/>
        </p:nvSpPr>
        <p:spPr>
          <a:xfrm>
            <a:off x="1971081" y="2446306"/>
            <a:ext cx="8155816" cy="461665"/>
          </a:xfrm>
          <a:prstGeom prst="rect">
            <a:avLst/>
          </a:prstGeom>
          <a:noFill/>
        </p:spPr>
        <p:txBody>
          <a:bodyPr wrap="square" rtlCol="0">
            <a:spAutoFit/>
          </a:bodyPr>
          <a:lstStyle/>
          <a:p>
            <a:r>
              <a:rPr kumimoji="1" lang="en-US" altLang="ja-JP" sz="2400" b="1" dirty="0" smtClean="0">
                <a:solidFill>
                  <a:schemeClr val="tx1">
                    <a:lumMod val="75000"/>
                    <a:lumOff val="25000"/>
                  </a:schemeClr>
                </a:solidFill>
              </a:rPr>
              <a:t>Three improvements from conventional BA to DNRBA</a:t>
            </a:r>
            <a:endParaRPr kumimoji="1" lang="ja-JP" altLang="en-US" sz="2400" b="1" dirty="0">
              <a:solidFill>
                <a:schemeClr val="tx1">
                  <a:lumMod val="75000"/>
                  <a:lumOff val="25000"/>
                </a:schemeClr>
              </a:solidFill>
            </a:endParaRPr>
          </a:p>
        </p:txBody>
      </p:sp>
      <p:graphicFrame>
        <p:nvGraphicFramePr>
          <p:cNvPr id="5" name="表 4"/>
          <p:cNvGraphicFramePr>
            <a:graphicFrameLocks noGrp="1"/>
          </p:cNvGraphicFramePr>
          <p:nvPr>
            <p:extLst>
              <p:ext uri="{D42A27DB-BD31-4B8C-83A1-F6EECF244321}">
                <p14:modId xmlns:p14="http://schemas.microsoft.com/office/powerpoint/2010/main" val="1248716618"/>
              </p:ext>
            </p:extLst>
          </p:nvPr>
        </p:nvGraphicFramePr>
        <p:xfrm>
          <a:off x="5437238" y="2933117"/>
          <a:ext cx="6538147" cy="2968761"/>
        </p:xfrm>
        <a:graphic>
          <a:graphicData uri="http://schemas.openxmlformats.org/drawingml/2006/table">
            <a:tbl>
              <a:tblPr firstRow="1" bandRow="1">
                <a:tableStyleId>{5C22544A-7EE6-4342-B048-85BDC9FD1C3A}</a:tableStyleId>
              </a:tblPr>
              <a:tblGrid>
                <a:gridCol w="1862455">
                  <a:extLst>
                    <a:ext uri="{9D8B030D-6E8A-4147-A177-3AD203B41FA5}">
                      <a16:colId xmlns:a16="http://schemas.microsoft.com/office/drawing/2014/main" val="303291509"/>
                    </a:ext>
                  </a:extLst>
                </a:gridCol>
                <a:gridCol w="4675692">
                  <a:extLst>
                    <a:ext uri="{9D8B030D-6E8A-4147-A177-3AD203B41FA5}">
                      <a16:colId xmlns:a16="http://schemas.microsoft.com/office/drawing/2014/main" val="3282902628"/>
                    </a:ext>
                  </a:extLst>
                </a:gridCol>
              </a:tblGrid>
              <a:tr h="463869">
                <a:tc gridSpan="2">
                  <a:txBody>
                    <a:bodyPr/>
                    <a:lstStyle/>
                    <a:p>
                      <a:r>
                        <a:rPr kumimoji="1" lang="en-US" altLang="ja-JP" sz="2400" dirty="0" smtClean="0"/>
                        <a:t>DNRBA</a:t>
                      </a:r>
                      <a:endParaRPr kumimoji="1" lang="ja-JP" altLang="en-US" sz="2400" dirty="0"/>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solidFill>
                      <a:schemeClr val="accent6"/>
                    </a:solidFill>
                  </a:tcPr>
                </a:tc>
                <a:tc hMerge="1">
                  <a:txBody>
                    <a:bodyPr/>
                    <a:lstStyle/>
                    <a:p>
                      <a:endParaRPr kumimoji="1" lang="ja-JP" altLang="en-US" sz="2400" dirty="0"/>
                    </a:p>
                  </a:txBody>
                  <a:tcPr>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solidFill>
                      <a:schemeClr val="accent6"/>
                    </a:solidFill>
                  </a:tcPr>
                </a:tc>
                <a:extLst>
                  <a:ext uri="{0D108BD9-81ED-4DB2-BD59-A6C34878D82A}">
                    <a16:rowId xmlns:a16="http://schemas.microsoft.com/office/drawing/2014/main" val="233311361"/>
                  </a:ext>
                </a:extLst>
              </a:tr>
              <a:tr h="834964">
                <a:tc>
                  <a:txBody>
                    <a:bodyPr/>
                    <a:lstStyle/>
                    <a:p>
                      <a:pPr marL="0" marR="0" lvl="0" indent="0" algn="l" defTabSz="1219170" rtl="0" eaLnBrk="1" fontAlgn="auto" latinLnBrk="1" hangingPunct="1">
                        <a:lnSpc>
                          <a:spcPct val="100000"/>
                        </a:lnSpc>
                        <a:spcBef>
                          <a:spcPts val="0"/>
                        </a:spcBef>
                        <a:spcAft>
                          <a:spcPts val="0"/>
                        </a:spcAft>
                        <a:buClrTx/>
                        <a:buSzTx/>
                        <a:buFontTx/>
                        <a:buNone/>
                        <a:tabLst/>
                        <a:defRPr/>
                      </a:pPr>
                      <a:r>
                        <a:rPr kumimoji="1" lang="en-US" altLang="ja-JP" sz="2400" dirty="0" smtClean="0">
                          <a:solidFill>
                            <a:schemeClr val="accent6"/>
                          </a:solidFill>
                        </a:rPr>
                        <a:t>exploration</a:t>
                      </a:r>
                      <a:endParaRPr kumimoji="1" lang="ja-JP" altLang="en-US" sz="2400" dirty="0" smtClean="0">
                        <a:solidFill>
                          <a:schemeClr val="accent6"/>
                        </a:solidFill>
                      </a:endParaRPr>
                    </a:p>
                  </a:txBody>
                  <a:tcPr>
                    <a:lnL w="12700" cap="flat" cmpd="sng" algn="ctr">
                      <a:solidFill>
                        <a:schemeClr val="accent6">
                          <a:lumMod val="60000"/>
                          <a:lumOff val="40000"/>
                        </a:schemeClr>
                      </a:solidFill>
                      <a:prstDash val="solid"/>
                      <a:round/>
                      <a:headEnd type="none" w="med" len="med"/>
                      <a:tailEnd type="none" w="med" len="med"/>
                    </a:lnL>
                    <a:solidFill>
                      <a:schemeClr val="bg1"/>
                    </a:solidFill>
                  </a:tcPr>
                </a:tc>
                <a:tc>
                  <a:txBody>
                    <a:bodyPr/>
                    <a:lstStyle/>
                    <a:p>
                      <a:r>
                        <a:rPr kumimoji="1" lang="en-US" altLang="ja-JP" sz="2400" u="none" dirty="0" smtClean="0">
                          <a:solidFill>
                            <a:schemeClr val="accent6"/>
                          </a:solidFill>
                        </a:rPr>
                        <a:t>Keep</a:t>
                      </a:r>
                      <a:r>
                        <a:rPr kumimoji="1" lang="en-US" altLang="ja-JP" sz="2400" u="none" baseline="0" dirty="0" smtClean="0">
                          <a:solidFill>
                            <a:schemeClr val="accent6"/>
                          </a:solidFill>
                        </a:rPr>
                        <a:t> away from the personal </a:t>
                      </a:r>
                      <a:br>
                        <a:rPr kumimoji="1" lang="en-US" altLang="ja-JP" sz="2400" u="none" baseline="0" dirty="0" smtClean="0">
                          <a:solidFill>
                            <a:schemeClr val="accent6"/>
                          </a:solidFill>
                        </a:rPr>
                      </a:br>
                      <a:r>
                        <a:rPr kumimoji="1" lang="en-US" altLang="ja-JP" sz="2400" u="none" baseline="0" dirty="0" smtClean="0">
                          <a:solidFill>
                            <a:schemeClr val="accent6"/>
                          </a:solidFill>
                        </a:rPr>
                        <a:t>best solution in the Niche radius </a:t>
                      </a:r>
                      <a:endParaRPr kumimoji="1" lang="ja-JP" altLang="en-US" sz="2400" u="none" dirty="0">
                        <a:solidFill>
                          <a:schemeClr val="accent6"/>
                        </a:solidFill>
                      </a:endParaRPr>
                    </a:p>
                  </a:txBody>
                  <a:tcPr>
                    <a:lnR w="12700" cap="flat" cmpd="sng" algn="ctr">
                      <a:solidFill>
                        <a:schemeClr val="accent6">
                          <a:lumMod val="60000"/>
                          <a:lumOff val="40000"/>
                        </a:schemeClr>
                      </a:solidFill>
                      <a:prstDash val="solid"/>
                      <a:round/>
                      <a:headEnd type="none" w="med" len="med"/>
                      <a:tailEnd type="none" w="med" len="med"/>
                    </a:lnR>
                    <a:solidFill>
                      <a:schemeClr val="bg1">
                        <a:lumMod val="95000"/>
                      </a:schemeClr>
                    </a:solidFill>
                  </a:tcPr>
                </a:tc>
                <a:extLst>
                  <a:ext uri="{0D108BD9-81ED-4DB2-BD59-A6C34878D82A}">
                    <a16:rowId xmlns:a16="http://schemas.microsoft.com/office/drawing/2014/main" val="3034889646"/>
                  </a:ext>
                </a:extLst>
              </a:tr>
              <a:tr h="834964">
                <a:tc>
                  <a:txBody>
                    <a:bodyPr/>
                    <a:lstStyle/>
                    <a:p>
                      <a:r>
                        <a:rPr kumimoji="1" lang="en-US" altLang="ja-JP" sz="2400" dirty="0" smtClean="0"/>
                        <a:t>exploitation</a:t>
                      </a:r>
                      <a:endParaRPr kumimoji="1" lang="ja-JP" altLang="en-US" sz="2400" dirty="0"/>
                    </a:p>
                  </a:txBody>
                  <a:tcPr>
                    <a:lnL w="12700" cap="flat" cmpd="sng" algn="ctr">
                      <a:solidFill>
                        <a:schemeClr val="accent6">
                          <a:lumMod val="60000"/>
                          <a:lumOff val="40000"/>
                        </a:schemeClr>
                      </a:solidFill>
                      <a:prstDash val="solid"/>
                      <a:round/>
                      <a:headEnd type="none" w="med" len="med"/>
                      <a:tailEnd type="none" w="med" len="med"/>
                    </a:lnL>
                    <a:solidFill>
                      <a:schemeClr val="bg1"/>
                    </a:solidFill>
                  </a:tcPr>
                </a:tc>
                <a:tc>
                  <a:txBody>
                    <a:bodyPr/>
                    <a:lstStyle/>
                    <a:p>
                      <a:pPr marL="0" marR="0" lvl="0" indent="0" algn="l" defTabSz="1219170" rtl="0" eaLnBrk="1" fontAlgn="auto" latinLnBrk="1" hangingPunct="1">
                        <a:lnSpc>
                          <a:spcPct val="100000"/>
                        </a:lnSpc>
                        <a:spcBef>
                          <a:spcPts val="0"/>
                        </a:spcBef>
                        <a:spcAft>
                          <a:spcPts val="0"/>
                        </a:spcAft>
                        <a:buClrTx/>
                        <a:buSzTx/>
                        <a:buFontTx/>
                        <a:buNone/>
                        <a:tabLst/>
                        <a:defRPr/>
                      </a:pPr>
                      <a:r>
                        <a:rPr kumimoji="1" lang="en-US" altLang="ja-JP" sz="2400" u="none" dirty="0" smtClean="0">
                          <a:solidFill>
                            <a:schemeClr val="accent6"/>
                          </a:solidFill>
                        </a:rPr>
                        <a:t>In</a:t>
                      </a:r>
                      <a:r>
                        <a:rPr kumimoji="1" lang="en-US" altLang="ja-JP" sz="2400" u="none" baseline="0" dirty="0" smtClean="0">
                          <a:solidFill>
                            <a:schemeClr val="accent6"/>
                          </a:solidFill>
                        </a:rPr>
                        <a:t> Niche radius of the personal </a:t>
                      </a:r>
                    </a:p>
                    <a:p>
                      <a:pPr marL="0" marR="0" lvl="0" indent="0" algn="l" defTabSz="1219170" rtl="0" eaLnBrk="1" fontAlgn="auto" latinLnBrk="1" hangingPunct="1">
                        <a:lnSpc>
                          <a:spcPct val="100000"/>
                        </a:lnSpc>
                        <a:spcBef>
                          <a:spcPts val="0"/>
                        </a:spcBef>
                        <a:spcAft>
                          <a:spcPts val="0"/>
                        </a:spcAft>
                        <a:buClrTx/>
                        <a:buSzTx/>
                        <a:buFontTx/>
                        <a:buNone/>
                        <a:tabLst/>
                        <a:defRPr/>
                      </a:pPr>
                      <a:r>
                        <a:rPr kumimoji="1" lang="en-US" altLang="ja-JP" sz="2400" u="none" baseline="0" dirty="0" smtClean="0">
                          <a:solidFill>
                            <a:schemeClr val="accent6"/>
                          </a:solidFill>
                        </a:rPr>
                        <a:t>best solution</a:t>
                      </a:r>
                      <a:endParaRPr kumimoji="1" lang="ja-JP" altLang="en-US" sz="2400" u="none" dirty="0">
                        <a:solidFill>
                          <a:schemeClr val="accent6"/>
                        </a:solidFill>
                      </a:endParaRPr>
                    </a:p>
                  </a:txBody>
                  <a:tcPr>
                    <a:lnR w="12700" cap="flat" cmpd="sng" algn="ctr">
                      <a:solidFill>
                        <a:schemeClr val="accent6">
                          <a:lumMod val="60000"/>
                          <a:lumOff val="40000"/>
                        </a:schemeClr>
                      </a:solidFill>
                      <a:prstDash val="solid"/>
                      <a:round/>
                      <a:headEnd type="none" w="med" len="med"/>
                      <a:tailEnd type="none" w="med" len="med"/>
                    </a:lnR>
                    <a:solidFill>
                      <a:schemeClr val="bg1">
                        <a:lumMod val="95000"/>
                      </a:schemeClr>
                    </a:solidFill>
                  </a:tcPr>
                </a:tc>
                <a:extLst>
                  <a:ext uri="{0D108BD9-81ED-4DB2-BD59-A6C34878D82A}">
                    <a16:rowId xmlns:a16="http://schemas.microsoft.com/office/drawing/2014/main" val="1240945964"/>
                  </a:ext>
                </a:extLst>
              </a:tr>
              <a:tr h="834964">
                <a:tc>
                  <a:txBody>
                    <a:bodyPr/>
                    <a:lstStyle/>
                    <a:p>
                      <a:r>
                        <a:rPr kumimoji="1" lang="en-US" altLang="ja-JP" sz="2400" dirty="0" smtClean="0"/>
                        <a:t>exploration</a:t>
                      </a:r>
                      <a:endParaRPr kumimoji="1" lang="ja-JP" altLang="en-US" sz="2400" dirty="0"/>
                    </a:p>
                  </a:txBody>
                  <a:tcPr>
                    <a:lnL w="12700" cap="flat" cmpd="sng" algn="ctr">
                      <a:solidFill>
                        <a:schemeClr val="accent6">
                          <a:lumMod val="60000"/>
                          <a:lumOff val="40000"/>
                        </a:schemeClr>
                      </a:solidFill>
                      <a:prstDash val="solid"/>
                      <a:round/>
                      <a:headEnd type="none" w="med" len="med"/>
                      <a:tailEnd type="none" w="med" len="med"/>
                    </a:lnL>
                    <a:lnB w="12700" cap="flat" cmpd="sng" algn="ctr">
                      <a:solidFill>
                        <a:schemeClr val="accent6">
                          <a:lumMod val="60000"/>
                          <a:lumOff val="40000"/>
                        </a:schemeClr>
                      </a:solidFill>
                      <a:prstDash val="solid"/>
                      <a:round/>
                      <a:headEnd type="none" w="med" len="med"/>
                      <a:tailEnd type="none" w="med" len="med"/>
                    </a:lnB>
                    <a:solidFill>
                      <a:schemeClr val="bg1"/>
                    </a:solidFill>
                  </a:tcPr>
                </a:tc>
                <a:tc>
                  <a:txBody>
                    <a:bodyPr/>
                    <a:lstStyle/>
                    <a:p>
                      <a:r>
                        <a:rPr kumimoji="1" lang="en-US" altLang="ja-JP" sz="2400" u="none" dirty="0" smtClean="0">
                          <a:solidFill>
                            <a:schemeClr val="accent6"/>
                          </a:solidFill>
                        </a:rPr>
                        <a:t>In Niche</a:t>
                      </a:r>
                      <a:r>
                        <a:rPr kumimoji="1" lang="en-US" altLang="ja-JP" sz="2400" u="none" baseline="0" dirty="0" smtClean="0">
                          <a:solidFill>
                            <a:schemeClr val="accent6"/>
                          </a:solidFill>
                        </a:rPr>
                        <a:t> radius of the current </a:t>
                      </a:r>
                    </a:p>
                    <a:p>
                      <a:r>
                        <a:rPr kumimoji="1" lang="en-US" altLang="ja-JP" sz="2400" u="none" baseline="0" dirty="0" smtClean="0">
                          <a:solidFill>
                            <a:schemeClr val="accent6"/>
                          </a:solidFill>
                        </a:rPr>
                        <a:t>solution</a:t>
                      </a:r>
                      <a:endParaRPr kumimoji="1" lang="ja-JP" altLang="en-US" sz="2400" u="none" dirty="0">
                        <a:solidFill>
                          <a:schemeClr val="accent6"/>
                        </a:solidFill>
                      </a:endParaRPr>
                    </a:p>
                  </a:txBody>
                  <a:tcPr>
                    <a:lnR w="12700" cap="flat" cmpd="sng" algn="ctr">
                      <a:solidFill>
                        <a:schemeClr val="accent6">
                          <a:lumMod val="60000"/>
                          <a:lumOff val="40000"/>
                        </a:schemeClr>
                      </a:solidFill>
                      <a:prstDash val="solid"/>
                      <a:round/>
                      <a:headEnd type="none" w="med" len="med"/>
                      <a:tailEnd type="none" w="med" len="med"/>
                    </a:lnR>
                    <a:lnB w="12700" cap="flat" cmpd="sng" algn="ctr">
                      <a:solidFill>
                        <a:schemeClr val="accent6">
                          <a:lumMod val="60000"/>
                          <a:lumOff val="4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692362540"/>
                  </a:ext>
                </a:extLst>
              </a:tr>
            </a:tbl>
          </a:graphicData>
        </a:graphic>
      </p:graphicFrame>
    </p:spTree>
    <p:extLst>
      <p:ext uri="{BB962C8B-B14F-4D97-AF65-F5344CB8AC3E}">
        <p14:creationId xmlns:p14="http://schemas.microsoft.com/office/powerpoint/2010/main" val="24892169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9" name="コンテンツ プレースホルダー 78"/>
          <p:cNvPicPr>
            <a:picLocks noGrp="1" noChangeAspect="1"/>
          </p:cNvPicPr>
          <p:nvPr>
            <p:ph idx="10"/>
          </p:nvPr>
        </p:nvPicPr>
        <p:blipFill>
          <a:blip r:embed="rId3">
            <a:extLst>
              <a:ext uri="{28A0092B-C50C-407E-A947-70E740481C1C}">
                <a14:useLocalDpi xmlns:a14="http://schemas.microsoft.com/office/drawing/2010/main" val="0"/>
              </a:ext>
            </a:extLst>
          </a:blip>
          <a:stretch>
            <a:fillRect/>
          </a:stretch>
        </p:blipFill>
        <p:spPr>
          <a:xfrm>
            <a:off x="5415945" y="2131164"/>
            <a:ext cx="4951374" cy="3713531"/>
          </a:xfrm>
        </p:spPr>
      </p:pic>
      <p:sp>
        <p:nvSpPr>
          <p:cNvPr id="2" name="タイトル 1"/>
          <p:cNvSpPr>
            <a:spLocks noGrp="1"/>
          </p:cNvSpPr>
          <p:nvPr>
            <p:ph type="title"/>
          </p:nvPr>
        </p:nvSpPr>
        <p:spPr/>
        <p:txBody>
          <a:bodyPr/>
          <a:lstStyle/>
          <a:p>
            <a:r>
              <a:rPr lang="en-US" altLang="ja-JP" dirty="0" smtClean="0"/>
              <a:t>Description of </a:t>
            </a:r>
            <a:r>
              <a:rPr kumimoji="1" lang="en-US" altLang="ja-JP" dirty="0" smtClean="0"/>
              <a:t>DNRBA</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dirty="0"/>
          </a:p>
        </p:txBody>
      </p:sp>
      <p:sp>
        <p:nvSpPr>
          <p:cNvPr id="29" name="テキスト ボックス 28"/>
          <p:cNvSpPr txBox="1"/>
          <p:nvPr/>
        </p:nvSpPr>
        <p:spPr>
          <a:xfrm>
            <a:off x="10787449" y="568411"/>
            <a:ext cx="1260389" cy="461665"/>
          </a:xfrm>
          <a:prstGeom prst="rect">
            <a:avLst/>
          </a:prstGeom>
          <a:noFill/>
        </p:spPr>
        <p:txBody>
          <a:bodyPr wrap="square" rtlCol="0">
            <a:spAutoFit/>
          </a:bodyPr>
          <a:lstStyle/>
          <a:p>
            <a:pPr algn="r"/>
            <a:r>
              <a:rPr kumimoji="1" lang="en-US" altLang="ja-JP" sz="2400" b="1" dirty="0"/>
              <a:t>7</a:t>
            </a:r>
            <a:endParaRPr kumimoji="1" lang="ja-JP" altLang="en-US" sz="2400" b="1" dirty="0"/>
          </a:p>
        </p:txBody>
      </p:sp>
      <p:graphicFrame>
        <p:nvGraphicFramePr>
          <p:cNvPr id="32" name="コンテンツ プレースホルダー 4"/>
          <p:cNvGraphicFramePr>
            <a:graphicFrameLocks/>
          </p:cNvGraphicFramePr>
          <p:nvPr>
            <p:extLst>
              <p:ext uri="{D42A27DB-BD31-4B8C-83A1-F6EECF244321}">
                <p14:modId xmlns:p14="http://schemas.microsoft.com/office/powerpoint/2010/main" val="494175376"/>
              </p:ext>
            </p:extLst>
          </p:nvPr>
        </p:nvGraphicFramePr>
        <p:xfrm>
          <a:off x="243173" y="1642891"/>
          <a:ext cx="5144375" cy="451077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90" name="楕円 89"/>
          <p:cNvSpPr/>
          <p:nvPr/>
        </p:nvSpPr>
        <p:spPr>
          <a:xfrm>
            <a:off x="6598508" y="3200400"/>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楕円 90"/>
          <p:cNvSpPr/>
          <p:nvPr/>
        </p:nvSpPr>
        <p:spPr>
          <a:xfrm>
            <a:off x="8723424" y="3146400"/>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楕円 91"/>
          <p:cNvSpPr/>
          <p:nvPr/>
        </p:nvSpPr>
        <p:spPr>
          <a:xfrm>
            <a:off x="8839204" y="4650267"/>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96" name="テキスト ボックス 95"/>
              <p:cNvSpPr txBox="1"/>
              <p:nvPr/>
            </p:nvSpPr>
            <p:spPr>
              <a:xfrm>
                <a:off x="8839204" y="3146400"/>
                <a:ext cx="317972"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1</m:t>
                          </m:r>
                        </m:sub>
                      </m:sSub>
                    </m:oMath>
                  </m:oMathPara>
                </a14:m>
                <a:endParaRPr kumimoji="1" lang="ja-JP" altLang="en-US" sz="2000" dirty="0"/>
              </a:p>
            </p:txBody>
          </p:sp>
        </mc:Choice>
        <mc:Fallback xmlns="">
          <p:sp>
            <p:nvSpPr>
              <p:cNvPr id="96" name="テキスト ボックス 95"/>
              <p:cNvSpPr txBox="1">
                <a:spLocks noRot="1" noChangeAspect="1" noMove="1" noResize="1" noEditPoints="1" noAdjustHandles="1" noChangeArrowheads="1" noChangeShapeType="1" noTextEdit="1"/>
              </p:cNvSpPr>
              <p:nvPr/>
            </p:nvSpPr>
            <p:spPr>
              <a:xfrm>
                <a:off x="8839204" y="3146400"/>
                <a:ext cx="317972" cy="307777"/>
              </a:xfrm>
              <a:prstGeom prst="rect">
                <a:avLst/>
              </a:prstGeom>
              <a:blipFill>
                <a:blip r:embed="rId9"/>
                <a:stretch>
                  <a:fillRect l="-7692" r="-5769" b="-1764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7" name="テキスト ボックス 96"/>
              <p:cNvSpPr txBox="1"/>
              <p:nvPr/>
            </p:nvSpPr>
            <p:spPr>
              <a:xfrm>
                <a:off x="7891848" y="3756002"/>
                <a:ext cx="574837"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𝑁𝑅</m:t>
                          </m:r>
                          <m:r>
                            <a:rPr kumimoji="1" lang="en-US" altLang="ja-JP" sz="2000" b="0" i="1" smtClean="0">
                              <a:latin typeface="Cambria Math" panose="02040503050406030204" pitchFamily="18" charset="0"/>
                            </a:rPr>
                            <m:t>∗</m:t>
                          </m:r>
                        </m:sub>
                      </m:sSub>
                    </m:oMath>
                  </m:oMathPara>
                </a14:m>
                <a:endParaRPr kumimoji="1" lang="ja-JP" altLang="en-US" sz="2000" dirty="0"/>
              </a:p>
            </p:txBody>
          </p:sp>
        </mc:Choice>
        <mc:Fallback xmlns="">
          <p:sp>
            <p:nvSpPr>
              <p:cNvPr id="97" name="テキスト ボックス 96"/>
              <p:cNvSpPr txBox="1">
                <a:spLocks noRot="1" noChangeAspect="1" noMove="1" noResize="1" noEditPoints="1" noAdjustHandles="1" noChangeArrowheads="1" noChangeShapeType="1" noTextEdit="1"/>
              </p:cNvSpPr>
              <p:nvPr/>
            </p:nvSpPr>
            <p:spPr>
              <a:xfrm>
                <a:off x="7891848" y="3756002"/>
                <a:ext cx="574837" cy="307777"/>
              </a:xfrm>
              <a:prstGeom prst="rect">
                <a:avLst/>
              </a:prstGeom>
              <a:blipFill>
                <a:blip r:embed="rId10"/>
                <a:stretch>
                  <a:fillRect l="-5319" r="-1064" b="-196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7" name="テキスト ボックス 106"/>
              <p:cNvSpPr txBox="1"/>
              <p:nvPr/>
            </p:nvSpPr>
            <p:spPr>
              <a:xfrm>
                <a:off x="6895144" y="3718978"/>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3</m:t>
                          </m:r>
                        </m:sub>
                      </m:sSub>
                    </m:oMath>
                  </m:oMathPara>
                </a14:m>
                <a:endParaRPr kumimoji="1" lang="ja-JP" altLang="en-US" sz="2000" dirty="0"/>
              </a:p>
            </p:txBody>
          </p:sp>
        </mc:Choice>
        <mc:Fallback xmlns="">
          <p:sp>
            <p:nvSpPr>
              <p:cNvPr id="107" name="テキスト ボックス 106"/>
              <p:cNvSpPr txBox="1">
                <a:spLocks noRot="1" noChangeAspect="1" noMove="1" noResize="1" noEditPoints="1" noAdjustHandles="1" noChangeArrowheads="1" noChangeShapeType="1" noTextEdit="1"/>
              </p:cNvSpPr>
              <p:nvPr/>
            </p:nvSpPr>
            <p:spPr>
              <a:xfrm>
                <a:off x="6895144" y="3718978"/>
                <a:ext cx="323935" cy="307777"/>
              </a:xfrm>
              <a:prstGeom prst="rect">
                <a:avLst/>
              </a:prstGeom>
              <a:blipFill>
                <a:blip r:embed="rId12"/>
                <a:stretch>
                  <a:fillRect l="-7547" r="-7547" b="-196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8" name="テキスト ボックス 107"/>
              <p:cNvSpPr txBox="1"/>
              <p:nvPr/>
            </p:nvSpPr>
            <p:spPr>
              <a:xfrm>
                <a:off x="7019000" y="4638814"/>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4</m:t>
                          </m:r>
                        </m:sub>
                      </m:sSub>
                    </m:oMath>
                  </m:oMathPara>
                </a14:m>
                <a:endParaRPr kumimoji="1" lang="ja-JP" altLang="en-US" sz="2000" dirty="0"/>
              </a:p>
            </p:txBody>
          </p:sp>
        </mc:Choice>
        <mc:Fallback xmlns="">
          <p:sp>
            <p:nvSpPr>
              <p:cNvPr id="108" name="テキスト ボックス 107"/>
              <p:cNvSpPr txBox="1">
                <a:spLocks noRot="1" noChangeAspect="1" noMove="1" noResize="1" noEditPoints="1" noAdjustHandles="1" noChangeArrowheads="1" noChangeShapeType="1" noTextEdit="1"/>
              </p:cNvSpPr>
              <p:nvPr/>
            </p:nvSpPr>
            <p:spPr>
              <a:xfrm>
                <a:off x="7019000" y="4638814"/>
                <a:ext cx="323935" cy="307777"/>
              </a:xfrm>
              <a:prstGeom prst="rect">
                <a:avLst/>
              </a:prstGeom>
              <a:blipFill>
                <a:blip r:embed="rId13"/>
                <a:stretch>
                  <a:fillRect l="-7407" r="-3704"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9" name="テキスト ボックス 108"/>
              <p:cNvSpPr txBox="1"/>
              <p:nvPr/>
            </p:nvSpPr>
            <p:spPr>
              <a:xfrm>
                <a:off x="6387587" y="3222335"/>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2</m:t>
                          </m:r>
                        </m:sub>
                      </m:sSub>
                    </m:oMath>
                  </m:oMathPara>
                </a14:m>
                <a:endParaRPr kumimoji="1" lang="ja-JP" altLang="en-US" sz="2000" dirty="0"/>
              </a:p>
            </p:txBody>
          </p:sp>
        </mc:Choice>
        <mc:Fallback xmlns="">
          <p:sp>
            <p:nvSpPr>
              <p:cNvPr id="109" name="テキスト ボックス 108"/>
              <p:cNvSpPr txBox="1">
                <a:spLocks noRot="1" noChangeAspect="1" noMove="1" noResize="1" noEditPoints="1" noAdjustHandles="1" noChangeArrowheads="1" noChangeShapeType="1" noTextEdit="1"/>
              </p:cNvSpPr>
              <p:nvPr/>
            </p:nvSpPr>
            <p:spPr>
              <a:xfrm>
                <a:off x="6387587" y="3222335"/>
                <a:ext cx="323935" cy="307777"/>
              </a:xfrm>
              <a:prstGeom prst="rect">
                <a:avLst/>
              </a:prstGeom>
              <a:blipFill>
                <a:blip r:embed="rId14"/>
                <a:stretch>
                  <a:fillRect l="-9434" r="-5660"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0" name="テキスト ボックス 109"/>
              <p:cNvSpPr txBox="1"/>
              <p:nvPr/>
            </p:nvSpPr>
            <p:spPr>
              <a:xfrm>
                <a:off x="8623269" y="4691499"/>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5</m:t>
                          </m:r>
                        </m:sub>
                      </m:sSub>
                    </m:oMath>
                  </m:oMathPara>
                </a14:m>
                <a:endParaRPr kumimoji="1" lang="ja-JP" altLang="en-US" sz="2000" dirty="0"/>
              </a:p>
            </p:txBody>
          </p:sp>
        </mc:Choice>
        <mc:Fallback xmlns="">
          <p:sp>
            <p:nvSpPr>
              <p:cNvPr id="110" name="テキスト ボックス 109"/>
              <p:cNvSpPr txBox="1">
                <a:spLocks noRot="1" noChangeAspect="1" noMove="1" noResize="1" noEditPoints="1" noAdjustHandles="1" noChangeArrowheads="1" noChangeShapeType="1" noTextEdit="1"/>
              </p:cNvSpPr>
              <p:nvPr/>
            </p:nvSpPr>
            <p:spPr>
              <a:xfrm>
                <a:off x="8623269" y="4691499"/>
                <a:ext cx="323935" cy="307777"/>
              </a:xfrm>
              <a:prstGeom prst="rect">
                <a:avLst/>
              </a:prstGeom>
              <a:blipFill>
                <a:blip r:embed="rId15"/>
                <a:stretch>
                  <a:fillRect l="-9434" r="-5660" b="-20000"/>
                </a:stretch>
              </a:blipFill>
            </p:spPr>
            <p:txBody>
              <a:bodyPr/>
              <a:lstStyle/>
              <a:p>
                <a:r>
                  <a:rPr lang="ja-JP" altLang="en-US">
                    <a:noFill/>
                  </a:rPr>
                  <a:t> </a:t>
                </a:r>
              </a:p>
            </p:txBody>
          </p:sp>
        </mc:Fallback>
      </mc:AlternateContent>
      <p:sp>
        <p:nvSpPr>
          <p:cNvPr id="116" name="楕円 115"/>
          <p:cNvSpPr/>
          <p:nvPr/>
        </p:nvSpPr>
        <p:spPr>
          <a:xfrm>
            <a:off x="7286369" y="4604956"/>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1" name="楕円 120"/>
          <p:cNvSpPr/>
          <p:nvPr/>
        </p:nvSpPr>
        <p:spPr>
          <a:xfrm>
            <a:off x="7133969" y="3735861"/>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7" name="楕円 126"/>
          <p:cNvSpPr/>
          <p:nvPr/>
        </p:nvSpPr>
        <p:spPr>
          <a:xfrm>
            <a:off x="6424967" y="3011836"/>
            <a:ext cx="1512000" cy="1512000"/>
          </a:xfrm>
          <a:prstGeom prst="ellipse">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0" name="楕円 129"/>
          <p:cNvSpPr/>
          <p:nvPr/>
        </p:nvSpPr>
        <p:spPr>
          <a:xfrm>
            <a:off x="5896508" y="2539827"/>
            <a:ext cx="1512000" cy="1512000"/>
          </a:xfrm>
          <a:prstGeom prst="ellipse">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1" name="楕円 130"/>
          <p:cNvSpPr/>
          <p:nvPr/>
        </p:nvSpPr>
        <p:spPr>
          <a:xfrm>
            <a:off x="8021424" y="2444400"/>
            <a:ext cx="1512000" cy="1512000"/>
          </a:xfrm>
          <a:prstGeom prst="ellipse">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2" name="楕円 131"/>
          <p:cNvSpPr/>
          <p:nvPr/>
        </p:nvSpPr>
        <p:spPr>
          <a:xfrm>
            <a:off x="8136592" y="3904858"/>
            <a:ext cx="1512000" cy="1512000"/>
          </a:xfrm>
          <a:prstGeom prst="ellipse">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3" name="楕円 132"/>
          <p:cNvSpPr/>
          <p:nvPr/>
        </p:nvSpPr>
        <p:spPr>
          <a:xfrm>
            <a:off x="6555843" y="3846302"/>
            <a:ext cx="1512000" cy="1512000"/>
          </a:xfrm>
          <a:prstGeom prst="ellipse">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4" name="直線矢印コネクタ 133"/>
          <p:cNvCxnSpPr/>
          <p:nvPr/>
        </p:nvCxnSpPr>
        <p:spPr>
          <a:xfrm>
            <a:off x="7270366" y="3845642"/>
            <a:ext cx="459983" cy="417251"/>
          </a:xfrm>
          <a:prstGeom prst="straightConnector1">
            <a:avLst/>
          </a:prstGeom>
          <a:ln w="190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5" name="テキスト ボックス 134"/>
              <p:cNvSpPr txBox="1"/>
              <p:nvPr/>
            </p:nvSpPr>
            <p:spPr>
              <a:xfrm>
                <a:off x="7453644" y="3766815"/>
                <a:ext cx="20281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solidFill>
                            <a:srgbClr val="FF0000"/>
                          </a:solidFill>
                          <a:latin typeface="Cambria Math" panose="02040503050406030204" pitchFamily="18" charset="0"/>
                        </a:rPr>
                        <m:t>𝜎</m:t>
                      </m:r>
                    </m:oMath>
                  </m:oMathPara>
                </a14:m>
                <a:endParaRPr kumimoji="1" lang="ja-JP" altLang="en-US" dirty="0">
                  <a:solidFill>
                    <a:srgbClr val="FF0000"/>
                  </a:solidFill>
                </a:endParaRPr>
              </a:p>
            </p:txBody>
          </p:sp>
        </mc:Choice>
        <mc:Fallback xmlns="">
          <p:sp>
            <p:nvSpPr>
              <p:cNvPr id="135" name="テキスト ボックス 134"/>
              <p:cNvSpPr txBox="1">
                <a:spLocks noRot="1" noChangeAspect="1" noMove="1" noResize="1" noEditPoints="1" noAdjustHandles="1" noChangeArrowheads="1" noChangeShapeType="1" noTextEdit="1"/>
              </p:cNvSpPr>
              <p:nvPr/>
            </p:nvSpPr>
            <p:spPr>
              <a:xfrm>
                <a:off x="7453644" y="3766815"/>
                <a:ext cx="202811" cy="276999"/>
              </a:xfrm>
              <a:prstGeom prst="rect">
                <a:avLst/>
              </a:prstGeom>
              <a:blipFill>
                <a:blip r:embed="rId17"/>
                <a:stretch>
                  <a:fillRect l="-15152" r="-12121" b="-4444"/>
                </a:stretch>
              </a:blipFill>
            </p:spPr>
            <p:txBody>
              <a:bodyPr/>
              <a:lstStyle/>
              <a:p>
                <a:r>
                  <a:rPr lang="ja-JP" altLang="en-US">
                    <a:noFill/>
                  </a:rPr>
                  <a:t> </a:t>
                </a:r>
              </a:p>
            </p:txBody>
          </p:sp>
        </mc:Fallback>
      </mc:AlternateContent>
      <p:sp>
        <p:nvSpPr>
          <p:cNvPr id="31" name="星 5 30"/>
          <p:cNvSpPr/>
          <p:nvPr/>
        </p:nvSpPr>
        <p:spPr>
          <a:xfrm>
            <a:off x="7965364" y="3690459"/>
            <a:ext cx="144000" cy="144000"/>
          </a:xfrm>
          <a:prstGeom prst="star5">
            <a:avLst/>
          </a:prstGeom>
          <a:solidFill>
            <a:srgbClr val="FFFF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7" name="楕円 136"/>
          <p:cNvSpPr/>
          <p:nvPr/>
        </p:nvSpPr>
        <p:spPr>
          <a:xfrm>
            <a:off x="7312869" y="2931916"/>
            <a:ext cx="1512000" cy="1512000"/>
          </a:xfrm>
          <a:prstGeom prst="ellipse">
            <a:avLst/>
          </a:prstGeom>
          <a:solidFill>
            <a:srgbClr val="FFFF00">
              <a:alpha val="20000"/>
            </a:srgbClr>
          </a:solidFill>
          <a:ln>
            <a:solidFill>
              <a:srgbClr val="F8F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3" name="テキスト ボックス 32"/>
              <p:cNvSpPr txBox="1"/>
              <p:nvPr/>
            </p:nvSpPr>
            <p:spPr>
              <a:xfrm>
                <a:off x="6887733" y="5680382"/>
                <a:ext cx="2033839" cy="338554"/>
              </a:xfrm>
              <a:prstGeom prst="rect">
                <a:avLst/>
              </a:prstGeom>
              <a:noFill/>
            </p:spPr>
            <p:txBody>
              <a:bodyPr wrap="square" rtlCol="0">
                <a:spAutoFit/>
              </a:bodyPr>
              <a:lstStyle/>
              <a:p>
                <a:r>
                  <a:rPr kumimoji="1" lang="ja-JP" altLang="en-US" sz="1600" dirty="0" smtClean="0"/>
                  <a:t>：</a:t>
                </a:r>
                <a:r>
                  <a:rPr kumimoji="1" lang="en-US" altLang="ja-JP" sz="1600" dirty="0" smtClean="0"/>
                  <a:t>individual</a:t>
                </a:r>
                <a:r>
                  <a:rPr kumimoji="1" lang="ja-JP" altLang="en-US" sz="1600" dirty="0" smtClean="0"/>
                  <a:t> </a:t>
                </a:r>
                <a14:m>
                  <m:oMath xmlns:m="http://schemas.openxmlformats.org/officeDocument/2006/math">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𝑥</m:t>
                        </m:r>
                      </m:e>
                      <m:sub>
                        <m:r>
                          <a:rPr kumimoji="1" lang="en-US" altLang="ja-JP" sz="1600" b="0" i="1" smtClean="0">
                            <a:latin typeface="Cambria Math" panose="02040503050406030204" pitchFamily="18" charset="0"/>
                          </a:rPr>
                          <m:t>𝑖</m:t>
                        </m:r>
                      </m:sub>
                    </m:sSub>
                  </m:oMath>
                </a14:m>
                <a:endParaRPr kumimoji="1" lang="ja-JP" altLang="en-US" sz="1600" dirty="0"/>
              </a:p>
            </p:txBody>
          </p:sp>
        </mc:Choice>
        <mc:Fallback xmlns="">
          <p:sp>
            <p:nvSpPr>
              <p:cNvPr id="33" name="テキスト ボックス 32"/>
              <p:cNvSpPr txBox="1">
                <a:spLocks noRot="1" noChangeAspect="1" noMove="1" noResize="1" noEditPoints="1" noAdjustHandles="1" noChangeArrowheads="1" noChangeShapeType="1" noTextEdit="1"/>
              </p:cNvSpPr>
              <p:nvPr/>
            </p:nvSpPr>
            <p:spPr>
              <a:xfrm>
                <a:off x="6887733" y="5680382"/>
                <a:ext cx="2033839" cy="338554"/>
              </a:xfrm>
              <a:prstGeom prst="rect">
                <a:avLst/>
              </a:prstGeom>
              <a:blipFill>
                <a:blip r:embed="rId18"/>
                <a:stretch>
                  <a:fillRect l="-1796" t="-5455" b="-23636"/>
                </a:stretch>
              </a:blipFill>
            </p:spPr>
            <p:txBody>
              <a:bodyPr/>
              <a:lstStyle/>
              <a:p>
                <a:r>
                  <a:rPr lang="ja-JP" altLang="en-US">
                    <a:noFill/>
                  </a:rPr>
                  <a:t> </a:t>
                </a:r>
              </a:p>
            </p:txBody>
          </p:sp>
        </mc:Fallback>
      </mc:AlternateContent>
      <p:sp>
        <p:nvSpPr>
          <p:cNvPr id="35" name="楕円 34"/>
          <p:cNvSpPr/>
          <p:nvPr/>
        </p:nvSpPr>
        <p:spPr>
          <a:xfrm>
            <a:off x="6779733" y="5779522"/>
            <a:ext cx="144000" cy="144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6" name="テキスト ボックス 35"/>
              <p:cNvSpPr txBox="1"/>
              <p:nvPr/>
            </p:nvSpPr>
            <p:spPr>
              <a:xfrm>
                <a:off x="8742726" y="5727603"/>
                <a:ext cx="1581395" cy="276999"/>
              </a:xfrm>
              <a:prstGeom prst="rect">
                <a:avLst/>
              </a:prstGeom>
              <a:noFill/>
            </p:spPr>
            <p:txBody>
              <a:bodyPr wrap="none" lIns="0" tIns="0" rIns="0" bIns="0" rtlCol="0">
                <a:spAutoFit/>
              </a:bodyPr>
              <a:lstStyle/>
              <a:p>
                <a:r>
                  <a:rPr kumimoji="1" lang="en-US" altLang="ja-JP" b="0" dirty="0" smtClean="0">
                    <a:solidFill>
                      <a:schemeClr val="tx1"/>
                    </a:solidFill>
                  </a:rPr>
                  <a:t>Niche radius</a:t>
                </a:r>
                <a:r>
                  <a:rPr kumimoji="1" lang="ja-JP" altLang="en-US" dirty="0"/>
                  <a:t> </a:t>
                </a:r>
                <a:r>
                  <a:rPr kumimoji="1" lang="en-US" altLang="ja-JP" dirty="0" smtClean="0"/>
                  <a:t>: </a:t>
                </a:r>
                <a14:m>
                  <m:oMath xmlns:m="http://schemas.openxmlformats.org/officeDocument/2006/math">
                    <m:r>
                      <a:rPr kumimoji="1" lang="en-US" altLang="ja-JP" i="1">
                        <a:latin typeface="Cambria Math" panose="02040503050406030204" pitchFamily="18" charset="0"/>
                      </a:rPr>
                      <m:t>𝜎</m:t>
                    </m:r>
                  </m:oMath>
                </a14:m>
                <a:endParaRPr kumimoji="1" lang="en-US" altLang="ja-JP" b="0" dirty="0" smtClean="0">
                  <a:solidFill>
                    <a:schemeClr val="tx1"/>
                  </a:solidFill>
                </a:endParaRPr>
              </a:p>
            </p:txBody>
          </p:sp>
        </mc:Choice>
        <mc:Fallback xmlns="">
          <p:sp>
            <p:nvSpPr>
              <p:cNvPr id="36" name="テキスト ボックス 35"/>
              <p:cNvSpPr txBox="1">
                <a:spLocks noRot="1" noChangeAspect="1" noMove="1" noResize="1" noEditPoints="1" noAdjustHandles="1" noChangeArrowheads="1" noChangeShapeType="1" noTextEdit="1"/>
              </p:cNvSpPr>
              <p:nvPr/>
            </p:nvSpPr>
            <p:spPr>
              <a:xfrm>
                <a:off x="8742726" y="5727603"/>
                <a:ext cx="1581395" cy="276999"/>
              </a:xfrm>
              <a:prstGeom prst="rect">
                <a:avLst/>
              </a:prstGeom>
              <a:blipFill>
                <a:blip r:embed="rId19"/>
                <a:stretch>
                  <a:fillRect l="-8846" t="-26667" r="-2308" b="-53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7" name="テキスト ボックス 36"/>
              <p:cNvSpPr txBox="1"/>
              <p:nvPr/>
            </p:nvSpPr>
            <p:spPr>
              <a:xfrm>
                <a:off x="7057111" y="6006935"/>
                <a:ext cx="2074158" cy="246221"/>
              </a:xfrm>
              <a:prstGeom prst="rect">
                <a:avLst/>
              </a:prstGeom>
              <a:noFill/>
            </p:spPr>
            <p:txBody>
              <a:bodyPr wrap="none" lIns="0" tIns="0" rIns="0" bIns="0" rtlCol="0">
                <a:spAutoFit/>
              </a:bodyPr>
              <a:lstStyle/>
              <a:p>
                <a:r>
                  <a:rPr kumimoji="1" lang="en-US" altLang="ja-JP" sz="1600" dirty="0" smtClean="0"/>
                  <a:t>: the best solution </a:t>
                </a:r>
                <a14:m>
                  <m:oMath xmlns:m="http://schemas.openxmlformats.org/officeDocument/2006/math">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𝑥</m:t>
                        </m:r>
                      </m:e>
                      <m:sub>
                        <m:r>
                          <a:rPr kumimoji="1" lang="en-US" altLang="ja-JP" sz="1600" b="0" i="1" smtClean="0">
                            <a:latin typeface="Cambria Math" panose="02040503050406030204" pitchFamily="18" charset="0"/>
                          </a:rPr>
                          <m:t>𝑁𝑅</m:t>
                        </m:r>
                        <m:r>
                          <a:rPr kumimoji="1" lang="en-US" altLang="ja-JP" sz="1600" b="0" i="1" smtClean="0">
                            <a:latin typeface="Cambria Math" panose="02040503050406030204" pitchFamily="18" charset="0"/>
                          </a:rPr>
                          <m:t>∗</m:t>
                        </m:r>
                      </m:sub>
                    </m:sSub>
                  </m:oMath>
                </a14:m>
                <a:endParaRPr kumimoji="1" lang="ja-JP" altLang="en-US" sz="1600" dirty="0"/>
              </a:p>
            </p:txBody>
          </p:sp>
        </mc:Choice>
        <mc:Fallback xmlns="">
          <p:sp>
            <p:nvSpPr>
              <p:cNvPr id="37" name="テキスト ボックス 36"/>
              <p:cNvSpPr txBox="1">
                <a:spLocks noRot="1" noChangeAspect="1" noMove="1" noResize="1" noEditPoints="1" noAdjustHandles="1" noChangeArrowheads="1" noChangeShapeType="1" noTextEdit="1"/>
              </p:cNvSpPr>
              <p:nvPr/>
            </p:nvSpPr>
            <p:spPr>
              <a:xfrm>
                <a:off x="7057111" y="6006935"/>
                <a:ext cx="2074158" cy="246221"/>
              </a:xfrm>
              <a:prstGeom prst="rect">
                <a:avLst/>
              </a:prstGeom>
              <a:blipFill>
                <a:blip r:embed="rId20"/>
                <a:stretch>
                  <a:fillRect l="-6176" t="-26829" r="-588" b="-46341"/>
                </a:stretch>
              </a:blipFill>
            </p:spPr>
            <p:txBody>
              <a:bodyPr/>
              <a:lstStyle/>
              <a:p>
                <a:r>
                  <a:rPr lang="ja-JP" altLang="en-US">
                    <a:noFill/>
                  </a:rPr>
                  <a:t> </a:t>
                </a:r>
              </a:p>
            </p:txBody>
          </p:sp>
        </mc:Fallback>
      </mc:AlternateContent>
      <p:sp>
        <p:nvSpPr>
          <p:cNvPr id="38" name="星 5 37"/>
          <p:cNvSpPr/>
          <p:nvPr/>
        </p:nvSpPr>
        <p:spPr>
          <a:xfrm>
            <a:off x="6772415" y="6058238"/>
            <a:ext cx="144000" cy="144000"/>
          </a:xfrm>
          <a:prstGeom prst="star5">
            <a:avLst/>
          </a:prstGeom>
          <a:solidFill>
            <a:srgbClr val="FFFF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2024309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9" name="コンテンツ プレースホルダー 78"/>
          <p:cNvPicPr>
            <a:picLocks noGrp="1" noChangeAspect="1"/>
          </p:cNvPicPr>
          <p:nvPr>
            <p:ph idx="10"/>
          </p:nvPr>
        </p:nvPicPr>
        <p:blipFill>
          <a:blip r:embed="rId3">
            <a:extLst>
              <a:ext uri="{28A0092B-C50C-407E-A947-70E740481C1C}">
                <a14:useLocalDpi xmlns:a14="http://schemas.microsoft.com/office/drawing/2010/main" val="0"/>
              </a:ext>
            </a:extLst>
          </a:blip>
          <a:stretch>
            <a:fillRect/>
          </a:stretch>
        </p:blipFill>
        <p:spPr>
          <a:xfrm>
            <a:off x="5415945" y="2131164"/>
            <a:ext cx="4951374" cy="3713531"/>
          </a:xfrm>
        </p:spPr>
      </p:pic>
      <p:sp>
        <p:nvSpPr>
          <p:cNvPr id="127" name="楕円 126"/>
          <p:cNvSpPr/>
          <p:nvPr/>
        </p:nvSpPr>
        <p:spPr>
          <a:xfrm>
            <a:off x="6424967" y="3011836"/>
            <a:ext cx="1512000" cy="1512000"/>
          </a:xfrm>
          <a:prstGeom prst="ellipse">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0" name="楕円 129"/>
          <p:cNvSpPr/>
          <p:nvPr/>
        </p:nvSpPr>
        <p:spPr>
          <a:xfrm>
            <a:off x="5896508" y="2539827"/>
            <a:ext cx="1512000" cy="1512000"/>
          </a:xfrm>
          <a:prstGeom prst="ellipse">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1" name="楕円 130"/>
          <p:cNvSpPr/>
          <p:nvPr/>
        </p:nvSpPr>
        <p:spPr>
          <a:xfrm>
            <a:off x="8021424" y="2444400"/>
            <a:ext cx="1512000" cy="1512000"/>
          </a:xfrm>
          <a:prstGeom prst="ellipse">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2" name="楕円 131"/>
          <p:cNvSpPr/>
          <p:nvPr/>
        </p:nvSpPr>
        <p:spPr>
          <a:xfrm>
            <a:off x="8136592" y="3904858"/>
            <a:ext cx="1512000" cy="1512000"/>
          </a:xfrm>
          <a:prstGeom prst="ellipse">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3" name="楕円 132"/>
          <p:cNvSpPr/>
          <p:nvPr/>
        </p:nvSpPr>
        <p:spPr>
          <a:xfrm>
            <a:off x="6555843" y="3846302"/>
            <a:ext cx="1512000" cy="1512000"/>
          </a:xfrm>
          <a:prstGeom prst="ellipse">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lang="en-US" altLang="ja-JP" dirty="0"/>
              <a:t>Description of DNRBA</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dirty="0"/>
          </a:p>
        </p:txBody>
      </p:sp>
      <p:sp>
        <p:nvSpPr>
          <p:cNvPr id="29" name="テキスト ボックス 28"/>
          <p:cNvSpPr txBox="1"/>
          <p:nvPr/>
        </p:nvSpPr>
        <p:spPr>
          <a:xfrm>
            <a:off x="10787449" y="568411"/>
            <a:ext cx="1260389" cy="461665"/>
          </a:xfrm>
          <a:prstGeom prst="rect">
            <a:avLst/>
          </a:prstGeom>
          <a:noFill/>
        </p:spPr>
        <p:txBody>
          <a:bodyPr wrap="square" rtlCol="0">
            <a:spAutoFit/>
          </a:bodyPr>
          <a:lstStyle/>
          <a:p>
            <a:pPr algn="r"/>
            <a:r>
              <a:rPr kumimoji="1" lang="en-US" altLang="ja-JP" sz="2400" b="1" dirty="0"/>
              <a:t>7</a:t>
            </a:r>
            <a:endParaRPr kumimoji="1" lang="ja-JP" altLang="en-US" sz="2400" b="1" dirty="0"/>
          </a:p>
        </p:txBody>
      </p:sp>
      <p:graphicFrame>
        <p:nvGraphicFramePr>
          <p:cNvPr id="32" name="コンテンツ プレースホルダー 4"/>
          <p:cNvGraphicFramePr>
            <a:graphicFrameLocks/>
          </p:cNvGraphicFramePr>
          <p:nvPr>
            <p:extLst>
              <p:ext uri="{D42A27DB-BD31-4B8C-83A1-F6EECF244321}">
                <p14:modId xmlns:p14="http://schemas.microsoft.com/office/powerpoint/2010/main" val="3627845285"/>
              </p:ext>
            </p:extLst>
          </p:nvPr>
        </p:nvGraphicFramePr>
        <p:xfrm>
          <a:off x="243173" y="1642891"/>
          <a:ext cx="5144375" cy="451077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90" name="楕円 89"/>
          <p:cNvSpPr/>
          <p:nvPr/>
        </p:nvSpPr>
        <p:spPr>
          <a:xfrm>
            <a:off x="6598508" y="3200400"/>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楕円 90"/>
          <p:cNvSpPr/>
          <p:nvPr/>
        </p:nvSpPr>
        <p:spPr>
          <a:xfrm>
            <a:off x="8723424" y="3146400"/>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楕円 91"/>
          <p:cNvSpPr/>
          <p:nvPr/>
        </p:nvSpPr>
        <p:spPr>
          <a:xfrm>
            <a:off x="8839204" y="4650267"/>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96" name="テキスト ボックス 95"/>
              <p:cNvSpPr txBox="1"/>
              <p:nvPr/>
            </p:nvSpPr>
            <p:spPr>
              <a:xfrm>
                <a:off x="8777419" y="2874549"/>
                <a:ext cx="317972"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1</m:t>
                          </m:r>
                        </m:sub>
                      </m:sSub>
                    </m:oMath>
                  </m:oMathPara>
                </a14:m>
                <a:endParaRPr kumimoji="1" lang="ja-JP" altLang="en-US" sz="2000" dirty="0"/>
              </a:p>
            </p:txBody>
          </p:sp>
        </mc:Choice>
        <mc:Fallback xmlns="">
          <p:sp>
            <p:nvSpPr>
              <p:cNvPr id="96" name="テキスト ボックス 95"/>
              <p:cNvSpPr txBox="1">
                <a:spLocks noRot="1" noChangeAspect="1" noMove="1" noResize="1" noEditPoints="1" noAdjustHandles="1" noChangeArrowheads="1" noChangeShapeType="1" noTextEdit="1"/>
              </p:cNvSpPr>
              <p:nvPr/>
            </p:nvSpPr>
            <p:spPr>
              <a:xfrm>
                <a:off x="8777419" y="2874549"/>
                <a:ext cx="317972" cy="307777"/>
              </a:xfrm>
              <a:prstGeom prst="rect">
                <a:avLst/>
              </a:prstGeom>
              <a:blipFill>
                <a:blip r:embed="rId9"/>
                <a:stretch>
                  <a:fillRect l="-9615" r="-5769"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7" name="テキスト ボックス 96"/>
              <p:cNvSpPr txBox="1"/>
              <p:nvPr/>
            </p:nvSpPr>
            <p:spPr>
              <a:xfrm>
                <a:off x="7891848" y="3756002"/>
                <a:ext cx="574837"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𝑁𝑅</m:t>
                          </m:r>
                          <m:r>
                            <a:rPr kumimoji="1" lang="en-US" altLang="ja-JP" sz="2000" b="0" i="1" smtClean="0">
                              <a:latin typeface="Cambria Math" panose="02040503050406030204" pitchFamily="18" charset="0"/>
                            </a:rPr>
                            <m:t>∗</m:t>
                          </m:r>
                        </m:sub>
                      </m:sSub>
                    </m:oMath>
                  </m:oMathPara>
                </a14:m>
                <a:endParaRPr kumimoji="1" lang="ja-JP" altLang="en-US" sz="2000" dirty="0"/>
              </a:p>
            </p:txBody>
          </p:sp>
        </mc:Choice>
        <mc:Fallback xmlns="">
          <p:sp>
            <p:nvSpPr>
              <p:cNvPr id="97" name="テキスト ボックス 96"/>
              <p:cNvSpPr txBox="1">
                <a:spLocks noRot="1" noChangeAspect="1" noMove="1" noResize="1" noEditPoints="1" noAdjustHandles="1" noChangeArrowheads="1" noChangeShapeType="1" noTextEdit="1"/>
              </p:cNvSpPr>
              <p:nvPr/>
            </p:nvSpPr>
            <p:spPr>
              <a:xfrm>
                <a:off x="7891848" y="3756002"/>
                <a:ext cx="574837" cy="307777"/>
              </a:xfrm>
              <a:prstGeom prst="rect">
                <a:avLst/>
              </a:prstGeom>
              <a:blipFill>
                <a:blip r:embed="rId10"/>
                <a:stretch>
                  <a:fillRect l="-5319" r="-1064" b="-196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6" name="テキスト ボックス 105"/>
              <p:cNvSpPr txBox="1"/>
              <p:nvPr/>
            </p:nvSpPr>
            <p:spPr>
              <a:xfrm>
                <a:off x="6887733" y="5680382"/>
                <a:ext cx="2033839" cy="338554"/>
              </a:xfrm>
              <a:prstGeom prst="rect">
                <a:avLst/>
              </a:prstGeom>
              <a:noFill/>
            </p:spPr>
            <p:txBody>
              <a:bodyPr wrap="square" rtlCol="0">
                <a:spAutoFit/>
              </a:bodyPr>
              <a:lstStyle/>
              <a:p>
                <a:r>
                  <a:rPr kumimoji="1" lang="ja-JP" altLang="en-US" sz="1600" dirty="0" smtClean="0"/>
                  <a:t>：</a:t>
                </a:r>
                <a:r>
                  <a:rPr kumimoji="1" lang="en-US" altLang="ja-JP" sz="1600" dirty="0" smtClean="0"/>
                  <a:t>individual</a:t>
                </a:r>
                <a:r>
                  <a:rPr kumimoji="1" lang="ja-JP" altLang="en-US" sz="1600" dirty="0" smtClean="0"/>
                  <a:t> </a:t>
                </a:r>
                <a14:m>
                  <m:oMath xmlns:m="http://schemas.openxmlformats.org/officeDocument/2006/math">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𝑥</m:t>
                        </m:r>
                      </m:e>
                      <m:sub>
                        <m:r>
                          <a:rPr kumimoji="1" lang="en-US" altLang="ja-JP" sz="1600" b="0" i="1" smtClean="0">
                            <a:latin typeface="Cambria Math" panose="02040503050406030204" pitchFamily="18" charset="0"/>
                          </a:rPr>
                          <m:t>𝑖</m:t>
                        </m:r>
                      </m:sub>
                    </m:sSub>
                  </m:oMath>
                </a14:m>
                <a:endParaRPr kumimoji="1" lang="ja-JP" altLang="en-US" sz="1600" dirty="0"/>
              </a:p>
            </p:txBody>
          </p:sp>
        </mc:Choice>
        <mc:Fallback xmlns="">
          <p:sp>
            <p:nvSpPr>
              <p:cNvPr id="106" name="テキスト ボックス 105"/>
              <p:cNvSpPr txBox="1">
                <a:spLocks noRot="1" noChangeAspect="1" noMove="1" noResize="1" noEditPoints="1" noAdjustHandles="1" noChangeArrowheads="1" noChangeShapeType="1" noTextEdit="1"/>
              </p:cNvSpPr>
              <p:nvPr/>
            </p:nvSpPr>
            <p:spPr>
              <a:xfrm>
                <a:off x="6887733" y="5680382"/>
                <a:ext cx="2033839" cy="338554"/>
              </a:xfrm>
              <a:prstGeom prst="rect">
                <a:avLst/>
              </a:prstGeom>
              <a:blipFill>
                <a:blip r:embed="rId11"/>
                <a:stretch>
                  <a:fillRect l="-1796" t="-5455" b="-2363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7" name="テキスト ボックス 106"/>
              <p:cNvSpPr txBox="1"/>
              <p:nvPr/>
            </p:nvSpPr>
            <p:spPr>
              <a:xfrm>
                <a:off x="6895144" y="3718978"/>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3</m:t>
                          </m:r>
                        </m:sub>
                      </m:sSub>
                    </m:oMath>
                  </m:oMathPara>
                </a14:m>
                <a:endParaRPr kumimoji="1" lang="ja-JP" altLang="en-US" sz="2000" dirty="0"/>
              </a:p>
            </p:txBody>
          </p:sp>
        </mc:Choice>
        <mc:Fallback xmlns="">
          <p:sp>
            <p:nvSpPr>
              <p:cNvPr id="107" name="テキスト ボックス 106"/>
              <p:cNvSpPr txBox="1">
                <a:spLocks noRot="1" noChangeAspect="1" noMove="1" noResize="1" noEditPoints="1" noAdjustHandles="1" noChangeArrowheads="1" noChangeShapeType="1" noTextEdit="1"/>
              </p:cNvSpPr>
              <p:nvPr/>
            </p:nvSpPr>
            <p:spPr>
              <a:xfrm>
                <a:off x="6895144" y="3718978"/>
                <a:ext cx="323935" cy="307777"/>
              </a:xfrm>
              <a:prstGeom prst="rect">
                <a:avLst/>
              </a:prstGeom>
              <a:blipFill>
                <a:blip r:embed="rId12"/>
                <a:stretch>
                  <a:fillRect l="-7547" r="-7547" b="-196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8" name="テキスト ボックス 107"/>
              <p:cNvSpPr txBox="1"/>
              <p:nvPr/>
            </p:nvSpPr>
            <p:spPr>
              <a:xfrm>
                <a:off x="7019000" y="4638814"/>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4</m:t>
                          </m:r>
                        </m:sub>
                      </m:sSub>
                    </m:oMath>
                  </m:oMathPara>
                </a14:m>
                <a:endParaRPr kumimoji="1" lang="ja-JP" altLang="en-US" sz="2000" dirty="0"/>
              </a:p>
            </p:txBody>
          </p:sp>
        </mc:Choice>
        <mc:Fallback xmlns="">
          <p:sp>
            <p:nvSpPr>
              <p:cNvPr id="108" name="テキスト ボックス 107"/>
              <p:cNvSpPr txBox="1">
                <a:spLocks noRot="1" noChangeAspect="1" noMove="1" noResize="1" noEditPoints="1" noAdjustHandles="1" noChangeArrowheads="1" noChangeShapeType="1" noTextEdit="1"/>
              </p:cNvSpPr>
              <p:nvPr/>
            </p:nvSpPr>
            <p:spPr>
              <a:xfrm>
                <a:off x="7019000" y="4638814"/>
                <a:ext cx="323935" cy="307777"/>
              </a:xfrm>
              <a:prstGeom prst="rect">
                <a:avLst/>
              </a:prstGeom>
              <a:blipFill>
                <a:blip r:embed="rId13"/>
                <a:stretch>
                  <a:fillRect l="-7407" r="-3704"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9" name="テキスト ボックス 108"/>
              <p:cNvSpPr txBox="1"/>
              <p:nvPr/>
            </p:nvSpPr>
            <p:spPr>
              <a:xfrm>
                <a:off x="6387587" y="3222335"/>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2</m:t>
                          </m:r>
                        </m:sub>
                      </m:sSub>
                    </m:oMath>
                  </m:oMathPara>
                </a14:m>
                <a:endParaRPr kumimoji="1" lang="ja-JP" altLang="en-US" sz="2000" dirty="0"/>
              </a:p>
            </p:txBody>
          </p:sp>
        </mc:Choice>
        <mc:Fallback xmlns="">
          <p:sp>
            <p:nvSpPr>
              <p:cNvPr id="109" name="テキスト ボックス 108"/>
              <p:cNvSpPr txBox="1">
                <a:spLocks noRot="1" noChangeAspect="1" noMove="1" noResize="1" noEditPoints="1" noAdjustHandles="1" noChangeArrowheads="1" noChangeShapeType="1" noTextEdit="1"/>
              </p:cNvSpPr>
              <p:nvPr/>
            </p:nvSpPr>
            <p:spPr>
              <a:xfrm>
                <a:off x="6387587" y="3222335"/>
                <a:ext cx="323935" cy="307777"/>
              </a:xfrm>
              <a:prstGeom prst="rect">
                <a:avLst/>
              </a:prstGeom>
              <a:blipFill>
                <a:blip r:embed="rId14"/>
                <a:stretch>
                  <a:fillRect l="-9434" r="-5660"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0" name="テキスト ボックス 109"/>
              <p:cNvSpPr txBox="1"/>
              <p:nvPr/>
            </p:nvSpPr>
            <p:spPr>
              <a:xfrm>
                <a:off x="8623269" y="4691499"/>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5</m:t>
                          </m:r>
                        </m:sub>
                      </m:sSub>
                    </m:oMath>
                  </m:oMathPara>
                </a14:m>
                <a:endParaRPr kumimoji="1" lang="ja-JP" altLang="en-US" sz="2000" dirty="0"/>
              </a:p>
            </p:txBody>
          </p:sp>
        </mc:Choice>
        <mc:Fallback xmlns="">
          <p:sp>
            <p:nvSpPr>
              <p:cNvPr id="110" name="テキスト ボックス 109"/>
              <p:cNvSpPr txBox="1">
                <a:spLocks noRot="1" noChangeAspect="1" noMove="1" noResize="1" noEditPoints="1" noAdjustHandles="1" noChangeArrowheads="1" noChangeShapeType="1" noTextEdit="1"/>
              </p:cNvSpPr>
              <p:nvPr/>
            </p:nvSpPr>
            <p:spPr>
              <a:xfrm>
                <a:off x="8623269" y="4691499"/>
                <a:ext cx="323935" cy="307777"/>
              </a:xfrm>
              <a:prstGeom prst="rect">
                <a:avLst/>
              </a:prstGeom>
              <a:blipFill>
                <a:blip r:embed="rId15"/>
                <a:stretch>
                  <a:fillRect l="-9434" r="-5660" b="-20000"/>
                </a:stretch>
              </a:blipFill>
            </p:spPr>
            <p:txBody>
              <a:bodyPr/>
              <a:lstStyle/>
              <a:p>
                <a:r>
                  <a:rPr lang="ja-JP" altLang="en-US">
                    <a:noFill/>
                  </a:rPr>
                  <a:t> </a:t>
                </a:r>
              </a:p>
            </p:txBody>
          </p:sp>
        </mc:Fallback>
      </mc:AlternateContent>
      <p:sp>
        <p:nvSpPr>
          <p:cNvPr id="116" name="楕円 115"/>
          <p:cNvSpPr/>
          <p:nvPr/>
        </p:nvSpPr>
        <p:spPr>
          <a:xfrm>
            <a:off x="7286369" y="4604956"/>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7" name="楕円 116"/>
          <p:cNvSpPr/>
          <p:nvPr/>
        </p:nvSpPr>
        <p:spPr>
          <a:xfrm>
            <a:off x="6779733" y="5779522"/>
            <a:ext cx="144000" cy="144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1" name="楕円 120"/>
          <p:cNvSpPr/>
          <p:nvPr/>
        </p:nvSpPr>
        <p:spPr>
          <a:xfrm>
            <a:off x="7133969" y="3735861"/>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4" name="直線矢印コネクタ 133"/>
          <p:cNvCxnSpPr/>
          <p:nvPr/>
        </p:nvCxnSpPr>
        <p:spPr>
          <a:xfrm>
            <a:off x="7270013" y="3862927"/>
            <a:ext cx="459983" cy="417251"/>
          </a:xfrm>
          <a:prstGeom prst="straightConnector1">
            <a:avLst/>
          </a:prstGeom>
          <a:ln w="190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5" name="テキスト ボックス 134"/>
              <p:cNvSpPr txBox="1"/>
              <p:nvPr/>
            </p:nvSpPr>
            <p:spPr>
              <a:xfrm>
                <a:off x="7414791" y="3803350"/>
                <a:ext cx="19396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kumimoji="1" lang="en-US" altLang="ja-JP" b="0" i="1" smtClean="0">
                          <a:solidFill>
                            <a:srgbClr val="FF0000"/>
                          </a:solidFill>
                          <a:latin typeface="Cambria Math" panose="02040503050406030204" pitchFamily="18" charset="0"/>
                        </a:rPr>
                        <m:t>σ</m:t>
                      </m:r>
                    </m:oMath>
                  </m:oMathPara>
                </a14:m>
                <a:endParaRPr kumimoji="1" lang="en-US" altLang="ja-JP" b="0" dirty="0" smtClean="0">
                  <a:solidFill>
                    <a:srgbClr val="FF0000"/>
                  </a:solidFill>
                </a:endParaRPr>
              </a:p>
            </p:txBody>
          </p:sp>
        </mc:Choice>
        <mc:Fallback xmlns="">
          <p:sp>
            <p:nvSpPr>
              <p:cNvPr id="135" name="テキスト ボックス 134"/>
              <p:cNvSpPr txBox="1">
                <a:spLocks noRot="1" noChangeAspect="1" noMove="1" noResize="1" noEditPoints="1" noAdjustHandles="1" noChangeArrowheads="1" noChangeShapeType="1" noTextEdit="1"/>
              </p:cNvSpPr>
              <p:nvPr/>
            </p:nvSpPr>
            <p:spPr>
              <a:xfrm>
                <a:off x="7414791" y="3803350"/>
                <a:ext cx="193964" cy="276999"/>
              </a:xfrm>
              <a:prstGeom prst="rect">
                <a:avLst/>
              </a:prstGeom>
              <a:blipFill>
                <a:blip r:embed="rId17"/>
                <a:stretch>
                  <a:fillRect l="-15625" r="-15625" b="-4444"/>
                </a:stretch>
              </a:blipFill>
            </p:spPr>
            <p:txBody>
              <a:bodyPr/>
              <a:lstStyle/>
              <a:p>
                <a:r>
                  <a:rPr lang="ja-JP" altLang="en-US">
                    <a:noFill/>
                  </a:rPr>
                  <a:t> </a:t>
                </a:r>
              </a:p>
            </p:txBody>
          </p:sp>
        </mc:Fallback>
      </mc:AlternateContent>
      <p:cxnSp>
        <p:nvCxnSpPr>
          <p:cNvPr id="33" name="直線矢印コネクタ 32"/>
          <p:cNvCxnSpPr/>
          <p:nvPr/>
        </p:nvCxnSpPr>
        <p:spPr>
          <a:xfrm>
            <a:off x="6719844" y="3335565"/>
            <a:ext cx="350599" cy="377313"/>
          </a:xfrm>
          <a:prstGeom prst="straightConnector1">
            <a:avLst/>
          </a:prstGeom>
          <a:ln w="38100">
            <a:solidFill>
              <a:schemeClr val="accent6">
                <a:lumMod val="75000"/>
              </a:schemeClr>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5" name="テキスト ボックス 34"/>
              <p:cNvSpPr txBox="1"/>
              <p:nvPr/>
            </p:nvSpPr>
            <p:spPr>
              <a:xfrm>
                <a:off x="8742726" y="5727603"/>
                <a:ext cx="1581395" cy="276999"/>
              </a:xfrm>
              <a:prstGeom prst="rect">
                <a:avLst/>
              </a:prstGeom>
              <a:noFill/>
            </p:spPr>
            <p:txBody>
              <a:bodyPr wrap="none" lIns="0" tIns="0" rIns="0" bIns="0" rtlCol="0">
                <a:spAutoFit/>
              </a:bodyPr>
              <a:lstStyle/>
              <a:p>
                <a:r>
                  <a:rPr kumimoji="1" lang="en-US" altLang="ja-JP" b="0" dirty="0" smtClean="0">
                    <a:solidFill>
                      <a:schemeClr val="tx1"/>
                    </a:solidFill>
                  </a:rPr>
                  <a:t>Niche radius</a:t>
                </a:r>
                <a:r>
                  <a:rPr kumimoji="1" lang="ja-JP" altLang="en-US" dirty="0"/>
                  <a:t> </a:t>
                </a:r>
                <a:r>
                  <a:rPr kumimoji="1" lang="en-US" altLang="ja-JP" dirty="0" smtClean="0"/>
                  <a:t>: </a:t>
                </a:r>
                <a14:m>
                  <m:oMath xmlns:m="http://schemas.openxmlformats.org/officeDocument/2006/math">
                    <m:r>
                      <a:rPr kumimoji="1" lang="en-US" altLang="ja-JP" i="1">
                        <a:latin typeface="Cambria Math" panose="02040503050406030204" pitchFamily="18" charset="0"/>
                      </a:rPr>
                      <m:t>𝜎</m:t>
                    </m:r>
                  </m:oMath>
                </a14:m>
                <a:endParaRPr kumimoji="1" lang="en-US" altLang="ja-JP" b="0" dirty="0" smtClean="0">
                  <a:solidFill>
                    <a:schemeClr val="tx1"/>
                  </a:solidFill>
                </a:endParaRPr>
              </a:p>
            </p:txBody>
          </p:sp>
        </mc:Choice>
        <mc:Fallback xmlns="">
          <p:sp>
            <p:nvSpPr>
              <p:cNvPr id="35" name="テキスト ボックス 34"/>
              <p:cNvSpPr txBox="1">
                <a:spLocks noRot="1" noChangeAspect="1" noMove="1" noResize="1" noEditPoints="1" noAdjustHandles="1" noChangeArrowheads="1" noChangeShapeType="1" noTextEdit="1"/>
              </p:cNvSpPr>
              <p:nvPr/>
            </p:nvSpPr>
            <p:spPr>
              <a:xfrm>
                <a:off x="8742726" y="5727603"/>
                <a:ext cx="1581395" cy="276999"/>
              </a:xfrm>
              <a:prstGeom prst="rect">
                <a:avLst/>
              </a:prstGeom>
              <a:blipFill>
                <a:blip r:embed="rId18"/>
                <a:stretch>
                  <a:fillRect l="-8846" t="-26667" r="-2308" b="-53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7" name="テキスト ボックス 36"/>
              <p:cNvSpPr txBox="1"/>
              <p:nvPr/>
            </p:nvSpPr>
            <p:spPr>
              <a:xfrm>
                <a:off x="6914556" y="3236895"/>
                <a:ext cx="448264"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solidFill>
                                <a:schemeClr val="accent6">
                                  <a:lumMod val="50000"/>
                                </a:schemeClr>
                              </a:solidFill>
                              <a:latin typeface="Cambria Math" panose="02040503050406030204" pitchFamily="18" charset="0"/>
                            </a:rPr>
                          </m:ctrlPr>
                        </m:sSubPr>
                        <m:e>
                          <m:r>
                            <a:rPr kumimoji="1" lang="en-US" altLang="ja-JP" sz="2000" b="0" i="1" smtClean="0">
                              <a:solidFill>
                                <a:schemeClr val="accent6">
                                  <a:lumMod val="50000"/>
                                </a:schemeClr>
                              </a:solidFill>
                              <a:latin typeface="Cambria Math" panose="02040503050406030204" pitchFamily="18" charset="0"/>
                            </a:rPr>
                            <m:t>𝑑</m:t>
                          </m:r>
                        </m:e>
                        <m:sub>
                          <m:r>
                            <a:rPr kumimoji="1" lang="en-US" altLang="ja-JP" sz="2000" b="0" i="1" smtClean="0">
                              <a:solidFill>
                                <a:schemeClr val="accent6">
                                  <a:lumMod val="50000"/>
                                </a:schemeClr>
                              </a:solidFill>
                              <a:latin typeface="Cambria Math" panose="02040503050406030204" pitchFamily="18" charset="0"/>
                            </a:rPr>
                            <m:t>23</m:t>
                          </m:r>
                        </m:sub>
                      </m:sSub>
                    </m:oMath>
                  </m:oMathPara>
                </a14:m>
                <a:endParaRPr kumimoji="1" lang="ja-JP" altLang="en-US" sz="2000" dirty="0">
                  <a:solidFill>
                    <a:schemeClr val="accent6">
                      <a:lumMod val="50000"/>
                    </a:schemeClr>
                  </a:solidFill>
                </a:endParaRPr>
              </a:p>
            </p:txBody>
          </p:sp>
        </mc:Choice>
        <mc:Fallback xmlns="">
          <p:sp>
            <p:nvSpPr>
              <p:cNvPr id="37" name="テキスト ボックス 36"/>
              <p:cNvSpPr txBox="1">
                <a:spLocks noRot="1" noChangeAspect="1" noMove="1" noResize="1" noEditPoints="1" noAdjustHandles="1" noChangeArrowheads="1" noChangeShapeType="1" noTextEdit="1"/>
              </p:cNvSpPr>
              <p:nvPr/>
            </p:nvSpPr>
            <p:spPr>
              <a:xfrm>
                <a:off x="6914556" y="3236895"/>
                <a:ext cx="448264" cy="307777"/>
              </a:xfrm>
              <a:prstGeom prst="rect">
                <a:avLst/>
              </a:prstGeom>
              <a:blipFill>
                <a:blip r:embed="rId19"/>
                <a:stretch>
                  <a:fillRect l="-12162" r="-4054" b="-20000"/>
                </a:stretch>
              </a:blipFill>
            </p:spPr>
            <p:txBody>
              <a:bodyPr/>
              <a:lstStyle/>
              <a:p>
                <a:r>
                  <a:rPr lang="ja-JP" altLang="en-US">
                    <a:noFill/>
                  </a:rPr>
                  <a:t> </a:t>
                </a:r>
              </a:p>
            </p:txBody>
          </p:sp>
        </mc:Fallback>
      </mc:AlternateContent>
      <p:sp>
        <p:nvSpPr>
          <p:cNvPr id="38" name="星 5 37"/>
          <p:cNvSpPr/>
          <p:nvPr/>
        </p:nvSpPr>
        <p:spPr>
          <a:xfrm>
            <a:off x="7965364" y="3690459"/>
            <a:ext cx="144000" cy="144000"/>
          </a:xfrm>
          <a:prstGeom prst="star5">
            <a:avLst/>
          </a:prstGeom>
          <a:solidFill>
            <a:srgbClr val="FFFF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9" name="テキスト ボックス 38"/>
              <p:cNvSpPr txBox="1"/>
              <p:nvPr/>
            </p:nvSpPr>
            <p:spPr>
              <a:xfrm>
                <a:off x="7057111" y="6006935"/>
                <a:ext cx="2074158" cy="246221"/>
              </a:xfrm>
              <a:prstGeom prst="rect">
                <a:avLst/>
              </a:prstGeom>
              <a:noFill/>
            </p:spPr>
            <p:txBody>
              <a:bodyPr wrap="none" lIns="0" tIns="0" rIns="0" bIns="0" rtlCol="0">
                <a:spAutoFit/>
              </a:bodyPr>
              <a:lstStyle/>
              <a:p>
                <a:r>
                  <a:rPr kumimoji="1" lang="en-US" altLang="ja-JP" sz="1600" dirty="0" smtClean="0"/>
                  <a:t>: the best solution </a:t>
                </a:r>
                <a14:m>
                  <m:oMath xmlns:m="http://schemas.openxmlformats.org/officeDocument/2006/math">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𝑥</m:t>
                        </m:r>
                      </m:e>
                      <m:sub>
                        <m:r>
                          <a:rPr kumimoji="1" lang="en-US" altLang="ja-JP" sz="1600" b="0" i="1" smtClean="0">
                            <a:latin typeface="Cambria Math" panose="02040503050406030204" pitchFamily="18" charset="0"/>
                          </a:rPr>
                          <m:t>𝑁𝑅</m:t>
                        </m:r>
                        <m:r>
                          <a:rPr kumimoji="1" lang="en-US" altLang="ja-JP" sz="1600" b="0" i="1" smtClean="0">
                            <a:latin typeface="Cambria Math" panose="02040503050406030204" pitchFamily="18" charset="0"/>
                          </a:rPr>
                          <m:t>∗</m:t>
                        </m:r>
                      </m:sub>
                    </m:sSub>
                  </m:oMath>
                </a14:m>
                <a:endParaRPr kumimoji="1" lang="ja-JP" altLang="en-US" sz="1600" dirty="0"/>
              </a:p>
            </p:txBody>
          </p:sp>
        </mc:Choice>
        <mc:Fallback xmlns="">
          <p:sp>
            <p:nvSpPr>
              <p:cNvPr id="39" name="テキスト ボックス 38"/>
              <p:cNvSpPr txBox="1">
                <a:spLocks noRot="1" noChangeAspect="1" noMove="1" noResize="1" noEditPoints="1" noAdjustHandles="1" noChangeArrowheads="1" noChangeShapeType="1" noTextEdit="1"/>
              </p:cNvSpPr>
              <p:nvPr/>
            </p:nvSpPr>
            <p:spPr>
              <a:xfrm>
                <a:off x="7057111" y="6006935"/>
                <a:ext cx="2074158" cy="246221"/>
              </a:xfrm>
              <a:prstGeom prst="rect">
                <a:avLst/>
              </a:prstGeom>
              <a:blipFill>
                <a:blip r:embed="rId23"/>
                <a:stretch>
                  <a:fillRect l="-6176" t="-26829" r="-588" b="-46341"/>
                </a:stretch>
              </a:blipFill>
            </p:spPr>
            <p:txBody>
              <a:bodyPr/>
              <a:lstStyle/>
              <a:p>
                <a:r>
                  <a:rPr lang="ja-JP" altLang="en-US">
                    <a:noFill/>
                  </a:rPr>
                  <a:t> </a:t>
                </a:r>
              </a:p>
            </p:txBody>
          </p:sp>
        </mc:Fallback>
      </mc:AlternateContent>
      <p:sp>
        <p:nvSpPr>
          <p:cNvPr id="40" name="星 5 39"/>
          <p:cNvSpPr/>
          <p:nvPr/>
        </p:nvSpPr>
        <p:spPr>
          <a:xfrm>
            <a:off x="6772415" y="6058238"/>
            <a:ext cx="144000" cy="144000"/>
          </a:xfrm>
          <a:prstGeom prst="star5">
            <a:avLst/>
          </a:prstGeom>
          <a:solidFill>
            <a:srgbClr val="FFFF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楕円 35"/>
          <p:cNvSpPr/>
          <p:nvPr/>
        </p:nvSpPr>
        <p:spPr>
          <a:xfrm>
            <a:off x="7312869" y="2931916"/>
            <a:ext cx="1512000" cy="1512000"/>
          </a:xfrm>
          <a:prstGeom prst="ellipse">
            <a:avLst/>
          </a:prstGeom>
          <a:solidFill>
            <a:srgbClr val="FFFF00">
              <a:alpha val="20000"/>
            </a:srgbClr>
          </a:solidFill>
          <a:ln>
            <a:solidFill>
              <a:srgbClr val="F8F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8700532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1000" fill="hold"/>
                                        <p:tgtEl>
                                          <p:spTgt spid="127"/>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3" name="コンテンツ プレースホルダー 78"/>
          <p:cNvPicPr>
            <a:picLocks noGrp="1" noChangeAspect="1"/>
          </p:cNvPicPr>
          <p:nvPr>
            <p:ph idx="10"/>
          </p:nvPr>
        </p:nvPicPr>
        <p:blipFill>
          <a:blip r:embed="rId3">
            <a:extLst>
              <a:ext uri="{28A0092B-C50C-407E-A947-70E740481C1C}">
                <a14:useLocalDpi xmlns:a14="http://schemas.microsoft.com/office/drawing/2010/main" val="0"/>
              </a:ext>
            </a:extLst>
          </a:blip>
          <a:stretch>
            <a:fillRect/>
          </a:stretch>
        </p:blipFill>
        <p:spPr>
          <a:xfrm>
            <a:off x="5415945" y="2131164"/>
            <a:ext cx="4951374" cy="3713531"/>
          </a:xfrm>
        </p:spPr>
      </p:pic>
      <p:sp>
        <p:nvSpPr>
          <p:cNvPr id="87" name="楕円 86"/>
          <p:cNvSpPr/>
          <p:nvPr/>
        </p:nvSpPr>
        <p:spPr>
          <a:xfrm>
            <a:off x="5896508" y="2539827"/>
            <a:ext cx="1512000" cy="1512000"/>
          </a:xfrm>
          <a:prstGeom prst="ellipse">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楕円 87"/>
          <p:cNvSpPr/>
          <p:nvPr/>
        </p:nvSpPr>
        <p:spPr>
          <a:xfrm>
            <a:off x="8021424" y="2444400"/>
            <a:ext cx="1512000" cy="1512000"/>
          </a:xfrm>
          <a:prstGeom prst="ellipse">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9" name="楕円 88"/>
          <p:cNvSpPr/>
          <p:nvPr/>
        </p:nvSpPr>
        <p:spPr>
          <a:xfrm>
            <a:off x="8136592" y="3904858"/>
            <a:ext cx="1512000" cy="1512000"/>
          </a:xfrm>
          <a:prstGeom prst="ellipse">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楕円 89"/>
          <p:cNvSpPr/>
          <p:nvPr/>
        </p:nvSpPr>
        <p:spPr>
          <a:xfrm>
            <a:off x="6555843" y="3846302"/>
            <a:ext cx="1512000" cy="1512000"/>
          </a:xfrm>
          <a:prstGeom prst="ellipse">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楕円 85"/>
          <p:cNvSpPr/>
          <p:nvPr/>
        </p:nvSpPr>
        <p:spPr>
          <a:xfrm>
            <a:off x="6046534" y="2631182"/>
            <a:ext cx="2268000" cy="2268000"/>
          </a:xfrm>
          <a:prstGeom prst="ellipse">
            <a:avLst/>
          </a:prstGeom>
          <a:solidFill>
            <a:schemeClr val="accent5">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lang="en-US" altLang="ja-JP" dirty="0"/>
              <a:t>Description of DNRBA</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dirty="0"/>
          </a:p>
        </p:txBody>
      </p:sp>
      <p:sp>
        <p:nvSpPr>
          <p:cNvPr id="15" name="テキスト ボックス 14"/>
          <p:cNvSpPr txBox="1"/>
          <p:nvPr/>
        </p:nvSpPr>
        <p:spPr>
          <a:xfrm>
            <a:off x="10787449" y="568411"/>
            <a:ext cx="1260389" cy="461665"/>
          </a:xfrm>
          <a:prstGeom prst="rect">
            <a:avLst/>
          </a:prstGeom>
          <a:noFill/>
        </p:spPr>
        <p:txBody>
          <a:bodyPr wrap="square" rtlCol="0">
            <a:spAutoFit/>
          </a:bodyPr>
          <a:lstStyle/>
          <a:p>
            <a:pPr algn="r"/>
            <a:r>
              <a:rPr kumimoji="1" lang="en-US" altLang="ja-JP" sz="2400" b="1" dirty="0"/>
              <a:t>7</a:t>
            </a:r>
            <a:endParaRPr kumimoji="1" lang="ja-JP" altLang="en-US" sz="2400" b="1" dirty="0"/>
          </a:p>
        </p:txBody>
      </p:sp>
      <p:graphicFrame>
        <p:nvGraphicFramePr>
          <p:cNvPr id="70" name="コンテンツ プレースホルダー 4"/>
          <p:cNvGraphicFramePr>
            <a:graphicFrameLocks/>
          </p:cNvGraphicFramePr>
          <p:nvPr>
            <p:extLst>
              <p:ext uri="{D42A27DB-BD31-4B8C-83A1-F6EECF244321}">
                <p14:modId xmlns:p14="http://schemas.microsoft.com/office/powerpoint/2010/main" val="749819918"/>
              </p:ext>
            </p:extLst>
          </p:nvPr>
        </p:nvGraphicFramePr>
        <p:xfrm>
          <a:off x="243173" y="1642891"/>
          <a:ext cx="5144375" cy="451077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71" name="楕円 70"/>
          <p:cNvSpPr/>
          <p:nvPr/>
        </p:nvSpPr>
        <p:spPr>
          <a:xfrm>
            <a:off x="6598508" y="3200400"/>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楕円 71"/>
          <p:cNvSpPr/>
          <p:nvPr/>
        </p:nvSpPr>
        <p:spPr>
          <a:xfrm>
            <a:off x="8723424" y="3146400"/>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楕円 72"/>
          <p:cNvSpPr/>
          <p:nvPr/>
        </p:nvSpPr>
        <p:spPr>
          <a:xfrm>
            <a:off x="8839204" y="4650267"/>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75" name="テキスト ボックス 74"/>
              <p:cNvSpPr txBox="1"/>
              <p:nvPr/>
            </p:nvSpPr>
            <p:spPr>
              <a:xfrm>
                <a:off x="8839204" y="3146400"/>
                <a:ext cx="317972"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1</m:t>
                          </m:r>
                        </m:sub>
                      </m:sSub>
                    </m:oMath>
                  </m:oMathPara>
                </a14:m>
                <a:endParaRPr kumimoji="1" lang="ja-JP" altLang="en-US" sz="2000" dirty="0"/>
              </a:p>
            </p:txBody>
          </p:sp>
        </mc:Choice>
        <mc:Fallback xmlns="">
          <p:sp>
            <p:nvSpPr>
              <p:cNvPr id="75" name="テキスト ボックス 74"/>
              <p:cNvSpPr txBox="1">
                <a:spLocks noRot="1" noChangeAspect="1" noMove="1" noResize="1" noEditPoints="1" noAdjustHandles="1" noChangeArrowheads="1" noChangeShapeType="1" noTextEdit="1"/>
              </p:cNvSpPr>
              <p:nvPr/>
            </p:nvSpPr>
            <p:spPr>
              <a:xfrm>
                <a:off x="8839204" y="3146400"/>
                <a:ext cx="317972" cy="307777"/>
              </a:xfrm>
              <a:prstGeom prst="rect">
                <a:avLst/>
              </a:prstGeom>
              <a:blipFill>
                <a:blip r:embed="rId9"/>
                <a:stretch>
                  <a:fillRect l="-7692" r="-5769" b="-1764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6" name="テキスト ボックス 75"/>
              <p:cNvSpPr txBox="1"/>
              <p:nvPr/>
            </p:nvSpPr>
            <p:spPr>
              <a:xfrm>
                <a:off x="7891848" y="3756002"/>
                <a:ext cx="574837"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𝑁𝑅</m:t>
                          </m:r>
                          <m:r>
                            <a:rPr kumimoji="1" lang="en-US" altLang="ja-JP" sz="2000" b="0" i="1" smtClean="0">
                              <a:latin typeface="Cambria Math" panose="02040503050406030204" pitchFamily="18" charset="0"/>
                            </a:rPr>
                            <m:t>∗</m:t>
                          </m:r>
                        </m:sub>
                      </m:sSub>
                    </m:oMath>
                  </m:oMathPara>
                </a14:m>
                <a:endParaRPr kumimoji="1" lang="ja-JP" altLang="en-US" sz="2000" dirty="0"/>
              </a:p>
            </p:txBody>
          </p:sp>
        </mc:Choice>
        <mc:Fallback xmlns="">
          <p:sp>
            <p:nvSpPr>
              <p:cNvPr id="76" name="テキスト ボックス 75"/>
              <p:cNvSpPr txBox="1">
                <a:spLocks noRot="1" noChangeAspect="1" noMove="1" noResize="1" noEditPoints="1" noAdjustHandles="1" noChangeArrowheads="1" noChangeShapeType="1" noTextEdit="1"/>
              </p:cNvSpPr>
              <p:nvPr/>
            </p:nvSpPr>
            <p:spPr>
              <a:xfrm>
                <a:off x="7891848" y="3756002"/>
                <a:ext cx="574837" cy="307777"/>
              </a:xfrm>
              <a:prstGeom prst="rect">
                <a:avLst/>
              </a:prstGeom>
              <a:blipFill>
                <a:blip r:embed="rId10"/>
                <a:stretch>
                  <a:fillRect l="-5319" r="-1064" b="-196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7" name="テキスト ボックス 76"/>
              <p:cNvSpPr txBox="1"/>
              <p:nvPr/>
            </p:nvSpPr>
            <p:spPr>
              <a:xfrm>
                <a:off x="6887733" y="5680382"/>
                <a:ext cx="2033839" cy="338554"/>
              </a:xfrm>
              <a:prstGeom prst="rect">
                <a:avLst/>
              </a:prstGeom>
              <a:noFill/>
            </p:spPr>
            <p:txBody>
              <a:bodyPr wrap="square" rtlCol="0">
                <a:spAutoFit/>
              </a:bodyPr>
              <a:lstStyle/>
              <a:p>
                <a:r>
                  <a:rPr kumimoji="1" lang="ja-JP" altLang="en-US" sz="1600" dirty="0" smtClean="0"/>
                  <a:t>：</a:t>
                </a:r>
                <a:r>
                  <a:rPr kumimoji="1" lang="en-US" altLang="ja-JP" sz="1600" dirty="0" smtClean="0"/>
                  <a:t>individual</a:t>
                </a:r>
                <a:r>
                  <a:rPr kumimoji="1" lang="ja-JP" altLang="en-US" sz="1600" dirty="0" smtClean="0"/>
                  <a:t> </a:t>
                </a:r>
                <a14:m>
                  <m:oMath xmlns:m="http://schemas.openxmlformats.org/officeDocument/2006/math">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𝑥</m:t>
                        </m:r>
                      </m:e>
                      <m:sub>
                        <m:r>
                          <a:rPr kumimoji="1" lang="en-US" altLang="ja-JP" sz="1600" b="0" i="1" smtClean="0">
                            <a:latin typeface="Cambria Math" panose="02040503050406030204" pitchFamily="18" charset="0"/>
                          </a:rPr>
                          <m:t>𝑖</m:t>
                        </m:r>
                      </m:sub>
                    </m:sSub>
                  </m:oMath>
                </a14:m>
                <a:endParaRPr kumimoji="1" lang="ja-JP" altLang="en-US" sz="1600" dirty="0"/>
              </a:p>
            </p:txBody>
          </p:sp>
        </mc:Choice>
        <mc:Fallback xmlns="">
          <p:sp>
            <p:nvSpPr>
              <p:cNvPr id="77" name="テキスト ボックス 76"/>
              <p:cNvSpPr txBox="1">
                <a:spLocks noRot="1" noChangeAspect="1" noMove="1" noResize="1" noEditPoints="1" noAdjustHandles="1" noChangeArrowheads="1" noChangeShapeType="1" noTextEdit="1"/>
              </p:cNvSpPr>
              <p:nvPr/>
            </p:nvSpPr>
            <p:spPr>
              <a:xfrm>
                <a:off x="6887733" y="5680382"/>
                <a:ext cx="2033839" cy="338554"/>
              </a:xfrm>
              <a:prstGeom prst="rect">
                <a:avLst/>
              </a:prstGeom>
              <a:blipFill>
                <a:blip r:embed="rId11"/>
                <a:stretch>
                  <a:fillRect l="-1796" t="-5455" b="-2363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8" name="テキスト ボックス 77"/>
              <p:cNvSpPr txBox="1"/>
              <p:nvPr/>
            </p:nvSpPr>
            <p:spPr>
              <a:xfrm>
                <a:off x="6895144" y="3718978"/>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3</m:t>
                          </m:r>
                        </m:sub>
                      </m:sSub>
                    </m:oMath>
                  </m:oMathPara>
                </a14:m>
                <a:endParaRPr kumimoji="1" lang="ja-JP" altLang="en-US" sz="2000" dirty="0"/>
              </a:p>
            </p:txBody>
          </p:sp>
        </mc:Choice>
        <mc:Fallback xmlns="">
          <p:sp>
            <p:nvSpPr>
              <p:cNvPr id="78" name="テキスト ボックス 77"/>
              <p:cNvSpPr txBox="1">
                <a:spLocks noRot="1" noChangeAspect="1" noMove="1" noResize="1" noEditPoints="1" noAdjustHandles="1" noChangeArrowheads="1" noChangeShapeType="1" noTextEdit="1"/>
              </p:cNvSpPr>
              <p:nvPr/>
            </p:nvSpPr>
            <p:spPr>
              <a:xfrm>
                <a:off x="6895144" y="3718978"/>
                <a:ext cx="323935" cy="307777"/>
              </a:xfrm>
              <a:prstGeom prst="rect">
                <a:avLst/>
              </a:prstGeom>
              <a:blipFill>
                <a:blip r:embed="rId12"/>
                <a:stretch>
                  <a:fillRect l="-7547" r="-7547" b="-196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9" name="テキスト ボックス 78"/>
              <p:cNvSpPr txBox="1"/>
              <p:nvPr/>
            </p:nvSpPr>
            <p:spPr>
              <a:xfrm>
                <a:off x="7019000" y="4638814"/>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4</m:t>
                          </m:r>
                        </m:sub>
                      </m:sSub>
                    </m:oMath>
                  </m:oMathPara>
                </a14:m>
                <a:endParaRPr kumimoji="1" lang="ja-JP" altLang="en-US" sz="2000" dirty="0"/>
              </a:p>
            </p:txBody>
          </p:sp>
        </mc:Choice>
        <mc:Fallback xmlns="">
          <p:sp>
            <p:nvSpPr>
              <p:cNvPr id="79" name="テキスト ボックス 78"/>
              <p:cNvSpPr txBox="1">
                <a:spLocks noRot="1" noChangeAspect="1" noMove="1" noResize="1" noEditPoints="1" noAdjustHandles="1" noChangeArrowheads="1" noChangeShapeType="1" noTextEdit="1"/>
              </p:cNvSpPr>
              <p:nvPr/>
            </p:nvSpPr>
            <p:spPr>
              <a:xfrm>
                <a:off x="7019000" y="4638814"/>
                <a:ext cx="323935" cy="307777"/>
              </a:xfrm>
              <a:prstGeom prst="rect">
                <a:avLst/>
              </a:prstGeom>
              <a:blipFill>
                <a:blip r:embed="rId13"/>
                <a:stretch>
                  <a:fillRect l="-7407" r="-3704"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0" name="テキスト ボックス 79"/>
              <p:cNvSpPr txBox="1"/>
              <p:nvPr/>
            </p:nvSpPr>
            <p:spPr>
              <a:xfrm>
                <a:off x="6387587" y="3222335"/>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2</m:t>
                          </m:r>
                        </m:sub>
                      </m:sSub>
                    </m:oMath>
                  </m:oMathPara>
                </a14:m>
                <a:endParaRPr kumimoji="1" lang="ja-JP" altLang="en-US" sz="2000" dirty="0"/>
              </a:p>
            </p:txBody>
          </p:sp>
        </mc:Choice>
        <mc:Fallback xmlns="">
          <p:sp>
            <p:nvSpPr>
              <p:cNvPr id="80" name="テキスト ボックス 79"/>
              <p:cNvSpPr txBox="1">
                <a:spLocks noRot="1" noChangeAspect="1" noMove="1" noResize="1" noEditPoints="1" noAdjustHandles="1" noChangeArrowheads="1" noChangeShapeType="1" noTextEdit="1"/>
              </p:cNvSpPr>
              <p:nvPr/>
            </p:nvSpPr>
            <p:spPr>
              <a:xfrm>
                <a:off x="6387587" y="3222335"/>
                <a:ext cx="323935" cy="307777"/>
              </a:xfrm>
              <a:prstGeom prst="rect">
                <a:avLst/>
              </a:prstGeom>
              <a:blipFill>
                <a:blip r:embed="rId14"/>
                <a:stretch>
                  <a:fillRect l="-9434" r="-5660"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1" name="テキスト ボックス 80"/>
              <p:cNvSpPr txBox="1"/>
              <p:nvPr/>
            </p:nvSpPr>
            <p:spPr>
              <a:xfrm>
                <a:off x="8623269" y="4691499"/>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5</m:t>
                          </m:r>
                        </m:sub>
                      </m:sSub>
                    </m:oMath>
                  </m:oMathPara>
                </a14:m>
                <a:endParaRPr kumimoji="1" lang="ja-JP" altLang="en-US" sz="2000" dirty="0"/>
              </a:p>
            </p:txBody>
          </p:sp>
        </mc:Choice>
        <mc:Fallback xmlns="">
          <p:sp>
            <p:nvSpPr>
              <p:cNvPr id="81" name="テキスト ボックス 80"/>
              <p:cNvSpPr txBox="1">
                <a:spLocks noRot="1" noChangeAspect="1" noMove="1" noResize="1" noEditPoints="1" noAdjustHandles="1" noChangeArrowheads="1" noChangeShapeType="1" noTextEdit="1"/>
              </p:cNvSpPr>
              <p:nvPr/>
            </p:nvSpPr>
            <p:spPr>
              <a:xfrm>
                <a:off x="8623269" y="4691499"/>
                <a:ext cx="323935" cy="307777"/>
              </a:xfrm>
              <a:prstGeom prst="rect">
                <a:avLst/>
              </a:prstGeom>
              <a:blipFill>
                <a:blip r:embed="rId15"/>
                <a:stretch>
                  <a:fillRect l="-9434" r="-5660" b="-20000"/>
                </a:stretch>
              </a:blipFill>
            </p:spPr>
            <p:txBody>
              <a:bodyPr/>
              <a:lstStyle/>
              <a:p>
                <a:r>
                  <a:rPr lang="ja-JP" altLang="en-US">
                    <a:noFill/>
                  </a:rPr>
                  <a:t> </a:t>
                </a:r>
              </a:p>
            </p:txBody>
          </p:sp>
        </mc:Fallback>
      </mc:AlternateContent>
      <p:sp>
        <p:nvSpPr>
          <p:cNvPr id="82" name="楕円 81"/>
          <p:cNvSpPr/>
          <p:nvPr/>
        </p:nvSpPr>
        <p:spPr>
          <a:xfrm>
            <a:off x="7286369" y="4604956"/>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楕円 82"/>
          <p:cNvSpPr/>
          <p:nvPr/>
        </p:nvSpPr>
        <p:spPr>
          <a:xfrm>
            <a:off x="6779733" y="5779522"/>
            <a:ext cx="144000" cy="144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楕円 84"/>
          <p:cNvSpPr/>
          <p:nvPr/>
        </p:nvSpPr>
        <p:spPr>
          <a:xfrm>
            <a:off x="7133969" y="3735861"/>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6" name="直線矢印コネクタ 95"/>
          <p:cNvCxnSpPr/>
          <p:nvPr/>
        </p:nvCxnSpPr>
        <p:spPr>
          <a:xfrm flipH="1">
            <a:off x="7263147" y="3772570"/>
            <a:ext cx="708555" cy="20141"/>
          </a:xfrm>
          <a:prstGeom prst="straightConnector1">
            <a:avLst/>
          </a:prstGeom>
          <a:ln w="3810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97" name="直線矢印コネクタ 96"/>
          <p:cNvCxnSpPr/>
          <p:nvPr/>
        </p:nvCxnSpPr>
        <p:spPr>
          <a:xfrm flipH="1">
            <a:off x="6345675" y="3786917"/>
            <a:ext cx="708555" cy="20141"/>
          </a:xfrm>
          <a:prstGeom prst="straightConnector1">
            <a:avLst/>
          </a:prstGeom>
          <a:ln w="38100">
            <a:solidFill>
              <a:schemeClr val="accent6">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98" name="楕円 97"/>
          <p:cNvSpPr/>
          <p:nvPr/>
        </p:nvSpPr>
        <p:spPr>
          <a:xfrm>
            <a:off x="6219565" y="3760576"/>
            <a:ext cx="108000" cy="108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0" name="楕円 99"/>
          <p:cNvSpPr/>
          <p:nvPr/>
        </p:nvSpPr>
        <p:spPr>
          <a:xfrm>
            <a:off x="6786277" y="6382622"/>
            <a:ext cx="144000" cy="144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1" name="テキスト ボックス 100"/>
          <p:cNvSpPr txBox="1"/>
          <p:nvPr/>
        </p:nvSpPr>
        <p:spPr>
          <a:xfrm>
            <a:off x="7054230" y="6316853"/>
            <a:ext cx="1766509" cy="246221"/>
          </a:xfrm>
          <a:prstGeom prst="rect">
            <a:avLst/>
          </a:prstGeom>
          <a:noFill/>
        </p:spPr>
        <p:txBody>
          <a:bodyPr wrap="none" lIns="0" tIns="0" rIns="0" bIns="0" rtlCol="0">
            <a:spAutoFit/>
          </a:bodyPr>
          <a:lstStyle/>
          <a:p>
            <a:r>
              <a:rPr kumimoji="1" lang="en-US" altLang="ja-JP" sz="1600" dirty="0" smtClean="0"/>
              <a:t>: solution candidate</a:t>
            </a:r>
            <a:endParaRPr kumimoji="1" lang="ja-JP" altLang="en-US" sz="1600" dirty="0"/>
          </a:p>
        </p:txBody>
      </p:sp>
      <mc:AlternateContent xmlns:mc="http://schemas.openxmlformats.org/markup-compatibility/2006" xmlns:a14="http://schemas.microsoft.com/office/drawing/2010/main">
        <mc:Choice Requires="a14">
          <p:sp>
            <p:nvSpPr>
              <p:cNvPr id="103" name="テキスト ボックス 102"/>
              <p:cNvSpPr txBox="1"/>
              <p:nvPr/>
            </p:nvSpPr>
            <p:spPr>
              <a:xfrm>
                <a:off x="7490562" y="3435228"/>
                <a:ext cx="327141"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solidFill>
                                <a:srgbClr val="FF0000"/>
                              </a:solidFill>
                              <a:latin typeface="Cambria Math" panose="02040503050406030204" pitchFamily="18" charset="0"/>
                            </a:rPr>
                          </m:ctrlPr>
                        </m:sSubPr>
                        <m:e>
                          <m:r>
                            <a:rPr kumimoji="1" lang="en-US" altLang="ja-JP" sz="2000" b="0" i="1" smtClean="0">
                              <a:solidFill>
                                <a:srgbClr val="FF0000"/>
                              </a:solidFill>
                              <a:latin typeface="Cambria Math" panose="02040503050406030204" pitchFamily="18" charset="0"/>
                            </a:rPr>
                            <m:t>𝑣</m:t>
                          </m:r>
                        </m:e>
                        <m:sub>
                          <m:r>
                            <a:rPr kumimoji="1" lang="en-US" altLang="ja-JP" sz="2000" b="0" i="1" smtClean="0">
                              <a:solidFill>
                                <a:srgbClr val="FF0000"/>
                              </a:solidFill>
                              <a:latin typeface="Cambria Math" panose="02040503050406030204" pitchFamily="18" charset="0"/>
                            </a:rPr>
                            <m:t>3</m:t>
                          </m:r>
                        </m:sub>
                      </m:sSub>
                    </m:oMath>
                  </m:oMathPara>
                </a14:m>
                <a:endParaRPr kumimoji="1" lang="ja-JP" altLang="en-US" sz="2000" dirty="0">
                  <a:solidFill>
                    <a:srgbClr val="FF0000"/>
                  </a:solidFill>
                </a:endParaRPr>
              </a:p>
            </p:txBody>
          </p:sp>
        </mc:Choice>
        <mc:Fallback xmlns="">
          <p:sp>
            <p:nvSpPr>
              <p:cNvPr id="103" name="テキスト ボックス 102"/>
              <p:cNvSpPr txBox="1">
                <a:spLocks noRot="1" noChangeAspect="1" noMove="1" noResize="1" noEditPoints="1" noAdjustHandles="1" noChangeArrowheads="1" noChangeShapeType="1" noTextEdit="1"/>
              </p:cNvSpPr>
              <p:nvPr/>
            </p:nvSpPr>
            <p:spPr>
              <a:xfrm>
                <a:off x="7490562" y="3435228"/>
                <a:ext cx="327141" cy="307777"/>
              </a:xfrm>
              <a:prstGeom prst="rect">
                <a:avLst/>
              </a:prstGeom>
              <a:blipFill>
                <a:blip r:embed="rId18"/>
                <a:stretch>
                  <a:fillRect l="-9434" r="-7547"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4" name="テキスト ボックス 103"/>
              <p:cNvSpPr txBox="1"/>
              <p:nvPr/>
            </p:nvSpPr>
            <p:spPr>
              <a:xfrm>
                <a:off x="6107573" y="3892501"/>
                <a:ext cx="563488" cy="31451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kumimoji="1" lang="en-US" altLang="ja-JP" sz="2000" b="0" i="1" smtClean="0">
                              <a:solidFill>
                                <a:schemeClr val="accent6"/>
                              </a:solidFill>
                              <a:latin typeface="Cambria Math" panose="02040503050406030204" pitchFamily="18" charset="0"/>
                            </a:rPr>
                          </m:ctrlPr>
                        </m:sSubSupPr>
                        <m:e>
                          <m:r>
                            <a:rPr kumimoji="1" lang="en-US" altLang="ja-JP" sz="2000" b="0" i="1" smtClean="0">
                              <a:solidFill>
                                <a:schemeClr val="accent6"/>
                              </a:solidFill>
                              <a:latin typeface="Cambria Math" panose="02040503050406030204" pitchFamily="18" charset="0"/>
                            </a:rPr>
                            <m:t>𝑥</m:t>
                          </m:r>
                        </m:e>
                        <m:sub>
                          <m:r>
                            <a:rPr kumimoji="1" lang="en-US" altLang="ja-JP" sz="2000" b="0" i="1" smtClean="0">
                              <a:solidFill>
                                <a:schemeClr val="accent6"/>
                              </a:solidFill>
                              <a:latin typeface="Cambria Math" panose="02040503050406030204" pitchFamily="18" charset="0"/>
                            </a:rPr>
                            <m:t>3</m:t>
                          </m:r>
                        </m:sub>
                        <m:sup>
                          <m:r>
                            <a:rPr kumimoji="1" lang="en-US" altLang="ja-JP" sz="2000" b="0" i="1" smtClean="0">
                              <a:solidFill>
                                <a:schemeClr val="accent6"/>
                              </a:solidFill>
                              <a:latin typeface="Cambria Math" panose="02040503050406030204" pitchFamily="18" charset="0"/>
                            </a:rPr>
                            <m:t>𝑡</m:t>
                          </m:r>
                          <m:r>
                            <a:rPr kumimoji="1" lang="en-US" altLang="ja-JP" sz="2000" b="0" i="1" smtClean="0">
                              <a:solidFill>
                                <a:schemeClr val="accent6"/>
                              </a:solidFill>
                              <a:latin typeface="Cambria Math" panose="02040503050406030204" pitchFamily="18" charset="0"/>
                            </a:rPr>
                            <m:t>+1</m:t>
                          </m:r>
                        </m:sup>
                      </m:sSubSup>
                    </m:oMath>
                  </m:oMathPara>
                </a14:m>
                <a:endParaRPr kumimoji="1" lang="ja-JP" altLang="en-US" sz="2000" dirty="0">
                  <a:solidFill>
                    <a:schemeClr val="accent6"/>
                  </a:solidFill>
                </a:endParaRPr>
              </a:p>
            </p:txBody>
          </p:sp>
        </mc:Choice>
        <mc:Fallback xmlns="">
          <p:sp>
            <p:nvSpPr>
              <p:cNvPr id="104" name="テキスト ボックス 103"/>
              <p:cNvSpPr txBox="1">
                <a:spLocks noRot="1" noChangeAspect="1" noMove="1" noResize="1" noEditPoints="1" noAdjustHandles="1" noChangeArrowheads="1" noChangeShapeType="1" noTextEdit="1"/>
              </p:cNvSpPr>
              <p:nvPr/>
            </p:nvSpPr>
            <p:spPr>
              <a:xfrm>
                <a:off x="6107573" y="3892501"/>
                <a:ext cx="563488" cy="314510"/>
              </a:xfrm>
              <a:prstGeom prst="rect">
                <a:avLst/>
              </a:prstGeom>
              <a:blipFill>
                <a:blip r:embed="rId19"/>
                <a:stretch>
                  <a:fillRect l="-5435" r="-3261" b="-19608"/>
                </a:stretch>
              </a:blipFill>
            </p:spPr>
            <p:txBody>
              <a:bodyPr/>
              <a:lstStyle/>
              <a:p>
                <a:r>
                  <a:rPr lang="ja-JP" altLang="en-US">
                    <a:noFill/>
                  </a:rPr>
                  <a:t> </a:t>
                </a:r>
              </a:p>
            </p:txBody>
          </p:sp>
        </mc:Fallback>
      </mc:AlternateContent>
      <p:sp>
        <p:nvSpPr>
          <p:cNvPr id="35" name="星 5 34"/>
          <p:cNvSpPr/>
          <p:nvPr/>
        </p:nvSpPr>
        <p:spPr>
          <a:xfrm>
            <a:off x="7965364" y="3690459"/>
            <a:ext cx="144000" cy="144000"/>
          </a:xfrm>
          <a:prstGeom prst="star5">
            <a:avLst/>
          </a:prstGeom>
          <a:solidFill>
            <a:srgbClr val="FFFF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6" name="テキスト ボックス 35"/>
              <p:cNvSpPr txBox="1"/>
              <p:nvPr/>
            </p:nvSpPr>
            <p:spPr>
              <a:xfrm>
                <a:off x="7057111" y="6006935"/>
                <a:ext cx="2074158" cy="246221"/>
              </a:xfrm>
              <a:prstGeom prst="rect">
                <a:avLst/>
              </a:prstGeom>
              <a:noFill/>
            </p:spPr>
            <p:txBody>
              <a:bodyPr wrap="none" lIns="0" tIns="0" rIns="0" bIns="0" rtlCol="0">
                <a:spAutoFit/>
              </a:bodyPr>
              <a:lstStyle/>
              <a:p>
                <a:r>
                  <a:rPr kumimoji="1" lang="en-US" altLang="ja-JP" sz="1600" dirty="0"/>
                  <a:t>: the best solution </a:t>
                </a:r>
                <a14:m>
                  <m:oMath xmlns:m="http://schemas.openxmlformats.org/officeDocument/2006/math">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𝑥</m:t>
                        </m:r>
                      </m:e>
                      <m:sub>
                        <m:r>
                          <a:rPr kumimoji="1" lang="en-US" altLang="ja-JP" sz="1600" b="0" i="1" smtClean="0">
                            <a:latin typeface="Cambria Math" panose="02040503050406030204" pitchFamily="18" charset="0"/>
                          </a:rPr>
                          <m:t>𝑁𝑅</m:t>
                        </m:r>
                        <m:r>
                          <a:rPr kumimoji="1" lang="en-US" altLang="ja-JP" sz="1600" b="0" i="1" smtClean="0">
                            <a:latin typeface="Cambria Math" panose="02040503050406030204" pitchFamily="18" charset="0"/>
                          </a:rPr>
                          <m:t>∗</m:t>
                        </m:r>
                      </m:sub>
                    </m:sSub>
                  </m:oMath>
                </a14:m>
                <a:endParaRPr kumimoji="1" lang="ja-JP" altLang="en-US" sz="1600" dirty="0"/>
              </a:p>
            </p:txBody>
          </p:sp>
        </mc:Choice>
        <mc:Fallback xmlns="">
          <p:sp>
            <p:nvSpPr>
              <p:cNvPr id="36" name="テキスト ボックス 35"/>
              <p:cNvSpPr txBox="1">
                <a:spLocks noRot="1" noChangeAspect="1" noMove="1" noResize="1" noEditPoints="1" noAdjustHandles="1" noChangeArrowheads="1" noChangeShapeType="1" noTextEdit="1"/>
              </p:cNvSpPr>
              <p:nvPr/>
            </p:nvSpPr>
            <p:spPr>
              <a:xfrm>
                <a:off x="7057111" y="6006935"/>
                <a:ext cx="2074158" cy="246221"/>
              </a:xfrm>
              <a:prstGeom prst="rect">
                <a:avLst/>
              </a:prstGeom>
              <a:blipFill>
                <a:blip r:embed="rId20"/>
                <a:stretch>
                  <a:fillRect l="-6176" t="-26829" r="-588" b="-46341"/>
                </a:stretch>
              </a:blipFill>
            </p:spPr>
            <p:txBody>
              <a:bodyPr/>
              <a:lstStyle/>
              <a:p>
                <a:r>
                  <a:rPr lang="ja-JP" altLang="en-US">
                    <a:noFill/>
                  </a:rPr>
                  <a:t> </a:t>
                </a:r>
              </a:p>
            </p:txBody>
          </p:sp>
        </mc:Fallback>
      </mc:AlternateContent>
      <p:sp>
        <p:nvSpPr>
          <p:cNvPr id="37" name="星 5 36"/>
          <p:cNvSpPr/>
          <p:nvPr/>
        </p:nvSpPr>
        <p:spPr>
          <a:xfrm>
            <a:off x="6772415" y="6058238"/>
            <a:ext cx="144000" cy="144000"/>
          </a:xfrm>
          <a:prstGeom prst="star5">
            <a:avLst/>
          </a:prstGeom>
          <a:solidFill>
            <a:srgbClr val="FFFF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楕円 94"/>
          <p:cNvSpPr/>
          <p:nvPr/>
        </p:nvSpPr>
        <p:spPr>
          <a:xfrm>
            <a:off x="7312869" y="2931916"/>
            <a:ext cx="1512000" cy="1512000"/>
          </a:xfrm>
          <a:prstGeom prst="ellipse">
            <a:avLst/>
          </a:prstGeom>
          <a:solidFill>
            <a:srgbClr val="FFFF00">
              <a:alpha val="20000"/>
            </a:srgbClr>
          </a:solidFill>
          <a:ln>
            <a:solidFill>
              <a:srgbClr val="F8F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8794062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8"/>
                                        </p:tgtEl>
                                        <p:attrNameLst>
                                          <p:attrName>style.visibility</p:attrName>
                                        </p:attrNameLst>
                                      </p:cBhvr>
                                      <p:to>
                                        <p:strVal val="visible"/>
                                      </p:to>
                                    </p:set>
                                    <p:animEffect transition="in" filter="fade">
                                      <p:cBhvr>
                                        <p:cTn id="10" dur="500"/>
                                        <p:tgtEl>
                                          <p:spTgt spid="9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4"/>
                                        </p:tgtEl>
                                        <p:attrNameLst>
                                          <p:attrName>style.visibility</p:attrName>
                                        </p:attrNameLst>
                                      </p:cBhvr>
                                      <p:to>
                                        <p:strVal val="visible"/>
                                      </p:to>
                                    </p:set>
                                    <p:animEffect transition="in" filter="fade">
                                      <p:cBhvr>
                                        <p:cTn id="13" dur="500"/>
                                        <p:tgtEl>
                                          <p:spTgt spid="1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animBg="1"/>
      <p:bldP spid="10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6" name="コンテンツ プレースホルダー 78"/>
          <p:cNvPicPr>
            <a:picLocks noGrp="1" noChangeAspect="1"/>
          </p:cNvPicPr>
          <p:nvPr>
            <p:ph idx="10"/>
          </p:nvPr>
        </p:nvPicPr>
        <p:blipFill>
          <a:blip r:embed="rId3">
            <a:extLst>
              <a:ext uri="{28A0092B-C50C-407E-A947-70E740481C1C}">
                <a14:useLocalDpi xmlns:a14="http://schemas.microsoft.com/office/drawing/2010/main" val="0"/>
              </a:ext>
            </a:extLst>
          </a:blip>
          <a:stretch>
            <a:fillRect/>
          </a:stretch>
        </p:blipFill>
        <p:spPr>
          <a:xfrm>
            <a:off x="5415945" y="2131164"/>
            <a:ext cx="4951374" cy="3713531"/>
          </a:xfrm>
        </p:spPr>
      </p:pic>
      <p:sp>
        <p:nvSpPr>
          <p:cNvPr id="2" name="タイトル 1"/>
          <p:cNvSpPr>
            <a:spLocks noGrp="1"/>
          </p:cNvSpPr>
          <p:nvPr>
            <p:ph type="title"/>
          </p:nvPr>
        </p:nvSpPr>
        <p:spPr/>
        <p:txBody>
          <a:bodyPr/>
          <a:lstStyle/>
          <a:p>
            <a:r>
              <a:rPr lang="en-US" altLang="ja-JP" dirty="0"/>
              <a:t>Description of DNRBA</a:t>
            </a:r>
            <a:endParaRPr kumimoji="1" lang="ja-JP" altLang="en-US" dirty="0"/>
          </a:p>
        </p:txBody>
      </p:sp>
      <p:sp>
        <p:nvSpPr>
          <p:cNvPr id="3" name="コンテンツ プレースホルダー 2"/>
          <p:cNvSpPr>
            <a:spLocks noGrp="1"/>
          </p:cNvSpPr>
          <p:nvPr>
            <p:ph idx="1"/>
          </p:nvPr>
        </p:nvSpPr>
        <p:spPr/>
        <p:txBody>
          <a:bodyPr/>
          <a:lstStyle/>
          <a:p>
            <a:endParaRPr lang="ja-JP" altLang="en-US" dirty="0"/>
          </a:p>
        </p:txBody>
      </p:sp>
      <p:sp>
        <p:nvSpPr>
          <p:cNvPr id="15" name="テキスト ボックス 14"/>
          <p:cNvSpPr txBox="1"/>
          <p:nvPr/>
        </p:nvSpPr>
        <p:spPr>
          <a:xfrm>
            <a:off x="10787449" y="568411"/>
            <a:ext cx="1260389" cy="461665"/>
          </a:xfrm>
          <a:prstGeom prst="rect">
            <a:avLst/>
          </a:prstGeom>
          <a:noFill/>
        </p:spPr>
        <p:txBody>
          <a:bodyPr wrap="square" rtlCol="0">
            <a:spAutoFit/>
          </a:bodyPr>
          <a:lstStyle/>
          <a:p>
            <a:pPr algn="r"/>
            <a:r>
              <a:rPr kumimoji="1" lang="en-US" altLang="ja-JP" sz="2400" b="1" dirty="0"/>
              <a:t>7</a:t>
            </a:r>
            <a:endParaRPr kumimoji="1" lang="ja-JP" altLang="en-US" sz="2400" b="1" dirty="0"/>
          </a:p>
        </p:txBody>
      </p:sp>
      <p:graphicFrame>
        <p:nvGraphicFramePr>
          <p:cNvPr id="65" name="コンテンツ プレースホルダー 4"/>
          <p:cNvGraphicFramePr>
            <a:graphicFrameLocks/>
          </p:cNvGraphicFramePr>
          <p:nvPr>
            <p:extLst>
              <p:ext uri="{D42A27DB-BD31-4B8C-83A1-F6EECF244321}">
                <p14:modId xmlns:p14="http://schemas.microsoft.com/office/powerpoint/2010/main" val="3404524167"/>
              </p:ext>
            </p:extLst>
          </p:nvPr>
        </p:nvGraphicFramePr>
        <p:xfrm>
          <a:off x="243173" y="1642891"/>
          <a:ext cx="5144375" cy="451077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68" name="楕円 67"/>
          <p:cNvSpPr/>
          <p:nvPr/>
        </p:nvSpPr>
        <p:spPr>
          <a:xfrm>
            <a:off x="5896508" y="2539827"/>
            <a:ext cx="1512000" cy="1512000"/>
          </a:xfrm>
          <a:prstGeom prst="ellipse">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楕円 68"/>
          <p:cNvSpPr/>
          <p:nvPr/>
        </p:nvSpPr>
        <p:spPr>
          <a:xfrm>
            <a:off x="8021424" y="2444400"/>
            <a:ext cx="1512000" cy="1512000"/>
          </a:xfrm>
          <a:prstGeom prst="ellipse">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楕円 69"/>
          <p:cNvSpPr/>
          <p:nvPr/>
        </p:nvSpPr>
        <p:spPr>
          <a:xfrm>
            <a:off x="8136592" y="3904858"/>
            <a:ext cx="1512000" cy="1512000"/>
          </a:xfrm>
          <a:prstGeom prst="ellipse">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楕円 70"/>
          <p:cNvSpPr/>
          <p:nvPr/>
        </p:nvSpPr>
        <p:spPr>
          <a:xfrm>
            <a:off x="6555843" y="3846302"/>
            <a:ext cx="1512000" cy="1512000"/>
          </a:xfrm>
          <a:prstGeom prst="ellipse">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楕円 72"/>
          <p:cNvSpPr/>
          <p:nvPr/>
        </p:nvSpPr>
        <p:spPr>
          <a:xfrm>
            <a:off x="6046534" y="2631182"/>
            <a:ext cx="2268000" cy="2268000"/>
          </a:xfrm>
          <a:prstGeom prst="ellipse">
            <a:avLst/>
          </a:prstGeom>
          <a:solidFill>
            <a:schemeClr val="accent5">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楕円 73"/>
          <p:cNvSpPr/>
          <p:nvPr/>
        </p:nvSpPr>
        <p:spPr>
          <a:xfrm>
            <a:off x="6598508" y="3200400"/>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楕円 74"/>
          <p:cNvSpPr/>
          <p:nvPr/>
        </p:nvSpPr>
        <p:spPr>
          <a:xfrm>
            <a:off x="8723424" y="3146400"/>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楕円 75"/>
          <p:cNvSpPr/>
          <p:nvPr/>
        </p:nvSpPr>
        <p:spPr>
          <a:xfrm>
            <a:off x="8839204" y="4650267"/>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78" name="テキスト ボックス 77"/>
              <p:cNvSpPr txBox="1"/>
              <p:nvPr/>
            </p:nvSpPr>
            <p:spPr>
              <a:xfrm>
                <a:off x="8839204" y="3146400"/>
                <a:ext cx="317972"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1</m:t>
                          </m:r>
                        </m:sub>
                      </m:sSub>
                    </m:oMath>
                  </m:oMathPara>
                </a14:m>
                <a:endParaRPr kumimoji="1" lang="ja-JP" altLang="en-US" sz="2000" dirty="0"/>
              </a:p>
            </p:txBody>
          </p:sp>
        </mc:Choice>
        <mc:Fallback xmlns="">
          <p:sp>
            <p:nvSpPr>
              <p:cNvPr id="78" name="テキスト ボックス 77"/>
              <p:cNvSpPr txBox="1">
                <a:spLocks noRot="1" noChangeAspect="1" noMove="1" noResize="1" noEditPoints="1" noAdjustHandles="1" noChangeArrowheads="1" noChangeShapeType="1" noTextEdit="1"/>
              </p:cNvSpPr>
              <p:nvPr/>
            </p:nvSpPr>
            <p:spPr>
              <a:xfrm>
                <a:off x="8839204" y="3146400"/>
                <a:ext cx="317972" cy="307777"/>
              </a:xfrm>
              <a:prstGeom prst="rect">
                <a:avLst/>
              </a:prstGeom>
              <a:blipFill>
                <a:blip r:embed="rId9"/>
                <a:stretch>
                  <a:fillRect l="-7692" r="-5769" b="-1764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9" name="テキスト ボックス 78"/>
              <p:cNvSpPr txBox="1"/>
              <p:nvPr/>
            </p:nvSpPr>
            <p:spPr>
              <a:xfrm>
                <a:off x="7891848" y="3756002"/>
                <a:ext cx="574837"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𝑁𝑅</m:t>
                          </m:r>
                          <m:r>
                            <a:rPr kumimoji="1" lang="en-US" altLang="ja-JP" sz="2000" b="0" i="1" smtClean="0">
                              <a:latin typeface="Cambria Math" panose="02040503050406030204" pitchFamily="18" charset="0"/>
                            </a:rPr>
                            <m:t>∗</m:t>
                          </m:r>
                        </m:sub>
                      </m:sSub>
                    </m:oMath>
                  </m:oMathPara>
                </a14:m>
                <a:endParaRPr kumimoji="1" lang="ja-JP" altLang="en-US" sz="2000" dirty="0"/>
              </a:p>
            </p:txBody>
          </p:sp>
        </mc:Choice>
        <mc:Fallback xmlns="">
          <p:sp>
            <p:nvSpPr>
              <p:cNvPr id="79" name="テキスト ボックス 78"/>
              <p:cNvSpPr txBox="1">
                <a:spLocks noRot="1" noChangeAspect="1" noMove="1" noResize="1" noEditPoints="1" noAdjustHandles="1" noChangeArrowheads="1" noChangeShapeType="1" noTextEdit="1"/>
              </p:cNvSpPr>
              <p:nvPr/>
            </p:nvSpPr>
            <p:spPr>
              <a:xfrm>
                <a:off x="7891848" y="3756002"/>
                <a:ext cx="574837" cy="307777"/>
              </a:xfrm>
              <a:prstGeom prst="rect">
                <a:avLst/>
              </a:prstGeom>
              <a:blipFill>
                <a:blip r:embed="rId10"/>
                <a:stretch>
                  <a:fillRect l="-5319" r="-1064" b="-196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1" name="テキスト ボックス 80"/>
              <p:cNvSpPr txBox="1"/>
              <p:nvPr/>
            </p:nvSpPr>
            <p:spPr>
              <a:xfrm>
                <a:off x="6895144" y="3718978"/>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3</m:t>
                          </m:r>
                        </m:sub>
                      </m:sSub>
                    </m:oMath>
                  </m:oMathPara>
                </a14:m>
                <a:endParaRPr kumimoji="1" lang="ja-JP" altLang="en-US" sz="2000" dirty="0"/>
              </a:p>
            </p:txBody>
          </p:sp>
        </mc:Choice>
        <mc:Fallback xmlns="">
          <p:sp>
            <p:nvSpPr>
              <p:cNvPr id="81" name="テキスト ボックス 80"/>
              <p:cNvSpPr txBox="1">
                <a:spLocks noRot="1" noChangeAspect="1" noMove="1" noResize="1" noEditPoints="1" noAdjustHandles="1" noChangeArrowheads="1" noChangeShapeType="1" noTextEdit="1"/>
              </p:cNvSpPr>
              <p:nvPr/>
            </p:nvSpPr>
            <p:spPr>
              <a:xfrm>
                <a:off x="6895144" y="3718978"/>
                <a:ext cx="323935" cy="307777"/>
              </a:xfrm>
              <a:prstGeom prst="rect">
                <a:avLst/>
              </a:prstGeom>
              <a:blipFill>
                <a:blip r:embed="rId12"/>
                <a:stretch>
                  <a:fillRect l="-7547" r="-7547" b="-196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2" name="テキスト ボックス 81"/>
              <p:cNvSpPr txBox="1"/>
              <p:nvPr/>
            </p:nvSpPr>
            <p:spPr>
              <a:xfrm>
                <a:off x="7019000" y="4638814"/>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4</m:t>
                          </m:r>
                        </m:sub>
                      </m:sSub>
                    </m:oMath>
                  </m:oMathPara>
                </a14:m>
                <a:endParaRPr kumimoji="1" lang="ja-JP" altLang="en-US" sz="2000" dirty="0"/>
              </a:p>
            </p:txBody>
          </p:sp>
        </mc:Choice>
        <mc:Fallback xmlns="">
          <p:sp>
            <p:nvSpPr>
              <p:cNvPr id="82" name="テキスト ボックス 81"/>
              <p:cNvSpPr txBox="1">
                <a:spLocks noRot="1" noChangeAspect="1" noMove="1" noResize="1" noEditPoints="1" noAdjustHandles="1" noChangeArrowheads="1" noChangeShapeType="1" noTextEdit="1"/>
              </p:cNvSpPr>
              <p:nvPr/>
            </p:nvSpPr>
            <p:spPr>
              <a:xfrm>
                <a:off x="7019000" y="4638814"/>
                <a:ext cx="323935" cy="307777"/>
              </a:xfrm>
              <a:prstGeom prst="rect">
                <a:avLst/>
              </a:prstGeom>
              <a:blipFill>
                <a:blip r:embed="rId13"/>
                <a:stretch>
                  <a:fillRect l="-7407" r="-3704"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3" name="テキスト ボックス 82"/>
              <p:cNvSpPr txBox="1"/>
              <p:nvPr/>
            </p:nvSpPr>
            <p:spPr>
              <a:xfrm>
                <a:off x="6387587" y="3222335"/>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2</m:t>
                          </m:r>
                        </m:sub>
                      </m:sSub>
                    </m:oMath>
                  </m:oMathPara>
                </a14:m>
                <a:endParaRPr kumimoji="1" lang="ja-JP" altLang="en-US" sz="2000" dirty="0"/>
              </a:p>
            </p:txBody>
          </p:sp>
        </mc:Choice>
        <mc:Fallback xmlns="">
          <p:sp>
            <p:nvSpPr>
              <p:cNvPr id="83" name="テキスト ボックス 82"/>
              <p:cNvSpPr txBox="1">
                <a:spLocks noRot="1" noChangeAspect="1" noMove="1" noResize="1" noEditPoints="1" noAdjustHandles="1" noChangeArrowheads="1" noChangeShapeType="1" noTextEdit="1"/>
              </p:cNvSpPr>
              <p:nvPr/>
            </p:nvSpPr>
            <p:spPr>
              <a:xfrm>
                <a:off x="6387587" y="3222335"/>
                <a:ext cx="323935" cy="307777"/>
              </a:xfrm>
              <a:prstGeom prst="rect">
                <a:avLst/>
              </a:prstGeom>
              <a:blipFill>
                <a:blip r:embed="rId14"/>
                <a:stretch>
                  <a:fillRect l="-9434" r="-5660"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4" name="テキスト ボックス 83"/>
              <p:cNvSpPr txBox="1"/>
              <p:nvPr/>
            </p:nvSpPr>
            <p:spPr>
              <a:xfrm>
                <a:off x="8623269" y="4691499"/>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5</m:t>
                          </m:r>
                        </m:sub>
                      </m:sSub>
                    </m:oMath>
                  </m:oMathPara>
                </a14:m>
                <a:endParaRPr kumimoji="1" lang="ja-JP" altLang="en-US" sz="2000" dirty="0"/>
              </a:p>
            </p:txBody>
          </p:sp>
        </mc:Choice>
        <mc:Fallback xmlns="">
          <p:sp>
            <p:nvSpPr>
              <p:cNvPr id="84" name="テキスト ボックス 83"/>
              <p:cNvSpPr txBox="1">
                <a:spLocks noRot="1" noChangeAspect="1" noMove="1" noResize="1" noEditPoints="1" noAdjustHandles="1" noChangeArrowheads="1" noChangeShapeType="1" noTextEdit="1"/>
              </p:cNvSpPr>
              <p:nvPr/>
            </p:nvSpPr>
            <p:spPr>
              <a:xfrm>
                <a:off x="8623269" y="4691499"/>
                <a:ext cx="323935" cy="307777"/>
              </a:xfrm>
              <a:prstGeom prst="rect">
                <a:avLst/>
              </a:prstGeom>
              <a:blipFill>
                <a:blip r:embed="rId15"/>
                <a:stretch>
                  <a:fillRect l="-9434" r="-5660" b="-20000"/>
                </a:stretch>
              </a:blipFill>
            </p:spPr>
            <p:txBody>
              <a:bodyPr/>
              <a:lstStyle/>
              <a:p>
                <a:r>
                  <a:rPr lang="ja-JP" altLang="en-US">
                    <a:noFill/>
                  </a:rPr>
                  <a:t> </a:t>
                </a:r>
              </a:p>
            </p:txBody>
          </p:sp>
        </mc:Fallback>
      </mc:AlternateContent>
      <p:sp>
        <p:nvSpPr>
          <p:cNvPr id="85" name="楕円 84"/>
          <p:cNvSpPr/>
          <p:nvPr/>
        </p:nvSpPr>
        <p:spPr>
          <a:xfrm>
            <a:off x="7286369" y="4604956"/>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楕円 85"/>
          <p:cNvSpPr/>
          <p:nvPr/>
        </p:nvSpPr>
        <p:spPr>
          <a:xfrm>
            <a:off x="6779733" y="5779522"/>
            <a:ext cx="144000" cy="144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楕円 87"/>
          <p:cNvSpPr/>
          <p:nvPr/>
        </p:nvSpPr>
        <p:spPr>
          <a:xfrm>
            <a:off x="7133969" y="3735861"/>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95" name="テキスト ボックス 94"/>
              <p:cNvSpPr txBox="1"/>
              <p:nvPr/>
            </p:nvSpPr>
            <p:spPr>
              <a:xfrm>
                <a:off x="7232686" y="3289635"/>
                <a:ext cx="611449" cy="33932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solidFill>
                                <a:schemeClr val="accent6">
                                  <a:lumMod val="75000"/>
                                </a:schemeClr>
                              </a:solidFill>
                              <a:latin typeface="Cambria Math" panose="02040503050406030204" pitchFamily="18" charset="0"/>
                            </a:rPr>
                          </m:ctrlPr>
                        </m:sSubPr>
                        <m:e>
                          <m:sSub>
                            <m:sSubPr>
                              <m:ctrlPr>
                                <a:rPr kumimoji="1" lang="en-US" altLang="ja-JP" sz="2000" b="0" i="1" smtClean="0">
                                  <a:solidFill>
                                    <a:schemeClr val="accent6">
                                      <a:lumMod val="75000"/>
                                    </a:schemeClr>
                                  </a:solidFill>
                                  <a:latin typeface="Cambria Math" panose="02040503050406030204" pitchFamily="18" charset="0"/>
                                </a:rPr>
                              </m:ctrlPr>
                            </m:sSubPr>
                            <m:e>
                              <m:r>
                                <a:rPr kumimoji="1" lang="en-US" altLang="ja-JP" sz="2000" b="0" i="1" smtClean="0">
                                  <a:solidFill>
                                    <a:schemeClr val="accent6">
                                      <a:lumMod val="75000"/>
                                    </a:schemeClr>
                                  </a:solidFill>
                                  <a:latin typeface="Cambria Math" panose="02040503050406030204" pitchFamily="18" charset="0"/>
                                </a:rPr>
                                <m:t>𝑥</m:t>
                              </m:r>
                            </m:e>
                            <m:sub>
                              <m:r>
                                <a:rPr kumimoji="1" lang="en-US" altLang="ja-JP" sz="2000" b="0" i="1" smtClean="0">
                                  <a:solidFill>
                                    <a:schemeClr val="accent6">
                                      <a:lumMod val="75000"/>
                                    </a:schemeClr>
                                  </a:solidFill>
                                  <a:latin typeface="Cambria Math" panose="02040503050406030204" pitchFamily="18" charset="0"/>
                                </a:rPr>
                                <m:t>𝑙𝑜𝑐</m:t>
                              </m:r>
                            </m:sub>
                          </m:sSub>
                        </m:e>
                        <m:sub>
                          <m:r>
                            <a:rPr kumimoji="1" lang="en-US" altLang="ja-JP" sz="2000" b="0" i="1" smtClean="0">
                              <a:solidFill>
                                <a:schemeClr val="accent6">
                                  <a:lumMod val="75000"/>
                                </a:schemeClr>
                              </a:solidFill>
                              <a:latin typeface="Cambria Math" panose="02040503050406030204" pitchFamily="18" charset="0"/>
                            </a:rPr>
                            <m:t>3</m:t>
                          </m:r>
                        </m:sub>
                      </m:sSub>
                    </m:oMath>
                  </m:oMathPara>
                </a14:m>
                <a:endParaRPr kumimoji="1" lang="ja-JP" altLang="en-US" sz="2000" dirty="0">
                  <a:solidFill>
                    <a:schemeClr val="accent6">
                      <a:lumMod val="75000"/>
                    </a:schemeClr>
                  </a:solidFill>
                </a:endParaRPr>
              </a:p>
            </p:txBody>
          </p:sp>
        </mc:Choice>
        <mc:Fallback xmlns="">
          <p:sp>
            <p:nvSpPr>
              <p:cNvPr id="95" name="テキスト ボックス 94"/>
              <p:cNvSpPr txBox="1">
                <a:spLocks noRot="1" noChangeAspect="1" noMove="1" noResize="1" noEditPoints="1" noAdjustHandles="1" noChangeArrowheads="1" noChangeShapeType="1" noTextEdit="1"/>
              </p:cNvSpPr>
              <p:nvPr/>
            </p:nvSpPr>
            <p:spPr>
              <a:xfrm>
                <a:off x="7232686" y="3289635"/>
                <a:ext cx="611449" cy="339324"/>
              </a:xfrm>
              <a:prstGeom prst="rect">
                <a:avLst/>
              </a:prstGeom>
              <a:blipFill>
                <a:blip r:embed="rId18"/>
                <a:stretch>
                  <a:fillRect l="-3960" r="-2970" b="-20000"/>
                </a:stretch>
              </a:blipFill>
            </p:spPr>
            <p:txBody>
              <a:bodyPr/>
              <a:lstStyle/>
              <a:p>
                <a:r>
                  <a:rPr lang="ja-JP" altLang="en-US">
                    <a:noFill/>
                  </a:rPr>
                  <a:t> </a:t>
                </a:r>
              </a:p>
            </p:txBody>
          </p:sp>
        </mc:Fallback>
      </mc:AlternateContent>
      <p:sp>
        <p:nvSpPr>
          <p:cNvPr id="97" name="角丸四角形吹き出し 96"/>
          <p:cNvSpPr/>
          <p:nvPr/>
        </p:nvSpPr>
        <p:spPr>
          <a:xfrm>
            <a:off x="8136592" y="1960341"/>
            <a:ext cx="3575244" cy="637150"/>
          </a:xfrm>
          <a:prstGeom prst="wedgeRoundRectCallout">
            <a:avLst>
              <a:gd name="adj1" fmla="val -41431"/>
              <a:gd name="adj2" fmla="val 123287"/>
              <a:gd name="adj3" fmla="val 16667"/>
            </a:avLst>
          </a:prstGeom>
          <a:solidFill>
            <a:srgbClr val="A7D9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lumMod val="75000"/>
                    <a:lumOff val="25000"/>
                  </a:schemeClr>
                </a:solidFill>
              </a:rPr>
              <a:t>Generate new solution candidate within yellow domain</a:t>
            </a:r>
            <a:endParaRPr kumimoji="1" lang="ja-JP" altLang="en-US" dirty="0">
              <a:solidFill>
                <a:schemeClr val="tx1">
                  <a:lumMod val="75000"/>
                  <a:lumOff val="25000"/>
                </a:schemeClr>
              </a:solidFill>
            </a:endParaRPr>
          </a:p>
        </p:txBody>
      </p:sp>
      <p:sp>
        <p:nvSpPr>
          <p:cNvPr id="33" name="星 5 32"/>
          <p:cNvSpPr/>
          <p:nvPr/>
        </p:nvSpPr>
        <p:spPr>
          <a:xfrm>
            <a:off x="7965364" y="3690459"/>
            <a:ext cx="144000" cy="144000"/>
          </a:xfrm>
          <a:prstGeom prst="star5">
            <a:avLst/>
          </a:prstGeom>
          <a:solidFill>
            <a:srgbClr val="FFFF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星 5 34"/>
          <p:cNvSpPr/>
          <p:nvPr/>
        </p:nvSpPr>
        <p:spPr>
          <a:xfrm>
            <a:off x="6772415" y="6058238"/>
            <a:ext cx="144000" cy="144000"/>
          </a:xfrm>
          <a:prstGeom prst="star5">
            <a:avLst/>
          </a:prstGeom>
          <a:solidFill>
            <a:srgbClr val="FFFF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二等辺三角形 38"/>
          <p:cNvSpPr/>
          <p:nvPr/>
        </p:nvSpPr>
        <p:spPr>
          <a:xfrm>
            <a:off x="7572321" y="3707741"/>
            <a:ext cx="108000" cy="108000"/>
          </a:xfrm>
          <a:prstGeom prst="triangle">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二等辺三角形 39"/>
          <p:cNvSpPr/>
          <p:nvPr/>
        </p:nvSpPr>
        <p:spPr>
          <a:xfrm>
            <a:off x="6791070" y="6391591"/>
            <a:ext cx="108000" cy="108000"/>
          </a:xfrm>
          <a:prstGeom prst="triangle">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楕円 71"/>
          <p:cNvSpPr/>
          <p:nvPr/>
        </p:nvSpPr>
        <p:spPr>
          <a:xfrm>
            <a:off x="7312869" y="2931916"/>
            <a:ext cx="1512000" cy="1512000"/>
          </a:xfrm>
          <a:prstGeom prst="ellipse">
            <a:avLst/>
          </a:prstGeom>
          <a:solidFill>
            <a:srgbClr val="FFFF00">
              <a:alpha val="20000"/>
            </a:srgbClr>
          </a:solidFill>
          <a:ln>
            <a:solidFill>
              <a:srgbClr val="F8F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6" name="テキスト ボックス 35"/>
              <p:cNvSpPr txBox="1"/>
              <p:nvPr/>
            </p:nvSpPr>
            <p:spPr>
              <a:xfrm>
                <a:off x="6887733" y="5680382"/>
                <a:ext cx="2033839" cy="338554"/>
              </a:xfrm>
              <a:prstGeom prst="rect">
                <a:avLst/>
              </a:prstGeom>
              <a:noFill/>
            </p:spPr>
            <p:txBody>
              <a:bodyPr wrap="square" rtlCol="0">
                <a:spAutoFit/>
              </a:bodyPr>
              <a:lstStyle/>
              <a:p>
                <a:r>
                  <a:rPr kumimoji="1" lang="ja-JP" altLang="en-US" sz="1600" dirty="0" smtClean="0"/>
                  <a:t>：</a:t>
                </a:r>
                <a:r>
                  <a:rPr kumimoji="1" lang="en-US" altLang="ja-JP" sz="1600" dirty="0" smtClean="0"/>
                  <a:t>individual</a:t>
                </a:r>
                <a:r>
                  <a:rPr kumimoji="1" lang="ja-JP" altLang="en-US" sz="1600" dirty="0" smtClean="0"/>
                  <a:t> </a:t>
                </a:r>
                <a14:m>
                  <m:oMath xmlns:m="http://schemas.openxmlformats.org/officeDocument/2006/math">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𝑥</m:t>
                        </m:r>
                      </m:e>
                      <m:sub>
                        <m:r>
                          <a:rPr kumimoji="1" lang="en-US" altLang="ja-JP" sz="1600" b="0" i="1" smtClean="0">
                            <a:latin typeface="Cambria Math" panose="02040503050406030204" pitchFamily="18" charset="0"/>
                          </a:rPr>
                          <m:t>𝑖</m:t>
                        </m:r>
                      </m:sub>
                    </m:sSub>
                  </m:oMath>
                </a14:m>
                <a:endParaRPr kumimoji="1" lang="ja-JP" altLang="en-US" sz="1600" dirty="0"/>
              </a:p>
            </p:txBody>
          </p:sp>
        </mc:Choice>
        <mc:Fallback xmlns="">
          <p:sp>
            <p:nvSpPr>
              <p:cNvPr id="36" name="テキスト ボックス 35"/>
              <p:cNvSpPr txBox="1">
                <a:spLocks noRot="1" noChangeAspect="1" noMove="1" noResize="1" noEditPoints="1" noAdjustHandles="1" noChangeArrowheads="1" noChangeShapeType="1" noTextEdit="1"/>
              </p:cNvSpPr>
              <p:nvPr/>
            </p:nvSpPr>
            <p:spPr>
              <a:xfrm>
                <a:off x="6887733" y="5680382"/>
                <a:ext cx="2033839" cy="338554"/>
              </a:xfrm>
              <a:prstGeom prst="rect">
                <a:avLst/>
              </a:prstGeom>
              <a:blipFill>
                <a:blip r:embed="rId19"/>
                <a:stretch>
                  <a:fillRect l="-1796" t="-5455" b="-23636"/>
                </a:stretch>
              </a:blipFill>
            </p:spPr>
            <p:txBody>
              <a:bodyPr/>
              <a:lstStyle/>
              <a:p>
                <a:r>
                  <a:rPr lang="ja-JP" altLang="en-US">
                    <a:noFill/>
                  </a:rPr>
                  <a:t> </a:t>
                </a:r>
              </a:p>
            </p:txBody>
          </p:sp>
        </mc:Fallback>
      </mc:AlternateContent>
      <p:sp>
        <p:nvSpPr>
          <p:cNvPr id="37" name="テキスト ボックス 36"/>
          <p:cNvSpPr txBox="1"/>
          <p:nvPr/>
        </p:nvSpPr>
        <p:spPr>
          <a:xfrm>
            <a:off x="7054230" y="6316853"/>
            <a:ext cx="1766509" cy="246221"/>
          </a:xfrm>
          <a:prstGeom prst="rect">
            <a:avLst/>
          </a:prstGeom>
          <a:noFill/>
        </p:spPr>
        <p:txBody>
          <a:bodyPr wrap="none" lIns="0" tIns="0" rIns="0" bIns="0" rtlCol="0">
            <a:spAutoFit/>
          </a:bodyPr>
          <a:lstStyle/>
          <a:p>
            <a:r>
              <a:rPr kumimoji="1" lang="en-US" altLang="ja-JP" sz="1600" dirty="0" smtClean="0"/>
              <a:t>: solution candidate</a:t>
            </a:r>
            <a:endParaRPr kumimoji="1" lang="ja-JP" altLang="en-US" sz="1600" dirty="0"/>
          </a:p>
        </p:txBody>
      </p:sp>
      <mc:AlternateContent xmlns:mc="http://schemas.openxmlformats.org/markup-compatibility/2006" xmlns:a14="http://schemas.microsoft.com/office/drawing/2010/main">
        <mc:Choice Requires="a14">
          <p:sp>
            <p:nvSpPr>
              <p:cNvPr id="38" name="テキスト ボックス 37"/>
              <p:cNvSpPr txBox="1"/>
              <p:nvPr/>
            </p:nvSpPr>
            <p:spPr>
              <a:xfrm>
                <a:off x="7057111" y="6006935"/>
                <a:ext cx="2074158" cy="246221"/>
              </a:xfrm>
              <a:prstGeom prst="rect">
                <a:avLst/>
              </a:prstGeom>
              <a:noFill/>
            </p:spPr>
            <p:txBody>
              <a:bodyPr wrap="none" lIns="0" tIns="0" rIns="0" bIns="0" rtlCol="0">
                <a:spAutoFit/>
              </a:bodyPr>
              <a:lstStyle/>
              <a:p>
                <a:r>
                  <a:rPr kumimoji="1" lang="en-US" altLang="ja-JP" sz="1600" dirty="0"/>
                  <a:t>: the best solution </a:t>
                </a:r>
                <a14:m>
                  <m:oMath xmlns:m="http://schemas.openxmlformats.org/officeDocument/2006/math">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𝑥</m:t>
                        </m:r>
                      </m:e>
                      <m:sub>
                        <m:r>
                          <a:rPr kumimoji="1" lang="en-US" altLang="ja-JP" sz="1600" b="0" i="1" smtClean="0">
                            <a:latin typeface="Cambria Math" panose="02040503050406030204" pitchFamily="18" charset="0"/>
                          </a:rPr>
                          <m:t>𝑁𝑅</m:t>
                        </m:r>
                        <m:r>
                          <a:rPr kumimoji="1" lang="en-US" altLang="ja-JP" sz="1600" b="0" i="1" smtClean="0">
                            <a:latin typeface="Cambria Math" panose="02040503050406030204" pitchFamily="18" charset="0"/>
                          </a:rPr>
                          <m:t>∗</m:t>
                        </m:r>
                      </m:sub>
                    </m:sSub>
                  </m:oMath>
                </a14:m>
                <a:endParaRPr kumimoji="1" lang="ja-JP" altLang="en-US" sz="1600" dirty="0"/>
              </a:p>
            </p:txBody>
          </p:sp>
        </mc:Choice>
        <mc:Fallback xmlns="">
          <p:sp>
            <p:nvSpPr>
              <p:cNvPr id="38" name="テキスト ボックス 37"/>
              <p:cNvSpPr txBox="1">
                <a:spLocks noRot="1" noChangeAspect="1" noMove="1" noResize="1" noEditPoints="1" noAdjustHandles="1" noChangeArrowheads="1" noChangeShapeType="1" noTextEdit="1"/>
              </p:cNvSpPr>
              <p:nvPr/>
            </p:nvSpPr>
            <p:spPr>
              <a:xfrm>
                <a:off x="7057111" y="6006935"/>
                <a:ext cx="2074158" cy="246221"/>
              </a:xfrm>
              <a:prstGeom prst="rect">
                <a:avLst/>
              </a:prstGeom>
              <a:blipFill>
                <a:blip r:embed="rId20"/>
                <a:stretch>
                  <a:fillRect l="-6176" t="-26829" r="-588" b="-4634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9233383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5"/>
                                        </p:tgtEl>
                                        <p:attrNameLst>
                                          <p:attrName>style.visibility</p:attrName>
                                        </p:attrNameLst>
                                      </p:cBhvr>
                                      <p:to>
                                        <p:strVal val="visible"/>
                                      </p:to>
                                    </p:set>
                                    <p:animEffect transition="in" filter="fade">
                                      <p:cBhvr>
                                        <p:cTn id="7" dur="500"/>
                                        <p:tgtEl>
                                          <p:spTgt spid="9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9"/>
                                        </p:tgtEl>
                                        <p:attrNameLst>
                                          <p:attrName>style.visibility</p:attrName>
                                        </p:attrNameLst>
                                      </p:cBhvr>
                                      <p:to>
                                        <p:strVal val="visible"/>
                                      </p:to>
                                    </p:set>
                                    <p:animEffect transition="in" filter="fade">
                                      <p:cBhvr>
                                        <p:cTn id="10"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p:bldP spid="3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Description of DNRBA</a:t>
            </a:r>
            <a:endParaRPr kumimoji="1" lang="ja-JP" altLang="en-US" dirty="0"/>
          </a:p>
        </p:txBody>
      </p:sp>
      <p:sp>
        <p:nvSpPr>
          <p:cNvPr id="3" name="コンテンツ プレースホルダー 2"/>
          <p:cNvSpPr>
            <a:spLocks noGrp="1"/>
          </p:cNvSpPr>
          <p:nvPr>
            <p:ph idx="1"/>
          </p:nvPr>
        </p:nvSpPr>
        <p:spPr/>
        <p:txBody>
          <a:bodyPr/>
          <a:lstStyle/>
          <a:p>
            <a:endParaRPr lang="ja-JP" altLang="en-US" dirty="0"/>
          </a:p>
        </p:txBody>
      </p:sp>
      <p:sp>
        <p:nvSpPr>
          <p:cNvPr id="15" name="テキスト ボックス 14"/>
          <p:cNvSpPr txBox="1"/>
          <p:nvPr/>
        </p:nvSpPr>
        <p:spPr>
          <a:xfrm>
            <a:off x="10787449" y="568411"/>
            <a:ext cx="1260389" cy="461665"/>
          </a:xfrm>
          <a:prstGeom prst="rect">
            <a:avLst/>
          </a:prstGeom>
          <a:noFill/>
        </p:spPr>
        <p:txBody>
          <a:bodyPr wrap="square" rtlCol="0">
            <a:spAutoFit/>
          </a:bodyPr>
          <a:lstStyle/>
          <a:p>
            <a:pPr algn="r"/>
            <a:r>
              <a:rPr kumimoji="1" lang="en-US" altLang="ja-JP" sz="2400" b="1" dirty="0"/>
              <a:t>7</a:t>
            </a:r>
            <a:endParaRPr kumimoji="1" lang="ja-JP" altLang="en-US" sz="2400" b="1" dirty="0"/>
          </a:p>
        </p:txBody>
      </p:sp>
      <p:graphicFrame>
        <p:nvGraphicFramePr>
          <p:cNvPr id="60" name="コンテンツ プレースホルダー 4"/>
          <p:cNvGraphicFramePr>
            <a:graphicFrameLocks/>
          </p:cNvGraphicFramePr>
          <p:nvPr>
            <p:extLst>
              <p:ext uri="{D42A27DB-BD31-4B8C-83A1-F6EECF244321}">
                <p14:modId xmlns:p14="http://schemas.microsoft.com/office/powerpoint/2010/main" val="1982263341"/>
              </p:ext>
            </p:extLst>
          </p:nvPr>
        </p:nvGraphicFramePr>
        <p:xfrm>
          <a:off x="243173" y="1642891"/>
          <a:ext cx="5144375" cy="45107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3" name="コンテンツ プレースホルダー 78"/>
          <p:cNvPicPr>
            <a:picLocks noGrp="1" noChangeAspect="1"/>
          </p:cNvPicPr>
          <p:nvPr>
            <p:ph idx="10"/>
          </p:nvPr>
        </p:nvPicPr>
        <p:blipFill>
          <a:blip r:embed="rId8">
            <a:extLst>
              <a:ext uri="{28A0092B-C50C-407E-A947-70E740481C1C}">
                <a14:useLocalDpi xmlns:a14="http://schemas.microsoft.com/office/drawing/2010/main" val="0"/>
              </a:ext>
            </a:extLst>
          </a:blip>
          <a:stretch>
            <a:fillRect/>
          </a:stretch>
        </p:blipFill>
        <p:spPr>
          <a:xfrm>
            <a:off x="5415945" y="2131164"/>
            <a:ext cx="4951374" cy="3713531"/>
          </a:xfrm>
        </p:spPr>
      </p:pic>
      <p:sp>
        <p:nvSpPr>
          <p:cNvPr id="64" name="楕円 63"/>
          <p:cNvSpPr/>
          <p:nvPr/>
        </p:nvSpPr>
        <p:spPr>
          <a:xfrm>
            <a:off x="5896508" y="2539827"/>
            <a:ext cx="1512000" cy="1512000"/>
          </a:xfrm>
          <a:prstGeom prst="ellipse">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楕円 64"/>
          <p:cNvSpPr/>
          <p:nvPr/>
        </p:nvSpPr>
        <p:spPr>
          <a:xfrm>
            <a:off x="8021424" y="2444400"/>
            <a:ext cx="1512000" cy="1512000"/>
          </a:xfrm>
          <a:prstGeom prst="ellipse">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楕円 65"/>
          <p:cNvSpPr/>
          <p:nvPr/>
        </p:nvSpPr>
        <p:spPr>
          <a:xfrm>
            <a:off x="8136592" y="3904858"/>
            <a:ext cx="1512000" cy="1512000"/>
          </a:xfrm>
          <a:prstGeom prst="ellipse">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楕円 66"/>
          <p:cNvSpPr/>
          <p:nvPr/>
        </p:nvSpPr>
        <p:spPr>
          <a:xfrm>
            <a:off x="6555843" y="3846302"/>
            <a:ext cx="1512000" cy="1512000"/>
          </a:xfrm>
          <a:prstGeom prst="ellipse">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楕円 68"/>
          <p:cNvSpPr/>
          <p:nvPr/>
        </p:nvSpPr>
        <p:spPr>
          <a:xfrm>
            <a:off x="6046534" y="2631182"/>
            <a:ext cx="2268000" cy="2268000"/>
          </a:xfrm>
          <a:prstGeom prst="ellipse">
            <a:avLst/>
          </a:prstGeom>
          <a:solidFill>
            <a:schemeClr val="accent5">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楕円 69"/>
          <p:cNvSpPr/>
          <p:nvPr/>
        </p:nvSpPr>
        <p:spPr>
          <a:xfrm>
            <a:off x="6598508" y="3200400"/>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楕円 70"/>
          <p:cNvSpPr/>
          <p:nvPr/>
        </p:nvSpPr>
        <p:spPr>
          <a:xfrm>
            <a:off x="8723424" y="3146400"/>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楕円 71"/>
          <p:cNvSpPr/>
          <p:nvPr/>
        </p:nvSpPr>
        <p:spPr>
          <a:xfrm>
            <a:off x="8839204" y="4650267"/>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74" name="テキスト ボックス 73"/>
              <p:cNvSpPr txBox="1"/>
              <p:nvPr/>
            </p:nvSpPr>
            <p:spPr>
              <a:xfrm>
                <a:off x="8839204" y="3146400"/>
                <a:ext cx="317972"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1</m:t>
                          </m:r>
                        </m:sub>
                      </m:sSub>
                    </m:oMath>
                  </m:oMathPara>
                </a14:m>
                <a:endParaRPr kumimoji="1" lang="ja-JP" altLang="en-US" sz="2000" dirty="0"/>
              </a:p>
            </p:txBody>
          </p:sp>
        </mc:Choice>
        <mc:Fallback xmlns="">
          <p:sp>
            <p:nvSpPr>
              <p:cNvPr id="74" name="テキスト ボックス 73"/>
              <p:cNvSpPr txBox="1">
                <a:spLocks noRot="1" noChangeAspect="1" noMove="1" noResize="1" noEditPoints="1" noAdjustHandles="1" noChangeArrowheads="1" noChangeShapeType="1" noTextEdit="1"/>
              </p:cNvSpPr>
              <p:nvPr/>
            </p:nvSpPr>
            <p:spPr>
              <a:xfrm>
                <a:off x="8839204" y="3146400"/>
                <a:ext cx="317972" cy="307777"/>
              </a:xfrm>
              <a:prstGeom prst="rect">
                <a:avLst/>
              </a:prstGeom>
              <a:blipFill>
                <a:blip r:embed="rId9"/>
                <a:stretch>
                  <a:fillRect l="-7692" r="-5769" b="-1764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5" name="テキスト ボックス 74"/>
              <p:cNvSpPr txBox="1"/>
              <p:nvPr/>
            </p:nvSpPr>
            <p:spPr>
              <a:xfrm>
                <a:off x="7891848" y="3756002"/>
                <a:ext cx="574837"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𝑁𝑅</m:t>
                          </m:r>
                          <m:r>
                            <a:rPr kumimoji="1" lang="en-US" altLang="ja-JP" sz="2000" b="0" i="1" smtClean="0">
                              <a:latin typeface="Cambria Math" panose="02040503050406030204" pitchFamily="18" charset="0"/>
                            </a:rPr>
                            <m:t>∗</m:t>
                          </m:r>
                        </m:sub>
                      </m:sSub>
                    </m:oMath>
                  </m:oMathPara>
                </a14:m>
                <a:endParaRPr kumimoji="1" lang="ja-JP" altLang="en-US" sz="2000" dirty="0"/>
              </a:p>
            </p:txBody>
          </p:sp>
        </mc:Choice>
        <mc:Fallback xmlns="">
          <p:sp>
            <p:nvSpPr>
              <p:cNvPr id="75" name="テキスト ボックス 74"/>
              <p:cNvSpPr txBox="1">
                <a:spLocks noRot="1" noChangeAspect="1" noMove="1" noResize="1" noEditPoints="1" noAdjustHandles="1" noChangeArrowheads="1" noChangeShapeType="1" noTextEdit="1"/>
              </p:cNvSpPr>
              <p:nvPr/>
            </p:nvSpPr>
            <p:spPr>
              <a:xfrm>
                <a:off x="7891848" y="3756002"/>
                <a:ext cx="574837" cy="307777"/>
              </a:xfrm>
              <a:prstGeom prst="rect">
                <a:avLst/>
              </a:prstGeom>
              <a:blipFill>
                <a:blip r:embed="rId10"/>
                <a:stretch>
                  <a:fillRect l="-5319" r="-1064" b="-196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7" name="テキスト ボックス 76"/>
              <p:cNvSpPr txBox="1"/>
              <p:nvPr/>
            </p:nvSpPr>
            <p:spPr>
              <a:xfrm>
                <a:off x="6895144" y="3718978"/>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3</m:t>
                          </m:r>
                        </m:sub>
                      </m:sSub>
                    </m:oMath>
                  </m:oMathPara>
                </a14:m>
                <a:endParaRPr kumimoji="1" lang="ja-JP" altLang="en-US" sz="2000" dirty="0"/>
              </a:p>
            </p:txBody>
          </p:sp>
        </mc:Choice>
        <mc:Fallback xmlns="">
          <p:sp>
            <p:nvSpPr>
              <p:cNvPr id="77" name="テキスト ボックス 76"/>
              <p:cNvSpPr txBox="1">
                <a:spLocks noRot="1" noChangeAspect="1" noMove="1" noResize="1" noEditPoints="1" noAdjustHandles="1" noChangeArrowheads="1" noChangeShapeType="1" noTextEdit="1"/>
              </p:cNvSpPr>
              <p:nvPr/>
            </p:nvSpPr>
            <p:spPr>
              <a:xfrm>
                <a:off x="6895144" y="3718978"/>
                <a:ext cx="323935" cy="307777"/>
              </a:xfrm>
              <a:prstGeom prst="rect">
                <a:avLst/>
              </a:prstGeom>
              <a:blipFill>
                <a:blip r:embed="rId12"/>
                <a:stretch>
                  <a:fillRect l="-7547" r="-7547" b="-196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8" name="テキスト ボックス 77"/>
              <p:cNvSpPr txBox="1"/>
              <p:nvPr/>
            </p:nvSpPr>
            <p:spPr>
              <a:xfrm>
                <a:off x="7019000" y="4638814"/>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4</m:t>
                          </m:r>
                        </m:sub>
                      </m:sSub>
                    </m:oMath>
                  </m:oMathPara>
                </a14:m>
                <a:endParaRPr kumimoji="1" lang="ja-JP" altLang="en-US" sz="2000" dirty="0"/>
              </a:p>
            </p:txBody>
          </p:sp>
        </mc:Choice>
        <mc:Fallback xmlns="">
          <p:sp>
            <p:nvSpPr>
              <p:cNvPr id="78" name="テキスト ボックス 77"/>
              <p:cNvSpPr txBox="1">
                <a:spLocks noRot="1" noChangeAspect="1" noMove="1" noResize="1" noEditPoints="1" noAdjustHandles="1" noChangeArrowheads="1" noChangeShapeType="1" noTextEdit="1"/>
              </p:cNvSpPr>
              <p:nvPr/>
            </p:nvSpPr>
            <p:spPr>
              <a:xfrm>
                <a:off x="7019000" y="4638814"/>
                <a:ext cx="323935" cy="307777"/>
              </a:xfrm>
              <a:prstGeom prst="rect">
                <a:avLst/>
              </a:prstGeom>
              <a:blipFill>
                <a:blip r:embed="rId13"/>
                <a:stretch>
                  <a:fillRect l="-7407" r="-3704"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9" name="テキスト ボックス 78"/>
              <p:cNvSpPr txBox="1"/>
              <p:nvPr/>
            </p:nvSpPr>
            <p:spPr>
              <a:xfrm>
                <a:off x="6387587" y="3222335"/>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2</m:t>
                          </m:r>
                        </m:sub>
                      </m:sSub>
                    </m:oMath>
                  </m:oMathPara>
                </a14:m>
                <a:endParaRPr kumimoji="1" lang="ja-JP" altLang="en-US" sz="2000" dirty="0"/>
              </a:p>
            </p:txBody>
          </p:sp>
        </mc:Choice>
        <mc:Fallback xmlns="">
          <p:sp>
            <p:nvSpPr>
              <p:cNvPr id="79" name="テキスト ボックス 78"/>
              <p:cNvSpPr txBox="1">
                <a:spLocks noRot="1" noChangeAspect="1" noMove="1" noResize="1" noEditPoints="1" noAdjustHandles="1" noChangeArrowheads="1" noChangeShapeType="1" noTextEdit="1"/>
              </p:cNvSpPr>
              <p:nvPr/>
            </p:nvSpPr>
            <p:spPr>
              <a:xfrm>
                <a:off x="6387587" y="3222335"/>
                <a:ext cx="323935" cy="307777"/>
              </a:xfrm>
              <a:prstGeom prst="rect">
                <a:avLst/>
              </a:prstGeom>
              <a:blipFill>
                <a:blip r:embed="rId14"/>
                <a:stretch>
                  <a:fillRect l="-9434" r="-5660"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0" name="テキスト ボックス 79"/>
              <p:cNvSpPr txBox="1"/>
              <p:nvPr/>
            </p:nvSpPr>
            <p:spPr>
              <a:xfrm>
                <a:off x="8623269" y="4691499"/>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5</m:t>
                          </m:r>
                        </m:sub>
                      </m:sSub>
                    </m:oMath>
                  </m:oMathPara>
                </a14:m>
                <a:endParaRPr kumimoji="1" lang="ja-JP" altLang="en-US" sz="2000" dirty="0"/>
              </a:p>
            </p:txBody>
          </p:sp>
        </mc:Choice>
        <mc:Fallback xmlns="">
          <p:sp>
            <p:nvSpPr>
              <p:cNvPr id="80" name="テキスト ボックス 79"/>
              <p:cNvSpPr txBox="1">
                <a:spLocks noRot="1" noChangeAspect="1" noMove="1" noResize="1" noEditPoints="1" noAdjustHandles="1" noChangeArrowheads="1" noChangeShapeType="1" noTextEdit="1"/>
              </p:cNvSpPr>
              <p:nvPr/>
            </p:nvSpPr>
            <p:spPr>
              <a:xfrm>
                <a:off x="8623269" y="4691499"/>
                <a:ext cx="323935" cy="307777"/>
              </a:xfrm>
              <a:prstGeom prst="rect">
                <a:avLst/>
              </a:prstGeom>
              <a:blipFill>
                <a:blip r:embed="rId15"/>
                <a:stretch>
                  <a:fillRect l="-9434" r="-5660" b="-20000"/>
                </a:stretch>
              </a:blipFill>
            </p:spPr>
            <p:txBody>
              <a:bodyPr/>
              <a:lstStyle/>
              <a:p>
                <a:r>
                  <a:rPr lang="ja-JP" altLang="en-US">
                    <a:noFill/>
                  </a:rPr>
                  <a:t> </a:t>
                </a:r>
              </a:p>
            </p:txBody>
          </p:sp>
        </mc:Fallback>
      </mc:AlternateContent>
      <p:sp>
        <p:nvSpPr>
          <p:cNvPr id="81" name="楕円 80"/>
          <p:cNvSpPr/>
          <p:nvPr/>
        </p:nvSpPr>
        <p:spPr>
          <a:xfrm>
            <a:off x="7286369" y="4604956"/>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楕円 81"/>
          <p:cNvSpPr/>
          <p:nvPr/>
        </p:nvSpPr>
        <p:spPr>
          <a:xfrm>
            <a:off x="6779733" y="5779522"/>
            <a:ext cx="144000" cy="144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楕円 83"/>
          <p:cNvSpPr/>
          <p:nvPr/>
        </p:nvSpPr>
        <p:spPr>
          <a:xfrm>
            <a:off x="7133969" y="3735861"/>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8" name="テキスト ボックス 87"/>
              <p:cNvSpPr txBox="1"/>
              <p:nvPr/>
            </p:nvSpPr>
            <p:spPr>
              <a:xfrm>
                <a:off x="6604299" y="2718947"/>
                <a:ext cx="681982" cy="33932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solidFill>
                                <a:schemeClr val="accent6">
                                  <a:lumMod val="75000"/>
                                </a:schemeClr>
                              </a:solidFill>
                              <a:latin typeface="Cambria Math" panose="02040503050406030204" pitchFamily="18" charset="0"/>
                            </a:rPr>
                          </m:ctrlPr>
                        </m:sSubPr>
                        <m:e>
                          <m:sSub>
                            <m:sSubPr>
                              <m:ctrlPr>
                                <a:rPr kumimoji="1" lang="en-US" altLang="ja-JP" sz="2000" b="0" i="1" smtClean="0">
                                  <a:solidFill>
                                    <a:schemeClr val="accent6">
                                      <a:lumMod val="75000"/>
                                    </a:schemeClr>
                                  </a:solidFill>
                                  <a:latin typeface="Cambria Math" panose="02040503050406030204" pitchFamily="18" charset="0"/>
                                </a:rPr>
                              </m:ctrlPr>
                            </m:sSubPr>
                            <m:e>
                              <m:r>
                                <a:rPr kumimoji="1" lang="en-US" altLang="ja-JP" sz="2000" b="0" i="1" smtClean="0">
                                  <a:solidFill>
                                    <a:schemeClr val="accent6">
                                      <a:lumMod val="75000"/>
                                    </a:schemeClr>
                                  </a:solidFill>
                                  <a:latin typeface="Cambria Math" panose="02040503050406030204" pitchFamily="18" charset="0"/>
                                </a:rPr>
                                <m:t>𝑥</m:t>
                              </m:r>
                            </m:e>
                            <m:sub>
                              <m:r>
                                <a:rPr kumimoji="1" lang="en-US" altLang="ja-JP" sz="2000" b="0" i="1" smtClean="0">
                                  <a:solidFill>
                                    <a:schemeClr val="accent6">
                                      <a:lumMod val="75000"/>
                                    </a:schemeClr>
                                  </a:solidFill>
                                  <a:latin typeface="Cambria Math" panose="02040503050406030204" pitchFamily="18" charset="0"/>
                                </a:rPr>
                                <m:t>𝑟𝑛𝑑</m:t>
                              </m:r>
                            </m:sub>
                          </m:sSub>
                        </m:e>
                        <m:sub>
                          <m:r>
                            <a:rPr kumimoji="1" lang="en-US" altLang="ja-JP" sz="2000" b="0" i="1" smtClean="0">
                              <a:solidFill>
                                <a:schemeClr val="accent6">
                                  <a:lumMod val="75000"/>
                                </a:schemeClr>
                              </a:solidFill>
                              <a:latin typeface="Cambria Math" panose="02040503050406030204" pitchFamily="18" charset="0"/>
                            </a:rPr>
                            <m:t>3</m:t>
                          </m:r>
                        </m:sub>
                      </m:sSub>
                    </m:oMath>
                  </m:oMathPara>
                </a14:m>
                <a:endParaRPr kumimoji="1" lang="ja-JP" altLang="en-US" sz="2000" dirty="0">
                  <a:solidFill>
                    <a:schemeClr val="accent6">
                      <a:lumMod val="75000"/>
                    </a:schemeClr>
                  </a:solidFill>
                </a:endParaRPr>
              </a:p>
            </p:txBody>
          </p:sp>
        </mc:Choice>
        <mc:Fallback xmlns="">
          <p:sp>
            <p:nvSpPr>
              <p:cNvPr id="88" name="テキスト ボックス 87"/>
              <p:cNvSpPr txBox="1">
                <a:spLocks noRot="1" noChangeAspect="1" noMove="1" noResize="1" noEditPoints="1" noAdjustHandles="1" noChangeArrowheads="1" noChangeShapeType="1" noTextEdit="1"/>
              </p:cNvSpPr>
              <p:nvPr/>
            </p:nvSpPr>
            <p:spPr>
              <a:xfrm>
                <a:off x="6604299" y="2718947"/>
                <a:ext cx="681982" cy="339324"/>
              </a:xfrm>
              <a:prstGeom prst="rect">
                <a:avLst/>
              </a:prstGeom>
              <a:blipFill>
                <a:blip r:embed="rId18"/>
                <a:stretch>
                  <a:fillRect l="-3571" r="-3571" b="-19643"/>
                </a:stretch>
              </a:blipFill>
            </p:spPr>
            <p:txBody>
              <a:bodyPr/>
              <a:lstStyle/>
              <a:p>
                <a:r>
                  <a:rPr lang="ja-JP" altLang="en-US">
                    <a:noFill/>
                  </a:rPr>
                  <a:t> </a:t>
                </a:r>
              </a:p>
            </p:txBody>
          </p:sp>
        </mc:Fallback>
      </mc:AlternateContent>
      <p:sp>
        <p:nvSpPr>
          <p:cNvPr id="89" name="角丸四角形吹き出し 88"/>
          <p:cNvSpPr/>
          <p:nvPr/>
        </p:nvSpPr>
        <p:spPr>
          <a:xfrm>
            <a:off x="7241969" y="1821557"/>
            <a:ext cx="3631977" cy="637150"/>
          </a:xfrm>
          <a:prstGeom prst="wedgeRoundRectCallout">
            <a:avLst>
              <a:gd name="adj1" fmla="val -44153"/>
              <a:gd name="adj2" fmla="val 74802"/>
              <a:gd name="adj3" fmla="val 16667"/>
            </a:avLst>
          </a:prstGeom>
          <a:solidFill>
            <a:srgbClr val="A7D9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lumMod val="75000"/>
                    <a:lumOff val="25000"/>
                  </a:schemeClr>
                </a:solidFill>
              </a:rPr>
              <a:t>Generate new solution candidate within the blue domain</a:t>
            </a:r>
            <a:endParaRPr kumimoji="1" lang="ja-JP" altLang="en-US" dirty="0">
              <a:solidFill>
                <a:schemeClr val="tx1">
                  <a:lumMod val="75000"/>
                  <a:lumOff val="25000"/>
                </a:schemeClr>
              </a:solidFill>
            </a:endParaRPr>
          </a:p>
        </p:txBody>
      </p:sp>
      <p:sp>
        <p:nvSpPr>
          <p:cNvPr id="33" name="星 5 32"/>
          <p:cNvSpPr/>
          <p:nvPr/>
        </p:nvSpPr>
        <p:spPr>
          <a:xfrm>
            <a:off x="7965364" y="3690459"/>
            <a:ext cx="144000" cy="144000"/>
          </a:xfrm>
          <a:prstGeom prst="star5">
            <a:avLst/>
          </a:prstGeom>
          <a:solidFill>
            <a:srgbClr val="FFFF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星 5 34"/>
          <p:cNvSpPr/>
          <p:nvPr/>
        </p:nvSpPr>
        <p:spPr>
          <a:xfrm>
            <a:off x="6772415" y="6058238"/>
            <a:ext cx="144000" cy="144000"/>
          </a:xfrm>
          <a:prstGeom prst="star5">
            <a:avLst/>
          </a:prstGeom>
          <a:solidFill>
            <a:srgbClr val="FFFF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ひし形 35"/>
          <p:cNvSpPr/>
          <p:nvPr/>
        </p:nvSpPr>
        <p:spPr>
          <a:xfrm>
            <a:off x="7357786" y="2783360"/>
            <a:ext cx="108000" cy="180000"/>
          </a:xfrm>
          <a:prstGeom prst="diamond">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ひし形 36"/>
          <p:cNvSpPr/>
          <p:nvPr/>
        </p:nvSpPr>
        <p:spPr>
          <a:xfrm>
            <a:off x="6797733" y="6350156"/>
            <a:ext cx="108000" cy="180000"/>
          </a:xfrm>
          <a:prstGeom prst="diamond">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楕円 67"/>
          <p:cNvSpPr/>
          <p:nvPr/>
        </p:nvSpPr>
        <p:spPr>
          <a:xfrm>
            <a:off x="7312869" y="2931916"/>
            <a:ext cx="1512000" cy="1512000"/>
          </a:xfrm>
          <a:prstGeom prst="ellipse">
            <a:avLst/>
          </a:prstGeom>
          <a:solidFill>
            <a:srgbClr val="FFFF00">
              <a:alpha val="20000"/>
            </a:srgbClr>
          </a:solidFill>
          <a:ln>
            <a:solidFill>
              <a:srgbClr val="F8F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8" name="テキスト ボックス 37"/>
              <p:cNvSpPr txBox="1"/>
              <p:nvPr/>
            </p:nvSpPr>
            <p:spPr>
              <a:xfrm>
                <a:off x="6887733" y="5680382"/>
                <a:ext cx="2033839" cy="338554"/>
              </a:xfrm>
              <a:prstGeom prst="rect">
                <a:avLst/>
              </a:prstGeom>
              <a:noFill/>
            </p:spPr>
            <p:txBody>
              <a:bodyPr wrap="square" rtlCol="0">
                <a:spAutoFit/>
              </a:bodyPr>
              <a:lstStyle/>
              <a:p>
                <a:r>
                  <a:rPr kumimoji="1" lang="ja-JP" altLang="en-US" sz="1600" dirty="0" smtClean="0"/>
                  <a:t>：</a:t>
                </a:r>
                <a:r>
                  <a:rPr kumimoji="1" lang="en-US" altLang="ja-JP" sz="1600" dirty="0" smtClean="0"/>
                  <a:t>individual</a:t>
                </a:r>
                <a:r>
                  <a:rPr kumimoji="1" lang="ja-JP" altLang="en-US" sz="1600" dirty="0" smtClean="0"/>
                  <a:t> </a:t>
                </a:r>
                <a14:m>
                  <m:oMath xmlns:m="http://schemas.openxmlformats.org/officeDocument/2006/math">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𝑥</m:t>
                        </m:r>
                      </m:e>
                      <m:sub>
                        <m:r>
                          <a:rPr kumimoji="1" lang="en-US" altLang="ja-JP" sz="1600" b="0" i="1" smtClean="0">
                            <a:latin typeface="Cambria Math" panose="02040503050406030204" pitchFamily="18" charset="0"/>
                          </a:rPr>
                          <m:t>𝑖</m:t>
                        </m:r>
                      </m:sub>
                    </m:sSub>
                  </m:oMath>
                </a14:m>
                <a:endParaRPr kumimoji="1" lang="ja-JP" altLang="en-US" sz="1600" dirty="0"/>
              </a:p>
            </p:txBody>
          </p:sp>
        </mc:Choice>
        <mc:Fallback xmlns="">
          <p:sp>
            <p:nvSpPr>
              <p:cNvPr id="38" name="テキスト ボックス 37"/>
              <p:cNvSpPr txBox="1">
                <a:spLocks noRot="1" noChangeAspect="1" noMove="1" noResize="1" noEditPoints="1" noAdjustHandles="1" noChangeArrowheads="1" noChangeShapeType="1" noTextEdit="1"/>
              </p:cNvSpPr>
              <p:nvPr/>
            </p:nvSpPr>
            <p:spPr>
              <a:xfrm>
                <a:off x="6887733" y="5680382"/>
                <a:ext cx="2033839" cy="338554"/>
              </a:xfrm>
              <a:prstGeom prst="rect">
                <a:avLst/>
              </a:prstGeom>
              <a:blipFill>
                <a:blip r:embed="rId19"/>
                <a:stretch>
                  <a:fillRect l="-1796" t="-5455" b="-23636"/>
                </a:stretch>
              </a:blipFill>
            </p:spPr>
            <p:txBody>
              <a:bodyPr/>
              <a:lstStyle/>
              <a:p>
                <a:r>
                  <a:rPr lang="ja-JP" altLang="en-US">
                    <a:noFill/>
                  </a:rPr>
                  <a:t> </a:t>
                </a:r>
              </a:p>
            </p:txBody>
          </p:sp>
        </mc:Fallback>
      </mc:AlternateContent>
      <p:sp>
        <p:nvSpPr>
          <p:cNvPr id="39" name="テキスト ボックス 38"/>
          <p:cNvSpPr txBox="1"/>
          <p:nvPr/>
        </p:nvSpPr>
        <p:spPr>
          <a:xfrm>
            <a:off x="7054230" y="6316853"/>
            <a:ext cx="1766509" cy="246221"/>
          </a:xfrm>
          <a:prstGeom prst="rect">
            <a:avLst/>
          </a:prstGeom>
          <a:noFill/>
        </p:spPr>
        <p:txBody>
          <a:bodyPr wrap="none" lIns="0" tIns="0" rIns="0" bIns="0" rtlCol="0">
            <a:spAutoFit/>
          </a:bodyPr>
          <a:lstStyle/>
          <a:p>
            <a:r>
              <a:rPr kumimoji="1" lang="en-US" altLang="ja-JP" sz="1600" dirty="0" smtClean="0"/>
              <a:t>: solution candidate</a:t>
            </a:r>
            <a:endParaRPr kumimoji="1" lang="ja-JP" altLang="en-US" sz="1600" dirty="0"/>
          </a:p>
        </p:txBody>
      </p:sp>
      <mc:AlternateContent xmlns:mc="http://schemas.openxmlformats.org/markup-compatibility/2006" xmlns:a14="http://schemas.microsoft.com/office/drawing/2010/main">
        <mc:Choice Requires="a14">
          <p:sp>
            <p:nvSpPr>
              <p:cNvPr id="40" name="テキスト ボックス 39"/>
              <p:cNvSpPr txBox="1"/>
              <p:nvPr/>
            </p:nvSpPr>
            <p:spPr>
              <a:xfrm>
                <a:off x="7057111" y="6006935"/>
                <a:ext cx="2074158" cy="246221"/>
              </a:xfrm>
              <a:prstGeom prst="rect">
                <a:avLst/>
              </a:prstGeom>
              <a:noFill/>
            </p:spPr>
            <p:txBody>
              <a:bodyPr wrap="none" lIns="0" tIns="0" rIns="0" bIns="0" rtlCol="0">
                <a:spAutoFit/>
              </a:bodyPr>
              <a:lstStyle/>
              <a:p>
                <a:r>
                  <a:rPr kumimoji="1" lang="en-US" altLang="ja-JP" sz="1600" dirty="0"/>
                  <a:t>: the best solution </a:t>
                </a:r>
                <a14:m>
                  <m:oMath xmlns:m="http://schemas.openxmlformats.org/officeDocument/2006/math">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𝑥</m:t>
                        </m:r>
                      </m:e>
                      <m:sub>
                        <m:r>
                          <a:rPr kumimoji="1" lang="en-US" altLang="ja-JP" sz="1600" b="0" i="1" smtClean="0">
                            <a:latin typeface="Cambria Math" panose="02040503050406030204" pitchFamily="18" charset="0"/>
                          </a:rPr>
                          <m:t>𝑁𝑅</m:t>
                        </m:r>
                        <m:r>
                          <a:rPr kumimoji="1" lang="en-US" altLang="ja-JP" sz="1600" b="0" i="1" smtClean="0">
                            <a:latin typeface="Cambria Math" panose="02040503050406030204" pitchFamily="18" charset="0"/>
                          </a:rPr>
                          <m:t>∗</m:t>
                        </m:r>
                      </m:sub>
                    </m:sSub>
                  </m:oMath>
                </a14:m>
                <a:endParaRPr kumimoji="1" lang="ja-JP" altLang="en-US" sz="1600" dirty="0"/>
              </a:p>
            </p:txBody>
          </p:sp>
        </mc:Choice>
        <mc:Fallback xmlns="">
          <p:sp>
            <p:nvSpPr>
              <p:cNvPr id="40" name="テキスト ボックス 39"/>
              <p:cNvSpPr txBox="1">
                <a:spLocks noRot="1" noChangeAspect="1" noMove="1" noResize="1" noEditPoints="1" noAdjustHandles="1" noChangeArrowheads="1" noChangeShapeType="1" noTextEdit="1"/>
              </p:cNvSpPr>
              <p:nvPr/>
            </p:nvSpPr>
            <p:spPr>
              <a:xfrm>
                <a:off x="7057111" y="6006935"/>
                <a:ext cx="2074158" cy="246221"/>
              </a:xfrm>
              <a:prstGeom prst="rect">
                <a:avLst/>
              </a:prstGeom>
              <a:blipFill>
                <a:blip r:embed="rId20"/>
                <a:stretch>
                  <a:fillRect l="-6176" t="-26829" r="-588" b="-4634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6345779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8"/>
                                        </p:tgtEl>
                                        <p:attrNameLst>
                                          <p:attrName>style.visibility</p:attrName>
                                        </p:attrNameLst>
                                      </p:cBhvr>
                                      <p:to>
                                        <p:strVal val="visible"/>
                                      </p:to>
                                    </p:set>
                                    <p:animEffect transition="in" filter="fade">
                                      <p:cBhvr>
                                        <p:cTn id="7" dur="500"/>
                                        <p:tgtEl>
                                          <p:spTgt spid="8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fade">
                                      <p:cBhvr>
                                        <p:cTn id="10"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p:bldP spid="3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Description of DNRBA</a:t>
            </a:r>
            <a:endParaRPr kumimoji="1" lang="ja-JP" altLang="en-US" dirty="0"/>
          </a:p>
        </p:txBody>
      </p:sp>
      <p:sp>
        <p:nvSpPr>
          <p:cNvPr id="3" name="コンテンツ プレースホルダー 2"/>
          <p:cNvSpPr>
            <a:spLocks noGrp="1"/>
          </p:cNvSpPr>
          <p:nvPr>
            <p:ph idx="1"/>
          </p:nvPr>
        </p:nvSpPr>
        <p:spPr/>
        <p:txBody>
          <a:bodyPr/>
          <a:lstStyle/>
          <a:p>
            <a:endParaRPr lang="ja-JP" altLang="en-US" dirty="0"/>
          </a:p>
        </p:txBody>
      </p:sp>
      <p:sp>
        <p:nvSpPr>
          <p:cNvPr id="15" name="テキスト ボックス 14"/>
          <p:cNvSpPr txBox="1"/>
          <p:nvPr/>
        </p:nvSpPr>
        <p:spPr>
          <a:xfrm>
            <a:off x="10787449" y="568411"/>
            <a:ext cx="1260389" cy="461665"/>
          </a:xfrm>
          <a:prstGeom prst="rect">
            <a:avLst/>
          </a:prstGeom>
          <a:noFill/>
        </p:spPr>
        <p:txBody>
          <a:bodyPr wrap="square" rtlCol="0">
            <a:spAutoFit/>
          </a:bodyPr>
          <a:lstStyle/>
          <a:p>
            <a:pPr algn="r"/>
            <a:r>
              <a:rPr kumimoji="1" lang="en-US" altLang="ja-JP" sz="2400" b="1" dirty="0"/>
              <a:t>7</a:t>
            </a:r>
            <a:endParaRPr kumimoji="1" lang="ja-JP" altLang="en-US" sz="2400" b="1" dirty="0"/>
          </a:p>
        </p:txBody>
      </p:sp>
      <p:graphicFrame>
        <p:nvGraphicFramePr>
          <p:cNvPr id="54" name="コンテンツ プレースホルダー 4"/>
          <p:cNvGraphicFramePr>
            <a:graphicFrameLocks/>
          </p:cNvGraphicFramePr>
          <p:nvPr>
            <p:extLst>
              <p:ext uri="{D42A27DB-BD31-4B8C-83A1-F6EECF244321}">
                <p14:modId xmlns:p14="http://schemas.microsoft.com/office/powerpoint/2010/main" val="4157311840"/>
              </p:ext>
            </p:extLst>
          </p:nvPr>
        </p:nvGraphicFramePr>
        <p:xfrm>
          <a:off x="243173" y="1642891"/>
          <a:ext cx="5144375" cy="45107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7" name="コンテンツ プレースホルダー 78"/>
          <p:cNvPicPr>
            <a:picLocks noGrp="1" noChangeAspect="1"/>
          </p:cNvPicPr>
          <p:nvPr>
            <p:ph idx="10"/>
          </p:nvPr>
        </p:nvPicPr>
        <p:blipFill>
          <a:blip r:embed="rId8">
            <a:extLst>
              <a:ext uri="{28A0092B-C50C-407E-A947-70E740481C1C}">
                <a14:useLocalDpi xmlns:a14="http://schemas.microsoft.com/office/drawing/2010/main" val="0"/>
              </a:ext>
            </a:extLst>
          </a:blip>
          <a:stretch>
            <a:fillRect/>
          </a:stretch>
        </p:blipFill>
        <p:spPr>
          <a:xfrm>
            <a:off x="5415945" y="2131164"/>
            <a:ext cx="4951374" cy="3713531"/>
          </a:xfrm>
        </p:spPr>
      </p:pic>
      <p:sp>
        <p:nvSpPr>
          <p:cNvPr id="58" name="楕円 57"/>
          <p:cNvSpPr/>
          <p:nvPr/>
        </p:nvSpPr>
        <p:spPr>
          <a:xfrm>
            <a:off x="5896508" y="2539827"/>
            <a:ext cx="1512000" cy="1512000"/>
          </a:xfrm>
          <a:prstGeom prst="ellipse">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楕円 58"/>
          <p:cNvSpPr/>
          <p:nvPr/>
        </p:nvSpPr>
        <p:spPr>
          <a:xfrm>
            <a:off x="8021424" y="2444400"/>
            <a:ext cx="1512000" cy="1512000"/>
          </a:xfrm>
          <a:prstGeom prst="ellipse">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楕円 59"/>
          <p:cNvSpPr/>
          <p:nvPr/>
        </p:nvSpPr>
        <p:spPr>
          <a:xfrm>
            <a:off x="8136592" y="3904858"/>
            <a:ext cx="1512000" cy="1512000"/>
          </a:xfrm>
          <a:prstGeom prst="ellipse">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楕円 60"/>
          <p:cNvSpPr/>
          <p:nvPr/>
        </p:nvSpPr>
        <p:spPr>
          <a:xfrm>
            <a:off x="6555843" y="3846302"/>
            <a:ext cx="1512000" cy="1512000"/>
          </a:xfrm>
          <a:prstGeom prst="ellipse">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楕円 62"/>
          <p:cNvSpPr/>
          <p:nvPr/>
        </p:nvSpPr>
        <p:spPr>
          <a:xfrm>
            <a:off x="6046534" y="2631182"/>
            <a:ext cx="2268000" cy="2268000"/>
          </a:xfrm>
          <a:prstGeom prst="ellipse">
            <a:avLst/>
          </a:prstGeom>
          <a:solidFill>
            <a:schemeClr val="accent5">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楕円 63"/>
          <p:cNvSpPr/>
          <p:nvPr/>
        </p:nvSpPr>
        <p:spPr>
          <a:xfrm>
            <a:off x="6598508" y="3200400"/>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楕円 64"/>
          <p:cNvSpPr/>
          <p:nvPr/>
        </p:nvSpPr>
        <p:spPr>
          <a:xfrm>
            <a:off x="8723424" y="3146400"/>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楕円 65"/>
          <p:cNvSpPr/>
          <p:nvPr/>
        </p:nvSpPr>
        <p:spPr>
          <a:xfrm>
            <a:off x="8839204" y="4650267"/>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68" name="テキスト ボックス 67"/>
              <p:cNvSpPr txBox="1"/>
              <p:nvPr/>
            </p:nvSpPr>
            <p:spPr>
              <a:xfrm>
                <a:off x="8839204" y="3146400"/>
                <a:ext cx="317972"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1</m:t>
                          </m:r>
                        </m:sub>
                      </m:sSub>
                    </m:oMath>
                  </m:oMathPara>
                </a14:m>
                <a:endParaRPr kumimoji="1" lang="ja-JP" altLang="en-US" sz="2000" dirty="0"/>
              </a:p>
            </p:txBody>
          </p:sp>
        </mc:Choice>
        <mc:Fallback xmlns="">
          <p:sp>
            <p:nvSpPr>
              <p:cNvPr id="68" name="テキスト ボックス 67"/>
              <p:cNvSpPr txBox="1">
                <a:spLocks noRot="1" noChangeAspect="1" noMove="1" noResize="1" noEditPoints="1" noAdjustHandles="1" noChangeArrowheads="1" noChangeShapeType="1" noTextEdit="1"/>
              </p:cNvSpPr>
              <p:nvPr/>
            </p:nvSpPr>
            <p:spPr>
              <a:xfrm>
                <a:off x="8839204" y="3146400"/>
                <a:ext cx="317972" cy="307777"/>
              </a:xfrm>
              <a:prstGeom prst="rect">
                <a:avLst/>
              </a:prstGeom>
              <a:blipFill>
                <a:blip r:embed="rId9"/>
                <a:stretch>
                  <a:fillRect l="-7692" r="-5769" b="-1764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9" name="テキスト ボックス 68"/>
              <p:cNvSpPr txBox="1"/>
              <p:nvPr/>
            </p:nvSpPr>
            <p:spPr>
              <a:xfrm>
                <a:off x="7891848" y="3756002"/>
                <a:ext cx="574837"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𝑁𝑅</m:t>
                          </m:r>
                          <m:r>
                            <a:rPr kumimoji="1" lang="en-US" altLang="ja-JP" sz="2000" b="0" i="1" smtClean="0">
                              <a:latin typeface="Cambria Math" panose="02040503050406030204" pitchFamily="18" charset="0"/>
                            </a:rPr>
                            <m:t>∗</m:t>
                          </m:r>
                        </m:sub>
                      </m:sSub>
                    </m:oMath>
                  </m:oMathPara>
                </a14:m>
                <a:endParaRPr kumimoji="1" lang="ja-JP" altLang="en-US" sz="2000" dirty="0"/>
              </a:p>
            </p:txBody>
          </p:sp>
        </mc:Choice>
        <mc:Fallback xmlns="">
          <p:sp>
            <p:nvSpPr>
              <p:cNvPr id="69" name="テキスト ボックス 68"/>
              <p:cNvSpPr txBox="1">
                <a:spLocks noRot="1" noChangeAspect="1" noMove="1" noResize="1" noEditPoints="1" noAdjustHandles="1" noChangeArrowheads="1" noChangeShapeType="1" noTextEdit="1"/>
              </p:cNvSpPr>
              <p:nvPr/>
            </p:nvSpPr>
            <p:spPr>
              <a:xfrm>
                <a:off x="7891848" y="3756002"/>
                <a:ext cx="574837" cy="307777"/>
              </a:xfrm>
              <a:prstGeom prst="rect">
                <a:avLst/>
              </a:prstGeom>
              <a:blipFill>
                <a:blip r:embed="rId10"/>
                <a:stretch>
                  <a:fillRect l="-5319" r="-1064" b="-196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1" name="テキスト ボックス 70"/>
              <p:cNvSpPr txBox="1"/>
              <p:nvPr/>
            </p:nvSpPr>
            <p:spPr>
              <a:xfrm>
                <a:off x="6895144" y="3718978"/>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3</m:t>
                          </m:r>
                        </m:sub>
                      </m:sSub>
                    </m:oMath>
                  </m:oMathPara>
                </a14:m>
                <a:endParaRPr kumimoji="1" lang="ja-JP" altLang="en-US" sz="2000" dirty="0"/>
              </a:p>
            </p:txBody>
          </p:sp>
        </mc:Choice>
        <mc:Fallback xmlns="">
          <p:sp>
            <p:nvSpPr>
              <p:cNvPr id="71" name="テキスト ボックス 70"/>
              <p:cNvSpPr txBox="1">
                <a:spLocks noRot="1" noChangeAspect="1" noMove="1" noResize="1" noEditPoints="1" noAdjustHandles="1" noChangeArrowheads="1" noChangeShapeType="1" noTextEdit="1"/>
              </p:cNvSpPr>
              <p:nvPr/>
            </p:nvSpPr>
            <p:spPr>
              <a:xfrm>
                <a:off x="6895144" y="3718978"/>
                <a:ext cx="323935" cy="307777"/>
              </a:xfrm>
              <a:prstGeom prst="rect">
                <a:avLst/>
              </a:prstGeom>
              <a:blipFill>
                <a:blip r:embed="rId12"/>
                <a:stretch>
                  <a:fillRect l="-7547" r="-7547" b="-196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2" name="テキスト ボックス 71"/>
              <p:cNvSpPr txBox="1"/>
              <p:nvPr/>
            </p:nvSpPr>
            <p:spPr>
              <a:xfrm>
                <a:off x="7019000" y="4638814"/>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4</m:t>
                          </m:r>
                        </m:sub>
                      </m:sSub>
                    </m:oMath>
                  </m:oMathPara>
                </a14:m>
                <a:endParaRPr kumimoji="1" lang="ja-JP" altLang="en-US" sz="2000" dirty="0"/>
              </a:p>
            </p:txBody>
          </p:sp>
        </mc:Choice>
        <mc:Fallback xmlns="">
          <p:sp>
            <p:nvSpPr>
              <p:cNvPr id="72" name="テキスト ボックス 71"/>
              <p:cNvSpPr txBox="1">
                <a:spLocks noRot="1" noChangeAspect="1" noMove="1" noResize="1" noEditPoints="1" noAdjustHandles="1" noChangeArrowheads="1" noChangeShapeType="1" noTextEdit="1"/>
              </p:cNvSpPr>
              <p:nvPr/>
            </p:nvSpPr>
            <p:spPr>
              <a:xfrm>
                <a:off x="7019000" y="4638814"/>
                <a:ext cx="323935" cy="307777"/>
              </a:xfrm>
              <a:prstGeom prst="rect">
                <a:avLst/>
              </a:prstGeom>
              <a:blipFill>
                <a:blip r:embed="rId13"/>
                <a:stretch>
                  <a:fillRect l="-7407" r="-3704"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3" name="テキスト ボックス 72"/>
              <p:cNvSpPr txBox="1"/>
              <p:nvPr/>
            </p:nvSpPr>
            <p:spPr>
              <a:xfrm>
                <a:off x="6387587" y="3222335"/>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2</m:t>
                          </m:r>
                        </m:sub>
                      </m:sSub>
                    </m:oMath>
                  </m:oMathPara>
                </a14:m>
                <a:endParaRPr kumimoji="1" lang="ja-JP" altLang="en-US" sz="2000" dirty="0"/>
              </a:p>
            </p:txBody>
          </p:sp>
        </mc:Choice>
        <mc:Fallback xmlns="">
          <p:sp>
            <p:nvSpPr>
              <p:cNvPr id="73" name="テキスト ボックス 72"/>
              <p:cNvSpPr txBox="1">
                <a:spLocks noRot="1" noChangeAspect="1" noMove="1" noResize="1" noEditPoints="1" noAdjustHandles="1" noChangeArrowheads="1" noChangeShapeType="1" noTextEdit="1"/>
              </p:cNvSpPr>
              <p:nvPr/>
            </p:nvSpPr>
            <p:spPr>
              <a:xfrm>
                <a:off x="6387587" y="3222335"/>
                <a:ext cx="323935" cy="307777"/>
              </a:xfrm>
              <a:prstGeom prst="rect">
                <a:avLst/>
              </a:prstGeom>
              <a:blipFill>
                <a:blip r:embed="rId14"/>
                <a:stretch>
                  <a:fillRect l="-9434" r="-5660"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4" name="テキスト ボックス 73"/>
              <p:cNvSpPr txBox="1"/>
              <p:nvPr/>
            </p:nvSpPr>
            <p:spPr>
              <a:xfrm>
                <a:off x="8623269" y="4691499"/>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5</m:t>
                          </m:r>
                        </m:sub>
                      </m:sSub>
                    </m:oMath>
                  </m:oMathPara>
                </a14:m>
                <a:endParaRPr kumimoji="1" lang="ja-JP" altLang="en-US" sz="2000" dirty="0"/>
              </a:p>
            </p:txBody>
          </p:sp>
        </mc:Choice>
        <mc:Fallback xmlns="">
          <p:sp>
            <p:nvSpPr>
              <p:cNvPr id="74" name="テキスト ボックス 73"/>
              <p:cNvSpPr txBox="1">
                <a:spLocks noRot="1" noChangeAspect="1" noMove="1" noResize="1" noEditPoints="1" noAdjustHandles="1" noChangeArrowheads="1" noChangeShapeType="1" noTextEdit="1"/>
              </p:cNvSpPr>
              <p:nvPr/>
            </p:nvSpPr>
            <p:spPr>
              <a:xfrm>
                <a:off x="8623269" y="4691499"/>
                <a:ext cx="323935" cy="307777"/>
              </a:xfrm>
              <a:prstGeom prst="rect">
                <a:avLst/>
              </a:prstGeom>
              <a:blipFill>
                <a:blip r:embed="rId15"/>
                <a:stretch>
                  <a:fillRect l="-9434" r="-5660" b="-20000"/>
                </a:stretch>
              </a:blipFill>
            </p:spPr>
            <p:txBody>
              <a:bodyPr/>
              <a:lstStyle/>
              <a:p>
                <a:r>
                  <a:rPr lang="ja-JP" altLang="en-US">
                    <a:noFill/>
                  </a:rPr>
                  <a:t> </a:t>
                </a:r>
              </a:p>
            </p:txBody>
          </p:sp>
        </mc:Fallback>
      </mc:AlternateContent>
      <p:sp>
        <p:nvSpPr>
          <p:cNvPr id="75" name="楕円 74"/>
          <p:cNvSpPr/>
          <p:nvPr/>
        </p:nvSpPr>
        <p:spPr>
          <a:xfrm>
            <a:off x="7286369" y="4604956"/>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楕円 75"/>
          <p:cNvSpPr/>
          <p:nvPr/>
        </p:nvSpPr>
        <p:spPr>
          <a:xfrm>
            <a:off x="6779733" y="5779522"/>
            <a:ext cx="144000" cy="144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楕円 77"/>
          <p:cNvSpPr/>
          <p:nvPr/>
        </p:nvSpPr>
        <p:spPr>
          <a:xfrm>
            <a:off x="7133969" y="3735861"/>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2" name="テキスト ボックス 81"/>
              <p:cNvSpPr txBox="1"/>
              <p:nvPr/>
            </p:nvSpPr>
            <p:spPr>
              <a:xfrm>
                <a:off x="6616552" y="2718844"/>
                <a:ext cx="681982" cy="33932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solidFill>
                                <a:schemeClr val="accent6">
                                  <a:lumMod val="75000"/>
                                </a:schemeClr>
                              </a:solidFill>
                              <a:latin typeface="Cambria Math" panose="02040503050406030204" pitchFamily="18" charset="0"/>
                            </a:rPr>
                          </m:ctrlPr>
                        </m:sSubPr>
                        <m:e>
                          <m:sSub>
                            <m:sSubPr>
                              <m:ctrlPr>
                                <a:rPr kumimoji="1" lang="en-US" altLang="ja-JP" sz="2000" b="0" i="1" smtClean="0">
                                  <a:solidFill>
                                    <a:schemeClr val="accent6">
                                      <a:lumMod val="75000"/>
                                    </a:schemeClr>
                                  </a:solidFill>
                                  <a:latin typeface="Cambria Math" panose="02040503050406030204" pitchFamily="18" charset="0"/>
                                </a:rPr>
                              </m:ctrlPr>
                            </m:sSubPr>
                            <m:e>
                              <m:r>
                                <a:rPr kumimoji="1" lang="en-US" altLang="ja-JP" sz="2000" b="0" i="1" smtClean="0">
                                  <a:solidFill>
                                    <a:schemeClr val="accent6">
                                      <a:lumMod val="75000"/>
                                    </a:schemeClr>
                                  </a:solidFill>
                                  <a:latin typeface="Cambria Math" panose="02040503050406030204" pitchFamily="18" charset="0"/>
                                </a:rPr>
                                <m:t>𝑥</m:t>
                              </m:r>
                            </m:e>
                            <m:sub>
                              <m:r>
                                <a:rPr kumimoji="1" lang="en-US" altLang="ja-JP" sz="2000" b="0" i="1" smtClean="0">
                                  <a:solidFill>
                                    <a:schemeClr val="accent6">
                                      <a:lumMod val="75000"/>
                                    </a:schemeClr>
                                  </a:solidFill>
                                  <a:latin typeface="Cambria Math" panose="02040503050406030204" pitchFamily="18" charset="0"/>
                                </a:rPr>
                                <m:t>𝑟𝑛𝑑</m:t>
                              </m:r>
                            </m:sub>
                          </m:sSub>
                        </m:e>
                        <m:sub>
                          <m:r>
                            <a:rPr kumimoji="1" lang="en-US" altLang="ja-JP" sz="2000" b="0" i="1" smtClean="0">
                              <a:solidFill>
                                <a:schemeClr val="accent6">
                                  <a:lumMod val="75000"/>
                                </a:schemeClr>
                              </a:solidFill>
                              <a:latin typeface="Cambria Math" panose="02040503050406030204" pitchFamily="18" charset="0"/>
                            </a:rPr>
                            <m:t>3</m:t>
                          </m:r>
                        </m:sub>
                      </m:sSub>
                    </m:oMath>
                  </m:oMathPara>
                </a14:m>
                <a:endParaRPr kumimoji="1" lang="ja-JP" altLang="en-US" sz="2000" dirty="0">
                  <a:solidFill>
                    <a:schemeClr val="accent6">
                      <a:lumMod val="75000"/>
                    </a:schemeClr>
                  </a:solidFill>
                </a:endParaRPr>
              </a:p>
            </p:txBody>
          </p:sp>
        </mc:Choice>
        <mc:Fallback xmlns="">
          <p:sp>
            <p:nvSpPr>
              <p:cNvPr id="82" name="テキスト ボックス 81"/>
              <p:cNvSpPr txBox="1">
                <a:spLocks noRot="1" noChangeAspect="1" noMove="1" noResize="1" noEditPoints="1" noAdjustHandles="1" noChangeArrowheads="1" noChangeShapeType="1" noTextEdit="1"/>
              </p:cNvSpPr>
              <p:nvPr/>
            </p:nvSpPr>
            <p:spPr>
              <a:xfrm>
                <a:off x="6616552" y="2718844"/>
                <a:ext cx="681982" cy="339324"/>
              </a:xfrm>
              <a:prstGeom prst="rect">
                <a:avLst/>
              </a:prstGeom>
              <a:blipFill>
                <a:blip r:embed="rId16"/>
                <a:stretch>
                  <a:fillRect l="-3571" r="-3571" b="-1964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5" name="テキスト ボックス 84"/>
              <p:cNvSpPr txBox="1"/>
              <p:nvPr/>
            </p:nvSpPr>
            <p:spPr>
              <a:xfrm>
                <a:off x="7232686" y="3289635"/>
                <a:ext cx="611449" cy="33932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solidFill>
                                <a:schemeClr val="accent6">
                                  <a:lumMod val="75000"/>
                                </a:schemeClr>
                              </a:solidFill>
                              <a:latin typeface="Cambria Math" panose="02040503050406030204" pitchFamily="18" charset="0"/>
                            </a:rPr>
                          </m:ctrlPr>
                        </m:sSubPr>
                        <m:e>
                          <m:sSub>
                            <m:sSubPr>
                              <m:ctrlPr>
                                <a:rPr kumimoji="1" lang="en-US" altLang="ja-JP" sz="2000" b="0" i="1" smtClean="0">
                                  <a:solidFill>
                                    <a:schemeClr val="accent6">
                                      <a:lumMod val="75000"/>
                                    </a:schemeClr>
                                  </a:solidFill>
                                  <a:latin typeface="Cambria Math" panose="02040503050406030204" pitchFamily="18" charset="0"/>
                                </a:rPr>
                              </m:ctrlPr>
                            </m:sSubPr>
                            <m:e>
                              <m:r>
                                <a:rPr kumimoji="1" lang="en-US" altLang="ja-JP" sz="2000" b="0" i="1" smtClean="0">
                                  <a:solidFill>
                                    <a:schemeClr val="accent6">
                                      <a:lumMod val="75000"/>
                                    </a:schemeClr>
                                  </a:solidFill>
                                  <a:latin typeface="Cambria Math" panose="02040503050406030204" pitchFamily="18" charset="0"/>
                                </a:rPr>
                                <m:t>𝑥</m:t>
                              </m:r>
                            </m:e>
                            <m:sub>
                              <m:r>
                                <a:rPr kumimoji="1" lang="en-US" altLang="ja-JP" sz="2000" b="0" i="1" smtClean="0">
                                  <a:solidFill>
                                    <a:schemeClr val="accent6">
                                      <a:lumMod val="75000"/>
                                    </a:schemeClr>
                                  </a:solidFill>
                                  <a:latin typeface="Cambria Math" panose="02040503050406030204" pitchFamily="18" charset="0"/>
                                </a:rPr>
                                <m:t>𝑙𝑜𝑐</m:t>
                              </m:r>
                            </m:sub>
                          </m:sSub>
                        </m:e>
                        <m:sub>
                          <m:r>
                            <a:rPr kumimoji="1" lang="en-US" altLang="ja-JP" sz="2000" b="0" i="1" smtClean="0">
                              <a:solidFill>
                                <a:schemeClr val="accent6">
                                  <a:lumMod val="75000"/>
                                </a:schemeClr>
                              </a:solidFill>
                              <a:latin typeface="Cambria Math" panose="02040503050406030204" pitchFamily="18" charset="0"/>
                            </a:rPr>
                            <m:t>3</m:t>
                          </m:r>
                        </m:sub>
                      </m:sSub>
                    </m:oMath>
                  </m:oMathPara>
                </a14:m>
                <a:endParaRPr kumimoji="1" lang="ja-JP" altLang="en-US" sz="2000" dirty="0">
                  <a:solidFill>
                    <a:schemeClr val="accent6">
                      <a:lumMod val="75000"/>
                    </a:schemeClr>
                  </a:solidFill>
                </a:endParaRPr>
              </a:p>
            </p:txBody>
          </p:sp>
        </mc:Choice>
        <mc:Fallback xmlns="">
          <p:sp>
            <p:nvSpPr>
              <p:cNvPr id="85" name="テキスト ボックス 84"/>
              <p:cNvSpPr txBox="1">
                <a:spLocks noRot="1" noChangeAspect="1" noMove="1" noResize="1" noEditPoints="1" noAdjustHandles="1" noChangeArrowheads="1" noChangeShapeType="1" noTextEdit="1"/>
              </p:cNvSpPr>
              <p:nvPr/>
            </p:nvSpPr>
            <p:spPr>
              <a:xfrm>
                <a:off x="7232686" y="3289635"/>
                <a:ext cx="611449" cy="339324"/>
              </a:xfrm>
              <a:prstGeom prst="rect">
                <a:avLst/>
              </a:prstGeom>
              <a:blipFill>
                <a:blip r:embed="rId19"/>
                <a:stretch>
                  <a:fillRect l="-3960" r="-2970" b="-20000"/>
                </a:stretch>
              </a:blipFill>
            </p:spPr>
            <p:txBody>
              <a:bodyPr/>
              <a:lstStyle/>
              <a:p>
                <a:r>
                  <a:rPr lang="ja-JP" altLang="en-US">
                    <a:noFill/>
                  </a:rPr>
                  <a:t> </a:t>
                </a:r>
              </a:p>
            </p:txBody>
          </p:sp>
        </mc:Fallback>
      </mc:AlternateContent>
      <p:sp>
        <p:nvSpPr>
          <p:cNvPr id="86" name="楕円 85"/>
          <p:cNvSpPr/>
          <p:nvPr/>
        </p:nvSpPr>
        <p:spPr>
          <a:xfrm>
            <a:off x="6219565" y="3760576"/>
            <a:ext cx="108000" cy="108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7" name="テキスト ボックス 86"/>
              <p:cNvSpPr txBox="1"/>
              <p:nvPr/>
            </p:nvSpPr>
            <p:spPr>
              <a:xfrm>
                <a:off x="6107573" y="3892501"/>
                <a:ext cx="563488" cy="31451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kumimoji="1" lang="en-US" altLang="ja-JP" sz="2000" b="0" i="1" smtClean="0">
                              <a:solidFill>
                                <a:schemeClr val="accent6"/>
                              </a:solidFill>
                              <a:latin typeface="Cambria Math" panose="02040503050406030204" pitchFamily="18" charset="0"/>
                            </a:rPr>
                          </m:ctrlPr>
                        </m:sSubSupPr>
                        <m:e>
                          <m:r>
                            <a:rPr kumimoji="1" lang="en-US" altLang="ja-JP" sz="2000" b="0" i="1" smtClean="0">
                              <a:solidFill>
                                <a:schemeClr val="accent6"/>
                              </a:solidFill>
                              <a:latin typeface="Cambria Math" panose="02040503050406030204" pitchFamily="18" charset="0"/>
                            </a:rPr>
                            <m:t>𝑥</m:t>
                          </m:r>
                        </m:e>
                        <m:sub>
                          <m:r>
                            <a:rPr kumimoji="1" lang="en-US" altLang="ja-JP" sz="2000" b="0" i="1" smtClean="0">
                              <a:solidFill>
                                <a:schemeClr val="accent6"/>
                              </a:solidFill>
                              <a:latin typeface="Cambria Math" panose="02040503050406030204" pitchFamily="18" charset="0"/>
                            </a:rPr>
                            <m:t>3</m:t>
                          </m:r>
                        </m:sub>
                        <m:sup>
                          <m:r>
                            <a:rPr kumimoji="1" lang="en-US" altLang="ja-JP" sz="2000" b="0" i="1" smtClean="0">
                              <a:solidFill>
                                <a:schemeClr val="accent6"/>
                              </a:solidFill>
                              <a:latin typeface="Cambria Math" panose="02040503050406030204" pitchFamily="18" charset="0"/>
                            </a:rPr>
                            <m:t>𝑡</m:t>
                          </m:r>
                          <m:r>
                            <a:rPr kumimoji="1" lang="en-US" altLang="ja-JP" sz="2000" b="0" i="1" smtClean="0">
                              <a:solidFill>
                                <a:schemeClr val="accent6"/>
                              </a:solidFill>
                              <a:latin typeface="Cambria Math" panose="02040503050406030204" pitchFamily="18" charset="0"/>
                            </a:rPr>
                            <m:t>+1</m:t>
                          </m:r>
                        </m:sup>
                      </m:sSubSup>
                    </m:oMath>
                  </m:oMathPara>
                </a14:m>
                <a:endParaRPr kumimoji="1" lang="ja-JP" altLang="en-US" sz="2000" dirty="0">
                  <a:solidFill>
                    <a:schemeClr val="accent6"/>
                  </a:solidFill>
                </a:endParaRPr>
              </a:p>
            </p:txBody>
          </p:sp>
        </mc:Choice>
        <mc:Fallback xmlns="">
          <p:sp>
            <p:nvSpPr>
              <p:cNvPr id="87" name="テキスト ボックス 86"/>
              <p:cNvSpPr txBox="1">
                <a:spLocks noRot="1" noChangeAspect="1" noMove="1" noResize="1" noEditPoints="1" noAdjustHandles="1" noChangeArrowheads="1" noChangeShapeType="1" noTextEdit="1"/>
              </p:cNvSpPr>
              <p:nvPr/>
            </p:nvSpPr>
            <p:spPr>
              <a:xfrm>
                <a:off x="6107573" y="3892501"/>
                <a:ext cx="563488" cy="314510"/>
              </a:xfrm>
              <a:prstGeom prst="rect">
                <a:avLst/>
              </a:prstGeom>
              <a:blipFill>
                <a:blip r:embed="rId20"/>
                <a:stretch>
                  <a:fillRect l="-5435" r="-3261" b="-19608"/>
                </a:stretch>
              </a:blipFill>
            </p:spPr>
            <p:txBody>
              <a:bodyPr/>
              <a:lstStyle/>
              <a:p>
                <a:r>
                  <a:rPr lang="ja-JP" altLang="en-US">
                    <a:noFill/>
                  </a:rPr>
                  <a:t> </a:t>
                </a:r>
              </a:p>
            </p:txBody>
          </p:sp>
        </mc:Fallback>
      </mc:AlternateContent>
      <p:sp>
        <p:nvSpPr>
          <p:cNvPr id="36" name="星 5 35"/>
          <p:cNvSpPr/>
          <p:nvPr/>
        </p:nvSpPr>
        <p:spPr>
          <a:xfrm>
            <a:off x="7965364" y="3690459"/>
            <a:ext cx="144000" cy="144000"/>
          </a:xfrm>
          <a:prstGeom prst="star5">
            <a:avLst/>
          </a:prstGeom>
          <a:solidFill>
            <a:srgbClr val="FFFF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星 5 37"/>
          <p:cNvSpPr/>
          <p:nvPr/>
        </p:nvSpPr>
        <p:spPr>
          <a:xfrm>
            <a:off x="6772415" y="6058238"/>
            <a:ext cx="144000" cy="144000"/>
          </a:xfrm>
          <a:prstGeom prst="star5">
            <a:avLst/>
          </a:prstGeom>
          <a:solidFill>
            <a:srgbClr val="FFFF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二等辺三角形 38"/>
          <p:cNvSpPr/>
          <p:nvPr/>
        </p:nvSpPr>
        <p:spPr>
          <a:xfrm>
            <a:off x="7572321" y="3707741"/>
            <a:ext cx="108000" cy="108000"/>
          </a:xfrm>
          <a:prstGeom prst="triangle">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ひし形 39"/>
          <p:cNvSpPr/>
          <p:nvPr/>
        </p:nvSpPr>
        <p:spPr>
          <a:xfrm>
            <a:off x="7357786" y="2783360"/>
            <a:ext cx="108000" cy="180000"/>
          </a:xfrm>
          <a:prstGeom prst="diamond">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楕円 61"/>
          <p:cNvSpPr/>
          <p:nvPr/>
        </p:nvSpPr>
        <p:spPr>
          <a:xfrm>
            <a:off x="7312869" y="2931916"/>
            <a:ext cx="1512000" cy="1512000"/>
          </a:xfrm>
          <a:prstGeom prst="ellipse">
            <a:avLst/>
          </a:prstGeom>
          <a:solidFill>
            <a:srgbClr val="FFFF00">
              <a:alpha val="20000"/>
            </a:srgbClr>
          </a:solidFill>
          <a:ln>
            <a:solidFill>
              <a:srgbClr val="F8F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5" name="テキスト ボックス 34"/>
              <p:cNvSpPr txBox="1"/>
              <p:nvPr/>
            </p:nvSpPr>
            <p:spPr>
              <a:xfrm>
                <a:off x="6887733" y="5680382"/>
                <a:ext cx="2033839" cy="338554"/>
              </a:xfrm>
              <a:prstGeom prst="rect">
                <a:avLst/>
              </a:prstGeom>
              <a:noFill/>
            </p:spPr>
            <p:txBody>
              <a:bodyPr wrap="square" rtlCol="0">
                <a:spAutoFit/>
              </a:bodyPr>
              <a:lstStyle/>
              <a:p>
                <a:r>
                  <a:rPr kumimoji="1" lang="ja-JP" altLang="en-US" sz="1600" dirty="0" smtClean="0"/>
                  <a:t>：</a:t>
                </a:r>
                <a:r>
                  <a:rPr kumimoji="1" lang="en-US" altLang="ja-JP" sz="1600" dirty="0" smtClean="0"/>
                  <a:t>individual</a:t>
                </a:r>
                <a:r>
                  <a:rPr kumimoji="1" lang="ja-JP" altLang="en-US" sz="1600" dirty="0" smtClean="0"/>
                  <a:t> </a:t>
                </a:r>
                <a14:m>
                  <m:oMath xmlns:m="http://schemas.openxmlformats.org/officeDocument/2006/math">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𝑥</m:t>
                        </m:r>
                      </m:e>
                      <m:sub>
                        <m:r>
                          <a:rPr kumimoji="1" lang="en-US" altLang="ja-JP" sz="1600" b="0" i="1" smtClean="0">
                            <a:latin typeface="Cambria Math" panose="02040503050406030204" pitchFamily="18" charset="0"/>
                          </a:rPr>
                          <m:t>𝑖</m:t>
                        </m:r>
                      </m:sub>
                    </m:sSub>
                  </m:oMath>
                </a14:m>
                <a:endParaRPr kumimoji="1" lang="ja-JP" altLang="en-US" sz="1600" dirty="0"/>
              </a:p>
            </p:txBody>
          </p:sp>
        </mc:Choice>
        <mc:Fallback xmlns="">
          <p:sp>
            <p:nvSpPr>
              <p:cNvPr id="35" name="テキスト ボックス 34"/>
              <p:cNvSpPr txBox="1">
                <a:spLocks noRot="1" noChangeAspect="1" noMove="1" noResize="1" noEditPoints="1" noAdjustHandles="1" noChangeArrowheads="1" noChangeShapeType="1" noTextEdit="1"/>
              </p:cNvSpPr>
              <p:nvPr/>
            </p:nvSpPr>
            <p:spPr>
              <a:xfrm>
                <a:off x="6887733" y="5680382"/>
                <a:ext cx="2033839" cy="338554"/>
              </a:xfrm>
              <a:prstGeom prst="rect">
                <a:avLst/>
              </a:prstGeom>
              <a:blipFill>
                <a:blip r:embed="rId21"/>
                <a:stretch>
                  <a:fillRect l="-1796" t="-5455" b="-2363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2" name="テキスト ボックス 41"/>
              <p:cNvSpPr txBox="1"/>
              <p:nvPr/>
            </p:nvSpPr>
            <p:spPr>
              <a:xfrm>
                <a:off x="7057111" y="6006935"/>
                <a:ext cx="2074158" cy="246221"/>
              </a:xfrm>
              <a:prstGeom prst="rect">
                <a:avLst/>
              </a:prstGeom>
              <a:noFill/>
            </p:spPr>
            <p:txBody>
              <a:bodyPr wrap="none" lIns="0" tIns="0" rIns="0" bIns="0" rtlCol="0">
                <a:spAutoFit/>
              </a:bodyPr>
              <a:lstStyle/>
              <a:p>
                <a:r>
                  <a:rPr kumimoji="1" lang="en-US" altLang="ja-JP" sz="1600" dirty="0"/>
                  <a:t>: the best solution </a:t>
                </a:r>
                <a14:m>
                  <m:oMath xmlns:m="http://schemas.openxmlformats.org/officeDocument/2006/math">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𝑥</m:t>
                        </m:r>
                      </m:e>
                      <m:sub>
                        <m:r>
                          <a:rPr kumimoji="1" lang="en-US" altLang="ja-JP" sz="1600" b="0" i="1" smtClean="0">
                            <a:latin typeface="Cambria Math" panose="02040503050406030204" pitchFamily="18" charset="0"/>
                          </a:rPr>
                          <m:t>𝑁𝑅</m:t>
                        </m:r>
                        <m:r>
                          <a:rPr kumimoji="1" lang="en-US" altLang="ja-JP" sz="1600" b="0" i="1" smtClean="0">
                            <a:latin typeface="Cambria Math" panose="02040503050406030204" pitchFamily="18" charset="0"/>
                          </a:rPr>
                          <m:t>∗</m:t>
                        </m:r>
                      </m:sub>
                    </m:sSub>
                  </m:oMath>
                </a14:m>
                <a:endParaRPr kumimoji="1" lang="ja-JP" altLang="en-US" sz="1600" dirty="0"/>
              </a:p>
            </p:txBody>
          </p:sp>
        </mc:Choice>
        <mc:Fallback xmlns="">
          <p:sp>
            <p:nvSpPr>
              <p:cNvPr id="42" name="テキスト ボックス 41"/>
              <p:cNvSpPr txBox="1">
                <a:spLocks noRot="1" noChangeAspect="1" noMove="1" noResize="1" noEditPoints="1" noAdjustHandles="1" noChangeArrowheads="1" noChangeShapeType="1" noTextEdit="1"/>
              </p:cNvSpPr>
              <p:nvPr/>
            </p:nvSpPr>
            <p:spPr>
              <a:xfrm>
                <a:off x="7057111" y="6006935"/>
                <a:ext cx="2074158" cy="246221"/>
              </a:xfrm>
              <a:prstGeom prst="rect">
                <a:avLst/>
              </a:prstGeom>
              <a:blipFill>
                <a:blip r:embed="rId22"/>
                <a:stretch>
                  <a:fillRect l="-6176" t="-26829" r="-588" b="-4634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1072253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82"/>
                                        </p:tgtEl>
                                      </p:cBhvr>
                                    </p:animEffect>
                                    <p:set>
                                      <p:cBhvr>
                                        <p:cTn id="7" dur="1" fill="hold">
                                          <p:stCondLst>
                                            <p:cond delay="499"/>
                                          </p:stCondLst>
                                        </p:cTn>
                                        <p:tgtEl>
                                          <p:spTgt spid="82"/>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40"/>
                                        </p:tgtEl>
                                      </p:cBhvr>
                                    </p:animEffect>
                                    <p:set>
                                      <p:cBhvr>
                                        <p:cTn id="10" dur="1" fill="hold">
                                          <p:stCondLst>
                                            <p:cond delay="499"/>
                                          </p:stCondLst>
                                        </p:cTn>
                                        <p:tgtEl>
                                          <p:spTgt spid="40"/>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87"/>
                                        </p:tgtEl>
                                      </p:cBhvr>
                                    </p:animEffect>
                                    <p:set>
                                      <p:cBhvr>
                                        <p:cTn id="13" dur="1" fill="hold">
                                          <p:stCondLst>
                                            <p:cond delay="499"/>
                                          </p:stCondLst>
                                        </p:cTn>
                                        <p:tgtEl>
                                          <p:spTgt spid="87"/>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86"/>
                                        </p:tgtEl>
                                      </p:cBhvr>
                                    </p:animEffect>
                                    <p:set>
                                      <p:cBhvr>
                                        <p:cTn id="16" dur="1" fill="hold">
                                          <p:stCondLst>
                                            <p:cond delay="499"/>
                                          </p:stCondLst>
                                        </p:cTn>
                                        <p:tgtEl>
                                          <p:spTgt spid="8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p:bldP spid="86" grpId="0" animBg="1"/>
      <p:bldP spid="87" grpId="0"/>
      <p:bldP spid="4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Description of DNRBA</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dirty="0"/>
          </a:p>
        </p:txBody>
      </p:sp>
      <p:sp>
        <p:nvSpPr>
          <p:cNvPr id="15" name="テキスト ボックス 14"/>
          <p:cNvSpPr txBox="1"/>
          <p:nvPr/>
        </p:nvSpPr>
        <p:spPr>
          <a:xfrm>
            <a:off x="10787449" y="568411"/>
            <a:ext cx="1260389" cy="461665"/>
          </a:xfrm>
          <a:prstGeom prst="rect">
            <a:avLst/>
          </a:prstGeom>
          <a:noFill/>
        </p:spPr>
        <p:txBody>
          <a:bodyPr wrap="square" rtlCol="0">
            <a:spAutoFit/>
          </a:bodyPr>
          <a:lstStyle/>
          <a:p>
            <a:pPr algn="r"/>
            <a:r>
              <a:rPr kumimoji="1" lang="en-US" altLang="ja-JP" sz="2400" b="1" dirty="0"/>
              <a:t>7</a:t>
            </a:r>
            <a:endParaRPr kumimoji="1" lang="ja-JP" altLang="en-US" sz="2400" b="1" dirty="0"/>
          </a:p>
        </p:txBody>
      </p:sp>
      <p:graphicFrame>
        <p:nvGraphicFramePr>
          <p:cNvPr id="32" name="コンテンツ プレースホルダー 4"/>
          <p:cNvGraphicFramePr>
            <a:graphicFrameLocks/>
          </p:cNvGraphicFramePr>
          <p:nvPr>
            <p:extLst>
              <p:ext uri="{D42A27DB-BD31-4B8C-83A1-F6EECF244321}">
                <p14:modId xmlns:p14="http://schemas.microsoft.com/office/powerpoint/2010/main" val="2310870966"/>
              </p:ext>
            </p:extLst>
          </p:nvPr>
        </p:nvGraphicFramePr>
        <p:xfrm>
          <a:off x="243173" y="1642891"/>
          <a:ext cx="5144375" cy="45107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4" name="コンテンツ プレースホルダー 78"/>
          <p:cNvPicPr>
            <a:picLocks noGrp="1" noChangeAspect="1"/>
          </p:cNvPicPr>
          <p:nvPr>
            <p:ph idx="10"/>
          </p:nvPr>
        </p:nvPicPr>
        <p:blipFill>
          <a:blip r:embed="rId8">
            <a:extLst>
              <a:ext uri="{28A0092B-C50C-407E-A947-70E740481C1C}">
                <a14:useLocalDpi xmlns:a14="http://schemas.microsoft.com/office/drawing/2010/main" val="0"/>
              </a:ext>
            </a:extLst>
          </a:blip>
          <a:stretch>
            <a:fillRect/>
          </a:stretch>
        </p:blipFill>
        <p:spPr>
          <a:xfrm>
            <a:off x="5415945" y="2131164"/>
            <a:ext cx="4951374" cy="3713531"/>
          </a:xfrm>
        </p:spPr>
      </p:pic>
      <p:sp>
        <p:nvSpPr>
          <p:cNvPr id="35" name="楕円 34"/>
          <p:cNvSpPr/>
          <p:nvPr/>
        </p:nvSpPr>
        <p:spPr>
          <a:xfrm>
            <a:off x="5896508" y="2539827"/>
            <a:ext cx="1512000" cy="1512000"/>
          </a:xfrm>
          <a:prstGeom prst="ellipse">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楕円 35"/>
          <p:cNvSpPr/>
          <p:nvPr/>
        </p:nvSpPr>
        <p:spPr>
          <a:xfrm>
            <a:off x="8021424" y="2444400"/>
            <a:ext cx="1512000" cy="1512000"/>
          </a:xfrm>
          <a:prstGeom prst="ellipse">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楕円 36"/>
          <p:cNvSpPr/>
          <p:nvPr/>
        </p:nvSpPr>
        <p:spPr>
          <a:xfrm>
            <a:off x="8136592" y="3904858"/>
            <a:ext cx="1512000" cy="1512000"/>
          </a:xfrm>
          <a:prstGeom prst="ellipse">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楕円 37"/>
          <p:cNvSpPr/>
          <p:nvPr/>
        </p:nvSpPr>
        <p:spPr>
          <a:xfrm>
            <a:off x="6555843" y="3846302"/>
            <a:ext cx="1512000" cy="1512000"/>
          </a:xfrm>
          <a:prstGeom prst="ellipse">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楕円 39"/>
          <p:cNvSpPr/>
          <p:nvPr/>
        </p:nvSpPr>
        <p:spPr>
          <a:xfrm>
            <a:off x="6046534" y="2631182"/>
            <a:ext cx="2268000" cy="2268000"/>
          </a:xfrm>
          <a:prstGeom prst="ellipse">
            <a:avLst/>
          </a:prstGeom>
          <a:solidFill>
            <a:schemeClr val="accent5">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楕円 40"/>
          <p:cNvSpPr/>
          <p:nvPr/>
        </p:nvSpPr>
        <p:spPr>
          <a:xfrm>
            <a:off x="6598508" y="3200400"/>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楕円 41"/>
          <p:cNvSpPr/>
          <p:nvPr/>
        </p:nvSpPr>
        <p:spPr>
          <a:xfrm>
            <a:off x="8723424" y="3146400"/>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楕円 42"/>
          <p:cNvSpPr/>
          <p:nvPr/>
        </p:nvSpPr>
        <p:spPr>
          <a:xfrm>
            <a:off x="8839204" y="4650267"/>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48" name="テキスト ボックス 47"/>
              <p:cNvSpPr txBox="1"/>
              <p:nvPr/>
            </p:nvSpPr>
            <p:spPr>
              <a:xfrm>
                <a:off x="8839204" y="3146400"/>
                <a:ext cx="317972"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1</m:t>
                          </m:r>
                        </m:sub>
                      </m:sSub>
                    </m:oMath>
                  </m:oMathPara>
                </a14:m>
                <a:endParaRPr kumimoji="1" lang="ja-JP" altLang="en-US" sz="2000" dirty="0"/>
              </a:p>
            </p:txBody>
          </p:sp>
        </mc:Choice>
        <mc:Fallback xmlns="">
          <p:sp>
            <p:nvSpPr>
              <p:cNvPr id="48" name="テキスト ボックス 47"/>
              <p:cNvSpPr txBox="1">
                <a:spLocks noRot="1" noChangeAspect="1" noMove="1" noResize="1" noEditPoints="1" noAdjustHandles="1" noChangeArrowheads="1" noChangeShapeType="1" noTextEdit="1"/>
              </p:cNvSpPr>
              <p:nvPr/>
            </p:nvSpPr>
            <p:spPr>
              <a:xfrm>
                <a:off x="8839204" y="3146400"/>
                <a:ext cx="317972" cy="307777"/>
              </a:xfrm>
              <a:prstGeom prst="rect">
                <a:avLst/>
              </a:prstGeom>
              <a:blipFill>
                <a:blip r:embed="rId9"/>
                <a:stretch>
                  <a:fillRect l="-7692" r="-5769" b="-1764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9" name="テキスト ボックス 48"/>
              <p:cNvSpPr txBox="1"/>
              <p:nvPr/>
            </p:nvSpPr>
            <p:spPr>
              <a:xfrm>
                <a:off x="7891848" y="3756002"/>
                <a:ext cx="574837"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𝑁𝑅</m:t>
                          </m:r>
                          <m:r>
                            <a:rPr kumimoji="1" lang="en-US" altLang="ja-JP" sz="2000" b="0" i="1" smtClean="0">
                              <a:latin typeface="Cambria Math" panose="02040503050406030204" pitchFamily="18" charset="0"/>
                            </a:rPr>
                            <m:t>∗</m:t>
                          </m:r>
                        </m:sub>
                      </m:sSub>
                    </m:oMath>
                  </m:oMathPara>
                </a14:m>
                <a:endParaRPr kumimoji="1" lang="ja-JP" altLang="en-US" sz="2000" dirty="0"/>
              </a:p>
            </p:txBody>
          </p:sp>
        </mc:Choice>
        <mc:Fallback xmlns="">
          <p:sp>
            <p:nvSpPr>
              <p:cNvPr id="49" name="テキスト ボックス 48"/>
              <p:cNvSpPr txBox="1">
                <a:spLocks noRot="1" noChangeAspect="1" noMove="1" noResize="1" noEditPoints="1" noAdjustHandles="1" noChangeArrowheads="1" noChangeShapeType="1" noTextEdit="1"/>
              </p:cNvSpPr>
              <p:nvPr/>
            </p:nvSpPr>
            <p:spPr>
              <a:xfrm>
                <a:off x="7891848" y="3756002"/>
                <a:ext cx="574837" cy="307777"/>
              </a:xfrm>
              <a:prstGeom prst="rect">
                <a:avLst/>
              </a:prstGeom>
              <a:blipFill>
                <a:blip r:embed="rId10"/>
                <a:stretch>
                  <a:fillRect l="-5319" r="-1064" b="-196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2" name="テキスト ボックス 51"/>
              <p:cNvSpPr txBox="1"/>
              <p:nvPr/>
            </p:nvSpPr>
            <p:spPr>
              <a:xfrm>
                <a:off x="7019000" y="4638814"/>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4</m:t>
                          </m:r>
                        </m:sub>
                      </m:sSub>
                    </m:oMath>
                  </m:oMathPara>
                </a14:m>
                <a:endParaRPr kumimoji="1" lang="ja-JP" altLang="en-US" sz="2000" dirty="0"/>
              </a:p>
            </p:txBody>
          </p:sp>
        </mc:Choice>
        <mc:Fallback xmlns="">
          <p:sp>
            <p:nvSpPr>
              <p:cNvPr id="52" name="テキスト ボックス 51"/>
              <p:cNvSpPr txBox="1">
                <a:spLocks noRot="1" noChangeAspect="1" noMove="1" noResize="1" noEditPoints="1" noAdjustHandles="1" noChangeArrowheads="1" noChangeShapeType="1" noTextEdit="1"/>
              </p:cNvSpPr>
              <p:nvPr/>
            </p:nvSpPr>
            <p:spPr>
              <a:xfrm>
                <a:off x="7019000" y="4638814"/>
                <a:ext cx="323935" cy="307777"/>
              </a:xfrm>
              <a:prstGeom prst="rect">
                <a:avLst/>
              </a:prstGeom>
              <a:blipFill>
                <a:blip r:embed="rId12"/>
                <a:stretch>
                  <a:fillRect l="-7407" r="-3704"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3" name="テキスト ボックス 52"/>
              <p:cNvSpPr txBox="1"/>
              <p:nvPr/>
            </p:nvSpPr>
            <p:spPr>
              <a:xfrm>
                <a:off x="6387587" y="3222335"/>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2</m:t>
                          </m:r>
                        </m:sub>
                      </m:sSub>
                    </m:oMath>
                  </m:oMathPara>
                </a14:m>
                <a:endParaRPr kumimoji="1" lang="ja-JP" altLang="en-US" sz="2000" dirty="0"/>
              </a:p>
            </p:txBody>
          </p:sp>
        </mc:Choice>
        <mc:Fallback xmlns="">
          <p:sp>
            <p:nvSpPr>
              <p:cNvPr id="53" name="テキスト ボックス 52"/>
              <p:cNvSpPr txBox="1">
                <a:spLocks noRot="1" noChangeAspect="1" noMove="1" noResize="1" noEditPoints="1" noAdjustHandles="1" noChangeArrowheads="1" noChangeShapeType="1" noTextEdit="1"/>
              </p:cNvSpPr>
              <p:nvPr/>
            </p:nvSpPr>
            <p:spPr>
              <a:xfrm>
                <a:off x="6387587" y="3222335"/>
                <a:ext cx="323935" cy="307777"/>
              </a:xfrm>
              <a:prstGeom prst="rect">
                <a:avLst/>
              </a:prstGeom>
              <a:blipFill>
                <a:blip r:embed="rId13"/>
                <a:stretch>
                  <a:fillRect l="-9434" r="-5660"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4" name="テキスト ボックス 53"/>
              <p:cNvSpPr txBox="1"/>
              <p:nvPr/>
            </p:nvSpPr>
            <p:spPr>
              <a:xfrm>
                <a:off x="8623269" y="4691499"/>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5</m:t>
                          </m:r>
                        </m:sub>
                      </m:sSub>
                    </m:oMath>
                  </m:oMathPara>
                </a14:m>
                <a:endParaRPr kumimoji="1" lang="ja-JP" altLang="en-US" sz="2000" dirty="0"/>
              </a:p>
            </p:txBody>
          </p:sp>
        </mc:Choice>
        <mc:Fallback xmlns="">
          <p:sp>
            <p:nvSpPr>
              <p:cNvPr id="54" name="テキスト ボックス 53"/>
              <p:cNvSpPr txBox="1">
                <a:spLocks noRot="1" noChangeAspect="1" noMove="1" noResize="1" noEditPoints="1" noAdjustHandles="1" noChangeArrowheads="1" noChangeShapeType="1" noTextEdit="1"/>
              </p:cNvSpPr>
              <p:nvPr/>
            </p:nvSpPr>
            <p:spPr>
              <a:xfrm>
                <a:off x="8623269" y="4691499"/>
                <a:ext cx="323935" cy="307777"/>
              </a:xfrm>
              <a:prstGeom prst="rect">
                <a:avLst/>
              </a:prstGeom>
              <a:blipFill>
                <a:blip r:embed="rId14"/>
                <a:stretch>
                  <a:fillRect l="-9434" r="-5660" b="-20000"/>
                </a:stretch>
              </a:blipFill>
            </p:spPr>
            <p:txBody>
              <a:bodyPr/>
              <a:lstStyle/>
              <a:p>
                <a:r>
                  <a:rPr lang="ja-JP" altLang="en-US">
                    <a:noFill/>
                  </a:rPr>
                  <a:t> </a:t>
                </a:r>
              </a:p>
            </p:txBody>
          </p:sp>
        </mc:Fallback>
      </mc:AlternateContent>
      <p:sp>
        <p:nvSpPr>
          <p:cNvPr id="55" name="楕円 54"/>
          <p:cNvSpPr/>
          <p:nvPr/>
        </p:nvSpPr>
        <p:spPr>
          <a:xfrm>
            <a:off x="7286369" y="4604956"/>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楕円 55"/>
          <p:cNvSpPr/>
          <p:nvPr/>
        </p:nvSpPr>
        <p:spPr>
          <a:xfrm>
            <a:off x="6779733" y="5779522"/>
            <a:ext cx="144000" cy="144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楕円 62"/>
          <p:cNvSpPr/>
          <p:nvPr/>
        </p:nvSpPr>
        <p:spPr>
          <a:xfrm>
            <a:off x="7554113" y="3696629"/>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64" name="テキスト ボックス 63"/>
              <p:cNvSpPr txBox="1"/>
              <p:nvPr/>
            </p:nvSpPr>
            <p:spPr>
              <a:xfrm>
                <a:off x="7281132" y="3404539"/>
                <a:ext cx="563488" cy="31451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kumimoji="1" lang="en-US" altLang="ja-JP" sz="2000" b="0" i="1" smtClean="0">
                              <a:solidFill>
                                <a:schemeClr val="tx1"/>
                              </a:solidFill>
                              <a:latin typeface="Cambria Math" panose="02040503050406030204" pitchFamily="18" charset="0"/>
                            </a:rPr>
                          </m:ctrlPr>
                        </m:sSubSupPr>
                        <m:e>
                          <m:r>
                            <a:rPr kumimoji="1" lang="en-US" altLang="ja-JP" sz="2000" b="0" i="1" smtClean="0">
                              <a:solidFill>
                                <a:schemeClr val="tx1"/>
                              </a:solidFill>
                              <a:latin typeface="Cambria Math" panose="02040503050406030204" pitchFamily="18" charset="0"/>
                            </a:rPr>
                            <m:t>𝑥</m:t>
                          </m:r>
                        </m:e>
                        <m:sub>
                          <m:r>
                            <a:rPr kumimoji="1" lang="en-US" altLang="ja-JP" sz="2000" b="0" i="1" smtClean="0">
                              <a:solidFill>
                                <a:schemeClr val="tx1"/>
                              </a:solidFill>
                              <a:latin typeface="Cambria Math" panose="02040503050406030204" pitchFamily="18" charset="0"/>
                            </a:rPr>
                            <m:t>3</m:t>
                          </m:r>
                        </m:sub>
                        <m:sup>
                          <m:r>
                            <a:rPr kumimoji="1" lang="en-US" altLang="ja-JP" sz="2000" b="0" i="1" smtClean="0">
                              <a:solidFill>
                                <a:schemeClr val="tx1"/>
                              </a:solidFill>
                              <a:latin typeface="Cambria Math" panose="02040503050406030204" pitchFamily="18" charset="0"/>
                            </a:rPr>
                            <m:t>𝑡</m:t>
                          </m:r>
                          <m:r>
                            <a:rPr kumimoji="1" lang="en-US" altLang="ja-JP" sz="2000" b="0" i="1" smtClean="0">
                              <a:solidFill>
                                <a:schemeClr val="tx1"/>
                              </a:solidFill>
                              <a:latin typeface="Cambria Math" panose="02040503050406030204" pitchFamily="18" charset="0"/>
                            </a:rPr>
                            <m:t>+1</m:t>
                          </m:r>
                        </m:sup>
                      </m:sSubSup>
                    </m:oMath>
                  </m:oMathPara>
                </a14:m>
                <a:endParaRPr kumimoji="1" lang="ja-JP" altLang="en-US" sz="2000" dirty="0">
                  <a:solidFill>
                    <a:schemeClr val="tx1"/>
                  </a:solidFill>
                </a:endParaRPr>
              </a:p>
            </p:txBody>
          </p:sp>
        </mc:Choice>
        <mc:Fallback xmlns="">
          <p:sp>
            <p:nvSpPr>
              <p:cNvPr id="64" name="テキスト ボックス 63"/>
              <p:cNvSpPr txBox="1">
                <a:spLocks noRot="1" noChangeAspect="1" noMove="1" noResize="1" noEditPoints="1" noAdjustHandles="1" noChangeArrowheads="1" noChangeShapeType="1" noTextEdit="1"/>
              </p:cNvSpPr>
              <p:nvPr/>
            </p:nvSpPr>
            <p:spPr>
              <a:xfrm>
                <a:off x="7281132" y="3404539"/>
                <a:ext cx="563488" cy="314510"/>
              </a:xfrm>
              <a:prstGeom prst="rect">
                <a:avLst/>
              </a:prstGeom>
              <a:blipFill>
                <a:blip r:embed="rId15"/>
                <a:stretch>
                  <a:fillRect l="-4301" r="-2151" b="-19231"/>
                </a:stretch>
              </a:blipFill>
            </p:spPr>
            <p:txBody>
              <a:bodyPr/>
              <a:lstStyle/>
              <a:p>
                <a:r>
                  <a:rPr lang="ja-JP" altLang="en-US">
                    <a:noFill/>
                  </a:rPr>
                  <a:t> </a:t>
                </a:r>
              </a:p>
            </p:txBody>
          </p:sp>
        </mc:Fallback>
      </mc:AlternateContent>
      <p:sp>
        <p:nvSpPr>
          <p:cNvPr id="30" name="星 5 29"/>
          <p:cNvSpPr/>
          <p:nvPr/>
        </p:nvSpPr>
        <p:spPr>
          <a:xfrm>
            <a:off x="7965364" y="3690459"/>
            <a:ext cx="144000" cy="144000"/>
          </a:xfrm>
          <a:prstGeom prst="star5">
            <a:avLst/>
          </a:prstGeom>
          <a:solidFill>
            <a:srgbClr val="FFFF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星 5 32"/>
          <p:cNvSpPr/>
          <p:nvPr/>
        </p:nvSpPr>
        <p:spPr>
          <a:xfrm>
            <a:off x="6772415" y="6058238"/>
            <a:ext cx="144000" cy="144000"/>
          </a:xfrm>
          <a:prstGeom prst="star5">
            <a:avLst/>
          </a:prstGeom>
          <a:solidFill>
            <a:srgbClr val="FFFF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楕円 38"/>
          <p:cNvSpPr/>
          <p:nvPr/>
        </p:nvSpPr>
        <p:spPr>
          <a:xfrm>
            <a:off x="7312869" y="2931916"/>
            <a:ext cx="1512000" cy="1512000"/>
          </a:xfrm>
          <a:prstGeom prst="ellipse">
            <a:avLst/>
          </a:prstGeom>
          <a:solidFill>
            <a:srgbClr val="FFFF00">
              <a:alpha val="20000"/>
            </a:srgbClr>
          </a:solidFill>
          <a:ln>
            <a:solidFill>
              <a:srgbClr val="F8F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9" name="テキスト ボックス 28"/>
              <p:cNvSpPr txBox="1"/>
              <p:nvPr/>
            </p:nvSpPr>
            <p:spPr>
              <a:xfrm>
                <a:off x="6887733" y="5680382"/>
                <a:ext cx="2033839" cy="338554"/>
              </a:xfrm>
              <a:prstGeom prst="rect">
                <a:avLst/>
              </a:prstGeom>
              <a:noFill/>
            </p:spPr>
            <p:txBody>
              <a:bodyPr wrap="square" rtlCol="0">
                <a:spAutoFit/>
              </a:bodyPr>
              <a:lstStyle/>
              <a:p>
                <a:r>
                  <a:rPr kumimoji="1" lang="ja-JP" altLang="en-US" sz="1600" dirty="0" smtClean="0"/>
                  <a:t>：</a:t>
                </a:r>
                <a:r>
                  <a:rPr kumimoji="1" lang="en-US" altLang="ja-JP" sz="1600" dirty="0" smtClean="0"/>
                  <a:t>individual</a:t>
                </a:r>
                <a:r>
                  <a:rPr kumimoji="1" lang="ja-JP" altLang="en-US" sz="1600" dirty="0" smtClean="0"/>
                  <a:t> </a:t>
                </a:r>
                <a14:m>
                  <m:oMath xmlns:m="http://schemas.openxmlformats.org/officeDocument/2006/math">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𝑥</m:t>
                        </m:r>
                      </m:e>
                      <m:sub>
                        <m:r>
                          <a:rPr kumimoji="1" lang="en-US" altLang="ja-JP" sz="1600" b="0" i="1" smtClean="0">
                            <a:latin typeface="Cambria Math" panose="02040503050406030204" pitchFamily="18" charset="0"/>
                          </a:rPr>
                          <m:t>𝑖</m:t>
                        </m:r>
                      </m:sub>
                    </m:sSub>
                  </m:oMath>
                </a14:m>
                <a:endParaRPr kumimoji="1" lang="ja-JP" altLang="en-US" sz="1600" dirty="0"/>
              </a:p>
            </p:txBody>
          </p:sp>
        </mc:Choice>
        <mc:Fallback xmlns="">
          <p:sp>
            <p:nvSpPr>
              <p:cNvPr id="29" name="テキスト ボックス 28"/>
              <p:cNvSpPr txBox="1">
                <a:spLocks noRot="1" noChangeAspect="1" noMove="1" noResize="1" noEditPoints="1" noAdjustHandles="1" noChangeArrowheads="1" noChangeShapeType="1" noTextEdit="1"/>
              </p:cNvSpPr>
              <p:nvPr/>
            </p:nvSpPr>
            <p:spPr>
              <a:xfrm>
                <a:off x="6887733" y="5680382"/>
                <a:ext cx="2033839" cy="338554"/>
              </a:xfrm>
              <a:prstGeom prst="rect">
                <a:avLst/>
              </a:prstGeom>
              <a:blipFill>
                <a:blip r:embed="rId16"/>
                <a:stretch>
                  <a:fillRect l="-1796" t="-5455" b="-2363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5" name="テキスト ボックス 44"/>
              <p:cNvSpPr txBox="1"/>
              <p:nvPr/>
            </p:nvSpPr>
            <p:spPr>
              <a:xfrm>
                <a:off x="7057111" y="6006935"/>
                <a:ext cx="2074158" cy="246221"/>
              </a:xfrm>
              <a:prstGeom prst="rect">
                <a:avLst/>
              </a:prstGeom>
              <a:noFill/>
            </p:spPr>
            <p:txBody>
              <a:bodyPr wrap="none" lIns="0" tIns="0" rIns="0" bIns="0" rtlCol="0">
                <a:spAutoFit/>
              </a:bodyPr>
              <a:lstStyle/>
              <a:p>
                <a:r>
                  <a:rPr kumimoji="1" lang="en-US" altLang="ja-JP" sz="1600" dirty="0"/>
                  <a:t>: the best solution </a:t>
                </a:r>
                <a14:m>
                  <m:oMath xmlns:m="http://schemas.openxmlformats.org/officeDocument/2006/math">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𝑥</m:t>
                        </m:r>
                      </m:e>
                      <m:sub>
                        <m:r>
                          <a:rPr kumimoji="1" lang="en-US" altLang="ja-JP" sz="1600" b="0" i="1" smtClean="0">
                            <a:latin typeface="Cambria Math" panose="02040503050406030204" pitchFamily="18" charset="0"/>
                          </a:rPr>
                          <m:t>𝑁𝑅</m:t>
                        </m:r>
                        <m:r>
                          <a:rPr kumimoji="1" lang="en-US" altLang="ja-JP" sz="1600" b="0" i="1" smtClean="0">
                            <a:latin typeface="Cambria Math" panose="02040503050406030204" pitchFamily="18" charset="0"/>
                          </a:rPr>
                          <m:t>∗</m:t>
                        </m:r>
                      </m:sub>
                    </m:sSub>
                  </m:oMath>
                </a14:m>
                <a:endParaRPr kumimoji="1" lang="ja-JP" altLang="en-US" sz="1600" dirty="0"/>
              </a:p>
            </p:txBody>
          </p:sp>
        </mc:Choice>
        <mc:Fallback xmlns="">
          <p:sp>
            <p:nvSpPr>
              <p:cNvPr id="45" name="テキスト ボックス 44"/>
              <p:cNvSpPr txBox="1">
                <a:spLocks noRot="1" noChangeAspect="1" noMove="1" noResize="1" noEditPoints="1" noAdjustHandles="1" noChangeArrowheads="1" noChangeShapeType="1" noTextEdit="1"/>
              </p:cNvSpPr>
              <p:nvPr/>
            </p:nvSpPr>
            <p:spPr>
              <a:xfrm>
                <a:off x="7057111" y="6006935"/>
                <a:ext cx="2074158" cy="246221"/>
              </a:xfrm>
              <a:prstGeom prst="rect">
                <a:avLst/>
              </a:prstGeom>
              <a:blipFill>
                <a:blip r:embed="rId17"/>
                <a:stretch>
                  <a:fillRect l="-6176" t="-26829" r="-588" b="-4634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8139472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Experiment   </a:t>
            </a:r>
            <a:r>
              <a:rPr lang="en-US" altLang="ja-JP" sz="3600" dirty="0" smtClean="0"/>
              <a:t>BA vs. DNRBA</a:t>
            </a:r>
            <a:endParaRPr kumimoji="1" lang="ja-JP" altLang="en-US" sz="3600" dirty="0"/>
          </a:p>
        </p:txBody>
      </p:sp>
      <p:pic>
        <p:nvPicPr>
          <p:cNvPr id="7" name="コンテンツ プレースホルダー 6"/>
          <p:cNvPicPr>
            <a:picLocks noGrp="1" noChangeAspect="1"/>
          </p:cNvPicPr>
          <p:nvPr>
            <p:ph idx="10"/>
          </p:nvPr>
        </p:nvPicPr>
        <p:blipFill>
          <a:blip r:embed="rId3" cstate="print">
            <a:extLst>
              <a:ext uri="{28A0092B-C50C-407E-A947-70E740481C1C}">
                <a14:useLocalDpi xmlns:a14="http://schemas.microsoft.com/office/drawing/2010/main" val="0"/>
              </a:ext>
            </a:extLst>
          </a:blip>
          <a:stretch>
            <a:fillRect/>
          </a:stretch>
        </p:blipFill>
        <p:spPr>
          <a:xfrm>
            <a:off x="2253653" y="1338645"/>
            <a:ext cx="1920000" cy="1440000"/>
          </a:xfrm>
        </p:spPr>
      </p:pic>
      <mc:AlternateContent xmlns:mc="http://schemas.openxmlformats.org/markup-compatibility/2006" xmlns:a14="http://schemas.microsoft.com/office/drawing/2010/main">
        <mc:Choice Requires="a14">
          <p:graphicFrame>
            <p:nvGraphicFramePr>
              <p:cNvPr id="11" name="表 10"/>
              <p:cNvGraphicFramePr>
                <a:graphicFrameLocks noGrp="1"/>
              </p:cNvGraphicFramePr>
              <p:nvPr>
                <p:extLst>
                  <p:ext uri="{D42A27DB-BD31-4B8C-83A1-F6EECF244321}">
                    <p14:modId xmlns:p14="http://schemas.microsoft.com/office/powerpoint/2010/main" val="3207443707"/>
                  </p:ext>
                </p:extLst>
              </p:nvPr>
            </p:nvGraphicFramePr>
            <p:xfrm>
              <a:off x="243175" y="2768684"/>
              <a:ext cx="6048000" cy="1844232"/>
            </p:xfrm>
            <a:graphic>
              <a:graphicData uri="http://schemas.openxmlformats.org/drawingml/2006/table">
                <a:tbl>
                  <a:tblPr firstRow="1" bandRow="1">
                    <a:tableStyleId>{5C22544A-7EE6-4342-B048-85BDC9FD1C3A}</a:tableStyleId>
                  </a:tblPr>
                  <a:tblGrid>
                    <a:gridCol w="2016000">
                      <a:extLst>
                        <a:ext uri="{9D8B030D-6E8A-4147-A177-3AD203B41FA5}">
                          <a16:colId xmlns:a16="http://schemas.microsoft.com/office/drawing/2014/main" val="549559291"/>
                        </a:ext>
                      </a:extLst>
                    </a:gridCol>
                    <a:gridCol w="2016000">
                      <a:extLst>
                        <a:ext uri="{9D8B030D-6E8A-4147-A177-3AD203B41FA5}">
                          <a16:colId xmlns:a16="http://schemas.microsoft.com/office/drawing/2014/main" val="2961033702"/>
                        </a:ext>
                      </a:extLst>
                    </a:gridCol>
                    <a:gridCol w="2016000">
                      <a:extLst>
                        <a:ext uri="{9D8B030D-6E8A-4147-A177-3AD203B41FA5}">
                          <a16:colId xmlns:a16="http://schemas.microsoft.com/office/drawing/2014/main" val="2118002810"/>
                        </a:ext>
                      </a:extLst>
                    </a:gridCol>
                  </a:tblGrid>
                  <a:tr h="715439">
                    <a:tc>
                      <a:txBody>
                        <a:bodyPr/>
                        <a:lstStyle/>
                        <a:p>
                          <a:pPr algn="ctr"/>
                          <a:r>
                            <a:rPr kumimoji="1" lang="en-US" altLang="ja-JP" sz="1800" b="1" dirty="0" smtClean="0">
                              <a:solidFill>
                                <a:schemeClr val="bg1"/>
                              </a:solidFill>
                            </a:rPr>
                            <a:t>Function</a:t>
                          </a:r>
                          <a:endParaRPr kumimoji="1" lang="ja-JP" altLang="en-US" sz="1800" b="1" dirty="0">
                            <a:solidFill>
                              <a:schemeClr val="bg1"/>
                            </a:solidFill>
                          </a:endParaRPr>
                        </a:p>
                      </a:txBody>
                      <a:tcPr marL="0" marR="18894" marT="37787" marB="37787">
                        <a:solidFill>
                          <a:schemeClr val="accent6"/>
                        </a:solidFill>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1800" b="1" i="1" smtClean="0">
                                        <a:solidFill>
                                          <a:schemeClr val="bg1"/>
                                        </a:solidFill>
                                        <a:latin typeface="Cambria Math" panose="02040503050406030204" pitchFamily="18" charset="0"/>
                                      </a:rPr>
                                    </m:ctrlPr>
                                  </m:sSubPr>
                                  <m:e>
                                    <m:r>
                                      <a:rPr kumimoji="1" lang="en-US" altLang="ja-JP" sz="1800" b="1" i="1" smtClean="0">
                                        <a:solidFill>
                                          <a:schemeClr val="bg1"/>
                                        </a:solidFill>
                                        <a:latin typeface="Cambria Math" panose="02040503050406030204" pitchFamily="18" charset="0"/>
                                      </a:rPr>
                                      <m:t>𝑭</m:t>
                                    </m:r>
                                  </m:e>
                                  <m:sub>
                                    <m:r>
                                      <a:rPr kumimoji="1" lang="en-US" altLang="ja-JP" sz="1800" b="1" i="1" smtClean="0">
                                        <a:solidFill>
                                          <a:schemeClr val="bg1"/>
                                        </a:solidFill>
                                        <a:latin typeface="Cambria Math" panose="02040503050406030204" pitchFamily="18" charset="0"/>
                                      </a:rPr>
                                      <m:t>𝟏</m:t>
                                    </m:r>
                                  </m:sub>
                                </m:sSub>
                                <m:r>
                                  <a:rPr kumimoji="1" lang="en-US" altLang="ja-JP" sz="1800" b="1" i="1" smtClean="0">
                                    <a:solidFill>
                                      <a:schemeClr val="bg1"/>
                                    </a:solidFill>
                                    <a:latin typeface="Cambria Math" panose="02040503050406030204" pitchFamily="18" charset="0"/>
                                  </a:rPr>
                                  <m:t>: </m:t>
                                </m:r>
                              </m:oMath>
                            </m:oMathPara>
                          </a14:m>
                          <a:endParaRPr kumimoji="1" lang="en-US" altLang="ja-JP" sz="1800" b="1" dirty="0" smtClean="0">
                            <a:solidFill>
                              <a:schemeClr val="bg1"/>
                            </a:solidFill>
                          </a:endParaRPr>
                        </a:p>
                        <a:p>
                          <a:pPr algn="ctr"/>
                          <a:r>
                            <a:rPr kumimoji="1" lang="en-US" altLang="ja-JP" sz="1800" b="1" dirty="0" smtClean="0">
                              <a:solidFill>
                                <a:schemeClr val="bg1"/>
                              </a:solidFill>
                            </a:rPr>
                            <a:t>Griewank</a:t>
                          </a:r>
                          <a:endParaRPr kumimoji="1" lang="ja-JP" altLang="en-US" sz="1800" b="1" dirty="0">
                            <a:solidFill>
                              <a:schemeClr val="bg1"/>
                            </a:solidFill>
                          </a:endParaRPr>
                        </a:p>
                      </a:txBody>
                      <a:tcPr marL="0" marR="18894" marT="37787" marB="37787">
                        <a:solidFill>
                          <a:schemeClr val="accent6"/>
                        </a:solidFill>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1800" b="1" i="1" smtClean="0">
                                        <a:solidFill>
                                          <a:schemeClr val="bg1"/>
                                        </a:solidFill>
                                        <a:latin typeface="Cambria Math" panose="02040503050406030204" pitchFamily="18" charset="0"/>
                                      </a:rPr>
                                    </m:ctrlPr>
                                  </m:sSubPr>
                                  <m:e>
                                    <m:r>
                                      <a:rPr kumimoji="1" lang="en-US" altLang="ja-JP" sz="1800" b="1" i="1" smtClean="0">
                                        <a:solidFill>
                                          <a:schemeClr val="bg1"/>
                                        </a:solidFill>
                                        <a:latin typeface="Cambria Math" panose="02040503050406030204" pitchFamily="18" charset="0"/>
                                      </a:rPr>
                                      <m:t>𝑭</m:t>
                                    </m:r>
                                  </m:e>
                                  <m:sub>
                                    <m:r>
                                      <a:rPr kumimoji="1" lang="en-US" altLang="ja-JP" sz="1800" b="1" i="1" smtClean="0">
                                        <a:solidFill>
                                          <a:schemeClr val="bg1"/>
                                        </a:solidFill>
                                        <a:latin typeface="Cambria Math" panose="02040503050406030204" pitchFamily="18" charset="0"/>
                                      </a:rPr>
                                      <m:t>𝟐</m:t>
                                    </m:r>
                                  </m:sub>
                                </m:sSub>
                                <m:r>
                                  <a:rPr kumimoji="1" lang="en-US" altLang="ja-JP" sz="1800" b="1" i="1" smtClean="0">
                                    <a:solidFill>
                                      <a:schemeClr val="bg1"/>
                                    </a:solidFill>
                                    <a:latin typeface="Cambria Math" panose="02040503050406030204" pitchFamily="18" charset="0"/>
                                  </a:rPr>
                                  <m:t>: </m:t>
                                </m:r>
                              </m:oMath>
                            </m:oMathPara>
                          </a14:m>
                          <a:endParaRPr kumimoji="1" lang="en-US" altLang="ja-JP" sz="1800" b="1" dirty="0" smtClean="0">
                            <a:solidFill>
                              <a:schemeClr val="bg1"/>
                            </a:solidFill>
                          </a:endParaRPr>
                        </a:p>
                        <a:p>
                          <a:pPr algn="ctr"/>
                          <a:r>
                            <a:rPr kumimoji="1" lang="en-US" altLang="ja-JP" sz="1800" b="1" dirty="0" smtClean="0">
                              <a:solidFill>
                                <a:schemeClr val="bg1"/>
                              </a:solidFill>
                            </a:rPr>
                            <a:t>Shubert</a:t>
                          </a:r>
                          <a:endParaRPr kumimoji="1" lang="ja-JP" altLang="en-US" sz="1800" b="1" dirty="0">
                            <a:solidFill>
                              <a:schemeClr val="bg1"/>
                            </a:solidFill>
                          </a:endParaRPr>
                        </a:p>
                      </a:txBody>
                      <a:tcPr marL="0" marR="18894" marT="37787" marB="37787">
                        <a:solidFill>
                          <a:schemeClr val="accent6"/>
                        </a:solidFill>
                      </a:tcPr>
                    </a:tc>
                    <a:extLst>
                      <a:ext uri="{0D108BD9-81ED-4DB2-BD59-A6C34878D82A}">
                        <a16:rowId xmlns:a16="http://schemas.microsoft.com/office/drawing/2014/main" val="1916421247"/>
                      </a:ext>
                    </a:extLst>
                  </a:tr>
                  <a:tr h="470035">
                    <a:tc>
                      <a:txBody>
                        <a:bodyPr/>
                        <a:lstStyle/>
                        <a:p>
                          <a:pPr algn="ctr"/>
                          <a:r>
                            <a:rPr kumimoji="1" lang="en-US" altLang="ja-JP" sz="1800" b="0" dirty="0" smtClean="0">
                              <a:solidFill>
                                <a:schemeClr val="tx1">
                                  <a:lumMod val="75000"/>
                                  <a:lumOff val="25000"/>
                                </a:schemeClr>
                              </a:solidFill>
                            </a:rPr>
                            <a:t>Search</a:t>
                          </a:r>
                          <a:r>
                            <a:rPr kumimoji="1" lang="en-US" altLang="ja-JP" sz="1800" b="0" baseline="0" dirty="0" smtClean="0">
                              <a:solidFill>
                                <a:schemeClr val="tx1">
                                  <a:lumMod val="75000"/>
                                  <a:lumOff val="25000"/>
                                </a:schemeClr>
                              </a:solidFill>
                            </a:rPr>
                            <a:t> domain</a:t>
                          </a:r>
                          <a:endParaRPr kumimoji="1" lang="ja-JP" altLang="en-US" sz="1800" b="0" dirty="0">
                            <a:solidFill>
                              <a:schemeClr val="tx1">
                                <a:lumMod val="75000"/>
                                <a:lumOff val="25000"/>
                              </a:schemeClr>
                            </a:solidFill>
                          </a:endParaRPr>
                        </a:p>
                      </a:txBody>
                      <a:tcPr marL="0" marR="0" marT="18894" marB="0">
                        <a:solidFill>
                          <a:schemeClr val="accent6">
                            <a:lumMod val="20000"/>
                            <a:lumOff val="8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1800" b="0" i="1" smtClean="0">
                                        <a:solidFill>
                                          <a:schemeClr val="tx1">
                                            <a:lumMod val="75000"/>
                                            <a:lumOff val="25000"/>
                                          </a:schemeClr>
                                        </a:solidFill>
                                        <a:latin typeface="Cambria Math" panose="02040503050406030204" pitchFamily="18" charset="0"/>
                                      </a:rPr>
                                    </m:ctrlPr>
                                  </m:sSubPr>
                                  <m:e>
                                    <m:r>
                                      <a:rPr kumimoji="1" lang="en-US" altLang="ja-JP" sz="1800" b="0" i="1" smtClean="0">
                                        <a:solidFill>
                                          <a:schemeClr val="tx1">
                                            <a:lumMod val="75000"/>
                                            <a:lumOff val="25000"/>
                                          </a:schemeClr>
                                        </a:solidFill>
                                        <a:latin typeface="Cambria Math" panose="02040503050406030204" pitchFamily="18" charset="0"/>
                                      </a:rPr>
                                      <m:t>𝑥</m:t>
                                    </m:r>
                                  </m:e>
                                  <m:sub>
                                    <m:r>
                                      <a:rPr kumimoji="1" lang="en-US" altLang="ja-JP" sz="1800" b="0" i="1" smtClean="0">
                                        <a:solidFill>
                                          <a:schemeClr val="tx1">
                                            <a:lumMod val="75000"/>
                                            <a:lumOff val="25000"/>
                                          </a:schemeClr>
                                        </a:solidFill>
                                        <a:latin typeface="Cambria Math" panose="02040503050406030204" pitchFamily="18" charset="0"/>
                                      </a:rPr>
                                      <m:t>𝑖</m:t>
                                    </m:r>
                                  </m:sub>
                                </m:sSub>
                                <m:r>
                                  <a:rPr kumimoji="1" lang="en-US" altLang="ja-JP" sz="1800" b="0" i="1" smtClean="0">
                                    <a:solidFill>
                                      <a:schemeClr val="tx1">
                                        <a:lumMod val="75000"/>
                                        <a:lumOff val="25000"/>
                                      </a:schemeClr>
                                    </a:solidFill>
                                    <a:latin typeface="Cambria Math" panose="02040503050406030204" pitchFamily="18" charset="0"/>
                                  </a:rPr>
                                  <m:t>∈</m:t>
                                </m:r>
                                <m:d>
                                  <m:dPr>
                                    <m:begChr m:val="["/>
                                    <m:endChr m:val="]"/>
                                    <m:ctrlPr>
                                      <a:rPr kumimoji="1" lang="en-US" altLang="ja-JP" sz="1800" b="0" i="1" smtClean="0">
                                        <a:solidFill>
                                          <a:schemeClr val="tx1">
                                            <a:lumMod val="75000"/>
                                            <a:lumOff val="25000"/>
                                          </a:schemeClr>
                                        </a:solidFill>
                                        <a:latin typeface="Cambria Math" panose="02040503050406030204" pitchFamily="18" charset="0"/>
                                      </a:rPr>
                                    </m:ctrlPr>
                                  </m:dPr>
                                  <m:e>
                                    <m:r>
                                      <a:rPr kumimoji="1" lang="en-US" altLang="ja-JP" sz="1800" b="0" i="1" smtClean="0">
                                        <a:solidFill>
                                          <a:schemeClr val="tx1">
                                            <a:lumMod val="75000"/>
                                            <a:lumOff val="25000"/>
                                          </a:schemeClr>
                                        </a:solidFill>
                                        <a:latin typeface="Cambria Math" panose="02040503050406030204" pitchFamily="18" charset="0"/>
                                      </a:rPr>
                                      <m:t>−10, 10</m:t>
                                    </m:r>
                                  </m:e>
                                </m:d>
                              </m:oMath>
                            </m:oMathPara>
                          </a14:m>
                          <a:endParaRPr kumimoji="1" lang="ja-JP" altLang="en-US" sz="1800" b="0" dirty="0">
                            <a:solidFill>
                              <a:schemeClr val="tx1">
                                <a:lumMod val="75000"/>
                                <a:lumOff val="25000"/>
                              </a:schemeClr>
                            </a:solidFill>
                          </a:endParaRPr>
                        </a:p>
                      </a:txBody>
                      <a:tcPr marL="0" marR="0" marT="0" marB="0">
                        <a:solidFill>
                          <a:schemeClr val="accent6">
                            <a:lumMod val="20000"/>
                            <a:lumOff val="8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1800" b="0" i="1" smtClean="0">
                                        <a:solidFill>
                                          <a:schemeClr val="tx1">
                                            <a:lumMod val="75000"/>
                                            <a:lumOff val="25000"/>
                                          </a:schemeClr>
                                        </a:solidFill>
                                        <a:latin typeface="Cambria Math" panose="02040503050406030204" pitchFamily="18" charset="0"/>
                                      </a:rPr>
                                    </m:ctrlPr>
                                  </m:sSubPr>
                                  <m:e>
                                    <m:r>
                                      <a:rPr kumimoji="1" lang="en-US" altLang="ja-JP" sz="1800" b="0" i="1" smtClean="0">
                                        <a:solidFill>
                                          <a:schemeClr val="tx1">
                                            <a:lumMod val="75000"/>
                                            <a:lumOff val="25000"/>
                                          </a:schemeClr>
                                        </a:solidFill>
                                        <a:latin typeface="Cambria Math" panose="02040503050406030204" pitchFamily="18" charset="0"/>
                                      </a:rPr>
                                      <m:t>𝑥</m:t>
                                    </m:r>
                                  </m:e>
                                  <m:sub>
                                    <m:r>
                                      <a:rPr kumimoji="1" lang="en-US" altLang="ja-JP" sz="1800" b="0" i="1" smtClean="0">
                                        <a:solidFill>
                                          <a:schemeClr val="tx1">
                                            <a:lumMod val="75000"/>
                                            <a:lumOff val="25000"/>
                                          </a:schemeClr>
                                        </a:solidFill>
                                        <a:latin typeface="Cambria Math" panose="02040503050406030204" pitchFamily="18" charset="0"/>
                                      </a:rPr>
                                      <m:t>𝑖</m:t>
                                    </m:r>
                                  </m:sub>
                                </m:sSub>
                                <m:r>
                                  <a:rPr kumimoji="1" lang="en-US" altLang="ja-JP" sz="1800" b="0" i="1" smtClean="0">
                                    <a:solidFill>
                                      <a:schemeClr val="tx1">
                                        <a:lumMod val="75000"/>
                                        <a:lumOff val="25000"/>
                                      </a:schemeClr>
                                    </a:solidFill>
                                    <a:latin typeface="Cambria Math" panose="02040503050406030204" pitchFamily="18" charset="0"/>
                                  </a:rPr>
                                  <m:t>∈</m:t>
                                </m:r>
                                <m:d>
                                  <m:dPr>
                                    <m:begChr m:val="["/>
                                    <m:endChr m:val="]"/>
                                    <m:ctrlPr>
                                      <a:rPr kumimoji="1" lang="en-US" altLang="ja-JP" sz="1800" b="0" i="1" smtClean="0">
                                        <a:solidFill>
                                          <a:schemeClr val="tx1">
                                            <a:lumMod val="75000"/>
                                            <a:lumOff val="25000"/>
                                          </a:schemeClr>
                                        </a:solidFill>
                                        <a:latin typeface="Cambria Math" panose="02040503050406030204" pitchFamily="18" charset="0"/>
                                      </a:rPr>
                                    </m:ctrlPr>
                                  </m:dPr>
                                  <m:e>
                                    <m:r>
                                      <a:rPr kumimoji="1" lang="en-US" altLang="ja-JP" sz="1800" b="0" i="1" smtClean="0">
                                        <a:solidFill>
                                          <a:schemeClr val="tx1">
                                            <a:lumMod val="75000"/>
                                            <a:lumOff val="25000"/>
                                          </a:schemeClr>
                                        </a:solidFill>
                                        <a:latin typeface="Cambria Math" panose="02040503050406030204" pitchFamily="18" charset="0"/>
                                      </a:rPr>
                                      <m:t>−10, 10</m:t>
                                    </m:r>
                                  </m:e>
                                </m:d>
                                <m:r>
                                  <a:rPr kumimoji="1" lang="en-US" altLang="ja-JP" sz="1800" b="0" i="1" smtClean="0">
                                    <a:solidFill>
                                      <a:schemeClr val="tx1">
                                        <a:lumMod val="75000"/>
                                        <a:lumOff val="25000"/>
                                      </a:schemeClr>
                                    </a:solidFill>
                                    <a:latin typeface="Cambria Math" panose="02040503050406030204" pitchFamily="18" charset="0"/>
                                  </a:rPr>
                                  <m:t>  </m:t>
                                </m:r>
                              </m:oMath>
                            </m:oMathPara>
                          </a14:m>
                          <a:endParaRPr kumimoji="1" lang="en-US" altLang="ja-JP" sz="1800" b="0" dirty="0" smtClean="0">
                            <a:solidFill>
                              <a:schemeClr val="tx1">
                                <a:lumMod val="75000"/>
                                <a:lumOff val="25000"/>
                              </a:schemeClr>
                            </a:solidFill>
                          </a:endParaRPr>
                        </a:p>
                      </a:txBody>
                      <a:tcPr marL="0" marR="0" marT="0" marB="0">
                        <a:solidFill>
                          <a:schemeClr val="accent6">
                            <a:lumMod val="20000"/>
                            <a:lumOff val="80000"/>
                          </a:schemeClr>
                        </a:solidFill>
                      </a:tcPr>
                    </a:tc>
                    <a:extLst>
                      <a:ext uri="{0D108BD9-81ED-4DB2-BD59-A6C34878D82A}">
                        <a16:rowId xmlns:a16="http://schemas.microsoft.com/office/drawing/2014/main" val="2714392346"/>
                      </a:ext>
                    </a:extLst>
                  </a:tr>
                  <a:tr h="658758">
                    <a:tc>
                      <a:txBody>
                        <a:bodyPr/>
                        <a:lstStyle/>
                        <a:p>
                          <a:pPr algn="ctr"/>
                          <a:r>
                            <a:rPr kumimoji="1" lang="en-US" altLang="ja-JP" sz="1800" b="0" dirty="0" smtClean="0">
                              <a:solidFill>
                                <a:schemeClr val="tx1">
                                  <a:lumMod val="75000"/>
                                  <a:lumOff val="25000"/>
                                </a:schemeClr>
                              </a:solidFill>
                            </a:rPr>
                            <a:t>The</a:t>
                          </a:r>
                          <a:r>
                            <a:rPr kumimoji="1" lang="en-US" altLang="ja-JP" sz="1800" b="0" baseline="0" dirty="0" smtClean="0">
                              <a:solidFill>
                                <a:schemeClr val="tx1">
                                  <a:lumMod val="75000"/>
                                  <a:lumOff val="25000"/>
                                </a:schemeClr>
                              </a:solidFill>
                            </a:rPr>
                            <a:t> </a:t>
                          </a:r>
                          <a:r>
                            <a:rPr kumimoji="1" lang="en-US" altLang="ja-JP" sz="1800" b="0" baseline="0" dirty="0" err="1" smtClean="0">
                              <a:solidFill>
                                <a:schemeClr val="tx1">
                                  <a:lumMod val="75000"/>
                                  <a:lumOff val="25000"/>
                                </a:schemeClr>
                              </a:solidFill>
                            </a:rPr>
                            <a:t>num</a:t>
                          </a:r>
                          <a:r>
                            <a:rPr kumimoji="1" lang="en-US" altLang="ja-JP" sz="1800" b="0" baseline="0" dirty="0" smtClean="0">
                              <a:solidFill>
                                <a:schemeClr val="tx1">
                                  <a:lumMod val="75000"/>
                                  <a:lumOff val="25000"/>
                                </a:schemeClr>
                              </a:solidFill>
                            </a:rPr>
                            <a:t> of optima (global / local)</a:t>
                          </a:r>
                          <a:endParaRPr kumimoji="1" lang="en-US" altLang="ja-JP" sz="1800" b="0" dirty="0" smtClean="0">
                            <a:solidFill>
                              <a:schemeClr val="tx1">
                                <a:lumMod val="75000"/>
                                <a:lumOff val="25000"/>
                              </a:schemeClr>
                            </a:solidFill>
                          </a:endParaRPr>
                        </a:p>
                      </a:txBody>
                      <a:tcPr marL="0" marR="0" marT="18894" marB="0">
                        <a:solidFill>
                          <a:schemeClr val="accent6">
                            <a:lumMod val="20000"/>
                            <a:lumOff val="80000"/>
                          </a:schemeClr>
                        </a:solidFill>
                      </a:tcPr>
                    </a:tc>
                    <a:tc>
                      <a:txBody>
                        <a:bodyPr/>
                        <a:lstStyle/>
                        <a:p>
                          <a:pPr algn="ctr"/>
                          <a:r>
                            <a:rPr kumimoji="1" lang="en-US" altLang="ja-JP" sz="1800" b="0" dirty="0" smtClean="0">
                              <a:solidFill>
                                <a:schemeClr val="tx1">
                                  <a:lumMod val="75000"/>
                                  <a:lumOff val="25000"/>
                                </a:schemeClr>
                              </a:solidFill>
                            </a:rPr>
                            <a:t>1 / 16 </a:t>
                          </a:r>
                          <a:endParaRPr kumimoji="1" lang="ja-JP" altLang="en-US" sz="1800" b="0" dirty="0">
                            <a:solidFill>
                              <a:schemeClr val="tx1">
                                <a:lumMod val="75000"/>
                                <a:lumOff val="25000"/>
                              </a:schemeClr>
                            </a:solidFill>
                          </a:endParaRPr>
                        </a:p>
                      </a:txBody>
                      <a:tcPr marL="0" marR="0" marT="0" marB="0">
                        <a:solidFill>
                          <a:schemeClr val="accent6">
                            <a:lumMod val="20000"/>
                            <a:lumOff val="80000"/>
                          </a:schemeClr>
                        </a:solidFill>
                      </a:tcPr>
                    </a:tc>
                    <a:tc>
                      <a:txBody>
                        <a:bodyPr/>
                        <a:lstStyle/>
                        <a:p>
                          <a:pPr algn="ctr"/>
                          <a:r>
                            <a:rPr kumimoji="1" lang="en-US" altLang="ja-JP" sz="1800" b="0" dirty="0" smtClean="0">
                              <a:solidFill>
                                <a:schemeClr val="tx1">
                                  <a:lumMod val="75000"/>
                                  <a:lumOff val="25000"/>
                                </a:schemeClr>
                              </a:solidFill>
                            </a:rPr>
                            <a:t>18 / 0 </a:t>
                          </a:r>
                          <a:endParaRPr kumimoji="1" lang="ja-JP" altLang="en-US" sz="1800" b="0" dirty="0">
                            <a:solidFill>
                              <a:schemeClr val="tx1">
                                <a:lumMod val="75000"/>
                                <a:lumOff val="25000"/>
                              </a:schemeClr>
                            </a:solidFill>
                          </a:endParaRPr>
                        </a:p>
                      </a:txBody>
                      <a:tcPr marL="0" marR="0" marT="0" marB="0">
                        <a:solidFill>
                          <a:schemeClr val="accent6">
                            <a:lumMod val="20000"/>
                            <a:lumOff val="80000"/>
                          </a:schemeClr>
                        </a:solidFill>
                      </a:tcPr>
                    </a:tc>
                    <a:extLst>
                      <a:ext uri="{0D108BD9-81ED-4DB2-BD59-A6C34878D82A}">
                        <a16:rowId xmlns:a16="http://schemas.microsoft.com/office/drawing/2014/main" val="580241309"/>
                      </a:ext>
                    </a:extLst>
                  </a:tr>
                </a:tbl>
              </a:graphicData>
            </a:graphic>
          </p:graphicFrame>
        </mc:Choice>
        <mc:Fallback xmlns="">
          <p:graphicFrame>
            <p:nvGraphicFramePr>
              <p:cNvPr id="11" name="表 10"/>
              <p:cNvGraphicFramePr>
                <a:graphicFrameLocks noGrp="1"/>
              </p:cNvGraphicFramePr>
              <p:nvPr>
                <p:extLst>
                  <p:ext uri="{D42A27DB-BD31-4B8C-83A1-F6EECF244321}">
                    <p14:modId xmlns:p14="http://schemas.microsoft.com/office/powerpoint/2010/main" val="3207443707"/>
                  </p:ext>
                </p:extLst>
              </p:nvPr>
            </p:nvGraphicFramePr>
            <p:xfrm>
              <a:off x="243175" y="2768684"/>
              <a:ext cx="6048000" cy="1844232"/>
            </p:xfrm>
            <a:graphic>
              <a:graphicData uri="http://schemas.openxmlformats.org/drawingml/2006/table">
                <a:tbl>
                  <a:tblPr firstRow="1" bandRow="1">
                    <a:tableStyleId>{5C22544A-7EE6-4342-B048-85BDC9FD1C3A}</a:tableStyleId>
                  </a:tblPr>
                  <a:tblGrid>
                    <a:gridCol w="2016000">
                      <a:extLst>
                        <a:ext uri="{9D8B030D-6E8A-4147-A177-3AD203B41FA5}">
                          <a16:colId xmlns:a16="http://schemas.microsoft.com/office/drawing/2014/main" val="549559291"/>
                        </a:ext>
                      </a:extLst>
                    </a:gridCol>
                    <a:gridCol w="2016000">
                      <a:extLst>
                        <a:ext uri="{9D8B030D-6E8A-4147-A177-3AD203B41FA5}">
                          <a16:colId xmlns:a16="http://schemas.microsoft.com/office/drawing/2014/main" val="2961033702"/>
                        </a:ext>
                      </a:extLst>
                    </a:gridCol>
                    <a:gridCol w="2016000">
                      <a:extLst>
                        <a:ext uri="{9D8B030D-6E8A-4147-A177-3AD203B41FA5}">
                          <a16:colId xmlns:a16="http://schemas.microsoft.com/office/drawing/2014/main" val="2118002810"/>
                        </a:ext>
                      </a:extLst>
                    </a:gridCol>
                  </a:tblGrid>
                  <a:tr h="715439">
                    <a:tc>
                      <a:txBody>
                        <a:bodyPr/>
                        <a:lstStyle/>
                        <a:p>
                          <a:pPr algn="ctr"/>
                          <a:r>
                            <a:rPr kumimoji="1" lang="en-US" altLang="ja-JP" sz="1800" b="1" dirty="0" smtClean="0">
                              <a:solidFill>
                                <a:schemeClr val="bg1"/>
                              </a:solidFill>
                            </a:rPr>
                            <a:t>Function</a:t>
                          </a:r>
                          <a:endParaRPr kumimoji="1" lang="ja-JP" altLang="en-US" sz="1800" b="1" dirty="0">
                            <a:solidFill>
                              <a:schemeClr val="bg1"/>
                            </a:solidFill>
                          </a:endParaRPr>
                        </a:p>
                      </a:txBody>
                      <a:tcPr marL="0" marR="18894" marT="37787" marB="37787">
                        <a:solidFill>
                          <a:schemeClr val="accent6"/>
                        </a:solidFill>
                      </a:tcPr>
                    </a:tc>
                    <a:tc>
                      <a:txBody>
                        <a:bodyPr/>
                        <a:lstStyle/>
                        <a:p>
                          <a:endParaRPr lang="ja-JP"/>
                        </a:p>
                      </a:txBody>
                      <a:tcPr marL="0" marR="18894" marT="37787" marB="37787">
                        <a:blipFill>
                          <a:blip r:embed="rId4"/>
                          <a:stretch>
                            <a:fillRect l="-100000" t="-5085" r="-100904" b="-164407"/>
                          </a:stretch>
                        </a:blipFill>
                      </a:tcPr>
                    </a:tc>
                    <a:tc>
                      <a:txBody>
                        <a:bodyPr/>
                        <a:lstStyle/>
                        <a:p>
                          <a:endParaRPr lang="ja-JP"/>
                        </a:p>
                      </a:txBody>
                      <a:tcPr marL="0" marR="18894" marT="37787" marB="37787">
                        <a:blipFill>
                          <a:blip r:embed="rId4"/>
                          <a:stretch>
                            <a:fillRect l="-200604" t="-5085" r="-1208" b="-164407"/>
                          </a:stretch>
                        </a:blipFill>
                      </a:tcPr>
                    </a:tc>
                    <a:extLst>
                      <a:ext uri="{0D108BD9-81ED-4DB2-BD59-A6C34878D82A}">
                        <a16:rowId xmlns:a16="http://schemas.microsoft.com/office/drawing/2014/main" val="1916421247"/>
                      </a:ext>
                    </a:extLst>
                  </a:tr>
                  <a:tr h="470035">
                    <a:tc>
                      <a:txBody>
                        <a:bodyPr/>
                        <a:lstStyle/>
                        <a:p>
                          <a:pPr algn="ctr"/>
                          <a:r>
                            <a:rPr kumimoji="1" lang="en-US" altLang="ja-JP" sz="1800" b="0" dirty="0" smtClean="0">
                              <a:solidFill>
                                <a:schemeClr val="tx1">
                                  <a:lumMod val="75000"/>
                                  <a:lumOff val="25000"/>
                                </a:schemeClr>
                              </a:solidFill>
                            </a:rPr>
                            <a:t>Search</a:t>
                          </a:r>
                          <a:r>
                            <a:rPr kumimoji="1" lang="en-US" altLang="ja-JP" sz="1800" b="0" baseline="0" dirty="0" smtClean="0">
                              <a:solidFill>
                                <a:schemeClr val="tx1">
                                  <a:lumMod val="75000"/>
                                  <a:lumOff val="25000"/>
                                </a:schemeClr>
                              </a:solidFill>
                            </a:rPr>
                            <a:t> domain</a:t>
                          </a:r>
                          <a:endParaRPr kumimoji="1" lang="ja-JP" altLang="en-US" sz="1800" b="0" dirty="0">
                            <a:solidFill>
                              <a:schemeClr val="tx1">
                                <a:lumMod val="75000"/>
                                <a:lumOff val="25000"/>
                              </a:schemeClr>
                            </a:solidFill>
                          </a:endParaRPr>
                        </a:p>
                      </a:txBody>
                      <a:tcPr marL="0" marR="0" marT="18894" marB="0">
                        <a:solidFill>
                          <a:schemeClr val="accent6">
                            <a:lumMod val="20000"/>
                            <a:lumOff val="80000"/>
                          </a:schemeClr>
                        </a:solidFill>
                      </a:tcPr>
                    </a:tc>
                    <a:tc>
                      <a:txBody>
                        <a:bodyPr/>
                        <a:lstStyle/>
                        <a:p>
                          <a:endParaRPr lang="ja-JP"/>
                        </a:p>
                      </a:txBody>
                      <a:tcPr marL="0" marR="0" marT="0" marB="0">
                        <a:blipFill>
                          <a:blip r:embed="rId4"/>
                          <a:stretch>
                            <a:fillRect l="-100000" t="-161039" r="-100904" b="-151948"/>
                          </a:stretch>
                        </a:blipFill>
                      </a:tcPr>
                    </a:tc>
                    <a:tc>
                      <a:txBody>
                        <a:bodyPr/>
                        <a:lstStyle/>
                        <a:p>
                          <a:endParaRPr lang="ja-JP"/>
                        </a:p>
                      </a:txBody>
                      <a:tcPr marL="0" marR="0" marT="0" marB="0">
                        <a:blipFill>
                          <a:blip r:embed="rId4"/>
                          <a:stretch>
                            <a:fillRect l="-200604" t="-161039" r="-1208" b="-151948"/>
                          </a:stretch>
                        </a:blipFill>
                      </a:tcPr>
                    </a:tc>
                    <a:extLst>
                      <a:ext uri="{0D108BD9-81ED-4DB2-BD59-A6C34878D82A}">
                        <a16:rowId xmlns:a16="http://schemas.microsoft.com/office/drawing/2014/main" val="2714392346"/>
                      </a:ext>
                    </a:extLst>
                  </a:tr>
                  <a:tr h="658758">
                    <a:tc>
                      <a:txBody>
                        <a:bodyPr/>
                        <a:lstStyle/>
                        <a:p>
                          <a:pPr algn="ctr"/>
                          <a:r>
                            <a:rPr kumimoji="1" lang="en-US" altLang="ja-JP" sz="1800" b="0" dirty="0" smtClean="0">
                              <a:solidFill>
                                <a:schemeClr val="tx1">
                                  <a:lumMod val="75000"/>
                                  <a:lumOff val="25000"/>
                                </a:schemeClr>
                              </a:solidFill>
                            </a:rPr>
                            <a:t>The</a:t>
                          </a:r>
                          <a:r>
                            <a:rPr kumimoji="1" lang="en-US" altLang="ja-JP" sz="1800" b="0" baseline="0" dirty="0" smtClean="0">
                              <a:solidFill>
                                <a:schemeClr val="tx1">
                                  <a:lumMod val="75000"/>
                                  <a:lumOff val="25000"/>
                                </a:schemeClr>
                              </a:solidFill>
                            </a:rPr>
                            <a:t> </a:t>
                          </a:r>
                          <a:r>
                            <a:rPr kumimoji="1" lang="en-US" altLang="ja-JP" sz="1800" b="0" baseline="0" dirty="0" err="1" smtClean="0">
                              <a:solidFill>
                                <a:schemeClr val="tx1">
                                  <a:lumMod val="75000"/>
                                  <a:lumOff val="25000"/>
                                </a:schemeClr>
                              </a:solidFill>
                            </a:rPr>
                            <a:t>num</a:t>
                          </a:r>
                          <a:r>
                            <a:rPr kumimoji="1" lang="en-US" altLang="ja-JP" sz="1800" b="0" baseline="0" dirty="0" smtClean="0">
                              <a:solidFill>
                                <a:schemeClr val="tx1">
                                  <a:lumMod val="75000"/>
                                  <a:lumOff val="25000"/>
                                </a:schemeClr>
                              </a:solidFill>
                            </a:rPr>
                            <a:t> of optima (global / local)</a:t>
                          </a:r>
                          <a:endParaRPr kumimoji="1" lang="en-US" altLang="ja-JP" sz="1800" b="0" dirty="0" smtClean="0">
                            <a:solidFill>
                              <a:schemeClr val="tx1">
                                <a:lumMod val="75000"/>
                                <a:lumOff val="25000"/>
                              </a:schemeClr>
                            </a:solidFill>
                          </a:endParaRPr>
                        </a:p>
                      </a:txBody>
                      <a:tcPr marL="0" marR="0" marT="18894" marB="0">
                        <a:solidFill>
                          <a:schemeClr val="accent6">
                            <a:lumMod val="20000"/>
                            <a:lumOff val="80000"/>
                          </a:schemeClr>
                        </a:solidFill>
                      </a:tcPr>
                    </a:tc>
                    <a:tc>
                      <a:txBody>
                        <a:bodyPr/>
                        <a:lstStyle/>
                        <a:p>
                          <a:pPr algn="ctr"/>
                          <a:r>
                            <a:rPr kumimoji="1" lang="en-US" altLang="ja-JP" sz="1800" b="0" dirty="0" smtClean="0">
                              <a:solidFill>
                                <a:schemeClr val="tx1">
                                  <a:lumMod val="75000"/>
                                  <a:lumOff val="25000"/>
                                </a:schemeClr>
                              </a:solidFill>
                            </a:rPr>
                            <a:t>1 / 16 </a:t>
                          </a:r>
                          <a:endParaRPr kumimoji="1" lang="ja-JP" altLang="en-US" sz="1800" b="0" dirty="0">
                            <a:solidFill>
                              <a:schemeClr val="tx1">
                                <a:lumMod val="75000"/>
                                <a:lumOff val="25000"/>
                              </a:schemeClr>
                            </a:solidFill>
                          </a:endParaRPr>
                        </a:p>
                      </a:txBody>
                      <a:tcPr marL="0" marR="0" marT="0" marB="0">
                        <a:solidFill>
                          <a:schemeClr val="accent6">
                            <a:lumMod val="20000"/>
                            <a:lumOff val="80000"/>
                          </a:schemeClr>
                        </a:solidFill>
                      </a:tcPr>
                    </a:tc>
                    <a:tc>
                      <a:txBody>
                        <a:bodyPr/>
                        <a:lstStyle/>
                        <a:p>
                          <a:pPr algn="ctr"/>
                          <a:r>
                            <a:rPr kumimoji="1" lang="en-US" altLang="ja-JP" sz="1800" b="0" dirty="0" smtClean="0">
                              <a:solidFill>
                                <a:schemeClr val="tx1">
                                  <a:lumMod val="75000"/>
                                  <a:lumOff val="25000"/>
                                </a:schemeClr>
                              </a:solidFill>
                            </a:rPr>
                            <a:t>18 / 0 </a:t>
                          </a:r>
                          <a:endParaRPr kumimoji="1" lang="ja-JP" altLang="en-US" sz="1800" b="0" dirty="0">
                            <a:solidFill>
                              <a:schemeClr val="tx1">
                                <a:lumMod val="75000"/>
                                <a:lumOff val="25000"/>
                              </a:schemeClr>
                            </a:solidFill>
                          </a:endParaRPr>
                        </a:p>
                      </a:txBody>
                      <a:tcPr marL="0" marR="0" marT="0" marB="0">
                        <a:solidFill>
                          <a:schemeClr val="accent6">
                            <a:lumMod val="20000"/>
                            <a:lumOff val="80000"/>
                          </a:schemeClr>
                        </a:solidFill>
                      </a:tcPr>
                    </a:tc>
                    <a:extLst>
                      <a:ext uri="{0D108BD9-81ED-4DB2-BD59-A6C34878D82A}">
                        <a16:rowId xmlns:a16="http://schemas.microsoft.com/office/drawing/2014/main" val="580241309"/>
                      </a:ext>
                    </a:extLst>
                  </a:tr>
                </a:tbl>
              </a:graphicData>
            </a:graphic>
          </p:graphicFrame>
        </mc:Fallback>
      </mc:AlternateContent>
      <p:sp>
        <p:nvSpPr>
          <p:cNvPr id="12" name="テキスト ボックス 11"/>
          <p:cNvSpPr txBox="1"/>
          <p:nvPr/>
        </p:nvSpPr>
        <p:spPr>
          <a:xfrm>
            <a:off x="10787449" y="568411"/>
            <a:ext cx="1260389" cy="461665"/>
          </a:xfrm>
          <a:prstGeom prst="rect">
            <a:avLst/>
          </a:prstGeom>
          <a:noFill/>
        </p:spPr>
        <p:txBody>
          <a:bodyPr wrap="square" rtlCol="0">
            <a:spAutoFit/>
          </a:bodyPr>
          <a:lstStyle/>
          <a:p>
            <a:pPr algn="r"/>
            <a:r>
              <a:rPr kumimoji="1" lang="en-US" altLang="ja-JP" sz="2400" b="1" dirty="0"/>
              <a:t>8</a:t>
            </a:r>
            <a:endParaRPr kumimoji="1" lang="ja-JP" altLang="en-US" sz="2400" b="1" dirty="0"/>
          </a:p>
        </p:txBody>
      </p:sp>
      <mc:AlternateContent xmlns:mc="http://schemas.openxmlformats.org/markup-compatibility/2006" xmlns:a14="http://schemas.microsoft.com/office/drawing/2010/main">
        <mc:Choice Requires="a14">
          <p:sp>
            <p:nvSpPr>
              <p:cNvPr id="14" name="正方形/長方形 13"/>
              <p:cNvSpPr/>
              <p:nvPr/>
            </p:nvSpPr>
            <p:spPr>
              <a:xfrm>
                <a:off x="6647548" y="2032876"/>
                <a:ext cx="3150093" cy="586827"/>
              </a:xfrm>
              <a:prstGeom prst="rect">
                <a:avLst/>
              </a:prstGeom>
            </p:spPr>
            <p:txBody>
              <a:bodyPr wrap="none">
                <a:spAutoFit/>
              </a:bodyPr>
              <a:lstStyle/>
              <a:p>
                <a:pPr marL="285750" indent="-285750">
                  <a:buFont typeface="Arial" panose="020B0604020202020204" pitchFamily="34" charset="0"/>
                  <a:buChar char="•"/>
                </a:pPr>
                <a14:m>
                  <m:oMath xmlns:m="http://schemas.openxmlformats.org/officeDocument/2006/math">
                    <m:r>
                      <a:rPr kumimoji="1" lang="en-US" altLang="ja-JP" sz="2000" i="1" smtClean="0">
                        <a:latin typeface="Cambria Math" panose="02040503050406030204" pitchFamily="18" charset="0"/>
                      </a:rPr>
                      <m:t>𝑃</m:t>
                    </m:r>
                    <m:r>
                      <a:rPr kumimoji="1" lang="en-US" altLang="ja-JP" sz="2000" b="0" i="1" smtClean="0">
                        <a:latin typeface="Cambria Math" panose="02040503050406030204" pitchFamily="18" charset="0"/>
                      </a:rPr>
                      <m:t>𝑒𝑎𝑘</m:t>
                    </m:r>
                    <m:r>
                      <a:rPr kumimoji="1" lang="en-US" altLang="ja-JP" sz="2000" b="0" i="1" smtClean="0">
                        <a:latin typeface="Cambria Math" panose="02040503050406030204" pitchFamily="18" charset="0"/>
                      </a:rPr>
                      <m:t> </m:t>
                    </m:r>
                    <m:r>
                      <a:rPr kumimoji="1" lang="en-US" altLang="ja-JP" sz="2000" i="1" smtClean="0">
                        <a:latin typeface="Cambria Math" panose="02040503050406030204" pitchFamily="18" charset="0"/>
                      </a:rPr>
                      <m:t>𝑅</m:t>
                    </m:r>
                    <m:r>
                      <a:rPr kumimoji="1" lang="en-US" altLang="ja-JP" sz="2000" b="0" i="1" smtClean="0">
                        <a:latin typeface="Cambria Math" panose="02040503050406030204" pitchFamily="18" charset="0"/>
                      </a:rPr>
                      <m:t>𝑎𝑡𝑖𝑜</m:t>
                    </m:r>
                    <m:r>
                      <a:rPr kumimoji="1" lang="en-US" altLang="ja-JP" sz="2000" i="1" smtClean="0">
                        <a:latin typeface="Cambria Math" panose="02040503050406030204" pitchFamily="18" charset="0"/>
                      </a:rPr>
                      <m:t>= </m:t>
                    </m:r>
                    <m:f>
                      <m:fPr>
                        <m:ctrlPr>
                          <a:rPr kumimoji="1" lang="en-US" altLang="ja-JP" sz="2000" i="1">
                            <a:latin typeface="Cambria Math" panose="02040503050406030204" pitchFamily="18" charset="0"/>
                          </a:rPr>
                        </m:ctrlPr>
                      </m:fPr>
                      <m:num>
                        <m:nary>
                          <m:naryPr>
                            <m:chr m:val="∑"/>
                            <m:ctrlPr>
                              <a:rPr kumimoji="1" lang="en-US" altLang="ja-JP" sz="2000" i="1">
                                <a:latin typeface="Cambria Math" panose="02040503050406030204" pitchFamily="18" charset="0"/>
                              </a:rPr>
                            </m:ctrlPr>
                          </m:naryPr>
                          <m:sub>
                            <m:r>
                              <m:rPr>
                                <m:brk m:alnAt="23"/>
                              </m:rPr>
                              <a:rPr kumimoji="1" lang="en-US" altLang="ja-JP" sz="2000" i="1">
                                <a:latin typeface="Cambria Math" panose="02040503050406030204" pitchFamily="18" charset="0"/>
                              </a:rPr>
                              <m:t>𝑟</m:t>
                            </m:r>
                            <m:r>
                              <a:rPr kumimoji="1" lang="en-US" altLang="ja-JP" sz="2000" i="1">
                                <a:latin typeface="Cambria Math" panose="02040503050406030204" pitchFamily="18" charset="0"/>
                              </a:rPr>
                              <m:t>𝑢𝑛</m:t>
                            </m:r>
                            <m:r>
                              <a:rPr kumimoji="1" lang="en-US" altLang="ja-JP" sz="2000" i="1">
                                <a:latin typeface="Cambria Math" panose="02040503050406030204" pitchFamily="18" charset="0"/>
                              </a:rPr>
                              <m:t>=1</m:t>
                            </m:r>
                          </m:sub>
                          <m:sup>
                            <m:r>
                              <a:rPr kumimoji="1" lang="en-US" altLang="ja-JP" sz="2000" i="1">
                                <a:latin typeface="Cambria Math" panose="02040503050406030204" pitchFamily="18" charset="0"/>
                              </a:rPr>
                              <m:t>𝑀𝑅</m:t>
                            </m:r>
                          </m:sup>
                          <m:e>
                            <m:r>
                              <a:rPr kumimoji="1" lang="en-US" altLang="ja-JP" sz="2000" b="0" i="1" smtClean="0">
                                <a:latin typeface="Cambria Math" panose="02040503050406030204" pitchFamily="18" charset="0"/>
                              </a:rPr>
                              <m:t>𝐹𝑃𝑠</m:t>
                            </m:r>
                          </m:e>
                        </m:nary>
                      </m:num>
                      <m:den>
                        <m:r>
                          <a:rPr lang="en-US" altLang="ja-JP" sz="2000" b="0" i="1" smtClean="0">
                            <a:latin typeface="Cambria Math" panose="02040503050406030204" pitchFamily="18" charset="0"/>
                          </a:rPr>
                          <m:t>𝑇𝑃</m:t>
                        </m:r>
                        <m:r>
                          <a:rPr lang="en-US" altLang="ja-JP" sz="2000" i="1">
                            <a:latin typeface="Cambria Math" panose="02040503050406030204" pitchFamily="18" charset="0"/>
                          </a:rPr>
                          <m:t>∗</m:t>
                        </m:r>
                        <m:r>
                          <a:rPr lang="en-US" altLang="ja-JP" sz="2000" b="0" i="1" smtClean="0">
                            <a:latin typeface="Cambria Math" panose="02040503050406030204" pitchFamily="18" charset="0"/>
                          </a:rPr>
                          <m:t>𝑀𝑅</m:t>
                        </m:r>
                      </m:den>
                    </m:f>
                  </m:oMath>
                </a14:m>
                <a:endParaRPr lang="ja-JP" altLang="en-US" sz="2000" dirty="0"/>
              </a:p>
            </p:txBody>
          </p:sp>
        </mc:Choice>
        <mc:Fallback xmlns="">
          <p:sp>
            <p:nvSpPr>
              <p:cNvPr id="14" name="正方形/長方形 13"/>
              <p:cNvSpPr>
                <a:spLocks noRot="1" noChangeAspect="1" noMove="1" noResize="1" noEditPoints="1" noAdjustHandles="1" noChangeArrowheads="1" noChangeShapeType="1" noTextEdit="1"/>
              </p:cNvSpPr>
              <p:nvPr/>
            </p:nvSpPr>
            <p:spPr>
              <a:xfrm>
                <a:off x="6647548" y="2032876"/>
                <a:ext cx="3150093" cy="586827"/>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graphicFrame>
            <p:nvGraphicFramePr>
              <p:cNvPr id="15" name="表 14"/>
              <p:cNvGraphicFramePr>
                <a:graphicFrameLocks noGrp="1"/>
              </p:cNvGraphicFramePr>
              <p:nvPr>
                <p:extLst>
                  <p:ext uri="{D42A27DB-BD31-4B8C-83A1-F6EECF244321}">
                    <p14:modId xmlns:p14="http://schemas.microsoft.com/office/powerpoint/2010/main" val="998018885"/>
                  </p:ext>
                </p:extLst>
              </p:nvPr>
            </p:nvGraphicFramePr>
            <p:xfrm>
              <a:off x="243175" y="4919440"/>
              <a:ext cx="9841882" cy="1587588"/>
            </p:xfrm>
            <a:graphic>
              <a:graphicData uri="http://schemas.openxmlformats.org/drawingml/2006/table">
                <a:tbl>
                  <a:tblPr firstRow="1" bandRow="1">
                    <a:tableStyleId>{21E4AEA4-8DFA-4A89-87EB-49C32662AFE0}</a:tableStyleId>
                  </a:tblPr>
                  <a:tblGrid>
                    <a:gridCol w="1745107">
                      <a:extLst>
                        <a:ext uri="{9D8B030D-6E8A-4147-A177-3AD203B41FA5}">
                          <a16:colId xmlns:a16="http://schemas.microsoft.com/office/drawing/2014/main" val="1001619540"/>
                        </a:ext>
                      </a:extLst>
                    </a:gridCol>
                    <a:gridCol w="944880">
                      <a:extLst>
                        <a:ext uri="{9D8B030D-6E8A-4147-A177-3AD203B41FA5}">
                          <a16:colId xmlns:a16="http://schemas.microsoft.com/office/drawing/2014/main" val="972928546"/>
                        </a:ext>
                      </a:extLst>
                    </a:gridCol>
                    <a:gridCol w="335846">
                      <a:extLst>
                        <a:ext uri="{9D8B030D-6E8A-4147-A177-3AD203B41FA5}">
                          <a16:colId xmlns:a16="http://schemas.microsoft.com/office/drawing/2014/main" val="3798217231"/>
                        </a:ext>
                      </a:extLst>
                    </a:gridCol>
                    <a:gridCol w="1846898">
                      <a:extLst>
                        <a:ext uri="{9D8B030D-6E8A-4147-A177-3AD203B41FA5}">
                          <a16:colId xmlns:a16="http://schemas.microsoft.com/office/drawing/2014/main" val="3903741113"/>
                        </a:ext>
                      </a:extLst>
                    </a:gridCol>
                    <a:gridCol w="1400937">
                      <a:extLst>
                        <a:ext uri="{9D8B030D-6E8A-4147-A177-3AD203B41FA5}">
                          <a16:colId xmlns:a16="http://schemas.microsoft.com/office/drawing/2014/main" val="1407635616"/>
                        </a:ext>
                      </a:extLst>
                    </a:gridCol>
                    <a:gridCol w="335846">
                      <a:extLst>
                        <a:ext uri="{9D8B030D-6E8A-4147-A177-3AD203B41FA5}">
                          <a16:colId xmlns:a16="http://schemas.microsoft.com/office/drawing/2014/main" val="834206279"/>
                        </a:ext>
                      </a:extLst>
                    </a:gridCol>
                    <a:gridCol w="1362202">
                      <a:extLst>
                        <a:ext uri="{9D8B030D-6E8A-4147-A177-3AD203B41FA5}">
                          <a16:colId xmlns:a16="http://schemas.microsoft.com/office/drawing/2014/main" val="3830882471"/>
                        </a:ext>
                      </a:extLst>
                    </a:gridCol>
                    <a:gridCol w="412814">
                      <a:extLst>
                        <a:ext uri="{9D8B030D-6E8A-4147-A177-3AD203B41FA5}">
                          <a16:colId xmlns:a16="http://schemas.microsoft.com/office/drawing/2014/main" val="1437885190"/>
                        </a:ext>
                      </a:extLst>
                    </a:gridCol>
                    <a:gridCol w="1457352">
                      <a:extLst>
                        <a:ext uri="{9D8B030D-6E8A-4147-A177-3AD203B41FA5}">
                          <a16:colId xmlns:a16="http://schemas.microsoft.com/office/drawing/2014/main" val="490066813"/>
                        </a:ext>
                      </a:extLst>
                    </a:gridCol>
                  </a:tblGrid>
                  <a:tr h="396897">
                    <a:tc gridSpan="9">
                      <a:txBody>
                        <a:bodyPr/>
                        <a:lstStyle/>
                        <a:p>
                          <a:r>
                            <a:rPr kumimoji="1" lang="en-US" altLang="ja-JP" sz="2000" dirty="0" smtClean="0"/>
                            <a:t>Parameters</a:t>
                          </a:r>
                          <a:endParaRPr kumimoji="1" lang="ja-JP" altLang="en-US" sz="2000" dirty="0"/>
                        </a:p>
                      </a:txBody>
                      <a:tcPr/>
                    </a:tc>
                    <a:tc hMerge="1">
                      <a:txBody>
                        <a:bodyPr/>
                        <a:lstStyle/>
                        <a:p>
                          <a:endParaRPr kumimoji="1" lang="ja-JP" altLang="en-US" sz="2400" dirty="0"/>
                        </a:p>
                      </a:txBody>
                      <a:tcPr/>
                    </a:tc>
                    <a:tc hMerge="1">
                      <a:txBody>
                        <a:bodyPr/>
                        <a:lstStyle/>
                        <a:p>
                          <a:endParaRPr kumimoji="1" lang="ja-JP" altLang="en-US" sz="2000" dirty="0"/>
                        </a:p>
                      </a:txBody>
                      <a:tcPr/>
                    </a:tc>
                    <a:tc hMerge="1">
                      <a:txBody>
                        <a:bodyPr/>
                        <a:lstStyle/>
                        <a:p>
                          <a:endParaRPr kumimoji="1" lang="ja-JP" altLang="en-US" sz="2000" dirty="0"/>
                        </a:p>
                      </a:txBody>
                      <a:tcPr/>
                    </a:tc>
                    <a:tc hMerge="1">
                      <a:txBody>
                        <a:bodyPr/>
                        <a:lstStyle/>
                        <a:p>
                          <a:endParaRPr kumimoji="1" lang="ja-JP" altLang="en-US" sz="2000" dirty="0"/>
                        </a:p>
                      </a:txBody>
                      <a:tcPr/>
                    </a:tc>
                    <a:tc hMerge="1">
                      <a:txBody>
                        <a:bodyPr/>
                        <a:lstStyle/>
                        <a:p>
                          <a:endParaRPr kumimoji="1" lang="ja-JP" altLang="en-US" sz="2000" dirty="0"/>
                        </a:p>
                      </a:txBody>
                      <a:tcPr/>
                    </a:tc>
                    <a:tc hMerge="1">
                      <a:txBody>
                        <a:bodyPr/>
                        <a:lstStyle/>
                        <a:p>
                          <a:endParaRPr kumimoji="1" lang="ja-JP" altLang="en-US"/>
                        </a:p>
                      </a:txBody>
                      <a:tcPr/>
                    </a:tc>
                    <a:tc hMerge="1">
                      <a:txBody>
                        <a:bodyPr/>
                        <a:lstStyle/>
                        <a:p>
                          <a:endParaRPr kumimoji="1" lang="ja-JP" altLang="en-US" sz="2000" dirty="0"/>
                        </a:p>
                      </a:txBody>
                      <a:tcPr/>
                    </a:tc>
                    <a:tc hMerge="1">
                      <a:txBody>
                        <a:bodyPr/>
                        <a:lstStyle/>
                        <a:p>
                          <a:endParaRPr kumimoji="1" lang="ja-JP" altLang="en-US" sz="2000" dirty="0"/>
                        </a:p>
                      </a:txBody>
                      <a:tcPr/>
                    </a:tc>
                    <a:extLst>
                      <a:ext uri="{0D108BD9-81ED-4DB2-BD59-A6C34878D82A}">
                        <a16:rowId xmlns:a16="http://schemas.microsoft.com/office/drawing/2014/main" val="3908230358"/>
                      </a:ext>
                    </a:extLst>
                  </a:tr>
                  <a:tr h="396897">
                    <a:tc>
                      <a:txBody>
                        <a:bodyPr/>
                        <a:lstStyle/>
                        <a:p>
                          <a:pPr algn="l"/>
                          <a:r>
                            <a:rPr kumimoji="1" lang="en-US" altLang="ja-JP" sz="2000" dirty="0" smtClean="0"/>
                            <a:t>Population: </a:t>
                          </a:r>
                          <a:r>
                            <a:rPr kumimoji="1" lang="en-US" altLang="ja-JP" sz="2000" i="1" dirty="0" smtClean="0">
                              <a:latin typeface="Cambria Math" panose="02040503050406030204" pitchFamily="18" charset="0"/>
                              <a:ea typeface="Cambria Math" panose="02040503050406030204" pitchFamily="18" charset="0"/>
                            </a:rPr>
                            <a:t>N</a:t>
                          </a:r>
                          <a:endParaRPr kumimoji="1" lang="ja-JP" altLang="en-US" sz="2000" i="1" dirty="0">
                            <a:latin typeface="Cambria Math" panose="02040503050406030204" pitchFamily="18" charset="0"/>
                          </a:endParaRPr>
                        </a:p>
                      </a:txBody>
                      <a:tcPr/>
                    </a:tc>
                    <a:tc>
                      <a:txBody>
                        <a:bodyPr/>
                        <a:lstStyle/>
                        <a:p>
                          <a:pPr algn="ctr"/>
                          <a:r>
                            <a:rPr kumimoji="1" lang="en-US" altLang="ja-JP" sz="2000" dirty="0" smtClean="0">
                              <a:latin typeface="Cambria Math" panose="02040503050406030204" pitchFamily="18" charset="0"/>
                              <a:ea typeface="Cambria Math" panose="02040503050406030204" pitchFamily="18" charset="0"/>
                            </a:rPr>
                            <a:t>100</a:t>
                          </a:r>
                          <a:endParaRPr kumimoji="1" lang="ja-JP" altLang="en-US" sz="2000" dirty="0">
                            <a:latin typeface="Cambria Math" panose="02040503050406030204" pitchFamily="18" charset="0"/>
                          </a:endParaRPr>
                        </a:p>
                      </a:txBody>
                      <a:tcPr/>
                    </a:tc>
                    <a:tc>
                      <a:txBody>
                        <a:bodyPr/>
                        <a:lstStyle/>
                        <a:p>
                          <a:pPr algn="l"/>
                          <a:endParaRPr kumimoji="1" lang="ja-JP" altLang="en-US" sz="2000" dirty="0"/>
                        </a:p>
                      </a:txBody>
                      <a:tcPr/>
                    </a:tc>
                    <a:tc>
                      <a:txBody>
                        <a:bodyPr/>
                        <a:lstStyle/>
                        <a:p>
                          <a:pPr algn="l"/>
                          <a:r>
                            <a:rPr kumimoji="1" lang="en-US" altLang="ja-JP" sz="2000" dirty="0" smtClean="0"/>
                            <a:t>Max</a:t>
                          </a:r>
                          <a:r>
                            <a:rPr kumimoji="1" lang="en-US" altLang="ja-JP" sz="2000" baseline="0" dirty="0" smtClean="0"/>
                            <a:t> run</a:t>
                          </a:r>
                          <a:r>
                            <a:rPr kumimoji="1" lang="en-US" altLang="ja-JP" sz="2000" dirty="0" smtClean="0"/>
                            <a:t>: </a:t>
                          </a:r>
                          <a:r>
                            <a:rPr kumimoji="1" lang="en-US" altLang="ja-JP" sz="2000" i="1" dirty="0" smtClean="0">
                              <a:latin typeface="Cambria Math" panose="02040503050406030204" pitchFamily="18" charset="0"/>
                              <a:ea typeface="Cambria Math" panose="02040503050406030204" pitchFamily="18" charset="0"/>
                            </a:rPr>
                            <a:t>MR</a:t>
                          </a:r>
                          <a:endParaRPr kumimoji="1" lang="ja-JP" altLang="en-US" sz="2000" i="1" dirty="0">
                            <a:latin typeface="Cambria Math" panose="02040503050406030204" pitchFamily="18" charset="0"/>
                          </a:endParaRPr>
                        </a:p>
                      </a:txBody>
                      <a:tcPr/>
                    </a:tc>
                    <a:tc>
                      <a:txBody>
                        <a:bodyPr/>
                        <a:lstStyle/>
                        <a:p>
                          <a:pPr algn="ctr"/>
                          <a:r>
                            <a:rPr kumimoji="1" lang="en-US" altLang="ja-JP" sz="2000" dirty="0" smtClean="0">
                              <a:latin typeface="Cambria Math" panose="02040503050406030204" pitchFamily="18" charset="0"/>
                              <a:ea typeface="Cambria Math" panose="02040503050406030204" pitchFamily="18" charset="0"/>
                            </a:rPr>
                            <a:t>30</a:t>
                          </a:r>
                          <a:endParaRPr kumimoji="1" lang="ja-JP" altLang="en-US" sz="2000" dirty="0">
                            <a:latin typeface="Cambria Math" panose="02040503050406030204" pitchFamily="18" charset="0"/>
                          </a:endParaRPr>
                        </a:p>
                      </a:txBody>
                      <a:tcPr/>
                    </a:tc>
                    <a:tc>
                      <a:txBody>
                        <a:bodyPr/>
                        <a:lstStyle/>
                        <a:p>
                          <a:pPr algn="l"/>
                          <a:endParaRPr kumimoji="1" lang="ja-JP" altLang="en-US" sz="2000" dirty="0"/>
                        </a:p>
                      </a:txBody>
                      <a:tcPr/>
                    </a:tc>
                    <a:tc>
                      <a:txBody>
                        <a:bodyPr/>
                        <a:lstStyle/>
                        <a:p>
                          <a:pPr algn="l"/>
                          <a:r>
                            <a:rPr kumimoji="1" lang="en-US" altLang="ja-JP" sz="2000" dirty="0" err="1" smtClean="0"/>
                            <a:t>Coef</a:t>
                          </a:r>
                          <a:r>
                            <a:rPr kumimoji="1" lang="en-US" altLang="ja-JP" sz="2000" dirty="0" smtClean="0"/>
                            <a:t>. </a:t>
                          </a:r>
                          <a:endParaRPr kumimoji="1" lang="ja-JP" altLang="en-US" sz="2000" dirty="0"/>
                        </a:p>
                      </a:txBody>
                      <a:tcPr/>
                    </a:tc>
                    <a:tc>
                      <a:txBody>
                        <a:bodyPr/>
                        <a:lstStyle/>
                        <a:p>
                          <a:pPr algn="l"/>
                          <a14:m>
                            <m:oMathPara xmlns:m="http://schemas.openxmlformats.org/officeDocument/2006/math">
                              <m:oMathParaPr>
                                <m:jc m:val="left"/>
                              </m:oMathParaPr>
                              <m:oMath xmlns:m="http://schemas.openxmlformats.org/officeDocument/2006/math">
                                <m:r>
                                  <a:rPr kumimoji="1" lang="ja-JP" altLang="en-US" sz="2000" smtClean="0">
                                    <a:latin typeface="Cambria Math" panose="02040503050406030204" pitchFamily="18" charset="0"/>
                                  </a:rPr>
                                  <m:t>𝛼</m:t>
                                </m:r>
                              </m:oMath>
                            </m:oMathPara>
                          </a14:m>
                          <a:endParaRPr kumimoji="1" lang="ja-JP" altLang="en-US" sz="2000" dirty="0"/>
                        </a:p>
                      </a:txBody>
                      <a:tcPr/>
                    </a:tc>
                    <a:tc>
                      <a:txBody>
                        <a:bodyPr/>
                        <a:lstStyle/>
                        <a:p>
                          <a:pPr algn="ctr"/>
                          <a:r>
                            <a:rPr kumimoji="1" lang="en-US" altLang="ja-JP" sz="2000" dirty="0" smtClean="0">
                              <a:latin typeface="Cambria Math" panose="02040503050406030204" pitchFamily="18" charset="0"/>
                              <a:ea typeface="Cambria Math" panose="02040503050406030204" pitchFamily="18" charset="0"/>
                            </a:rPr>
                            <a:t>0.9</a:t>
                          </a:r>
                          <a:endParaRPr kumimoji="1" lang="ja-JP" altLang="en-US" sz="2000" dirty="0">
                            <a:latin typeface="Cambria Math" panose="02040503050406030204" pitchFamily="18" charset="0"/>
                          </a:endParaRPr>
                        </a:p>
                      </a:txBody>
                      <a:tcPr/>
                    </a:tc>
                    <a:extLst>
                      <a:ext uri="{0D108BD9-81ED-4DB2-BD59-A6C34878D82A}">
                        <a16:rowId xmlns:a16="http://schemas.microsoft.com/office/drawing/2014/main" val="2559590124"/>
                      </a:ext>
                    </a:extLst>
                  </a:tr>
                  <a:tr h="396897">
                    <a:tc>
                      <a:txBody>
                        <a:bodyPr/>
                        <a:lstStyle/>
                        <a:p>
                          <a:pPr algn="l"/>
                          <a:r>
                            <a:rPr kumimoji="1" lang="en-US" altLang="ja-JP" sz="2000" dirty="0" smtClean="0"/>
                            <a:t>Generation</a:t>
                          </a:r>
                          <a:endParaRPr kumimoji="1" lang="ja-JP" altLang="en-US" sz="2000" dirty="0"/>
                        </a:p>
                      </a:txBody>
                      <a:tcPr/>
                    </a:tc>
                    <a:tc>
                      <a:txBody>
                        <a:bodyPr/>
                        <a:lstStyle/>
                        <a:p>
                          <a:pPr algn="ctr"/>
                          <a:r>
                            <a:rPr kumimoji="1" lang="en-US" altLang="ja-JP" sz="2000" dirty="0" smtClean="0">
                              <a:latin typeface="Cambria Math" panose="02040503050406030204" pitchFamily="18" charset="0"/>
                              <a:ea typeface="Cambria Math" panose="02040503050406030204" pitchFamily="18" charset="0"/>
                            </a:rPr>
                            <a:t>30000</a:t>
                          </a:r>
                          <a:endParaRPr kumimoji="1" lang="ja-JP" altLang="en-US" sz="2000" dirty="0">
                            <a:latin typeface="Cambria Math" panose="02040503050406030204" pitchFamily="18" charset="0"/>
                          </a:endParaRPr>
                        </a:p>
                      </a:txBody>
                      <a:tcPr/>
                    </a:tc>
                    <a:tc>
                      <a:txBody>
                        <a:bodyPr/>
                        <a:lstStyle/>
                        <a:p>
                          <a:pPr algn="l"/>
                          <a:endParaRPr kumimoji="1" lang="ja-JP" altLang="en-US" sz="2000" dirty="0"/>
                        </a:p>
                      </a:txBody>
                      <a:tcPr/>
                    </a:tc>
                    <a:tc>
                      <a:txBody>
                        <a:bodyPr/>
                        <a:lstStyle/>
                        <a:p>
                          <a:pPr algn="l"/>
                          <a:r>
                            <a:rPr kumimoji="1" lang="en-US" altLang="ja-JP" sz="2000" dirty="0" smtClean="0"/>
                            <a:t>loudness: </a:t>
                          </a:r>
                          <a14:m>
                            <m:oMath xmlns:m="http://schemas.openxmlformats.org/officeDocument/2006/math">
                              <m:sSup>
                                <m:sSupPr>
                                  <m:ctrlPr>
                                    <a:rPr kumimoji="1" lang="en-US" altLang="ja-JP" sz="2000" i="1" smtClean="0">
                                      <a:latin typeface="Cambria Math" panose="02040503050406030204" pitchFamily="18" charset="0"/>
                                    </a:rPr>
                                  </m:ctrlPr>
                                </m:sSupPr>
                                <m:e>
                                  <m:r>
                                    <a:rPr kumimoji="1" lang="en-US" altLang="ja-JP" sz="2000" smtClean="0">
                                      <a:latin typeface="Cambria Math" panose="02040503050406030204" pitchFamily="18" charset="0"/>
                                    </a:rPr>
                                    <m:t>𝐴</m:t>
                                  </m:r>
                                </m:e>
                                <m:sup>
                                  <m:r>
                                    <a:rPr kumimoji="1" lang="en-US" altLang="ja-JP" sz="2000" smtClean="0">
                                      <a:latin typeface="Cambria Math" panose="02040503050406030204" pitchFamily="18" charset="0"/>
                                    </a:rPr>
                                    <m:t>0</m:t>
                                  </m:r>
                                </m:sup>
                              </m:sSup>
                            </m:oMath>
                          </a14:m>
                          <a:endParaRPr kumimoji="1" lang="ja-JP" altLang="en-US" sz="2000" dirty="0"/>
                        </a:p>
                      </a:txBody>
                      <a:tcPr/>
                    </a:tc>
                    <a:tc>
                      <a:txBody>
                        <a:bodyPr/>
                        <a:lstStyle/>
                        <a:p>
                          <a:pPr algn="ctr"/>
                          <a:r>
                            <a:rPr kumimoji="1" lang="en-US" altLang="ja-JP" sz="2000" dirty="0" smtClean="0">
                              <a:latin typeface="Cambria Math" panose="02040503050406030204" pitchFamily="18" charset="0"/>
                              <a:ea typeface="Cambria Math" panose="02040503050406030204" pitchFamily="18" charset="0"/>
                            </a:rPr>
                            <a:t>1</a:t>
                          </a:r>
                          <a:endParaRPr kumimoji="1" lang="ja-JP" altLang="en-US" sz="2000" dirty="0">
                            <a:latin typeface="Cambria Math" panose="02040503050406030204" pitchFamily="18" charset="0"/>
                          </a:endParaRPr>
                        </a:p>
                      </a:txBody>
                      <a:tcPr/>
                    </a:tc>
                    <a:tc>
                      <a:txBody>
                        <a:bodyPr/>
                        <a:lstStyle/>
                        <a:p>
                          <a:pPr algn="l"/>
                          <a:endParaRPr kumimoji="1" lang="ja-JP" altLang="en-US" sz="2000" dirty="0"/>
                        </a:p>
                      </a:txBody>
                      <a:tcPr/>
                    </a:tc>
                    <a:tc>
                      <a:txBody>
                        <a:bodyPr/>
                        <a:lstStyle/>
                        <a:p>
                          <a:pPr algn="l"/>
                          <a:r>
                            <a:rPr kumimoji="1" lang="en-US" altLang="ja-JP" sz="2000" dirty="0" err="1" smtClean="0"/>
                            <a:t>Coef</a:t>
                          </a:r>
                          <a:r>
                            <a:rPr kumimoji="1" lang="en-US" altLang="ja-JP" sz="2000" dirty="0" smtClean="0"/>
                            <a:t>.</a:t>
                          </a:r>
                          <a:endParaRPr kumimoji="1" lang="ja-JP" altLang="en-US" sz="2000" dirty="0"/>
                        </a:p>
                      </a:txBody>
                      <a:tcPr/>
                    </a:tc>
                    <a:tc>
                      <a:txBody>
                        <a:bodyPr/>
                        <a:lstStyle/>
                        <a:p>
                          <a:pPr algn="l"/>
                          <a14:m>
                            <m:oMathPara xmlns:m="http://schemas.openxmlformats.org/officeDocument/2006/math">
                              <m:oMathParaPr>
                                <m:jc m:val="left"/>
                              </m:oMathParaPr>
                              <m:oMath xmlns:m="http://schemas.openxmlformats.org/officeDocument/2006/math">
                                <m:r>
                                  <a:rPr kumimoji="1" lang="ja-JP" altLang="en-US" sz="2000" smtClean="0">
                                    <a:latin typeface="Cambria Math" panose="02040503050406030204" pitchFamily="18" charset="0"/>
                                  </a:rPr>
                                  <m:t>𝛾</m:t>
                                </m:r>
                              </m:oMath>
                            </m:oMathPara>
                          </a14:m>
                          <a:endParaRPr kumimoji="1" lang="ja-JP" altLang="en-US" sz="2000" dirty="0"/>
                        </a:p>
                      </a:txBody>
                      <a:tcPr/>
                    </a:tc>
                    <a:tc>
                      <a:txBody>
                        <a:bodyPr/>
                        <a:lstStyle/>
                        <a:p>
                          <a:pPr algn="ctr"/>
                          <a:r>
                            <a:rPr kumimoji="1" lang="en-US" altLang="ja-JP" sz="2000" dirty="0" smtClean="0">
                              <a:latin typeface="Cambria Math" panose="02040503050406030204" pitchFamily="18" charset="0"/>
                              <a:ea typeface="Cambria Math" panose="02040503050406030204" pitchFamily="18" charset="0"/>
                            </a:rPr>
                            <a:t>0.9</a:t>
                          </a:r>
                          <a:endParaRPr kumimoji="1" lang="ja-JP" altLang="en-US" sz="2000" dirty="0">
                            <a:latin typeface="Cambria Math" panose="02040503050406030204" pitchFamily="18" charset="0"/>
                          </a:endParaRPr>
                        </a:p>
                      </a:txBody>
                      <a:tcPr/>
                    </a:tc>
                    <a:extLst>
                      <a:ext uri="{0D108BD9-81ED-4DB2-BD59-A6C34878D82A}">
                        <a16:rowId xmlns:a16="http://schemas.microsoft.com/office/drawing/2014/main" val="3991041814"/>
                      </a:ext>
                    </a:extLst>
                  </a:tr>
                  <a:tr h="396897">
                    <a:tc>
                      <a:txBody>
                        <a:bodyPr/>
                        <a:lstStyle/>
                        <a:p>
                          <a:pPr algn="l"/>
                          <a:r>
                            <a:rPr kumimoji="1" lang="en-US" altLang="ja-JP" sz="2000" dirty="0" smtClean="0"/>
                            <a:t>Dimension: </a:t>
                          </a:r>
                          <a:r>
                            <a:rPr kumimoji="1" lang="en-US" altLang="ja-JP" sz="2000" i="1" dirty="0" smtClean="0">
                              <a:latin typeface="Cambria Math" panose="02040503050406030204" pitchFamily="18" charset="0"/>
                              <a:ea typeface="Cambria Math" panose="02040503050406030204" pitchFamily="18" charset="0"/>
                            </a:rPr>
                            <a:t>D</a:t>
                          </a:r>
                          <a:endParaRPr kumimoji="1" lang="ja-JP" altLang="en-US" sz="2000" i="1" dirty="0">
                            <a:latin typeface="Cambria Math" panose="02040503050406030204" pitchFamily="18" charset="0"/>
                          </a:endParaRPr>
                        </a:p>
                      </a:txBody>
                      <a:tcPr/>
                    </a:tc>
                    <a:tc>
                      <a:txBody>
                        <a:bodyPr/>
                        <a:lstStyle/>
                        <a:p>
                          <a:pPr algn="ctr"/>
                          <a:r>
                            <a:rPr kumimoji="1" lang="en-US" altLang="ja-JP" sz="2000" dirty="0" smtClean="0">
                              <a:latin typeface="Cambria Math" panose="02040503050406030204" pitchFamily="18" charset="0"/>
                              <a:ea typeface="Cambria Math" panose="02040503050406030204" pitchFamily="18" charset="0"/>
                            </a:rPr>
                            <a:t>2</a:t>
                          </a:r>
                          <a:endParaRPr kumimoji="1" lang="ja-JP" altLang="en-US" sz="2000" dirty="0">
                            <a:latin typeface="Cambria Math" panose="02040503050406030204" pitchFamily="18" charset="0"/>
                          </a:endParaRPr>
                        </a:p>
                      </a:txBody>
                      <a:tcPr/>
                    </a:tc>
                    <a:tc>
                      <a:txBody>
                        <a:bodyPr/>
                        <a:lstStyle/>
                        <a:p>
                          <a:pPr algn="l"/>
                          <a:endParaRPr kumimoji="1" lang="ja-JP" altLang="en-US" sz="2000" dirty="0"/>
                        </a:p>
                      </a:txBody>
                      <a:tcPr/>
                    </a:tc>
                    <a:tc>
                      <a:txBody>
                        <a:bodyPr/>
                        <a:lstStyle/>
                        <a:p>
                          <a:pPr algn="l"/>
                          <a:r>
                            <a:rPr kumimoji="1" lang="en-US" altLang="ja-JP" sz="2000" dirty="0" smtClean="0"/>
                            <a:t>Pulse</a:t>
                          </a:r>
                          <a:r>
                            <a:rPr kumimoji="1" lang="en-US" altLang="ja-JP" sz="2000" baseline="0" dirty="0" smtClean="0"/>
                            <a:t> rate</a:t>
                          </a:r>
                          <a:r>
                            <a:rPr kumimoji="1" lang="en-US" altLang="ja-JP" sz="2000" dirty="0" smtClean="0"/>
                            <a:t>: </a:t>
                          </a:r>
                          <a14:m>
                            <m:oMath xmlns:m="http://schemas.openxmlformats.org/officeDocument/2006/math">
                              <m:sSup>
                                <m:sSupPr>
                                  <m:ctrlPr>
                                    <a:rPr kumimoji="1" lang="en-US" altLang="ja-JP" sz="2000" i="1" smtClean="0">
                                      <a:latin typeface="Cambria Math" panose="02040503050406030204" pitchFamily="18" charset="0"/>
                                    </a:rPr>
                                  </m:ctrlPr>
                                </m:sSupPr>
                                <m:e>
                                  <m:r>
                                    <a:rPr kumimoji="1" lang="en-US" altLang="ja-JP" sz="2000" smtClean="0">
                                      <a:latin typeface="Cambria Math" panose="02040503050406030204" pitchFamily="18" charset="0"/>
                                    </a:rPr>
                                    <m:t>𝑟</m:t>
                                  </m:r>
                                </m:e>
                                <m:sup>
                                  <m:r>
                                    <a:rPr kumimoji="1" lang="en-US" altLang="ja-JP" sz="2000" smtClean="0">
                                      <a:latin typeface="Cambria Math" panose="02040503050406030204" pitchFamily="18" charset="0"/>
                                    </a:rPr>
                                    <m:t>0</m:t>
                                  </m:r>
                                </m:sup>
                              </m:sSup>
                            </m:oMath>
                          </a14:m>
                          <a:endParaRPr kumimoji="1" lang="ja-JP" altLang="en-US" sz="2000" dirty="0"/>
                        </a:p>
                      </a:txBody>
                      <a:tcPr/>
                    </a:tc>
                    <a:tc>
                      <a:txBody>
                        <a:bodyPr/>
                        <a:lstStyle/>
                        <a:p>
                          <a:pPr algn="ctr"/>
                          <a:r>
                            <a:rPr kumimoji="1" lang="en-US" altLang="ja-JP" sz="2000" dirty="0" smtClean="0">
                              <a:latin typeface="Cambria Math" panose="02040503050406030204" pitchFamily="18" charset="0"/>
                              <a:ea typeface="Cambria Math" panose="02040503050406030204" pitchFamily="18" charset="0"/>
                            </a:rPr>
                            <a:t>rand (0,</a:t>
                          </a:r>
                          <a:r>
                            <a:rPr kumimoji="1" lang="en-US" altLang="ja-JP" sz="2000" baseline="0" dirty="0" smtClean="0">
                              <a:latin typeface="Cambria Math" panose="02040503050406030204" pitchFamily="18" charset="0"/>
                              <a:ea typeface="Cambria Math" panose="02040503050406030204" pitchFamily="18" charset="0"/>
                            </a:rPr>
                            <a:t> </a:t>
                          </a:r>
                          <a:r>
                            <a:rPr kumimoji="1" lang="en-US" altLang="ja-JP" sz="2000" dirty="0" smtClean="0">
                              <a:latin typeface="Cambria Math" panose="02040503050406030204" pitchFamily="18" charset="0"/>
                              <a:ea typeface="Cambria Math" panose="02040503050406030204" pitchFamily="18" charset="0"/>
                            </a:rPr>
                            <a:t>1)</a:t>
                          </a:r>
                          <a:endParaRPr kumimoji="1" lang="ja-JP" altLang="en-US" sz="2000" dirty="0">
                            <a:latin typeface="Cambria Math" panose="02040503050406030204" pitchFamily="18" charset="0"/>
                          </a:endParaRPr>
                        </a:p>
                      </a:txBody>
                      <a:tcPr/>
                    </a:tc>
                    <a:tc>
                      <a:txBody>
                        <a:bodyPr/>
                        <a:lstStyle/>
                        <a:p>
                          <a:pPr algn="l"/>
                          <a:endParaRPr kumimoji="1" lang="ja-JP" altLang="en-US" sz="2000" dirty="0"/>
                        </a:p>
                      </a:txBody>
                      <a:tcPr/>
                    </a:tc>
                    <a:tc>
                      <a:txBody>
                        <a:bodyPr/>
                        <a:lstStyle/>
                        <a:p>
                          <a:pPr algn="l"/>
                          <a:r>
                            <a:rPr kumimoji="1" lang="en-US" altLang="ja-JP" sz="2000" dirty="0" smtClean="0"/>
                            <a:t>Threshold</a:t>
                          </a:r>
                          <a:endParaRPr kumimoji="1" lang="ja-JP" altLang="en-US" sz="2000" dirty="0"/>
                        </a:p>
                      </a:txBody>
                      <a:tcPr/>
                    </a:tc>
                    <a:tc>
                      <a:txBody>
                        <a:bodyPr/>
                        <a:lstStyle/>
                        <a:p>
                          <a:pPr algn="l"/>
                          <a14:m>
                            <m:oMathPara xmlns:m="http://schemas.openxmlformats.org/officeDocument/2006/math">
                              <m:oMathParaPr>
                                <m:jc m:val="left"/>
                              </m:oMathParaPr>
                              <m:oMath xmlns:m="http://schemas.openxmlformats.org/officeDocument/2006/math">
                                <m:r>
                                  <a:rPr kumimoji="1" lang="en-US" altLang="ja-JP" sz="2000" b="0" i="1" smtClean="0">
                                    <a:latin typeface="Cambria Math" panose="02040503050406030204" pitchFamily="18" charset="0"/>
                                  </a:rPr>
                                  <m:t>𝜀</m:t>
                                </m:r>
                              </m:oMath>
                            </m:oMathPara>
                          </a14:m>
                          <a:endParaRPr kumimoji="1" lang="ja-JP" altLang="en-US" sz="2000" dirty="0"/>
                        </a:p>
                      </a:txBody>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0.1, 0.01</m:t>
                                </m:r>
                              </m:oMath>
                            </m:oMathPara>
                          </a14:m>
                          <a:endParaRPr kumimoji="1" lang="ja-JP" altLang="en-US" sz="2000" dirty="0"/>
                        </a:p>
                      </a:txBody>
                      <a:tcPr/>
                    </a:tc>
                    <a:extLst>
                      <a:ext uri="{0D108BD9-81ED-4DB2-BD59-A6C34878D82A}">
                        <a16:rowId xmlns:a16="http://schemas.microsoft.com/office/drawing/2014/main" val="2525095682"/>
                      </a:ext>
                    </a:extLst>
                  </a:tr>
                </a:tbl>
              </a:graphicData>
            </a:graphic>
          </p:graphicFrame>
        </mc:Choice>
        <mc:Fallback xmlns="">
          <p:graphicFrame>
            <p:nvGraphicFramePr>
              <p:cNvPr id="15" name="表 14"/>
              <p:cNvGraphicFramePr>
                <a:graphicFrameLocks noGrp="1"/>
              </p:cNvGraphicFramePr>
              <p:nvPr>
                <p:extLst>
                  <p:ext uri="{D42A27DB-BD31-4B8C-83A1-F6EECF244321}">
                    <p14:modId xmlns:p14="http://schemas.microsoft.com/office/powerpoint/2010/main" val="998018885"/>
                  </p:ext>
                </p:extLst>
              </p:nvPr>
            </p:nvGraphicFramePr>
            <p:xfrm>
              <a:off x="243175" y="4919440"/>
              <a:ext cx="9841882" cy="1587588"/>
            </p:xfrm>
            <a:graphic>
              <a:graphicData uri="http://schemas.openxmlformats.org/drawingml/2006/table">
                <a:tbl>
                  <a:tblPr firstRow="1" bandRow="1">
                    <a:tableStyleId>{21E4AEA4-8DFA-4A89-87EB-49C32662AFE0}</a:tableStyleId>
                  </a:tblPr>
                  <a:tblGrid>
                    <a:gridCol w="1745107">
                      <a:extLst>
                        <a:ext uri="{9D8B030D-6E8A-4147-A177-3AD203B41FA5}">
                          <a16:colId xmlns:a16="http://schemas.microsoft.com/office/drawing/2014/main" val="1001619540"/>
                        </a:ext>
                      </a:extLst>
                    </a:gridCol>
                    <a:gridCol w="944880">
                      <a:extLst>
                        <a:ext uri="{9D8B030D-6E8A-4147-A177-3AD203B41FA5}">
                          <a16:colId xmlns:a16="http://schemas.microsoft.com/office/drawing/2014/main" val="972928546"/>
                        </a:ext>
                      </a:extLst>
                    </a:gridCol>
                    <a:gridCol w="335846">
                      <a:extLst>
                        <a:ext uri="{9D8B030D-6E8A-4147-A177-3AD203B41FA5}">
                          <a16:colId xmlns:a16="http://schemas.microsoft.com/office/drawing/2014/main" val="3798217231"/>
                        </a:ext>
                      </a:extLst>
                    </a:gridCol>
                    <a:gridCol w="1846898">
                      <a:extLst>
                        <a:ext uri="{9D8B030D-6E8A-4147-A177-3AD203B41FA5}">
                          <a16:colId xmlns:a16="http://schemas.microsoft.com/office/drawing/2014/main" val="3903741113"/>
                        </a:ext>
                      </a:extLst>
                    </a:gridCol>
                    <a:gridCol w="1400937">
                      <a:extLst>
                        <a:ext uri="{9D8B030D-6E8A-4147-A177-3AD203B41FA5}">
                          <a16:colId xmlns:a16="http://schemas.microsoft.com/office/drawing/2014/main" val="1407635616"/>
                        </a:ext>
                      </a:extLst>
                    </a:gridCol>
                    <a:gridCol w="335846">
                      <a:extLst>
                        <a:ext uri="{9D8B030D-6E8A-4147-A177-3AD203B41FA5}">
                          <a16:colId xmlns:a16="http://schemas.microsoft.com/office/drawing/2014/main" val="834206279"/>
                        </a:ext>
                      </a:extLst>
                    </a:gridCol>
                    <a:gridCol w="1362202">
                      <a:extLst>
                        <a:ext uri="{9D8B030D-6E8A-4147-A177-3AD203B41FA5}">
                          <a16:colId xmlns:a16="http://schemas.microsoft.com/office/drawing/2014/main" val="3830882471"/>
                        </a:ext>
                      </a:extLst>
                    </a:gridCol>
                    <a:gridCol w="412814">
                      <a:extLst>
                        <a:ext uri="{9D8B030D-6E8A-4147-A177-3AD203B41FA5}">
                          <a16:colId xmlns:a16="http://schemas.microsoft.com/office/drawing/2014/main" val="1437885190"/>
                        </a:ext>
                      </a:extLst>
                    </a:gridCol>
                    <a:gridCol w="1457352">
                      <a:extLst>
                        <a:ext uri="{9D8B030D-6E8A-4147-A177-3AD203B41FA5}">
                          <a16:colId xmlns:a16="http://schemas.microsoft.com/office/drawing/2014/main" val="490066813"/>
                        </a:ext>
                      </a:extLst>
                    </a:gridCol>
                  </a:tblGrid>
                  <a:tr h="396897">
                    <a:tc gridSpan="9">
                      <a:txBody>
                        <a:bodyPr/>
                        <a:lstStyle/>
                        <a:p>
                          <a:r>
                            <a:rPr kumimoji="1" lang="en-US" altLang="ja-JP" sz="2000" dirty="0" smtClean="0"/>
                            <a:t>Parameters</a:t>
                          </a:r>
                          <a:endParaRPr kumimoji="1" lang="ja-JP" altLang="en-US" sz="2000" dirty="0"/>
                        </a:p>
                      </a:txBody>
                      <a:tcPr/>
                    </a:tc>
                    <a:tc hMerge="1">
                      <a:txBody>
                        <a:bodyPr/>
                        <a:lstStyle/>
                        <a:p>
                          <a:endParaRPr kumimoji="1" lang="ja-JP" altLang="en-US" sz="2400" dirty="0"/>
                        </a:p>
                      </a:txBody>
                      <a:tcPr/>
                    </a:tc>
                    <a:tc hMerge="1">
                      <a:txBody>
                        <a:bodyPr/>
                        <a:lstStyle/>
                        <a:p>
                          <a:endParaRPr kumimoji="1" lang="ja-JP" altLang="en-US" sz="2000" dirty="0"/>
                        </a:p>
                      </a:txBody>
                      <a:tcPr/>
                    </a:tc>
                    <a:tc hMerge="1">
                      <a:txBody>
                        <a:bodyPr/>
                        <a:lstStyle/>
                        <a:p>
                          <a:endParaRPr kumimoji="1" lang="ja-JP" altLang="en-US" sz="2000" dirty="0"/>
                        </a:p>
                      </a:txBody>
                      <a:tcPr/>
                    </a:tc>
                    <a:tc hMerge="1">
                      <a:txBody>
                        <a:bodyPr/>
                        <a:lstStyle/>
                        <a:p>
                          <a:endParaRPr kumimoji="1" lang="ja-JP" altLang="en-US" sz="2000" dirty="0"/>
                        </a:p>
                      </a:txBody>
                      <a:tcPr/>
                    </a:tc>
                    <a:tc hMerge="1">
                      <a:txBody>
                        <a:bodyPr/>
                        <a:lstStyle/>
                        <a:p>
                          <a:endParaRPr kumimoji="1" lang="ja-JP" altLang="en-US" sz="2000" dirty="0"/>
                        </a:p>
                      </a:txBody>
                      <a:tcPr/>
                    </a:tc>
                    <a:tc hMerge="1">
                      <a:txBody>
                        <a:bodyPr/>
                        <a:lstStyle/>
                        <a:p>
                          <a:endParaRPr kumimoji="1" lang="ja-JP" altLang="en-US"/>
                        </a:p>
                      </a:txBody>
                      <a:tcPr/>
                    </a:tc>
                    <a:tc hMerge="1">
                      <a:txBody>
                        <a:bodyPr/>
                        <a:lstStyle/>
                        <a:p>
                          <a:endParaRPr kumimoji="1" lang="ja-JP" altLang="en-US" sz="2000" dirty="0"/>
                        </a:p>
                      </a:txBody>
                      <a:tcPr/>
                    </a:tc>
                    <a:tc hMerge="1">
                      <a:txBody>
                        <a:bodyPr/>
                        <a:lstStyle/>
                        <a:p>
                          <a:endParaRPr kumimoji="1" lang="ja-JP" altLang="en-US" sz="2000" dirty="0"/>
                        </a:p>
                      </a:txBody>
                      <a:tcPr/>
                    </a:tc>
                    <a:extLst>
                      <a:ext uri="{0D108BD9-81ED-4DB2-BD59-A6C34878D82A}">
                        <a16:rowId xmlns:a16="http://schemas.microsoft.com/office/drawing/2014/main" val="3908230358"/>
                      </a:ext>
                    </a:extLst>
                  </a:tr>
                  <a:tr h="396897">
                    <a:tc>
                      <a:txBody>
                        <a:bodyPr/>
                        <a:lstStyle/>
                        <a:p>
                          <a:pPr algn="l"/>
                          <a:r>
                            <a:rPr kumimoji="1" lang="en-US" altLang="ja-JP" sz="2000" dirty="0" smtClean="0"/>
                            <a:t>Population: </a:t>
                          </a:r>
                          <a:r>
                            <a:rPr kumimoji="1" lang="en-US" altLang="ja-JP" sz="2000" i="1" dirty="0" smtClean="0">
                              <a:latin typeface="Cambria Math" panose="02040503050406030204" pitchFamily="18" charset="0"/>
                              <a:ea typeface="Cambria Math" panose="02040503050406030204" pitchFamily="18" charset="0"/>
                            </a:rPr>
                            <a:t>N</a:t>
                          </a:r>
                          <a:endParaRPr kumimoji="1" lang="ja-JP" altLang="en-US" sz="2000" i="1" dirty="0">
                            <a:latin typeface="Cambria Math" panose="02040503050406030204" pitchFamily="18" charset="0"/>
                          </a:endParaRPr>
                        </a:p>
                      </a:txBody>
                      <a:tcPr/>
                    </a:tc>
                    <a:tc>
                      <a:txBody>
                        <a:bodyPr/>
                        <a:lstStyle/>
                        <a:p>
                          <a:pPr algn="ctr"/>
                          <a:r>
                            <a:rPr kumimoji="1" lang="en-US" altLang="ja-JP" sz="2000" dirty="0" smtClean="0">
                              <a:latin typeface="Cambria Math" panose="02040503050406030204" pitchFamily="18" charset="0"/>
                              <a:ea typeface="Cambria Math" panose="02040503050406030204" pitchFamily="18" charset="0"/>
                            </a:rPr>
                            <a:t>100</a:t>
                          </a:r>
                          <a:endParaRPr kumimoji="1" lang="ja-JP" altLang="en-US" sz="2000" dirty="0">
                            <a:latin typeface="Cambria Math" panose="02040503050406030204" pitchFamily="18" charset="0"/>
                          </a:endParaRPr>
                        </a:p>
                      </a:txBody>
                      <a:tcPr/>
                    </a:tc>
                    <a:tc>
                      <a:txBody>
                        <a:bodyPr/>
                        <a:lstStyle/>
                        <a:p>
                          <a:pPr algn="l"/>
                          <a:endParaRPr kumimoji="1" lang="ja-JP" altLang="en-US" sz="2000" dirty="0"/>
                        </a:p>
                      </a:txBody>
                      <a:tcPr/>
                    </a:tc>
                    <a:tc>
                      <a:txBody>
                        <a:bodyPr/>
                        <a:lstStyle/>
                        <a:p>
                          <a:pPr algn="l"/>
                          <a:r>
                            <a:rPr kumimoji="1" lang="en-US" altLang="ja-JP" sz="2000" dirty="0" smtClean="0"/>
                            <a:t>Max</a:t>
                          </a:r>
                          <a:r>
                            <a:rPr kumimoji="1" lang="en-US" altLang="ja-JP" sz="2000" baseline="0" dirty="0" smtClean="0"/>
                            <a:t> run</a:t>
                          </a:r>
                          <a:r>
                            <a:rPr kumimoji="1" lang="en-US" altLang="ja-JP" sz="2000" dirty="0" smtClean="0"/>
                            <a:t>: </a:t>
                          </a:r>
                          <a:r>
                            <a:rPr kumimoji="1" lang="en-US" altLang="ja-JP" sz="2000" i="1" dirty="0" smtClean="0">
                              <a:latin typeface="Cambria Math" panose="02040503050406030204" pitchFamily="18" charset="0"/>
                              <a:ea typeface="Cambria Math" panose="02040503050406030204" pitchFamily="18" charset="0"/>
                            </a:rPr>
                            <a:t>MR</a:t>
                          </a:r>
                          <a:endParaRPr kumimoji="1" lang="ja-JP" altLang="en-US" sz="2000" i="1" dirty="0">
                            <a:latin typeface="Cambria Math" panose="02040503050406030204" pitchFamily="18" charset="0"/>
                          </a:endParaRPr>
                        </a:p>
                      </a:txBody>
                      <a:tcPr/>
                    </a:tc>
                    <a:tc>
                      <a:txBody>
                        <a:bodyPr/>
                        <a:lstStyle/>
                        <a:p>
                          <a:pPr algn="ctr"/>
                          <a:r>
                            <a:rPr kumimoji="1" lang="en-US" altLang="ja-JP" sz="2000" dirty="0" smtClean="0">
                              <a:latin typeface="Cambria Math" panose="02040503050406030204" pitchFamily="18" charset="0"/>
                              <a:ea typeface="Cambria Math" panose="02040503050406030204" pitchFamily="18" charset="0"/>
                            </a:rPr>
                            <a:t>30</a:t>
                          </a:r>
                          <a:endParaRPr kumimoji="1" lang="ja-JP" altLang="en-US" sz="2000" dirty="0">
                            <a:latin typeface="Cambria Math" panose="02040503050406030204" pitchFamily="18" charset="0"/>
                          </a:endParaRPr>
                        </a:p>
                      </a:txBody>
                      <a:tcPr/>
                    </a:tc>
                    <a:tc>
                      <a:txBody>
                        <a:bodyPr/>
                        <a:lstStyle/>
                        <a:p>
                          <a:pPr algn="l"/>
                          <a:endParaRPr kumimoji="1" lang="ja-JP" altLang="en-US" sz="2000" dirty="0"/>
                        </a:p>
                      </a:txBody>
                      <a:tcPr/>
                    </a:tc>
                    <a:tc>
                      <a:txBody>
                        <a:bodyPr/>
                        <a:lstStyle/>
                        <a:p>
                          <a:pPr algn="l"/>
                          <a:r>
                            <a:rPr kumimoji="1" lang="en-US" altLang="ja-JP" sz="2000" dirty="0" err="1" smtClean="0"/>
                            <a:t>Coef</a:t>
                          </a:r>
                          <a:r>
                            <a:rPr kumimoji="1" lang="en-US" altLang="ja-JP" sz="2000" dirty="0" smtClean="0"/>
                            <a:t>. </a:t>
                          </a:r>
                          <a:endParaRPr kumimoji="1" lang="ja-JP" altLang="en-US" sz="2000" dirty="0"/>
                        </a:p>
                      </a:txBody>
                      <a:tcPr/>
                    </a:tc>
                    <a:tc>
                      <a:txBody>
                        <a:bodyPr/>
                        <a:lstStyle/>
                        <a:p>
                          <a:endParaRPr lang="ja-JP"/>
                        </a:p>
                      </a:txBody>
                      <a:tcPr>
                        <a:blipFill>
                          <a:blip r:embed="rId6"/>
                          <a:stretch>
                            <a:fillRect l="-1926471" t="-107692" r="-357353" b="-229231"/>
                          </a:stretch>
                        </a:blipFill>
                      </a:tcPr>
                    </a:tc>
                    <a:tc>
                      <a:txBody>
                        <a:bodyPr/>
                        <a:lstStyle/>
                        <a:p>
                          <a:pPr algn="ctr"/>
                          <a:r>
                            <a:rPr kumimoji="1" lang="en-US" altLang="ja-JP" sz="2000" dirty="0" smtClean="0">
                              <a:latin typeface="Cambria Math" panose="02040503050406030204" pitchFamily="18" charset="0"/>
                              <a:ea typeface="Cambria Math" panose="02040503050406030204" pitchFamily="18" charset="0"/>
                            </a:rPr>
                            <a:t>0.9</a:t>
                          </a:r>
                          <a:endParaRPr kumimoji="1" lang="ja-JP" altLang="en-US" sz="2000" dirty="0">
                            <a:latin typeface="Cambria Math" panose="02040503050406030204" pitchFamily="18" charset="0"/>
                          </a:endParaRPr>
                        </a:p>
                      </a:txBody>
                      <a:tcPr/>
                    </a:tc>
                    <a:extLst>
                      <a:ext uri="{0D108BD9-81ED-4DB2-BD59-A6C34878D82A}">
                        <a16:rowId xmlns:a16="http://schemas.microsoft.com/office/drawing/2014/main" val="2559590124"/>
                      </a:ext>
                    </a:extLst>
                  </a:tr>
                  <a:tr h="396897">
                    <a:tc>
                      <a:txBody>
                        <a:bodyPr/>
                        <a:lstStyle/>
                        <a:p>
                          <a:pPr algn="l"/>
                          <a:r>
                            <a:rPr kumimoji="1" lang="en-US" altLang="ja-JP" sz="2000" dirty="0" smtClean="0"/>
                            <a:t>Generation</a:t>
                          </a:r>
                          <a:endParaRPr kumimoji="1" lang="ja-JP" altLang="en-US" sz="2000" dirty="0"/>
                        </a:p>
                      </a:txBody>
                      <a:tcPr/>
                    </a:tc>
                    <a:tc>
                      <a:txBody>
                        <a:bodyPr/>
                        <a:lstStyle/>
                        <a:p>
                          <a:pPr algn="ctr"/>
                          <a:r>
                            <a:rPr kumimoji="1" lang="en-US" altLang="ja-JP" sz="2000" dirty="0" smtClean="0">
                              <a:latin typeface="Cambria Math" panose="02040503050406030204" pitchFamily="18" charset="0"/>
                              <a:ea typeface="Cambria Math" panose="02040503050406030204" pitchFamily="18" charset="0"/>
                            </a:rPr>
                            <a:t>30000</a:t>
                          </a:r>
                          <a:endParaRPr kumimoji="1" lang="ja-JP" altLang="en-US" sz="2000" dirty="0">
                            <a:latin typeface="Cambria Math" panose="02040503050406030204" pitchFamily="18" charset="0"/>
                          </a:endParaRPr>
                        </a:p>
                      </a:txBody>
                      <a:tcPr/>
                    </a:tc>
                    <a:tc>
                      <a:txBody>
                        <a:bodyPr/>
                        <a:lstStyle/>
                        <a:p>
                          <a:pPr algn="l"/>
                          <a:endParaRPr kumimoji="1" lang="ja-JP" altLang="en-US" sz="2000" dirty="0"/>
                        </a:p>
                      </a:txBody>
                      <a:tcPr/>
                    </a:tc>
                    <a:tc>
                      <a:txBody>
                        <a:bodyPr/>
                        <a:lstStyle/>
                        <a:p>
                          <a:endParaRPr lang="ja-JP"/>
                        </a:p>
                      </a:txBody>
                      <a:tcPr>
                        <a:blipFill>
                          <a:blip r:embed="rId6"/>
                          <a:stretch>
                            <a:fillRect l="-164356" t="-204545" r="-270627" b="-125758"/>
                          </a:stretch>
                        </a:blipFill>
                      </a:tcPr>
                    </a:tc>
                    <a:tc>
                      <a:txBody>
                        <a:bodyPr/>
                        <a:lstStyle/>
                        <a:p>
                          <a:pPr algn="ctr"/>
                          <a:r>
                            <a:rPr kumimoji="1" lang="en-US" altLang="ja-JP" sz="2000" dirty="0" smtClean="0">
                              <a:latin typeface="Cambria Math" panose="02040503050406030204" pitchFamily="18" charset="0"/>
                              <a:ea typeface="Cambria Math" panose="02040503050406030204" pitchFamily="18" charset="0"/>
                            </a:rPr>
                            <a:t>1</a:t>
                          </a:r>
                          <a:endParaRPr kumimoji="1" lang="ja-JP" altLang="en-US" sz="2000" dirty="0">
                            <a:latin typeface="Cambria Math" panose="02040503050406030204" pitchFamily="18" charset="0"/>
                          </a:endParaRPr>
                        </a:p>
                      </a:txBody>
                      <a:tcPr/>
                    </a:tc>
                    <a:tc>
                      <a:txBody>
                        <a:bodyPr/>
                        <a:lstStyle/>
                        <a:p>
                          <a:pPr algn="l"/>
                          <a:endParaRPr kumimoji="1" lang="ja-JP" altLang="en-US" sz="2000" dirty="0"/>
                        </a:p>
                      </a:txBody>
                      <a:tcPr/>
                    </a:tc>
                    <a:tc>
                      <a:txBody>
                        <a:bodyPr/>
                        <a:lstStyle/>
                        <a:p>
                          <a:pPr algn="l"/>
                          <a:r>
                            <a:rPr kumimoji="1" lang="en-US" altLang="ja-JP" sz="2000" dirty="0" err="1" smtClean="0"/>
                            <a:t>Coef</a:t>
                          </a:r>
                          <a:r>
                            <a:rPr kumimoji="1" lang="en-US" altLang="ja-JP" sz="2000" dirty="0" smtClean="0"/>
                            <a:t>.</a:t>
                          </a:r>
                          <a:endParaRPr kumimoji="1" lang="ja-JP" altLang="en-US" sz="2000" dirty="0"/>
                        </a:p>
                      </a:txBody>
                      <a:tcPr/>
                    </a:tc>
                    <a:tc>
                      <a:txBody>
                        <a:bodyPr/>
                        <a:lstStyle/>
                        <a:p>
                          <a:endParaRPr lang="ja-JP"/>
                        </a:p>
                      </a:txBody>
                      <a:tcPr>
                        <a:blipFill>
                          <a:blip r:embed="rId6"/>
                          <a:stretch>
                            <a:fillRect l="-1926471" t="-204545" r="-357353" b="-125758"/>
                          </a:stretch>
                        </a:blipFill>
                      </a:tcPr>
                    </a:tc>
                    <a:tc>
                      <a:txBody>
                        <a:bodyPr/>
                        <a:lstStyle/>
                        <a:p>
                          <a:pPr algn="ctr"/>
                          <a:r>
                            <a:rPr kumimoji="1" lang="en-US" altLang="ja-JP" sz="2000" dirty="0" smtClean="0">
                              <a:latin typeface="Cambria Math" panose="02040503050406030204" pitchFamily="18" charset="0"/>
                              <a:ea typeface="Cambria Math" panose="02040503050406030204" pitchFamily="18" charset="0"/>
                            </a:rPr>
                            <a:t>0.9</a:t>
                          </a:r>
                          <a:endParaRPr kumimoji="1" lang="ja-JP" altLang="en-US" sz="2000" dirty="0">
                            <a:latin typeface="Cambria Math" panose="02040503050406030204" pitchFamily="18" charset="0"/>
                          </a:endParaRPr>
                        </a:p>
                      </a:txBody>
                      <a:tcPr/>
                    </a:tc>
                    <a:extLst>
                      <a:ext uri="{0D108BD9-81ED-4DB2-BD59-A6C34878D82A}">
                        <a16:rowId xmlns:a16="http://schemas.microsoft.com/office/drawing/2014/main" val="3991041814"/>
                      </a:ext>
                    </a:extLst>
                  </a:tr>
                  <a:tr h="396897">
                    <a:tc>
                      <a:txBody>
                        <a:bodyPr/>
                        <a:lstStyle/>
                        <a:p>
                          <a:pPr algn="l"/>
                          <a:r>
                            <a:rPr kumimoji="1" lang="en-US" altLang="ja-JP" sz="2000" dirty="0" smtClean="0"/>
                            <a:t>Dimension: </a:t>
                          </a:r>
                          <a:r>
                            <a:rPr kumimoji="1" lang="en-US" altLang="ja-JP" sz="2000" i="1" dirty="0" smtClean="0">
                              <a:latin typeface="Cambria Math" panose="02040503050406030204" pitchFamily="18" charset="0"/>
                              <a:ea typeface="Cambria Math" panose="02040503050406030204" pitchFamily="18" charset="0"/>
                            </a:rPr>
                            <a:t>D</a:t>
                          </a:r>
                          <a:endParaRPr kumimoji="1" lang="ja-JP" altLang="en-US" sz="2000" i="1" dirty="0">
                            <a:latin typeface="Cambria Math" panose="02040503050406030204" pitchFamily="18" charset="0"/>
                          </a:endParaRPr>
                        </a:p>
                      </a:txBody>
                      <a:tcPr/>
                    </a:tc>
                    <a:tc>
                      <a:txBody>
                        <a:bodyPr/>
                        <a:lstStyle/>
                        <a:p>
                          <a:pPr algn="ctr"/>
                          <a:r>
                            <a:rPr kumimoji="1" lang="en-US" altLang="ja-JP" sz="2000" dirty="0" smtClean="0">
                              <a:latin typeface="Cambria Math" panose="02040503050406030204" pitchFamily="18" charset="0"/>
                              <a:ea typeface="Cambria Math" panose="02040503050406030204" pitchFamily="18" charset="0"/>
                            </a:rPr>
                            <a:t>2</a:t>
                          </a:r>
                          <a:endParaRPr kumimoji="1" lang="ja-JP" altLang="en-US" sz="2000" dirty="0">
                            <a:latin typeface="Cambria Math" panose="02040503050406030204" pitchFamily="18" charset="0"/>
                          </a:endParaRPr>
                        </a:p>
                      </a:txBody>
                      <a:tcPr/>
                    </a:tc>
                    <a:tc>
                      <a:txBody>
                        <a:bodyPr/>
                        <a:lstStyle/>
                        <a:p>
                          <a:pPr algn="l"/>
                          <a:endParaRPr kumimoji="1" lang="ja-JP" altLang="en-US" sz="2000" dirty="0"/>
                        </a:p>
                      </a:txBody>
                      <a:tcPr/>
                    </a:tc>
                    <a:tc>
                      <a:txBody>
                        <a:bodyPr/>
                        <a:lstStyle/>
                        <a:p>
                          <a:endParaRPr lang="ja-JP"/>
                        </a:p>
                      </a:txBody>
                      <a:tcPr>
                        <a:blipFill>
                          <a:blip r:embed="rId6"/>
                          <a:stretch>
                            <a:fillRect l="-164356" t="-309231" r="-270627" b="-27692"/>
                          </a:stretch>
                        </a:blipFill>
                      </a:tcPr>
                    </a:tc>
                    <a:tc>
                      <a:txBody>
                        <a:bodyPr/>
                        <a:lstStyle/>
                        <a:p>
                          <a:pPr algn="ctr"/>
                          <a:r>
                            <a:rPr kumimoji="1" lang="en-US" altLang="ja-JP" sz="2000" dirty="0" smtClean="0">
                              <a:latin typeface="Cambria Math" panose="02040503050406030204" pitchFamily="18" charset="0"/>
                              <a:ea typeface="Cambria Math" panose="02040503050406030204" pitchFamily="18" charset="0"/>
                            </a:rPr>
                            <a:t>rand (0,</a:t>
                          </a:r>
                          <a:r>
                            <a:rPr kumimoji="1" lang="en-US" altLang="ja-JP" sz="2000" baseline="0" dirty="0" smtClean="0">
                              <a:latin typeface="Cambria Math" panose="02040503050406030204" pitchFamily="18" charset="0"/>
                              <a:ea typeface="Cambria Math" panose="02040503050406030204" pitchFamily="18" charset="0"/>
                            </a:rPr>
                            <a:t> </a:t>
                          </a:r>
                          <a:r>
                            <a:rPr kumimoji="1" lang="en-US" altLang="ja-JP" sz="2000" dirty="0" smtClean="0">
                              <a:latin typeface="Cambria Math" panose="02040503050406030204" pitchFamily="18" charset="0"/>
                              <a:ea typeface="Cambria Math" panose="02040503050406030204" pitchFamily="18" charset="0"/>
                            </a:rPr>
                            <a:t>1)</a:t>
                          </a:r>
                          <a:endParaRPr kumimoji="1" lang="ja-JP" altLang="en-US" sz="2000" dirty="0">
                            <a:latin typeface="Cambria Math" panose="02040503050406030204" pitchFamily="18" charset="0"/>
                          </a:endParaRPr>
                        </a:p>
                      </a:txBody>
                      <a:tcPr/>
                    </a:tc>
                    <a:tc>
                      <a:txBody>
                        <a:bodyPr/>
                        <a:lstStyle/>
                        <a:p>
                          <a:pPr algn="l"/>
                          <a:endParaRPr kumimoji="1" lang="ja-JP" altLang="en-US" sz="2000" dirty="0"/>
                        </a:p>
                      </a:txBody>
                      <a:tcPr/>
                    </a:tc>
                    <a:tc>
                      <a:txBody>
                        <a:bodyPr/>
                        <a:lstStyle/>
                        <a:p>
                          <a:pPr algn="l"/>
                          <a:r>
                            <a:rPr kumimoji="1" lang="en-US" altLang="ja-JP" sz="2000" dirty="0" smtClean="0"/>
                            <a:t>Threshold</a:t>
                          </a:r>
                          <a:endParaRPr kumimoji="1" lang="ja-JP" altLang="en-US" sz="2000" dirty="0"/>
                        </a:p>
                      </a:txBody>
                      <a:tcPr/>
                    </a:tc>
                    <a:tc>
                      <a:txBody>
                        <a:bodyPr/>
                        <a:lstStyle/>
                        <a:p>
                          <a:endParaRPr lang="ja-JP"/>
                        </a:p>
                      </a:txBody>
                      <a:tcPr>
                        <a:blipFill>
                          <a:blip r:embed="rId6"/>
                          <a:stretch>
                            <a:fillRect l="-1926471" t="-309231" r="-357353" b="-27692"/>
                          </a:stretch>
                        </a:blipFill>
                      </a:tcPr>
                    </a:tc>
                    <a:tc>
                      <a:txBody>
                        <a:bodyPr/>
                        <a:lstStyle/>
                        <a:p>
                          <a:endParaRPr lang="ja-JP"/>
                        </a:p>
                      </a:txBody>
                      <a:tcPr>
                        <a:blipFill>
                          <a:blip r:embed="rId6"/>
                          <a:stretch>
                            <a:fillRect l="-576569" t="-309231" r="-1674" b="-27692"/>
                          </a:stretch>
                        </a:blipFill>
                      </a:tcPr>
                    </a:tc>
                    <a:extLst>
                      <a:ext uri="{0D108BD9-81ED-4DB2-BD59-A6C34878D82A}">
                        <a16:rowId xmlns:a16="http://schemas.microsoft.com/office/drawing/2014/main" val="2525095682"/>
                      </a:ext>
                    </a:extLst>
                  </a:tr>
                </a:tbl>
              </a:graphicData>
            </a:graphic>
          </p:graphicFrame>
        </mc:Fallback>
      </mc:AlternateContent>
      <p:sp>
        <p:nvSpPr>
          <p:cNvPr id="16" name="正方形/長方形 15"/>
          <p:cNvSpPr/>
          <p:nvPr/>
        </p:nvSpPr>
        <p:spPr>
          <a:xfrm>
            <a:off x="6423622" y="1549059"/>
            <a:ext cx="3758273" cy="461665"/>
          </a:xfrm>
          <a:prstGeom prst="rect">
            <a:avLst/>
          </a:prstGeom>
        </p:spPr>
        <p:txBody>
          <a:bodyPr wrap="none">
            <a:spAutoFit/>
          </a:bodyPr>
          <a:lstStyle/>
          <a:p>
            <a:r>
              <a:rPr kumimoji="1" lang="en-US" altLang="ja-JP" sz="2400" b="1" dirty="0" smtClean="0">
                <a:solidFill>
                  <a:schemeClr val="tx1">
                    <a:lumMod val="75000"/>
                    <a:lumOff val="25000"/>
                  </a:schemeClr>
                </a:solidFill>
              </a:rPr>
              <a:t>Evaluation measurement</a:t>
            </a:r>
            <a:endParaRPr kumimoji="1" lang="ja-JP" altLang="en-US" sz="2400" b="1" dirty="0">
              <a:solidFill>
                <a:schemeClr val="tx1">
                  <a:lumMod val="75000"/>
                  <a:lumOff val="25000"/>
                </a:schemeClr>
              </a:solidFill>
            </a:endParaRPr>
          </a:p>
        </p:txBody>
      </p:sp>
      <mc:AlternateContent xmlns:mc="http://schemas.openxmlformats.org/markup-compatibility/2006" xmlns:a14="http://schemas.microsoft.com/office/drawing/2010/main">
        <mc:Choice Requires="a14">
          <p:sp>
            <p:nvSpPr>
              <p:cNvPr id="17" name="正方形/長方形 16"/>
              <p:cNvSpPr/>
              <p:nvPr/>
            </p:nvSpPr>
            <p:spPr>
              <a:xfrm>
                <a:off x="8820020" y="2741318"/>
                <a:ext cx="2982876" cy="369332"/>
              </a:xfrm>
              <a:prstGeom prst="rect">
                <a:avLst/>
              </a:prstGeom>
            </p:spPr>
            <p:txBody>
              <a:bodyPr wrap="square">
                <a:spAutoFit/>
              </a:bodyPr>
              <a:lstStyle/>
              <a:p>
                <a14:m>
                  <m:oMath xmlns:m="http://schemas.openxmlformats.org/officeDocument/2006/math">
                    <m:r>
                      <a:rPr kumimoji="1" lang="en-US" altLang="ja-JP" b="0" i="1" smtClean="0">
                        <a:solidFill>
                          <a:schemeClr val="accent4">
                            <a:lumMod val="60000"/>
                            <a:lumOff val="40000"/>
                          </a:schemeClr>
                        </a:solidFill>
                        <a:latin typeface="Cambria Math" panose="02040503050406030204" pitchFamily="18" charset="0"/>
                      </a:rPr>
                      <m:t>𝐹𝑃𝑠</m:t>
                    </m:r>
                  </m:oMath>
                </a14:m>
                <a:r>
                  <a:rPr kumimoji="1" lang="en-US" altLang="ja-JP" dirty="0" smtClean="0">
                    <a:solidFill>
                      <a:schemeClr val="accent4">
                        <a:lumMod val="60000"/>
                        <a:lumOff val="40000"/>
                      </a:schemeClr>
                    </a:solidFill>
                  </a:rPr>
                  <a:t>: found peaks (optima)</a:t>
                </a:r>
              </a:p>
            </p:txBody>
          </p:sp>
        </mc:Choice>
        <mc:Fallback xmlns="">
          <p:sp>
            <p:nvSpPr>
              <p:cNvPr id="17" name="正方形/長方形 16"/>
              <p:cNvSpPr>
                <a:spLocks noRot="1" noChangeAspect="1" noMove="1" noResize="1" noEditPoints="1" noAdjustHandles="1" noChangeArrowheads="1" noChangeShapeType="1" noTextEdit="1"/>
              </p:cNvSpPr>
              <p:nvPr/>
            </p:nvSpPr>
            <p:spPr>
              <a:xfrm>
                <a:off x="8820020" y="2741318"/>
                <a:ext cx="2982876" cy="369332"/>
              </a:xfrm>
              <a:prstGeom prst="rect">
                <a:avLst/>
              </a:prstGeom>
              <a:blipFill>
                <a:blip r:embed="rId7"/>
                <a:stretch>
                  <a:fillRect t="-8333" b="-28333"/>
                </a:stretch>
              </a:blipFill>
            </p:spPr>
            <p:txBody>
              <a:bodyPr/>
              <a:lstStyle/>
              <a:p>
                <a:r>
                  <a:rPr lang="ja-JP" altLang="en-US">
                    <a:noFill/>
                  </a:rPr>
                  <a:t> </a:t>
                </a:r>
              </a:p>
            </p:txBody>
          </p:sp>
        </mc:Fallback>
      </mc:AlternateContent>
      <p:sp>
        <p:nvSpPr>
          <p:cNvPr id="18" name="テキスト ボックス 17"/>
          <p:cNvSpPr txBox="1"/>
          <p:nvPr/>
        </p:nvSpPr>
        <p:spPr>
          <a:xfrm>
            <a:off x="6945819" y="2460262"/>
            <a:ext cx="1355834" cy="276999"/>
          </a:xfrm>
          <a:prstGeom prst="rect">
            <a:avLst/>
          </a:prstGeom>
          <a:noFill/>
        </p:spPr>
        <p:txBody>
          <a:bodyPr wrap="square" rtlCol="0">
            <a:spAutoFit/>
          </a:bodyPr>
          <a:lstStyle/>
          <a:p>
            <a:r>
              <a:rPr kumimoji="1" lang="en-US" altLang="ja-JP" sz="1200" i="1" dirty="0" smtClean="0"/>
              <a:t>[</a:t>
            </a:r>
            <a:r>
              <a:rPr kumimoji="1" lang="en-US" altLang="ja-JP" sz="1200" i="1" dirty="0" err="1" smtClean="0"/>
              <a:t>X.Li</a:t>
            </a:r>
            <a:r>
              <a:rPr kumimoji="1" lang="en-US" altLang="ja-JP" sz="1200" i="1" dirty="0" smtClean="0"/>
              <a:t>, et. al</a:t>
            </a:r>
            <a:r>
              <a:rPr kumimoji="1" lang="en-US" altLang="ja-JP" sz="1200" i="1" dirty="0" smtClean="0"/>
              <a:t>, 2013</a:t>
            </a:r>
            <a:r>
              <a:rPr kumimoji="1" lang="en-US" altLang="ja-JP" sz="1200" i="1" dirty="0" smtClean="0"/>
              <a:t>] </a:t>
            </a:r>
            <a:endParaRPr kumimoji="1" lang="ja-JP" altLang="en-US" sz="1200" i="1" dirty="0"/>
          </a:p>
        </p:txBody>
      </p:sp>
      <p:pic>
        <p:nvPicPr>
          <p:cNvPr id="4" name="図 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303952" y="1328684"/>
            <a:ext cx="1920000" cy="1440000"/>
          </a:xfrm>
          <a:prstGeom prst="rect">
            <a:avLst/>
          </a:prstGeom>
        </p:spPr>
      </p:pic>
      <mc:AlternateContent xmlns:mc="http://schemas.openxmlformats.org/markup-compatibility/2006" xmlns:a14="http://schemas.microsoft.com/office/drawing/2010/main">
        <mc:Choice Requires="a14">
          <p:sp>
            <p:nvSpPr>
              <p:cNvPr id="5" name="正方形/長方形 4"/>
              <p:cNvSpPr/>
              <p:nvPr/>
            </p:nvSpPr>
            <p:spPr>
              <a:xfrm>
                <a:off x="8255635" y="3076840"/>
                <a:ext cx="1480213" cy="369332"/>
              </a:xfrm>
              <a:prstGeom prst="rect">
                <a:avLst/>
              </a:prstGeom>
            </p:spPr>
            <p:txBody>
              <a:bodyPr wrap="none">
                <a:spAutoFit/>
              </a:bodyPr>
              <a:lstStyle/>
              <a:p>
                <a14:m>
                  <m:oMath xmlns:m="http://schemas.openxmlformats.org/officeDocument/2006/math">
                    <m:r>
                      <a:rPr kumimoji="1" lang="en-US" altLang="ja-JP" i="1" smtClean="0">
                        <a:solidFill>
                          <a:schemeClr val="accent4">
                            <a:lumMod val="60000"/>
                            <a:lumOff val="40000"/>
                          </a:schemeClr>
                        </a:solidFill>
                        <a:latin typeface="Cambria Math" panose="02040503050406030204" pitchFamily="18" charset="0"/>
                      </a:rPr>
                      <m:t>𝑀𝑅</m:t>
                    </m:r>
                  </m:oMath>
                </a14:m>
                <a:r>
                  <a:rPr kumimoji="1" lang="en-US" altLang="ja-JP" dirty="0">
                    <a:solidFill>
                      <a:schemeClr val="accent4">
                        <a:lumMod val="60000"/>
                        <a:lumOff val="40000"/>
                      </a:schemeClr>
                    </a:solidFill>
                  </a:rPr>
                  <a:t>: Max run</a:t>
                </a:r>
                <a:endParaRPr kumimoji="1" lang="ja-JP" altLang="en-US" dirty="0">
                  <a:solidFill>
                    <a:schemeClr val="accent4">
                      <a:lumMod val="60000"/>
                      <a:lumOff val="40000"/>
                    </a:schemeClr>
                  </a:solidFill>
                </a:endParaRPr>
              </a:p>
            </p:txBody>
          </p:sp>
        </mc:Choice>
        <mc:Fallback xmlns="">
          <p:sp>
            <p:nvSpPr>
              <p:cNvPr id="5" name="正方形/長方形 4"/>
              <p:cNvSpPr>
                <a:spLocks noRot="1" noChangeAspect="1" noMove="1" noResize="1" noEditPoints="1" noAdjustHandles="1" noChangeArrowheads="1" noChangeShapeType="1" noTextEdit="1"/>
              </p:cNvSpPr>
              <p:nvPr/>
            </p:nvSpPr>
            <p:spPr>
              <a:xfrm>
                <a:off x="8255635" y="3076840"/>
                <a:ext cx="1480213" cy="369332"/>
              </a:xfrm>
              <a:prstGeom prst="rect">
                <a:avLst/>
              </a:prstGeom>
              <a:blipFill>
                <a:blip r:embed="rId9"/>
                <a:stretch>
                  <a:fillRect t="-8333" r="-3292" b="-28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正方形/長方形 5"/>
              <p:cNvSpPr/>
              <p:nvPr/>
            </p:nvSpPr>
            <p:spPr>
              <a:xfrm>
                <a:off x="10042634" y="3076840"/>
                <a:ext cx="1597553" cy="369332"/>
              </a:xfrm>
              <a:prstGeom prst="rect">
                <a:avLst/>
              </a:prstGeom>
            </p:spPr>
            <p:txBody>
              <a:bodyPr wrap="none">
                <a:spAutoFit/>
              </a:bodyPr>
              <a:lstStyle/>
              <a:p>
                <a14:m>
                  <m:oMath xmlns:m="http://schemas.openxmlformats.org/officeDocument/2006/math">
                    <m:r>
                      <a:rPr kumimoji="1" lang="en-US" altLang="ja-JP" i="1" smtClean="0">
                        <a:solidFill>
                          <a:schemeClr val="accent4">
                            <a:lumMod val="60000"/>
                            <a:lumOff val="40000"/>
                          </a:schemeClr>
                        </a:solidFill>
                        <a:latin typeface="Cambria Math" panose="02040503050406030204" pitchFamily="18" charset="0"/>
                      </a:rPr>
                      <m:t>𝑇𝑃</m:t>
                    </m:r>
                  </m:oMath>
                </a14:m>
                <a:r>
                  <a:rPr kumimoji="1" lang="en-US" altLang="ja-JP" dirty="0">
                    <a:solidFill>
                      <a:schemeClr val="accent4">
                        <a:lumMod val="60000"/>
                        <a:lumOff val="40000"/>
                      </a:schemeClr>
                    </a:solidFill>
                  </a:rPr>
                  <a:t>: total </a:t>
                </a:r>
                <a:r>
                  <a:rPr kumimoji="1" lang="en-US" altLang="ja-JP" dirty="0" smtClean="0">
                    <a:solidFill>
                      <a:schemeClr val="accent4">
                        <a:lumMod val="60000"/>
                        <a:lumOff val="40000"/>
                      </a:schemeClr>
                    </a:solidFill>
                  </a:rPr>
                  <a:t>peak</a:t>
                </a:r>
                <a:endParaRPr kumimoji="1" lang="en-US" altLang="ja-JP" dirty="0">
                  <a:solidFill>
                    <a:schemeClr val="accent4">
                      <a:lumMod val="60000"/>
                      <a:lumOff val="40000"/>
                    </a:schemeClr>
                  </a:solidFill>
                </a:endParaRPr>
              </a:p>
            </p:txBody>
          </p:sp>
        </mc:Choice>
        <mc:Fallback xmlns="">
          <p:sp>
            <p:nvSpPr>
              <p:cNvPr id="6" name="正方形/長方形 5"/>
              <p:cNvSpPr>
                <a:spLocks noRot="1" noChangeAspect="1" noMove="1" noResize="1" noEditPoints="1" noAdjustHandles="1" noChangeArrowheads="1" noChangeShapeType="1" noTextEdit="1"/>
              </p:cNvSpPr>
              <p:nvPr/>
            </p:nvSpPr>
            <p:spPr>
              <a:xfrm>
                <a:off x="10042634" y="3076840"/>
                <a:ext cx="1597553" cy="369332"/>
              </a:xfrm>
              <a:prstGeom prst="rect">
                <a:avLst/>
              </a:prstGeom>
              <a:blipFill>
                <a:blip r:embed="rId10"/>
                <a:stretch>
                  <a:fillRect t="-8333" r="-763" b="-28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正方形/長方形 18"/>
              <p:cNvSpPr/>
              <p:nvPr/>
            </p:nvSpPr>
            <p:spPr>
              <a:xfrm>
                <a:off x="6647548" y="3595384"/>
                <a:ext cx="4650889" cy="506870"/>
              </a:xfrm>
              <a:prstGeom prst="rect">
                <a:avLst/>
              </a:prstGeom>
            </p:spPr>
            <p:txBody>
              <a:bodyPr wrap="none">
                <a:spAutoFit/>
              </a:bodyPr>
              <a:lstStyle/>
              <a:p>
                <a:pPr marL="285750" indent="-285750">
                  <a:buFont typeface="Arial" panose="020B0604020202020204" pitchFamily="34" charset="0"/>
                  <a:buChar char="•"/>
                </a:pPr>
                <a14:m>
                  <m:oMath xmlns:m="http://schemas.openxmlformats.org/officeDocument/2006/math">
                    <m:r>
                      <a:rPr kumimoji="1" lang="en-US" altLang="ja-JP" i="1" smtClean="0">
                        <a:latin typeface="Cambria Math" panose="02040503050406030204" pitchFamily="18" charset="0"/>
                      </a:rPr>
                      <m:t>𝑃</m:t>
                    </m:r>
                    <m:r>
                      <a:rPr kumimoji="1" lang="en-US" altLang="ja-JP" b="0" i="1" smtClean="0">
                        <a:latin typeface="Cambria Math" panose="02040503050406030204" pitchFamily="18" charset="0"/>
                      </a:rPr>
                      <m:t>𝑒𝑎𝑘</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𝐴𝑐𝑐𝑢𝑟𝑎𝑐𝑦</m:t>
                    </m:r>
                    <m:r>
                      <a:rPr kumimoji="1" lang="en-US" altLang="ja-JP" i="1" smtClean="0">
                        <a:latin typeface="Cambria Math" panose="02040503050406030204" pitchFamily="18" charset="0"/>
                      </a:rPr>
                      <m:t>=</m:t>
                    </m:r>
                    <m:nary>
                      <m:naryPr>
                        <m:chr m:val="∑"/>
                        <m:ctrlPr>
                          <a:rPr kumimoji="1" lang="en-US" altLang="ja-JP" b="0" i="1" smtClean="0">
                            <a:latin typeface="Cambria Math" panose="02040503050406030204" pitchFamily="18" charset="0"/>
                          </a:rPr>
                        </m:ctrlPr>
                      </m:naryPr>
                      <m:sub>
                        <m:r>
                          <a:rPr kumimoji="1" lang="en-US" altLang="ja-JP" b="0" i="1" smtClean="0">
                            <a:latin typeface="Cambria Math" panose="02040503050406030204" pitchFamily="18" charset="0"/>
                          </a:rPr>
                          <m:t>𝑗</m:t>
                        </m:r>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𝑇𝑃</m:t>
                        </m:r>
                      </m:sup>
                      <m:e>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𝐹</m:t>
                            </m:r>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𝑠</m:t>
                                    </m:r>
                                  </m:e>
                                  <m:sub>
                                    <m:r>
                                      <a:rPr kumimoji="1" lang="en-US" altLang="ja-JP" b="0" i="1" smtClean="0">
                                        <a:latin typeface="Cambria Math" panose="02040503050406030204" pitchFamily="18" charset="0"/>
                                      </a:rPr>
                                      <m:t>𝑗</m:t>
                                    </m:r>
                                  </m:sub>
                                </m:sSub>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𝐹</m:t>
                            </m:r>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𝑁</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𝑁</m:t>
                                        </m:r>
                                      </m:e>
                                      <m:sub>
                                        <m:r>
                                          <a:rPr kumimoji="1" lang="en-US" altLang="ja-JP" b="0" i="1" smtClean="0">
                                            <a:latin typeface="Cambria Math" panose="02040503050406030204" pitchFamily="18" charset="0"/>
                                          </a:rPr>
                                          <m:t>𝑗</m:t>
                                        </m:r>
                                      </m:sub>
                                    </m:sSub>
                                  </m:sub>
                                </m:sSub>
                              </m:e>
                            </m:d>
                          </m:e>
                        </m:d>
                      </m:e>
                    </m:nary>
                  </m:oMath>
                </a14:m>
                <a:endParaRPr lang="ja-JP" altLang="en-US" dirty="0"/>
              </a:p>
            </p:txBody>
          </p:sp>
        </mc:Choice>
        <mc:Fallback xmlns="">
          <p:sp>
            <p:nvSpPr>
              <p:cNvPr id="19" name="正方形/長方形 18"/>
              <p:cNvSpPr>
                <a:spLocks noRot="1" noChangeAspect="1" noMove="1" noResize="1" noEditPoints="1" noAdjustHandles="1" noChangeArrowheads="1" noChangeShapeType="1" noTextEdit="1"/>
              </p:cNvSpPr>
              <p:nvPr/>
            </p:nvSpPr>
            <p:spPr>
              <a:xfrm>
                <a:off x="6647548" y="3595384"/>
                <a:ext cx="4650889" cy="506870"/>
              </a:xfrm>
              <a:prstGeom prst="rect">
                <a:avLst/>
              </a:prstGeom>
              <a:blipFill>
                <a:blip r:embed="rId11"/>
                <a:stretch>
                  <a:fillRect l="-786" t="-73494" b="-122892"/>
                </a:stretch>
              </a:blipFill>
            </p:spPr>
            <p:txBody>
              <a:bodyPr/>
              <a:lstStyle/>
              <a:p>
                <a:r>
                  <a:rPr lang="ja-JP" altLang="en-US">
                    <a:noFill/>
                  </a:rPr>
                  <a:t> </a:t>
                </a:r>
              </a:p>
            </p:txBody>
          </p:sp>
        </mc:Fallback>
      </mc:AlternateContent>
      <p:sp>
        <p:nvSpPr>
          <p:cNvPr id="21" name="テキスト ボックス 20"/>
          <p:cNvSpPr txBox="1"/>
          <p:nvPr/>
        </p:nvSpPr>
        <p:spPr>
          <a:xfrm>
            <a:off x="6945819" y="3963754"/>
            <a:ext cx="1574635" cy="276999"/>
          </a:xfrm>
          <a:prstGeom prst="rect">
            <a:avLst/>
          </a:prstGeom>
          <a:noFill/>
        </p:spPr>
        <p:txBody>
          <a:bodyPr wrap="square" rtlCol="0">
            <a:spAutoFit/>
          </a:bodyPr>
          <a:lstStyle/>
          <a:p>
            <a:r>
              <a:rPr kumimoji="1" lang="en-US" altLang="ja-JP" sz="1200" i="1" dirty="0" smtClean="0"/>
              <a:t>[R. Thomsen</a:t>
            </a:r>
            <a:r>
              <a:rPr kumimoji="1" lang="en-US" altLang="ja-JP" sz="1200" i="1" dirty="0" smtClean="0"/>
              <a:t>, 2004</a:t>
            </a:r>
            <a:r>
              <a:rPr kumimoji="1" lang="en-US" altLang="ja-JP" sz="1200" i="1" dirty="0" smtClean="0"/>
              <a:t>] </a:t>
            </a:r>
            <a:endParaRPr kumimoji="1" lang="ja-JP" altLang="en-US" sz="1200" i="1" dirty="0"/>
          </a:p>
        </p:txBody>
      </p:sp>
      <mc:AlternateContent xmlns:mc="http://schemas.openxmlformats.org/markup-compatibility/2006" xmlns:a14="http://schemas.microsoft.com/office/drawing/2010/main">
        <mc:Choice Requires="a14">
          <p:sp>
            <p:nvSpPr>
              <p:cNvPr id="20" name="正方形/長方形 19"/>
              <p:cNvSpPr/>
              <p:nvPr/>
            </p:nvSpPr>
            <p:spPr>
              <a:xfrm>
                <a:off x="6694391" y="4267305"/>
                <a:ext cx="1892569" cy="391646"/>
              </a:xfrm>
              <a:prstGeom prst="rect">
                <a:avLst/>
              </a:prstGeom>
            </p:spPr>
            <p:txBody>
              <a:bodyPr wrap="none">
                <a:spAutoFit/>
              </a:bodyPr>
              <a:lstStyle/>
              <a:p>
                <a14:m>
                  <m:oMath xmlns:m="http://schemas.openxmlformats.org/officeDocument/2006/math">
                    <m:sSub>
                      <m:sSubPr>
                        <m:ctrlPr>
                          <a:rPr kumimoji="1" lang="en-US" altLang="ja-JP" b="0" i="1" smtClean="0">
                            <a:solidFill>
                              <a:schemeClr val="accent4">
                                <a:lumMod val="60000"/>
                                <a:lumOff val="40000"/>
                              </a:schemeClr>
                            </a:solidFill>
                            <a:latin typeface="Cambria Math" panose="02040503050406030204" pitchFamily="18" charset="0"/>
                          </a:rPr>
                        </m:ctrlPr>
                      </m:sSubPr>
                      <m:e>
                        <m:r>
                          <a:rPr kumimoji="1" lang="en-US" altLang="ja-JP" b="0" i="1" smtClean="0">
                            <a:solidFill>
                              <a:schemeClr val="accent4">
                                <a:lumMod val="60000"/>
                                <a:lumOff val="40000"/>
                              </a:schemeClr>
                            </a:solidFill>
                            <a:latin typeface="Cambria Math" panose="02040503050406030204" pitchFamily="18" charset="0"/>
                          </a:rPr>
                          <m:t>𝑆</m:t>
                        </m:r>
                      </m:e>
                      <m:sub>
                        <m:r>
                          <a:rPr kumimoji="1" lang="en-US" altLang="ja-JP" b="0" i="1" smtClean="0">
                            <a:solidFill>
                              <a:schemeClr val="accent4">
                                <a:lumMod val="60000"/>
                                <a:lumOff val="40000"/>
                              </a:schemeClr>
                            </a:solidFill>
                            <a:latin typeface="Cambria Math" panose="02040503050406030204" pitchFamily="18" charset="0"/>
                          </a:rPr>
                          <m:t>𝑗</m:t>
                        </m:r>
                      </m:sub>
                    </m:sSub>
                  </m:oMath>
                </a14:m>
                <a:r>
                  <a:rPr kumimoji="1" lang="en-US" altLang="ja-JP" dirty="0">
                    <a:solidFill>
                      <a:schemeClr val="accent4">
                        <a:lumMod val="60000"/>
                        <a:lumOff val="40000"/>
                      </a:schemeClr>
                    </a:solidFill>
                  </a:rPr>
                  <a:t>: </a:t>
                </a:r>
                <a:r>
                  <a:rPr kumimoji="1" lang="en-US" altLang="ja-JP" dirty="0" smtClean="0">
                    <a:solidFill>
                      <a:schemeClr val="accent4">
                        <a:lumMod val="60000"/>
                        <a:lumOff val="40000"/>
                      </a:schemeClr>
                    </a:solidFill>
                  </a:rPr>
                  <a:t>peak (optima)</a:t>
                </a:r>
                <a:endParaRPr kumimoji="1" lang="ja-JP" altLang="en-US" dirty="0">
                  <a:solidFill>
                    <a:schemeClr val="accent4">
                      <a:lumMod val="60000"/>
                      <a:lumOff val="40000"/>
                    </a:schemeClr>
                  </a:solidFill>
                </a:endParaRPr>
              </a:p>
            </p:txBody>
          </p:sp>
        </mc:Choice>
        <mc:Fallback xmlns="">
          <p:sp>
            <p:nvSpPr>
              <p:cNvPr id="20" name="正方形/長方形 19"/>
              <p:cNvSpPr>
                <a:spLocks noRot="1" noChangeAspect="1" noMove="1" noResize="1" noEditPoints="1" noAdjustHandles="1" noChangeArrowheads="1" noChangeShapeType="1" noTextEdit="1"/>
              </p:cNvSpPr>
              <p:nvPr/>
            </p:nvSpPr>
            <p:spPr>
              <a:xfrm>
                <a:off x="6694391" y="4267305"/>
                <a:ext cx="1892569" cy="391646"/>
              </a:xfrm>
              <a:prstGeom prst="rect">
                <a:avLst/>
              </a:prstGeom>
              <a:blipFill>
                <a:blip r:embed="rId12"/>
                <a:stretch>
                  <a:fillRect t="-7813" r="-1929" b="-1875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正方形/長方形 21"/>
              <p:cNvSpPr/>
              <p:nvPr/>
            </p:nvSpPr>
            <p:spPr>
              <a:xfrm>
                <a:off x="8623917" y="4234604"/>
                <a:ext cx="3365793" cy="424347"/>
              </a:xfrm>
              <a:prstGeom prst="rect">
                <a:avLst/>
              </a:prstGeom>
            </p:spPr>
            <p:txBody>
              <a:bodyPr wrap="none">
                <a:spAutoFit/>
              </a:bodyPr>
              <a:lstStyle/>
              <a:p>
                <a14:m>
                  <m:oMath xmlns:m="http://schemas.openxmlformats.org/officeDocument/2006/math">
                    <m:sSub>
                      <m:sSubPr>
                        <m:ctrlPr>
                          <a:rPr kumimoji="1" lang="en-US" altLang="ja-JP" b="0" i="1" smtClean="0">
                            <a:solidFill>
                              <a:schemeClr val="accent4">
                                <a:lumMod val="60000"/>
                                <a:lumOff val="40000"/>
                              </a:schemeClr>
                            </a:solidFill>
                            <a:latin typeface="Cambria Math" panose="02040503050406030204" pitchFamily="18" charset="0"/>
                          </a:rPr>
                        </m:ctrlPr>
                      </m:sSubPr>
                      <m:e>
                        <m:r>
                          <a:rPr kumimoji="1" lang="en-US" altLang="ja-JP" b="0" i="1" smtClean="0">
                            <a:solidFill>
                              <a:schemeClr val="accent4">
                                <a:lumMod val="60000"/>
                                <a:lumOff val="40000"/>
                              </a:schemeClr>
                            </a:solidFill>
                            <a:latin typeface="Cambria Math" panose="02040503050406030204" pitchFamily="18" charset="0"/>
                          </a:rPr>
                          <m:t>𝑥</m:t>
                        </m:r>
                      </m:e>
                      <m:sub>
                        <m:r>
                          <a:rPr kumimoji="1" lang="en-US" altLang="ja-JP" b="0" i="1" smtClean="0">
                            <a:solidFill>
                              <a:schemeClr val="accent4">
                                <a:lumMod val="60000"/>
                                <a:lumOff val="40000"/>
                              </a:schemeClr>
                            </a:solidFill>
                            <a:latin typeface="Cambria Math" panose="02040503050406030204" pitchFamily="18" charset="0"/>
                          </a:rPr>
                          <m:t>𝑁</m:t>
                        </m:r>
                        <m:sSub>
                          <m:sSubPr>
                            <m:ctrlPr>
                              <a:rPr kumimoji="1" lang="en-US" altLang="ja-JP" b="0" i="1" smtClean="0">
                                <a:solidFill>
                                  <a:schemeClr val="accent4">
                                    <a:lumMod val="60000"/>
                                    <a:lumOff val="40000"/>
                                  </a:schemeClr>
                                </a:solidFill>
                                <a:latin typeface="Cambria Math" panose="02040503050406030204" pitchFamily="18" charset="0"/>
                              </a:rPr>
                            </m:ctrlPr>
                          </m:sSubPr>
                          <m:e>
                            <m:r>
                              <a:rPr kumimoji="1" lang="en-US" altLang="ja-JP" b="0" i="1" smtClean="0">
                                <a:solidFill>
                                  <a:schemeClr val="accent4">
                                    <a:lumMod val="60000"/>
                                    <a:lumOff val="40000"/>
                                  </a:schemeClr>
                                </a:solidFill>
                                <a:latin typeface="Cambria Math" panose="02040503050406030204" pitchFamily="18" charset="0"/>
                              </a:rPr>
                              <m:t>𝑁</m:t>
                            </m:r>
                          </m:e>
                          <m:sub>
                            <m:r>
                              <a:rPr kumimoji="1" lang="en-US" altLang="ja-JP" b="0" i="1" smtClean="0">
                                <a:solidFill>
                                  <a:schemeClr val="accent4">
                                    <a:lumMod val="60000"/>
                                    <a:lumOff val="40000"/>
                                  </a:schemeClr>
                                </a:solidFill>
                                <a:latin typeface="Cambria Math" panose="02040503050406030204" pitchFamily="18" charset="0"/>
                              </a:rPr>
                              <m:t>𝑗</m:t>
                            </m:r>
                          </m:sub>
                        </m:sSub>
                      </m:sub>
                    </m:sSub>
                  </m:oMath>
                </a14:m>
                <a:r>
                  <a:rPr kumimoji="1" lang="en-US" altLang="ja-JP" dirty="0">
                    <a:solidFill>
                      <a:schemeClr val="accent4">
                        <a:lumMod val="60000"/>
                        <a:lumOff val="40000"/>
                      </a:schemeClr>
                    </a:solidFill>
                  </a:rPr>
                  <a:t>: </a:t>
                </a:r>
                <a:r>
                  <a:rPr kumimoji="1" lang="en-US" altLang="ja-JP" dirty="0" smtClean="0">
                    <a:solidFill>
                      <a:schemeClr val="accent4">
                        <a:lumMod val="60000"/>
                        <a:lumOff val="40000"/>
                      </a:schemeClr>
                    </a:solidFill>
                  </a:rPr>
                  <a:t>nearest neighbor solution</a:t>
                </a:r>
                <a:endParaRPr kumimoji="1" lang="ja-JP" altLang="en-US" dirty="0">
                  <a:solidFill>
                    <a:schemeClr val="accent4">
                      <a:lumMod val="60000"/>
                      <a:lumOff val="40000"/>
                    </a:schemeClr>
                  </a:solidFill>
                </a:endParaRPr>
              </a:p>
            </p:txBody>
          </p:sp>
        </mc:Choice>
        <mc:Fallback xmlns="">
          <p:sp>
            <p:nvSpPr>
              <p:cNvPr id="22" name="正方形/長方形 21"/>
              <p:cNvSpPr>
                <a:spLocks noRot="1" noChangeAspect="1" noMove="1" noResize="1" noEditPoints="1" noAdjustHandles="1" noChangeArrowheads="1" noChangeShapeType="1" noTextEdit="1"/>
              </p:cNvSpPr>
              <p:nvPr/>
            </p:nvSpPr>
            <p:spPr>
              <a:xfrm>
                <a:off x="8623917" y="4234604"/>
                <a:ext cx="3365793" cy="424347"/>
              </a:xfrm>
              <a:prstGeom prst="rect">
                <a:avLst/>
              </a:prstGeom>
              <a:blipFill>
                <a:blip r:embed="rId13"/>
                <a:stretch>
                  <a:fillRect t="-8696" r="-906" b="-1014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054579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latin typeface="+mj-lt"/>
              </a:rPr>
              <a:t>Introduction</a:t>
            </a:r>
            <a:endParaRPr kumimoji="1" lang="ja-JP" altLang="en-US" dirty="0">
              <a:latin typeface="+mj-lt"/>
            </a:endParaRPr>
          </a:p>
        </p:txBody>
      </p:sp>
      <p:sp>
        <p:nvSpPr>
          <p:cNvPr id="7" name="テキスト ボックス 6"/>
          <p:cNvSpPr txBox="1"/>
          <p:nvPr/>
        </p:nvSpPr>
        <p:spPr>
          <a:xfrm>
            <a:off x="-5810" y="1772110"/>
            <a:ext cx="6141123" cy="461665"/>
          </a:xfrm>
          <a:prstGeom prst="rect">
            <a:avLst/>
          </a:prstGeom>
          <a:noFill/>
        </p:spPr>
        <p:txBody>
          <a:bodyPr wrap="square" rtlCol="0">
            <a:spAutoFit/>
          </a:bodyPr>
          <a:lstStyle/>
          <a:p>
            <a:pPr algn="ctr"/>
            <a:r>
              <a:rPr kumimoji="1" lang="en-US" altLang="ja-JP" sz="2400" i="1" dirty="0" smtClean="0">
                <a:solidFill>
                  <a:schemeClr val="tx1">
                    <a:lumMod val="75000"/>
                    <a:lumOff val="25000"/>
                  </a:schemeClr>
                </a:solidFill>
              </a:rPr>
              <a:t>Ex. Selecting landing sites in lunar mission</a:t>
            </a:r>
            <a:endParaRPr kumimoji="1" lang="ja-JP" altLang="en-US" sz="2400" i="1" dirty="0">
              <a:solidFill>
                <a:schemeClr val="tx1">
                  <a:lumMod val="75000"/>
                  <a:lumOff val="25000"/>
                </a:schemeClr>
              </a:solidFill>
            </a:endParaRPr>
          </a:p>
        </p:txBody>
      </p:sp>
      <p:grpSp>
        <p:nvGrpSpPr>
          <p:cNvPr id="16" name="グループ化 15"/>
          <p:cNvGrpSpPr/>
          <p:nvPr/>
        </p:nvGrpSpPr>
        <p:grpSpPr>
          <a:xfrm>
            <a:off x="250300" y="2272060"/>
            <a:ext cx="5735725" cy="3229214"/>
            <a:chOff x="5878851" y="3414135"/>
            <a:chExt cx="4486658" cy="2525989"/>
          </a:xfrm>
        </p:grpSpPr>
        <p:pic>
          <p:nvPicPr>
            <p:cNvPr id="17" name="図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78851" y="3414135"/>
              <a:ext cx="4486658" cy="2525989"/>
            </a:xfrm>
            <a:prstGeom prst="rect">
              <a:avLst/>
            </a:prstGeom>
          </p:spPr>
        </p:pic>
        <p:sp>
          <p:nvSpPr>
            <p:cNvPr id="19" name="楕円 18"/>
            <p:cNvSpPr/>
            <p:nvPr/>
          </p:nvSpPr>
          <p:spPr>
            <a:xfrm>
              <a:off x="7208414" y="4388555"/>
              <a:ext cx="119207" cy="108000"/>
            </a:xfrm>
            <a:prstGeom prst="ellipse">
              <a:avLst/>
            </a:prstGeom>
            <a:solidFill>
              <a:schemeClr val="accent6"/>
            </a:solidFill>
            <a:ln>
              <a:noFill/>
            </a:ln>
            <a:effectLst>
              <a:glow rad="63500">
                <a:schemeClr val="accent6">
                  <a:lumMod val="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楕円 21"/>
            <p:cNvSpPr/>
            <p:nvPr/>
          </p:nvSpPr>
          <p:spPr>
            <a:xfrm>
              <a:off x="9207985" y="4885012"/>
              <a:ext cx="119207" cy="108000"/>
            </a:xfrm>
            <a:prstGeom prst="ellipse">
              <a:avLst/>
            </a:prstGeom>
            <a:solidFill>
              <a:schemeClr val="accent6"/>
            </a:solidFill>
            <a:ln>
              <a:noFill/>
            </a:ln>
            <a:effectLst>
              <a:glow rad="63500">
                <a:srgbClr val="D09E00">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p:cNvSpPr/>
            <p:nvPr/>
          </p:nvSpPr>
          <p:spPr>
            <a:xfrm>
              <a:off x="8413266" y="4828097"/>
              <a:ext cx="119207" cy="108000"/>
            </a:xfrm>
            <a:prstGeom prst="ellipse">
              <a:avLst/>
            </a:prstGeom>
            <a:solidFill>
              <a:schemeClr val="accent6"/>
            </a:solidFill>
            <a:ln>
              <a:noFill/>
            </a:ln>
            <a:effectLst>
              <a:glow rad="63500">
                <a:schemeClr val="accent6">
                  <a:lumMod val="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楕円 17"/>
            <p:cNvSpPr/>
            <p:nvPr/>
          </p:nvSpPr>
          <p:spPr>
            <a:xfrm>
              <a:off x="7467980" y="5037552"/>
              <a:ext cx="119207" cy="108000"/>
            </a:xfrm>
            <a:prstGeom prst="ellipse">
              <a:avLst/>
            </a:prstGeom>
            <a:solidFill>
              <a:srgbClr val="FF0000"/>
            </a:solidFill>
            <a:ln>
              <a:noFill/>
            </a:ln>
            <a:effectLst>
              <a:glow rad="63500">
                <a:srgbClr val="FFC000">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1" name="グループ化 40"/>
          <p:cNvGrpSpPr/>
          <p:nvPr/>
        </p:nvGrpSpPr>
        <p:grpSpPr>
          <a:xfrm>
            <a:off x="2434230" y="4638190"/>
            <a:ext cx="3439905" cy="707886"/>
            <a:chOff x="8091858" y="4651719"/>
            <a:chExt cx="3439905" cy="707886"/>
          </a:xfrm>
        </p:grpSpPr>
        <p:sp>
          <p:nvSpPr>
            <p:cNvPr id="6" name="テキスト ボックス 5"/>
            <p:cNvSpPr txBox="1"/>
            <p:nvPr/>
          </p:nvSpPr>
          <p:spPr>
            <a:xfrm>
              <a:off x="8091858" y="4651719"/>
              <a:ext cx="3439905" cy="707886"/>
            </a:xfrm>
            <a:prstGeom prst="rect">
              <a:avLst/>
            </a:prstGeom>
            <a:solidFill>
              <a:schemeClr val="bg1"/>
            </a:solidFill>
            <a:ln>
              <a:solidFill>
                <a:schemeClr val="accent6"/>
              </a:solidFill>
            </a:ln>
          </p:spPr>
          <p:txBody>
            <a:bodyPr wrap="square" rtlCol="0">
              <a:spAutoFit/>
            </a:bodyPr>
            <a:lstStyle/>
            <a:p>
              <a:pPr algn="ctr"/>
              <a:r>
                <a:rPr kumimoji="1" lang="en-US" altLang="ja-JP" sz="2000" b="1" dirty="0" smtClean="0">
                  <a:solidFill>
                    <a:schemeClr val="tx1">
                      <a:lumMod val="75000"/>
                      <a:lumOff val="25000"/>
                    </a:schemeClr>
                  </a:solidFill>
                </a:rPr>
                <a:t>Landing site candidates</a:t>
              </a:r>
              <a:br>
                <a:rPr kumimoji="1" lang="en-US" altLang="ja-JP" sz="2000" b="1" dirty="0" smtClean="0">
                  <a:solidFill>
                    <a:schemeClr val="tx1">
                      <a:lumMod val="75000"/>
                      <a:lumOff val="25000"/>
                    </a:schemeClr>
                  </a:solidFill>
                </a:rPr>
              </a:br>
              <a:r>
                <a:rPr kumimoji="1" lang="en-US" altLang="ja-JP" sz="2000" b="1" dirty="0" smtClean="0">
                  <a:solidFill>
                    <a:schemeClr val="tx1">
                      <a:lumMod val="75000"/>
                      <a:lumOff val="25000"/>
                    </a:schemeClr>
                  </a:solidFill>
                </a:rPr>
                <a:t>global</a:t>
              </a:r>
              <a:r>
                <a:rPr kumimoji="1" lang="ja-JP" altLang="en-US" sz="2000" b="1" dirty="0" smtClean="0">
                  <a:solidFill>
                    <a:schemeClr val="tx1">
                      <a:lumMod val="75000"/>
                      <a:lumOff val="25000"/>
                    </a:schemeClr>
                  </a:solidFill>
                </a:rPr>
                <a:t>　  </a:t>
              </a:r>
              <a:r>
                <a:rPr kumimoji="1" lang="en-US" altLang="ja-JP" sz="2000" b="1" dirty="0" smtClean="0">
                  <a:solidFill>
                    <a:schemeClr val="tx1">
                      <a:lumMod val="75000"/>
                      <a:lumOff val="25000"/>
                    </a:schemeClr>
                  </a:solidFill>
                </a:rPr>
                <a:t>local optimum</a:t>
              </a:r>
              <a:endParaRPr kumimoji="1" lang="ja-JP" altLang="en-US" sz="2000" b="1" dirty="0">
                <a:solidFill>
                  <a:schemeClr val="tx1">
                    <a:lumMod val="75000"/>
                    <a:lumOff val="25000"/>
                  </a:schemeClr>
                </a:solidFill>
              </a:endParaRPr>
            </a:p>
          </p:txBody>
        </p:sp>
        <p:sp>
          <p:nvSpPr>
            <p:cNvPr id="39" name="楕円 38"/>
            <p:cNvSpPr/>
            <p:nvPr/>
          </p:nvSpPr>
          <p:spPr>
            <a:xfrm>
              <a:off x="8188422" y="5117405"/>
              <a:ext cx="152394" cy="138067"/>
            </a:xfrm>
            <a:prstGeom prst="ellipse">
              <a:avLst/>
            </a:prstGeom>
            <a:solidFill>
              <a:srgbClr val="FF0000"/>
            </a:solidFill>
            <a:ln>
              <a:noFill/>
            </a:ln>
            <a:effectLst>
              <a:glow rad="63500">
                <a:srgbClr val="FFC000">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p:sp>
          <p:nvSpPr>
            <p:cNvPr id="40" name="楕円 39"/>
            <p:cNvSpPr/>
            <p:nvPr/>
          </p:nvSpPr>
          <p:spPr>
            <a:xfrm>
              <a:off x="9219875" y="5117405"/>
              <a:ext cx="152394" cy="138067"/>
            </a:xfrm>
            <a:prstGeom prst="ellipse">
              <a:avLst/>
            </a:prstGeom>
            <a:solidFill>
              <a:schemeClr val="accent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p:grpSp>
      <p:sp>
        <p:nvSpPr>
          <p:cNvPr id="95" name="角丸四角形吹き出し 94"/>
          <p:cNvSpPr/>
          <p:nvPr/>
        </p:nvSpPr>
        <p:spPr>
          <a:xfrm>
            <a:off x="519520" y="2438436"/>
            <a:ext cx="3746557" cy="818115"/>
          </a:xfrm>
          <a:prstGeom prst="wedgeRoundRectCallout">
            <a:avLst>
              <a:gd name="adj1" fmla="val 32608"/>
              <a:gd name="adj2" fmla="val 69491"/>
              <a:gd name="adj3" fmla="val 16667"/>
            </a:avLst>
          </a:prstGeom>
          <a:solidFill>
            <a:srgbClr val="A7D9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smtClean="0">
                <a:solidFill>
                  <a:schemeClr val="tx1">
                    <a:lumMod val="75000"/>
                    <a:lumOff val="25000"/>
                  </a:schemeClr>
                </a:solidFill>
              </a:rPr>
              <a:t>INPUT: coordinate</a:t>
            </a:r>
          </a:p>
          <a:p>
            <a:pPr algn="ctr"/>
            <a:r>
              <a:rPr kumimoji="1" lang="en-US" altLang="ja-JP" sz="2000" dirty="0" smtClean="0">
                <a:solidFill>
                  <a:schemeClr val="tx1">
                    <a:lumMod val="75000"/>
                    <a:lumOff val="25000"/>
                  </a:schemeClr>
                </a:solidFill>
              </a:rPr>
              <a:t>OUTPUT: communication time</a:t>
            </a:r>
            <a:endParaRPr kumimoji="1" lang="ja-JP" altLang="en-US" sz="2000" dirty="0">
              <a:solidFill>
                <a:schemeClr val="tx1">
                  <a:lumMod val="75000"/>
                  <a:lumOff val="25000"/>
                </a:schemeClr>
              </a:solidFill>
            </a:endParaRPr>
          </a:p>
        </p:txBody>
      </p:sp>
      <p:sp>
        <p:nvSpPr>
          <p:cNvPr id="45" name="右矢印 44"/>
          <p:cNvSpPr/>
          <p:nvPr/>
        </p:nvSpPr>
        <p:spPr>
          <a:xfrm>
            <a:off x="6084910" y="3517755"/>
            <a:ext cx="684248" cy="766133"/>
          </a:xfrm>
          <a:prstGeom prst="rightArrow">
            <a:avLst>
              <a:gd name="adj1" fmla="val 50000"/>
              <a:gd name="adj2" fmla="val 66253"/>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9" name="楕円 138"/>
          <p:cNvSpPr/>
          <p:nvPr/>
        </p:nvSpPr>
        <p:spPr>
          <a:xfrm>
            <a:off x="1873666" y="4056013"/>
            <a:ext cx="1009219" cy="661260"/>
          </a:xfrm>
          <a:prstGeom prst="ellipse">
            <a:avLst/>
          </a:prstGeom>
          <a:solidFill>
            <a:srgbClr val="FFFF0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0" name="テキスト ボックス 139"/>
          <p:cNvSpPr txBox="1"/>
          <p:nvPr/>
        </p:nvSpPr>
        <p:spPr>
          <a:xfrm>
            <a:off x="0" y="6138000"/>
            <a:ext cx="12192000" cy="720000"/>
          </a:xfrm>
          <a:prstGeom prst="rect">
            <a:avLst/>
          </a:prstGeom>
          <a:solidFill>
            <a:schemeClr val="accent6"/>
          </a:solidFill>
        </p:spPr>
        <p:txBody>
          <a:bodyPr wrap="square" rtlCol="0" anchor="ctr">
            <a:spAutoFit/>
          </a:bodyPr>
          <a:lstStyle/>
          <a:p>
            <a:pPr algn="ctr"/>
            <a:r>
              <a:rPr kumimoji="1" lang="en-US" altLang="ja-JP" sz="2400" b="1" dirty="0" smtClean="0">
                <a:solidFill>
                  <a:schemeClr val="bg1"/>
                </a:solidFill>
              </a:rPr>
              <a:t>Important: to find local optima in addition to</a:t>
            </a:r>
            <a:r>
              <a:rPr kumimoji="1" lang="en-US" altLang="ja-JP" sz="2400" b="1" dirty="0" smtClean="0">
                <a:solidFill>
                  <a:srgbClr val="FFFF00"/>
                </a:solidFill>
              </a:rPr>
              <a:t> </a:t>
            </a:r>
            <a:r>
              <a:rPr kumimoji="1" lang="en-US" altLang="ja-JP" sz="2400" b="1" dirty="0" smtClean="0">
                <a:solidFill>
                  <a:schemeClr val="bg1"/>
                </a:solidFill>
              </a:rPr>
              <a:t>a global optimum</a:t>
            </a:r>
            <a:endParaRPr kumimoji="1" lang="ja-JP" altLang="en-US" sz="2400" b="1" dirty="0">
              <a:solidFill>
                <a:schemeClr val="bg1"/>
              </a:solidFill>
            </a:endParaRPr>
          </a:p>
        </p:txBody>
      </p:sp>
      <p:sp>
        <p:nvSpPr>
          <p:cNvPr id="147" name="テキスト ボックス 146"/>
          <p:cNvSpPr txBox="1"/>
          <p:nvPr/>
        </p:nvSpPr>
        <p:spPr>
          <a:xfrm>
            <a:off x="10787449" y="568411"/>
            <a:ext cx="1260389" cy="461665"/>
          </a:xfrm>
          <a:prstGeom prst="rect">
            <a:avLst/>
          </a:prstGeom>
          <a:noFill/>
        </p:spPr>
        <p:txBody>
          <a:bodyPr wrap="square" rtlCol="0">
            <a:spAutoFit/>
          </a:bodyPr>
          <a:lstStyle/>
          <a:p>
            <a:pPr algn="r"/>
            <a:r>
              <a:rPr kumimoji="1" lang="en-US" altLang="ja-JP" sz="2400" b="1" dirty="0" smtClean="0"/>
              <a:t>2</a:t>
            </a:r>
            <a:endParaRPr kumimoji="1" lang="ja-JP" altLang="en-US" sz="2400" b="1" dirty="0"/>
          </a:p>
        </p:txBody>
      </p:sp>
      <p:sp>
        <p:nvSpPr>
          <p:cNvPr id="33" name="楕円 32"/>
          <p:cNvSpPr/>
          <p:nvPr/>
        </p:nvSpPr>
        <p:spPr>
          <a:xfrm>
            <a:off x="4266077" y="3900361"/>
            <a:ext cx="632741" cy="66126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楕円 33"/>
          <p:cNvSpPr/>
          <p:nvPr/>
        </p:nvSpPr>
        <p:spPr>
          <a:xfrm>
            <a:off x="3258040" y="3805015"/>
            <a:ext cx="632741" cy="66126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楕円 34"/>
          <p:cNvSpPr/>
          <p:nvPr/>
        </p:nvSpPr>
        <p:spPr>
          <a:xfrm>
            <a:off x="1709875" y="3344557"/>
            <a:ext cx="632741" cy="47189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2" name="図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53194" y="2013849"/>
            <a:ext cx="4649899" cy="3487425"/>
          </a:xfrm>
          <a:prstGeom prst="rect">
            <a:avLst/>
          </a:prstGeom>
        </p:spPr>
      </p:pic>
      <p:sp>
        <p:nvSpPr>
          <p:cNvPr id="43" name="テキスト ボックス 42"/>
          <p:cNvSpPr txBox="1"/>
          <p:nvPr/>
        </p:nvSpPr>
        <p:spPr>
          <a:xfrm>
            <a:off x="6968582" y="1731126"/>
            <a:ext cx="5107325" cy="461665"/>
          </a:xfrm>
          <a:prstGeom prst="rect">
            <a:avLst/>
          </a:prstGeom>
          <a:noFill/>
        </p:spPr>
        <p:txBody>
          <a:bodyPr wrap="square" rtlCol="0">
            <a:spAutoFit/>
          </a:bodyPr>
          <a:lstStyle/>
          <a:p>
            <a:pPr algn="ctr"/>
            <a:r>
              <a:rPr kumimoji="1" lang="en-US" altLang="ja-JP" sz="2400" dirty="0" smtClean="0">
                <a:solidFill>
                  <a:schemeClr val="tx1">
                    <a:lumMod val="75000"/>
                    <a:lumOff val="25000"/>
                  </a:schemeClr>
                </a:solidFill>
              </a:rPr>
              <a:t>Multimodal Function</a:t>
            </a:r>
            <a:endParaRPr kumimoji="1" lang="ja-JP" altLang="en-US" sz="2400" dirty="0">
              <a:solidFill>
                <a:schemeClr val="tx1">
                  <a:lumMod val="75000"/>
                  <a:lumOff val="25000"/>
                </a:schemeClr>
              </a:solidFill>
            </a:endParaRPr>
          </a:p>
        </p:txBody>
      </p:sp>
      <p:sp>
        <p:nvSpPr>
          <p:cNvPr id="44" name="加算 43"/>
          <p:cNvSpPr/>
          <p:nvPr/>
        </p:nvSpPr>
        <p:spPr>
          <a:xfrm>
            <a:off x="7702435" y="5654607"/>
            <a:ext cx="216000" cy="216000"/>
          </a:xfrm>
          <a:prstGeom prst="mathPlus">
            <a:avLst>
              <a:gd name="adj1" fmla="val 12679"/>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テキスト ボックス 46"/>
          <p:cNvSpPr txBox="1"/>
          <p:nvPr/>
        </p:nvSpPr>
        <p:spPr>
          <a:xfrm>
            <a:off x="7918434" y="5564063"/>
            <a:ext cx="2982379" cy="369332"/>
          </a:xfrm>
          <a:prstGeom prst="rect">
            <a:avLst/>
          </a:prstGeom>
          <a:noFill/>
        </p:spPr>
        <p:txBody>
          <a:bodyPr wrap="square" rtlCol="0">
            <a:spAutoFit/>
          </a:bodyPr>
          <a:lstStyle/>
          <a:p>
            <a:r>
              <a:rPr kumimoji="1" lang="en-US" altLang="ja-JP" dirty="0" smtClean="0"/>
              <a:t>: global and local optima</a:t>
            </a:r>
            <a:endParaRPr kumimoji="1" lang="ja-JP" altLang="en-US" dirty="0"/>
          </a:p>
        </p:txBody>
      </p:sp>
      <p:sp>
        <p:nvSpPr>
          <p:cNvPr id="48" name="加算 47"/>
          <p:cNvSpPr/>
          <p:nvPr/>
        </p:nvSpPr>
        <p:spPr>
          <a:xfrm>
            <a:off x="8933072" y="4790213"/>
            <a:ext cx="216000" cy="216000"/>
          </a:xfrm>
          <a:prstGeom prst="mathPlus">
            <a:avLst>
              <a:gd name="adj1" fmla="val 12679"/>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加算 48"/>
          <p:cNvSpPr/>
          <p:nvPr/>
        </p:nvSpPr>
        <p:spPr>
          <a:xfrm>
            <a:off x="9106402" y="4114548"/>
            <a:ext cx="216000" cy="216000"/>
          </a:xfrm>
          <a:prstGeom prst="mathPlus">
            <a:avLst>
              <a:gd name="adj1" fmla="val 12679"/>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下矢印 49"/>
          <p:cNvSpPr/>
          <p:nvPr/>
        </p:nvSpPr>
        <p:spPr>
          <a:xfrm flipV="1">
            <a:off x="11218858" y="2371734"/>
            <a:ext cx="286140" cy="2880000"/>
          </a:xfrm>
          <a:prstGeom prst="downArrow">
            <a:avLst/>
          </a:prstGeom>
          <a:gradFill flip="none" rotWithShape="1">
            <a:gsLst>
              <a:gs pos="100000">
                <a:srgbClr val="3984F3"/>
              </a:gs>
              <a:gs pos="42000">
                <a:srgbClr val="67D030"/>
              </a:gs>
              <a:gs pos="84000">
                <a:schemeClr val="accent5"/>
              </a:gs>
              <a:gs pos="63000">
                <a:srgbClr val="00B050"/>
              </a:gs>
              <a:gs pos="18354">
                <a:schemeClr val="accent6"/>
              </a:gs>
              <a:gs pos="0">
                <a:srgbClr val="F8F200"/>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テキスト ボックス 50"/>
          <p:cNvSpPr txBox="1"/>
          <p:nvPr/>
        </p:nvSpPr>
        <p:spPr>
          <a:xfrm>
            <a:off x="11405619" y="2931507"/>
            <a:ext cx="430887" cy="1698554"/>
          </a:xfrm>
          <a:prstGeom prst="rect">
            <a:avLst/>
          </a:prstGeom>
          <a:noFill/>
        </p:spPr>
        <p:txBody>
          <a:bodyPr vert="eaVert" wrap="square" rtlCol="0">
            <a:spAutoFit/>
          </a:bodyPr>
          <a:lstStyle/>
          <a:p>
            <a:pPr algn="ctr"/>
            <a:r>
              <a:rPr kumimoji="1" lang="en-US" altLang="ja-JP" sz="1600" b="1" dirty="0" smtClean="0">
                <a:solidFill>
                  <a:schemeClr val="tx1">
                    <a:lumMod val="75000"/>
                    <a:lumOff val="25000"/>
                  </a:schemeClr>
                </a:solidFill>
              </a:rPr>
              <a:t>fitness</a:t>
            </a:r>
            <a:endParaRPr kumimoji="1" lang="ja-JP" altLang="en-US" sz="1600" b="1" dirty="0">
              <a:solidFill>
                <a:schemeClr val="tx1">
                  <a:lumMod val="75000"/>
                  <a:lumOff val="25000"/>
                </a:schemeClr>
              </a:solidFill>
            </a:endParaRPr>
          </a:p>
        </p:txBody>
      </p:sp>
      <p:sp>
        <p:nvSpPr>
          <p:cNvPr id="52" name="加算 51"/>
          <p:cNvSpPr/>
          <p:nvPr/>
        </p:nvSpPr>
        <p:spPr>
          <a:xfrm>
            <a:off x="10185561" y="4205163"/>
            <a:ext cx="216000" cy="216000"/>
          </a:xfrm>
          <a:prstGeom prst="mathPlus">
            <a:avLst>
              <a:gd name="adj1" fmla="val 12679"/>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加算 52"/>
          <p:cNvSpPr/>
          <p:nvPr/>
        </p:nvSpPr>
        <p:spPr>
          <a:xfrm>
            <a:off x="8974595" y="3945670"/>
            <a:ext cx="216000" cy="216000"/>
          </a:xfrm>
          <a:prstGeom prst="mathPlus">
            <a:avLst>
              <a:gd name="adj1" fmla="val 12679"/>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テキスト ボックス 53"/>
          <p:cNvSpPr txBox="1"/>
          <p:nvPr/>
        </p:nvSpPr>
        <p:spPr>
          <a:xfrm>
            <a:off x="10954117" y="2041330"/>
            <a:ext cx="972094" cy="369332"/>
          </a:xfrm>
          <a:prstGeom prst="rect">
            <a:avLst/>
          </a:prstGeom>
          <a:noFill/>
        </p:spPr>
        <p:txBody>
          <a:bodyPr wrap="square" rtlCol="0">
            <a:spAutoFit/>
          </a:bodyPr>
          <a:lstStyle/>
          <a:p>
            <a:r>
              <a:rPr kumimoji="1" lang="en-US" altLang="ja-JP" dirty="0" smtClean="0">
                <a:ln w="3175">
                  <a:solidFill>
                    <a:srgbClr val="D09E00"/>
                  </a:solidFill>
                </a:ln>
                <a:solidFill>
                  <a:srgbClr val="FFFF00"/>
                </a:solidFill>
              </a:rPr>
              <a:t>better</a:t>
            </a:r>
            <a:endParaRPr kumimoji="1" lang="ja-JP" altLang="en-US" dirty="0">
              <a:ln w="3175">
                <a:solidFill>
                  <a:srgbClr val="D09E00"/>
                </a:solidFill>
              </a:ln>
              <a:solidFill>
                <a:srgbClr val="FFFF00"/>
              </a:solidFill>
            </a:endParaRPr>
          </a:p>
        </p:txBody>
      </p:sp>
      <p:sp>
        <p:nvSpPr>
          <p:cNvPr id="55" name="テキスト ボックス 54"/>
          <p:cNvSpPr txBox="1"/>
          <p:nvPr/>
        </p:nvSpPr>
        <p:spPr>
          <a:xfrm>
            <a:off x="10970657" y="5194731"/>
            <a:ext cx="972094" cy="369332"/>
          </a:xfrm>
          <a:prstGeom prst="rect">
            <a:avLst/>
          </a:prstGeom>
          <a:noFill/>
        </p:spPr>
        <p:txBody>
          <a:bodyPr wrap="square" rtlCol="0">
            <a:spAutoFit/>
          </a:bodyPr>
          <a:lstStyle/>
          <a:p>
            <a:r>
              <a:rPr kumimoji="1" lang="en-US" altLang="ja-JP" dirty="0" smtClean="0">
                <a:solidFill>
                  <a:srgbClr val="0070C0"/>
                </a:solidFill>
              </a:rPr>
              <a:t>worse</a:t>
            </a:r>
            <a:endParaRPr kumimoji="1" lang="ja-JP" altLang="en-US" dirty="0">
              <a:solidFill>
                <a:srgbClr val="0070C0"/>
              </a:solidFill>
            </a:endParaRPr>
          </a:p>
        </p:txBody>
      </p:sp>
    </p:spTree>
    <p:extLst>
      <p:ext uri="{BB962C8B-B14F-4D97-AF65-F5344CB8AC3E}">
        <p14:creationId xmlns:p14="http://schemas.microsoft.com/office/powerpoint/2010/main" val="21884758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Results </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243175" y="1738315"/>
                <a:ext cx="11627257" cy="1060648"/>
              </a:xfrm>
            </p:spPr>
            <p:txBody>
              <a:bodyPr/>
              <a:lstStyle/>
              <a:p>
                <a:pPr algn="ctr"/>
                <a:r>
                  <a:rPr kumimoji="1" lang="en-US" altLang="ja-JP" dirty="0" smtClean="0">
                    <a:latin typeface="+mn-lt"/>
                  </a:rPr>
                  <a:t>Peak Ratio and Peak Accuracy of BA vs. DNRBA (averaged over 30 runs)</a:t>
                </a:r>
              </a:p>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𝜀</m:t>
                      </m:r>
                      <m:r>
                        <a:rPr kumimoji="1" lang="en-US" altLang="ja-JP" b="0" i="1" smtClean="0">
                          <a:latin typeface="Cambria Math" panose="02040503050406030204" pitchFamily="18" charset="0"/>
                        </a:rPr>
                        <m:t>=1.0</m:t>
                      </m:r>
                      <m:r>
                        <a:rPr kumimoji="1" lang="en-US" altLang="ja-JP" b="0" i="1" smtClean="0">
                          <a:latin typeface="Cambria Math" panose="02040503050406030204" pitchFamily="18" charset="0"/>
                        </a:rPr>
                        <m:t>𝐸</m:t>
                      </m:r>
                      <m:r>
                        <a:rPr kumimoji="1" lang="en-US" altLang="ja-JP" b="0" i="1" smtClean="0">
                          <a:latin typeface="Cambria Math" panose="02040503050406030204" pitchFamily="18" charset="0"/>
                        </a:rPr>
                        <m:t>−1</m:t>
                      </m:r>
                    </m:oMath>
                  </m:oMathPara>
                </a14:m>
                <a:endParaRPr kumimoji="1" lang="ja-JP" altLang="en-US" dirty="0">
                  <a:latin typeface="+mn-lt"/>
                </a:endParaRPr>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243175" y="1738315"/>
                <a:ext cx="11627257" cy="1060648"/>
              </a:xfr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graphicFrame>
            <p:nvGraphicFramePr>
              <p:cNvPr id="5" name="コンテンツ プレースホルダー 4"/>
              <p:cNvGraphicFramePr>
                <a:graphicFrameLocks noGrp="1"/>
              </p:cNvGraphicFramePr>
              <p:nvPr>
                <p:ph idx="10"/>
                <p:extLst>
                  <p:ext uri="{D42A27DB-BD31-4B8C-83A1-F6EECF244321}">
                    <p14:modId xmlns:p14="http://schemas.microsoft.com/office/powerpoint/2010/main" val="811397837"/>
                  </p:ext>
                </p:extLst>
              </p:nvPr>
            </p:nvGraphicFramePr>
            <p:xfrm>
              <a:off x="329340" y="2723892"/>
              <a:ext cx="11644913" cy="2865120"/>
            </p:xfrm>
            <a:graphic>
              <a:graphicData uri="http://schemas.openxmlformats.org/drawingml/2006/table">
                <a:tbl>
                  <a:tblPr firstRow="1" bandRow="1">
                    <a:tableStyleId>{5C22544A-7EE6-4342-B048-85BDC9FD1C3A}</a:tableStyleId>
                  </a:tblPr>
                  <a:tblGrid>
                    <a:gridCol w="1348705">
                      <a:extLst>
                        <a:ext uri="{9D8B030D-6E8A-4147-A177-3AD203B41FA5}">
                          <a16:colId xmlns:a16="http://schemas.microsoft.com/office/drawing/2014/main" val="197349200"/>
                        </a:ext>
                      </a:extLst>
                    </a:gridCol>
                    <a:gridCol w="2553018">
                      <a:extLst>
                        <a:ext uri="{9D8B030D-6E8A-4147-A177-3AD203B41FA5}">
                          <a16:colId xmlns:a16="http://schemas.microsoft.com/office/drawing/2014/main" val="3740886328"/>
                        </a:ext>
                      </a:extLst>
                    </a:gridCol>
                    <a:gridCol w="2553018">
                      <a:extLst>
                        <a:ext uri="{9D8B030D-6E8A-4147-A177-3AD203B41FA5}">
                          <a16:colId xmlns:a16="http://schemas.microsoft.com/office/drawing/2014/main" val="1140793543"/>
                        </a:ext>
                      </a:extLst>
                    </a:gridCol>
                    <a:gridCol w="2619692">
                      <a:extLst>
                        <a:ext uri="{9D8B030D-6E8A-4147-A177-3AD203B41FA5}">
                          <a16:colId xmlns:a16="http://schemas.microsoft.com/office/drawing/2014/main" val="1027761434"/>
                        </a:ext>
                      </a:extLst>
                    </a:gridCol>
                    <a:gridCol w="2570480">
                      <a:extLst>
                        <a:ext uri="{9D8B030D-6E8A-4147-A177-3AD203B41FA5}">
                          <a16:colId xmlns:a16="http://schemas.microsoft.com/office/drawing/2014/main" val="4051368375"/>
                        </a:ext>
                      </a:extLst>
                    </a:gridCol>
                  </a:tblGrid>
                  <a:tr h="370840">
                    <a:tc>
                      <a:txBody>
                        <a:bodyPr/>
                        <a:lstStyle/>
                        <a:p>
                          <a:pPr algn="ctr"/>
                          <a:endParaRPr kumimoji="1" lang="ja-JP" altLang="en-US" dirty="0">
                            <a:solidFill>
                              <a:schemeClr val="tx1"/>
                            </a:solidFill>
                          </a:endParaRPr>
                        </a:p>
                      </a:txBody>
                      <a:tcPr>
                        <a:lnL w="12700" cmpd="sng">
                          <a:noFill/>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bg1">
                            <a:lumMod val="95000"/>
                          </a:schemeClr>
                        </a:solidFill>
                      </a:tcPr>
                    </a:tc>
                    <a:tc gridSpan="2">
                      <a:txBody>
                        <a:bodyPr/>
                        <a:lstStyle/>
                        <a:p>
                          <a:pPr algn="ctr"/>
                          <a:r>
                            <a:rPr kumimoji="1" lang="en-US" altLang="ja-JP" dirty="0" smtClean="0">
                              <a:solidFill>
                                <a:schemeClr val="tx1"/>
                              </a:solidFill>
                            </a:rPr>
                            <a:t>BA</a:t>
                          </a:r>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bg1">
                            <a:lumMod val="95000"/>
                          </a:schemeClr>
                        </a:solidFill>
                      </a:tcPr>
                    </a:tc>
                    <a:tc hMerge="1">
                      <a:txBody>
                        <a:bodyPr/>
                        <a:lstStyle/>
                        <a:p>
                          <a:pPr algn="ctr"/>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bg1">
                            <a:lumMod val="95000"/>
                          </a:schemeClr>
                        </a:solidFill>
                      </a:tcPr>
                    </a:tc>
                    <a:tc gridSpan="2">
                      <a:txBody>
                        <a:bodyPr/>
                        <a:lstStyle/>
                        <a:p>
                          <a:pPr algn="ctr"/>
                          <a:r>
                            <a:rPr kumimoji="1" lang="en-US" altLang="ja-JP" dirty="0" smtClean="0">
                              <a:solidFill>
                                <a:schemeClr val="tx1"/>
                              </a:solidFill>
                            </a:rPr>
                            <a:t>DNRBA</a:t>
                          </a:r>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bg1">
                            <a:lumMod val="95000"/>
                          </a:schemeClr>
                        </a:solidFill>
                      </a:tcPr>
                    </a:tc>
                    <a:tc hMerge="1">
                      <a:txBody>
                        <a:bodyPr/>
                        <a:lstStyle/>
                        <a:p>
                          <a:endParaRPr lang="ja-JP" altLang="en-US" dirty="0"/>
                        </a:p>
                      </a:txBody>
                      <a:tcPr>
                        <a:lnL w="12700" cap="flat" cmpd="sng" algn="ctr">
                          <a:solidFill>
                            <a:schemeClr val="tx1"/>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197077412"/>
                      </a:ext>
                    </a:extLst>
                  </a:tr>
                  <a:tr h="370840">
                    <a:tc>
                      <a:txBody>
                        <a:bodyPr/>
                        <a:lstStyle/>
                        <a:p>
                          <a:pPr algn="ctr"/>
                          <a:r>
                            <a:rPr kumimoji="1" lang="en-US" altLang="ja-JP" dirty="0" smtClean="0">
                              <a:latin typeface="Cambria Math" panose="02040503050406030204" pitchFamily="18" charset="0"/>
                              <a:ea typeface="Cambria Math" panose="02040503050406030204" pitchFamily="18" charset="0"/>
                            </a:rPr>
                            <a:t>Function</a:t>
                          </a:r>
                          <a:endParaRPr kumimoji="1" lang="ja-JP" altLang="en-US" dirty="0">
                            <a:latin typeface="Cambria Math" panose="02040503050406030204" pitchFamily="18" charset="0"/>
                          </a:endParaRPr>
                        </a:p>
                      </a:txBody>
                      <a:tcPr>
                        <a:lnR w="12700" cap="flat" cmpd="sng" algn="ctr">
                          <a:solidFill>
                            <a:schemeClr val="tx1"/>
                          </a:solidFill>
                          <a:prstDash val="solid"/>
                          <a:round/>
                          <a:headEnd type="none" w="med" len="med"/>
                          <a:tailEnd type="none" w="med" len="med"/>
                        </a:lnR>
                        <a:lnT w="38100" cmpd="sng">
                          <a:noFill/>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dirty="0" smtClean="0">
                              <a:latin typeface="Cambria Math" panose="02040503050406030204" pitchFamily="18" charset="0"/>
                              <a:ea typeface="Cambria Math" panose="02040503050406030204" pitchFamily="18" charset="0"/>
                            </a:rPr>
                            <a:t>PR</a:t>
                          </a:r>
                        </a:p>
                        <a:p>
                          <a:pPr algn="ctr"/>
                          <a:r>
                            <a:rPr kumimoji="1" lang="en-US" altLang="ja-JP" sz="2000" dirty="0" smtClean="0">
                              <a:latin typeface="Cambria Math" panose="02040503050406030204" pitchFamily="18" charset="0"/>
                              <a:ea typeface="Cambria Math" panose="02040503050406030204" pitchFamily="18" charset="0"/>
                            </a:rPr>
                            <a:t>Mean </a:t>
                          </a:r>
                          <a14:m>
                            <m:oMath xmlns:m="http://schemas.openxmlformats.org/officeDocument/2006/math">
                              <m:r>
                                <a:rPr kumimoji="1" lang="en-US" altLang="ja-JP" sz="2000" b="0" i="1" smtClean="0">
                                  <a:latin typeface="Cambria Math" panose="02040503050406030204" pitchFamily="18" charset="0"/>
                                  <a:ea typeface="Cambria Math" panose="02040503050406030204" pitchFamily="18" charset="0"/>
                                </a:rPr>
                                <m:t>±</m:t>
                              </m:r>
                            </m:oMath>
                          </a14:m>
                          <a:r>
                            <a:rPr kumimoji="1" lang="ja-JP" altLang="en-US" sz="2000" dirty="0" smtClean="0">
                              <a:latin typeface="Cambria Math" panose="02040503050406030204" pitchFamily="18" charset="0"/>
                            </a:rPr>
                            <a:t> </a:t>
                          </a:r>
                          <a:r>
                            <a:rPr kumimoji="1" lang="en-US" altLang="ja-JP" sz="2000" dirty="0" smtClean="0">
                              <a:latin typeface="Cambria Math" panose="02040503050406030204" pitchFamily="18" charset="0"/>
                              <a:ea typeface="Cambria Math" panose="02040503050406030204" pitchFamily="18" charset="0"/>
                            </a:rPr>
                            <a:t>SD</a:t>
                          </a:r>
                          <a:endParaRPr kumimoji="1" lang="ja-JP" altLang="en-US" sz="2000" dirty="0">
                            <a:latin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1219170" rtl="0" eaLnBrk="1" fontAlgn="auto" latinLnBrk="1" hangingPunct="1">
                            <a:lnSpc>
                              <a:spcPct val="100000"/>
                            </a:lnSpc>
                            <a:spcBef>
                              <a:spcPts val="0"/>
                            </a:spcBef>
                            <a:spcAft>
                              <a:spcPts val="0"/>
                            </a:spcAft>
                            <a:buClrTx/>
                            <a:buSzTx/>
                            <a:buFontTx/>
                            <a:buNone/>
                            <a:tabLst/>
                            <a:defRPr/>
                          </a:pPr>
                          <a:r>
                            <a:rPr kumimoji="1" lang="en-US" altLang="ja-JP" dirty="0" smtClean="0">
                              <a:latin typeface="Cambria Math" panose="02040503050406030204" pitchFamily="18" charset="0"/>
                              <a:ea typeface="Cambria Math" panose="02040503050406030204" pitchFamily="18" charset="0"/>
                            </a:rPr>
                            <a:t>PA</a:t>
                          </a:r>
                        </a:p>
                        <a:p>
                          <a:pPr marL="0" marR="0" lvl="0" indent="0" algn="ctr" defTabSz="1219170" rtl="0" eaLnBrk="1" fontAlgn="auto" latinLnBrk="1" hangingPunct="1">
                            <a:lnSpc>
                              <a:spcPct val="100000"/>
                            </a:lnSpc>
                            <a:spcBef>
                              <a:spcPts val="0"/>
                            </a:spcBef>
                            <a:spcAft>
                              <a:spcPts val="0"/>
                            </a:spcAft>
                            <a:buClrTx/>
                            <a:buSzTx/>
                            <a:buFontTx/>
                            <a:buNone/>
                            <a:tabLst/>
                            <a:defRPr/>
                          </a:pPr>
                          <a:r>
                            <a:rPr kumimoji="1" lang="en-US" altLang="ja-JP" sz="2000" dirty="0" smtClean="0">
                              <a:latin typeface="Cambria Math" panose="02040503050406030204" pitchFamily="18" charset="0"/>
                              <a:ea typeface="Cambria Math" panose="02040503050406030204" pitchFamily="18" charset="0"/>
                            </a:rPr>
                            <a:t>Mean </a:t>
                          </a:r>
                          <a14:m>
                            <m:oMath xmlns:m="http://schemas.openxmlformats.org/officeDocument/2006/math">
                              <m:r>
                                <a:rPr kumimoji="1" lang="en-US" altLang="ja-JP" sz="2000" b="0" i="1" smtClean="0">
                                  <a:latin typeface="Cambria Math" panose="02040503050406030204" pitchFamily="18" charset="0"/>
                                  <a:ea typeface="Cambria Math" panose="02040503050406030204" pitchFamily="18" charset="0"/>
                                </a:rPr>
                                <m:t>±</m:t>
                              </m:r>
                            </m:oMath>
                          </a14:m>
                          <a:r>
                            <a:rPr kumimoji="1" lang="ja-JP" altLang="en-US" sz="2000" dirty="0" smtClean="0">
                              <a:latin typeface="Cambria Math" panose="02040503050406030204" pitchFamily="18" charset="0"/>
                            </a:rPr>
                            <a:t> </a:t>
                          </a:r>
                          <a:r>
                            <a:rPr kumimoji="1" lang="en-US" altLang="ja-JP" sz="2000" dirty="0" smtClean="0">
                              <a:latin typeface="Cambria Math" panose="02040503050406030204" pitchFamily="18" charset="0"/>
                              <a:ea typeface="Cambria Math" panose="02040503050406030204" pitchFamily="18" charset="0"/>
                            </a:rPr>
                            <a:t>SD</a:t>
                          </a:r>
                          <a:endParaRPr kumimoji="1" lang="ja-JP" altLang="en-US" sz="2000" dirty="0">
                            <a:latin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dirty="0" smtClean="0">
                              <a:latin typeface="Cambria Math" panose="02040503050406030204" pitchFamily="18" charset="0"/>
                              <a:ea typeface="Cambria Math" panose="02040503050406030204" pitchFamily="18" charset="0"/>
                            </a:rPr>
                            <a:t>PR</a:t>
                          </a:r>
                        </a:p>
                        <a:p>
                          <a:pPr algn="ctr"/>
                          <a:r>
                            <a:rPr kumimoji="1" lang="en-US" altLang="ja-JP" sz="2000" dirty="0" smtClean="0">
                              <a:latin typeface="Cambria Math" panose="02040503050406030204" pitchFamily="18" charset="0"/>
                              <a:ea typeface="Cambria Math" panose="02040503050406030204" pitchFamily="18" charset="0"/>
                            </a:rPr>
                            <a:t>Mean </a:t>
                          </a:r>
                          <a14:m>
                            <m:oMath xmlns:m="http://schemas.openxmlformats.org/officeDocument/2006/math">
                              <m:r>
                                <a:rPr kumimoji="1" lang="en-US" altLang="ja-JP" sz="2000" b="0" i="1" smtClean="0">
                                  <a:latin typeface="Cambria Math" panose="02040503050406030204" pitchFamily="18" charset="0"/>
                                  <a:ea typeface="Cambria Math" panose="02040503050406030204" pitchFamily="18" charset="0"/>
                                </a:rPr>
                                <m:t>±</m:t>
                              </m:r>
                            </m:oMath>
                          </a14:m>
                          <a:r>
                            <a:rPr kumimoji="1" lang="ja-JP" altLang="en-US" sz="2000" dirty="0" smtClean="0">
                              <a:latin typeface="Cambria Math" panose="02040503050406030204" pitchFamily="18" charset="0"/>
                            </a:rPr>
                            <a:t> </a:t>
                          </a:r>
                          <a:r>
                            <a:rPr kumimoji="1" lang="en-US" altLang="ja-JP" sz="2000" dirty="0" smtClean="0">
                              <a:latin typeface="Cambria Math" panose="02040503050406030204" pitchFamily="18" charset="0"/>
                              <a:ea typeface="Cambria Math" panose="02040503050406030204" pitchFamily="18" charset="0"/>
                            </a:rPr>
                            <a:t>SD</a:t>
                          </a:r>
                          <a:endParaRPr kumimoji="1" lang="ja-JP" altLang="en-US" sz="2000" dirty="0">
                            <a:latin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1219170" rtl="0" eaLnBrk="1" fontAlgn="auto" latinLnBrk="1" hangingPunct="1">
                            <a:lnSpc>
                              <a:spcPct val="100000"/>
                            </a:lnSpc>
                            <a:spcBef>
                              <a:spcPts val="0"/>
                            </a:spcBef>
                            <a:spcAft>
                              <a:spcPts val="0"/>
                            </a:spcAft>
                            <a:buClrTx/>
                            <a:buSzTx/>
                            <a:buFontTx/>
                            <a:buNone/>
                            <a:tabLst/>
                            <a:defRPr/>
                          </a:pPr>
                          <a:r>
                            <a:rPr kumimoji="1" lang="en-US" altLang="ja-JP" dirty="0" smtClean="0">
                              <a:latin typeface="Cambria Math" panose="02040503050406030204" pitchFamily="18" charset="0"/>
                              <a:ea typeface="Cambria Math" panose="02040503050406030204" pitchFamily="18" charset="0"/>
                            </a:rPr>
                            <a:t>PA</a:t>
                          </a:r>
                        </a:p>
                        <a:p>
                          <a:pPr marL="0" marR="0" lvl="0" indent="0" algn="ctr" defTabSz="1219170" rtl="0" eaLnBrk="1" fontAlgn="auto" latinLnBrk="1" hangingPunct="1">
                            <a:lnSpc>
                              <a:spcPct val="100000"/>
                            </a:lnSpc>
                            <a:spcBef>
                              <a:spcPts val="0"/>
                            </a:spcBef>
                            <a:spcAft>
                              <a:spcPts val="0"/>
                            </a:spcAft>
                            <a:buClrTx/>
                            <a:buSzTx/>
                            <a:buFontTx/>
                            <a:buNone/>
                            <a:tabLst/>
                            <a:defRPr/>
                          </a:pPr>
                          <a:r>
                            <a:rPr kumimoji="1" lang="en-US" altLang="ja-JP" sz="2000" dirty="0" smtClean="0">
                              <a:latin typeface="Cambria Math" panose="02040503050406030204" pitchFamily="18" charset="0"/>
                              <a:ea typeface="Cambria Math" panose="02040503050406030204" pitchFamily="18" charset="0"/>
                            </a:rPr>
                            <a:t>Mean </a:t>
                          </a:r>
                          <a14:m>
                            <m:oMath xmlns:m="http://schemas.openxmlformats.org/officeDocument/2006/math">
                              <m:r>
                                <a:rPr kumimoji="1" lang="en-US" altLang="ja-JP" sz="2000" b="0" i="1" smtClean="0">
                                  <a:latin typeface="Cambria Math" panose="02040503050406030204" pitchFamily="18" charset="0"/>
                                  <a:ea typeface="Cambria Math" panose="02040503050406030204" pitchFamily="18" charset="0"/>
                                </a:rPr>
                                <m:t>±</m:t>
                              </m:r>
                            </m:oMath>
                          </a14:m>
                          <a:r>
                            <a:rPr kumimoji="1" lang="ja-JP" altLang="en-US" sz="2000" dirty="0" smtClean="0">
                              <a:latin typeface="Cambria Math" panose="02040503050406030204" pitchFamily="18" charset="0"/>
                            </a:rPr>
                            <a:t> </a:t>
                          </a:r>
                          <a:r>
                            <a:rPr kumimoji="1" lang="en-US" altLang="ja-JP" sz="2000" dirty="0" smtClean="0">
                              <a:latin typeface="Cambria Math" panose="02040503050406030204" pitchFamily="18" charset="0"/>
                              <a:ea typeface="Cambria Math" panose="02040503050406030204" pitchFamily="18" charset="0"/>
                            </a:rPr>
                            <a:t>SD</a:t>
                          </a:r>
                          <a:endParaRPr kumimoji="1" lang="ja-JP" altLang="en-US" sz="2000" dirty="0">
                            <a:latin typeface="Cambria Math" panose="02040503050406030204" pitchFamily="18" charset="0"/>
                          </a:endParaRPr>
                        </a:p>
                      </a:txBody>
                      <a:tcPr>
                        <a:lnL w="12700" cap="flat" cmpd="sng" algn="ctr">
                          <a:solidFill>
                            <a:schemeClr val="tx1"/>
                          </a:solidFill>
                          <a:prstDash val="solid"/>
                          <a:round/>
                          <a:headEnd type="none" w="med" len="med"/>
                          <a:tailEnd type="none" w="med" len="med"/>
                        </a:lnL>
                        <a:lnT w="38100" cmpd="sng">
                          <a:noFill/>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70163688"/>
                      </a:ext>
                    </a:extLst>
                  </a:tr>
                  <a:tr h="370840">
                    <a:tc>
                      <a:txBody>
                        <a:bodyPr/>
                        <a:lstStyle/>
                        <a:p>
                          <a:pPr algn="l"/>
                          <a14:m>
                            <m:oMathPara xmlns:m="http://schemas.openxmlformats.org/officeDocument/2006/math">
                              <m:oMathParaPr>
                                <m:jc m:val="left"/>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𝐹</m:t>
                                    </m:r>
                                  </m:e>
                                  <m:sub>
                                    <m:r>
                                      <a:rPr kumimoji="1" lang="en-US" altLang="ja-JP" b="0" i="1" smtClean="0">
                                        <a:latin typeface="Cambria Math" panose="02040503050406030204" pitchFamily="18" charset="0"/>
                                      </a:rPr>
                                      <m:t>1</m:t>
                                    </m:r>
                                  </m:sub>
                                </m:sSub>
                              </m:oMath>
                            </m:oMathPara>
                          </a14:m>
                          <a:endParaRPr kumimoji="1" lang="en-US" altLang="ja-JP" dirty="0" smtClean="0"/>
                        </a:p>
                        <a:p>
                          <a:pPr algn="l"/>
                          <a:endParaRPr kumimoji="1" lang="ja-JP" alt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dirty="0" smtClean="0">
                              <a:latin typeface="Cambria Math" panose="02040503050406030204" pitchFamily="18" charset="0"/>
                              <a:ea typeface="Cambria Math" panose="02040503050406030204" pitchFamily="18" charset="0"/>
                            </a:rPr>
                            <a:t>0.2725 </a:t>
                          </a:r>
                          <a14:m>
                            <m:oMath xmlns:m="http://schemas.openxmlformats.org/officeDocument/2006/math">
                              <m:r>
                                <a:rPr kumimoji="1" lang="en-US" altLang="ja-JP" b="0" i="1" smtClean="0">
                                  <a:latin typeface="Cambria Math" panose="02040503050406030204" pitchFamily="18" charset="0"/>
                                  <a:ea typeface="Cambria Math" panose="02040503050406030204" pitchFamily="18" charset="0"/>
                                </a:rPr>
                                <m:t>±</m:t>
                              </m:r>
                            </m:oMath>
                          </a14:m>
                          <a:r>
                            <a:rPr kumimoji="1" lang="ja-JP" altLang="en-US" dirty="0" smtClean="0">
                              <a:latin typeface="Cambria Math" panose="02040503050406030204" pitchFamily="18" charset="0"/>
                            </a:rPr>
                            <a:t> </a:t>
                          </a:r>
                          <a:r>
                            <a:rPr kumimoji="1" lang="en-US" altLang="ja-JP" dirty="0" smtClean="0">
                              <a:latin typeface="Cambria Math" panose="02040503050406030204" pitchFamily="18" charset="0"/>
                              <a:ea typeface="Cambria Math" panose="02040503050406030204" pitchFamily="18" charset="0"/>
                            </a:rPr>
                            <a:t>0.0598</a:t>
                          </a:r>
                          <a:endParaRPr kumimoji="1" lang="ja-JP" altLang="en-US" dirty="0">
                            <a:latin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2400" b="0" dirty="0" smtClean="0">
                              <a:solidFill>
                                <a:schemeClr val="tx1"/>
                              </a:solidFill>
                              <a:latin typeface="Cambria Math" panose="02040503050406030204" pitchFamily="18" charset="0"/>
                              <a:ea typeface="Cambria Math" panose="02040503050406030204" pitchFamily="18" charset="0"/>
                            </a:rPr>
                            <a:t>0.2416</a:t>
                          </a:r>
                          <a:r>
                            <a:rPr kumimoji="1" lang="en-US" altLang="ja-JP" dirty="0" smtClean="0">
                              <a:latin typeface="Cambria Math" panose="02040503050406030204" pitchFamily="18" charset="0"/>
                              <a:ea typeface="Cambria Math" panose="02040503050406030204" pitchFamily="18" charset="0"/>
                            </a:rPr>
                            <a:t> </a:t>
                          </a:r>
                          <a14:m>
                            <m:oMath xmlns:m="http://schemas.openxmlformats.org/officeDocument/2006/math">
                              <m:r>
                                <a:rPr kumimoji="1" lang="en-US" altLang="ja-JP" b="0" i="1" smtClean="0">
                                  <a:latin typeface="Cambria Math" panose="02040503050406030204" pitchFamily="18" charset="0"/>
                                  <a:ea typeface="Cambria Math" panose="02040503050406030204" pitchFamily="18" charset="0"/>
                                </a:rPr>
                                <m:t>±</m:t>
                              </m:r>
                            </m:oMath>
                          </a14:m>
                          <a:r>
                            <a:rPr kumimoji="1" lang="ja-JP" altLang="en-US" dirty="0" smtClean="0">
                              <a:latin typeface="Cambria Math" panose="02040503050406030204" pitchFamily="18" charset="0"/>
                            </a:rPr>
                            <a:t> </a:t>
                          </a:r>
                          <a:r>
                            <a:rPr kumimoji="1" lang="en-US" altLang="ja-JP" dirty="0" smtClean="0">
                              <a:latin typeface="Cambria Math" panose="02040503050406030204" pitchFamily="18" charset="0"/>
                              <a:ea typeface="Cambria Math" panose="02040503050406030204" pitchFamily="18" charset="0"/>
                            </a:rPr>
                            <a:t>0.0149</a:t>
                          </a:r>
                          <a:endParaRPr kumimoji="1" lang="ja-JP" altLang="en-US" dirty="0">
                            <a:latin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2800" b="1" dirty="0" smtClean="0">
                              <a:solidFill>
                                <a:srgbClr val="92D050"/>
                              </a:solidFill>
                              <a:latin typeface="Cambria Math" panose="02040503050406030204" pitchFamily="18" charset="0"/>
                            </a:rPr>
                            <a:t>0.9373</a:t>
                          </a:r>
                          <a:r>
                            <a:rPr kumimoji="1" lang="en-US" altLang="ja-JP" dirty="0" smtClean="0">
                              <a:latin typeface="Cambria Math" panose="02040503050406030204" pitchFamily="18" charset="0"/>
                            </a:rPr>
                            <a:t> </a:t>
                          </a:r>
                          <a14:m>
                            <m:oMath xmlns:m="http://schemas.openxmlformats.org/officeDocument/2006/math">
                              <m:r>
                                <a:rPr kumimoji="1" lang="en-US" altLang="ja-JP" b="0" i="1" smtClean="0">
                                  <a:latin typeface="Cambria Math" panose="02040503050406030204" pitchFamily="18" charset="0"/>
                                  <a:ea typeface="Cambria Math" panose="02040503050406030204" pitchFamily="18" charset="0"/>
                                </a:rPr>
                                <m:t>±</m:t>
                              </m:r>
                            </m:oMath>
                          </a14:m>
                          <a:r>
                            <a:rPr kumimoji="1" lang="en-US" altLang="ja-JP" dirty="0" smtClean="0">
                              <a:latin typeface="Cambria Math" panose="02040503050406030204" pitchFamily="18" charset="0"/>
                            </a:rPr>
                            <a:t> 0.1176 </a:t>
                          </a:r>
                          <a:endParaRPr kumimoji="1" lang="ja-JP" altLang="en-US" dirty="0">
                            <a:latin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2800" b="1" dirty="0" smtClean="0">
                              <a:solidFill>
                                <a:srgbClr val="92D050"/>
                              </a:solidFill>
                              <a:latin typeface="Cambria Math" panose="02040503050406030204" pitchFamily="18" charset="0"/>
                              <a:ea typeface="Cambria Math" panose="02040503050406030204" pitchFamily="18" charset="0"/>
                            </a:rPr>
                            <a:t>0.0094</a:t>
                          </a:r>
                          <a:r>
                            <a:rPr kumimoji="1" lang="en-US" altLang="ja-JP" b="0" dirty="0" smtClean="0">
                              <a:ea typeface="Cambria Math" panose="02040503050406030204" pitchFamily="18" charset="0"/>
                            </a:rPr>
                            <a:t> </a:t>
                          </a:r>
                          <a14:m>
                            <m:oMath xmlns:m="http://schemas.openxmlformats.org/officeDocument/2006/math">
                              <m:r>
                                <a:rPr kumimoji="1" lang="en-US" altLang="ja-JP" b="0" i="1" smtClean="0">
                                  <a:latin typeface="Cambria Math" panose="02040503050406030204" pitchFamily="18" charset="0"/>
                                  <a:ea typeface="Cambria Math" panose="02040503050406030204" pitchFamily="18" charset="0"/>
                                </a:rPr>
                                <m:t>±</m:t>
                              </m:r>
                            </m:oMath>
                          </a14:m>
                          <a:r>
                            <a:rPr kumimoji="1" lang="en-US" altLang="ja-JP" dirty="0" smtClean="0">
                              <a:latin typeface="Cambria Math" panose="02040503050406030204" pitchFamily="18" charset="0"/>
                            </a:rPr>
                            <a:t> 0.0155</a:t>
                          </a:r>
                          <a:endParaRPr kumimoji="1" lang="ja-JP" altLang="en-US" dirty="0">
                            <a:latin typeface="Cambria Math" panose="02040503050406030204" pitchFamily="18"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96764275"/>
                      </a:ext>
                    </a:extLst>
                  </a:tr>
                  <a:tr h="370840">
                    <a:tc>
                      <a:txBody>
                        <a:bodyPr/>
                        <a:lstStyle/>
                        <a:p>
                          <a:pPr algn="l"/>
                          <a14:m>
                            <m:oMathPara xmlns:m="http://schemas.openxmlformats.org/officeDocument/2006/math">
                              <m:oMathParaPr>
                                <m:jc m:val="left"/>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𝐹</m:t>
                                    </m:r>
                                  </m:e>
                                  <m:sub>
                                    <m:r>
                                      <a:rPr kumimoji="1" lang="en-US" altLang="ja-JP" b="0" i="1" smtClean="0">
                                        <a:latin typeface="Cambria Math" panose="02040503050406030204" pitchFamily="18" charset="0"/>
                                      </a:rPr>
                                      <m:t>2</m:t>
                                    </m:r>
                                  </m:sub>
                                </m:sSub>
                              </m:oMath>
                            </m:oMathPara>
                          </a14:m>
                          <a:endParaRPr kumimoji="1" lang="en-US" altLang="ja-JP" dirty="0" smtClean="0"/>
                        </a:p>
                        <a:p>
                          <a:pPr algn="l"/>
                          <a:endParaRPr kumimoji="1" lang="ja-JP" alt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kumimoji="1" lang="en-US" altLang="ja-JP" sz="2800" b="1" dirty="0" smtClean="0">
                              <a:solidFill>
                                <a:srgbClr val="92D050"/>
                              </a:solidFill>
                              <a:latin typeface="Cambria Math" panose="02040503050406030204" pitchFamily="18" charset="0"/>
                              <a:ea typeface="Cambria Math" panose="02040503050406030204" pitchFamily="18" charset="0"/>
                            </a:rPr>
                            <a:t>0.4889</a:t>
                          </a:r>
                          <a:r>
                            <a:rPr kumimoji="1" lang="en-US" altLang="ja-JP" dirty="0" smtClean="0">
                              <a:latin typeface="Cambria Math" panose="02040503050406030204" pitchFamily="18" charset="0"/>
                              <a:ea typeface="Cambria Math" panose="02040503050406030204" pitchFamily="18" charset="0"/>
                            </a:rPr>
                            <a:t> </a:t>
                          </a:r>
                          <a14:m>
                            <m:oMath xmlns:m="http://schemas.openxmlformats.org/officeDocument/2006/math">
                              <m:r>
                                <a:rPr kumimoji="1" lang="en-US" altLang="ja-JP" b="0" i="1" smtClean="0">
                                  <a:latin typeface="Cambria Math" panose="02040503050406030204" pitchFamily="18" charset="0"/>
                                  <a:ea typeface="Cambria Math" panose="02040503050406030204" pitchFamily="18" charset="0"/>
                                </a:rPr>
                                <m:t>±</m:t>
                              </m:r>
                            </m:oMath>
                          </a14:m>
                          <a:r>
                            <a:rPr kumimoji="1" lang="ja-JP" altLang="en-US" dirty="0" smtClean="0">
                              <a:latin typeface="Cambria Math" panose="02040503050406030204" pitchFamily="18" charset="0"/>
                            </a:rPr>
                            <a:t> </a:t>
                          </a:r>
                          <a:r>
                            <a:rPr kumimoji="1" lang="en-US" altLang="ja-JP" dirty="0" smtClean="0">
                              <a:latin typeface="Cambria Math" panose="02040503050406030204" pitchFamily="18" charset="0"/>
                              <a:ea typeface="Cambria Math" panose="02040503050406030204" pitchFamily="18" charset="0"/>
                            </a:rPr>
                            <a:t>0.1819</a:t>
                          </a:r>
                          <a:endParaRPr kumimoji="1" lang="ja-JP" altLang="en-US" dirty="0">
                            <a:latin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kumimoji="1" lang="en-US" altLang="ja-JP" sz="2800" b="1" dirty="0" smtClean="0">
                              <a:solidFill>
                                <a:srgbClr val="92D050"/>
                              </a:solidFill>
                              <a:latin typeface="Cambria Math" panose="02040503050406030204" pitchFamily="18" charset="0"/>
                              <a:ea typeface="Cambria Math" panose="02040503050406030204" pitchFamily="18" charset="0"/>
                            </a:rPr>
                            <a:t>1.8160</a:t>
                          </a:r>
                          <a:r>
                            <a:rPr kumimoji="1" lang="en-US" altLang="ja-JP" dirty="0" smtClean="0">
                              <a:latin typeface="Cambria Math" panose="02040503050406030204" pitchFamily="18" charset="0"/>
                              <a:ea typeface="Cambria Math" panose="02040503050406030204" pitchFamily="18" charset="0"/>
                            </a:rPr>
                            <a:t> </a:t>
                          </a:r>
                          <a14:m>
                            <m:oMath xmlns:m="http://schemas.openxmlformats.org/officeDocument/2006/math">
                              <m:r>
                                <a:rPr kumimoji="1" lang="en-US" altLang="ja-JP" b="0" i="1" smtClean="0">
                                  <a:latin typeface="Cambria Math" panose="02040503050406030204" pitchFamily="18" charset="0"/>
                                  <a:ea typeface="Cambria Math" panose="02040503050406030204" pitchFamily="18" charset="0"/>
                                </a:rPr>
                                <m:t>±</m:t>
                              </m:r>
                            </m:oMath>
                          </a14:m>
                          <a:r>
                            <a:rPr kumimoji="1" lang="ja-JP" altLang="en-US" dirty="0" smtClean="0">
                              <a:latin typeface="Cambria Math" panose="02040503050406030204" pitchFamily="18" charset="0"/>
                            </a:rPr>
                            <a:t> </a:t>
                          </a:r>
                          <a:r>
                            <a:rPr kumimoji="1" lang="en-US" altLang="ja-JP" dirty="0" smtClean="0">
                              <a:latin typeface="Cambria Math" panose="02040503050406030204" pitchFamily="18" charset="0"/>
                              <a:ea typeface="Cambria Math" panose="02040503050406030204" pitchFamily="18" charset="0"/>
                            </a:rPr>
                            <a:t>0.4990</a:t>
                          </a:r>
                          <a:endParaRPr kumimoji="1" lang="ja-JP" altLang="en-US" dirty="0">
                            <a:latin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kumimoji="1" lang="en-US" altLang="ja-JP" b="0" dirty="0" smtClean="0">
                              <a:latin typeface="Cambria Math" panose="02040503050406030204" pitchFamily="18" charset="0"/>
                              <a:ea typeface="Cambria Math" panose="02040503050406030204" pitchFamily="18" charset="0"/>
                            </a:rPr>
                            <a:t>0.4241 </a:t>
                          </a:r>
                          <a14:m>
                            <m:oMath xmlns:m="http://schemas.openxmlformats.org/officeDocument/2006/math">
                              <m:r>
                                <a:rPr kumimoji="1" lang="en-US" altLang="ja-JP" b="0" i="1" smtClean="0">
                                  <a:latin typeface="Cambria Math" panose="02040503050406030204" pitchFamily="18" charset="0"/>
                                  <a:ea typeface="Cambria Math" panose="02040503050406030204" pitchFamily="18" charset="0"/>
                                </a:rPr>
                                <m:t>±</m:t>
                              </m:r>
                            </m:oMath>
                          </a14:m>
                          <a:r>
                            <a:rPr kumimoji="1" lang="en-US" altLang="ja-JP" dirty="0" smtClean="0">
                              <a:latin typeface="Cambria Math" panose="02040503050406030204" pitchFamily="18" charset="0"/>
                            </a:rPr>
                            <a:t> 0.3880</a:t>
                          </a:r>
                          <a:endParaRPr kumimoji="1" lang="ja-JP" altLang="en-US" dirty="0">
                            <a:latin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kumimoji="1" lang="en-US" altLang="ja-JP" b="0" dirty="0" smtClean="0">
                              <a:latin typeface="Cambria Math" panose="02040503050406030204" pitchFamily="18" charset="0"/>
                              <a:ea typeface="Cambria Math" panose="02040503050406030204" pitchFamily="18" charset="0"/>
                            </a:rPr>
                            <a:t>2.4123</a:t>
                          </a:r>
                          <a:r>
                            <a:rPr kumimoji="1" lang="en-US" altLang="ja-JP" b="0" dirty="0" smtClean="0">
                              <a:ea typeface="Cambria Math" panose="02040503050406030204" pitchFamily="18" charset="0"/>
                            </a:rPr>
                            <a:t> </a:t>
                          </a:r>
                          <a14:m>
                            <m:oMath xmlns:m="http://schemas.openxmlformats.org/officeDocument/2006/math">
                              <m:r>
                                <a:rPr kumimoji="1" lang="en-US" altLang="ja-JP" b="0" i="1" smtClean="0">
                                  <a:latin typeface="Cambria Math" panose="02040503050406030204" pitchFamily="18" charset="0"/>
                                  <a:ea typeface="Cambria Math" panose="02040503050406030204" pitchFamily="18" charset="0"/>
                                </a:rPr>
                                <m:t>±</m:t>
                              </m:r>
                            </m:oMath>
                          </a14:m>
                          <a:r>
                            <a:rPr kumimoji="1" lang="en-US" altLang="ja-JP" dirty="0" smtClean="0">
                              <a:latin typeface="Cambria Math" panose="02040503050406030204" pitchFamily="18" charset="0"/>
                            </a:rPr>
                            <a:t> 0.6780</a:t>
                          </a:r>
                          <a:endParaRPr kumimoji="1" lang="ja-JP" altLang="en-US" dirty="0">
                            <a:latin typeface="Cambria Math" panose="02040503050406030204" pitchFamily="18"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388249712"/>
                      </a:ext>
                    </a:extLst>
                  </a:tr>
                </a:tbl>
              </a:graphicData>
            </a:graphic>
          </p:graphicFrame>
        </mc:Choice>
        <mc:Fallback xmlns="">
          <p:graphicFrame>
            <p:nvGraphicFramePr>
              <p:cNvPr id="5" name="コンテンツ プレースホルダー 4"/>
              <p:cNvGraphicFramePr>
                <a:graphicFrameLocks noGrp="1"/>
              </p:cNvGraphicFramePr>
              <p:nvPr>
                <p:ph idx="10"/>
                <p:extLst>
                  <p:ext uri="{D42A27DB-BD31-4B8C-83A1-F6EECF244321}">
                    <p14:modId xmlns:p14="http://schemas.microsoft.com/office/powerpoint/2010/main" val="811397837"/>
                  </p:ext>
                </p:extLst>
              </p:nvPr>
            </p:nvGraphicFramePr>
            <p:xfrm>
              <a:off x="329340" y="2723892"/>
              <a:ext cx="11644913" cy="2865120"/>
            </p:xfrm>
            <a:graphic>
              <a:graphicData uri="http://schemas.openxmlformats.org/drawingml/2006/table">
                <a:tbl>
                  <a:tblPr firstRow="1" bandRow="1">
                    <a:tableStyleId>{5C22544A-7EE6-4342-B048-85BDC9FD1C3A}</a:tableStyleId>
                  </a:tblPr>
                  <a:tblGrid>
                    <a:gridCol w="1348705">
                      <a:extLst>
                        <a:ext uri="{9D8B030D-6E8A-4147-A177-3AD203B41FA5}">
                          <a16:colId xmlns:a16="http://schemas.microsoft.com/office/drawing/2014/main" val="197349200"/>
                        </a:ext>
                      </a:extLst>
                    </a:gridCol>
                    <a:gridCol w="2553018">
                      <a:extLst>
                        <a:ext uri="{9D8B030D-6E8A-4147-A177-3AD203B41FA5}">
                          <a16:colId xmlns:a16="http://schemas.microsoft.com/office/drawing/2014/main" val="3740886328"/>
                        </a:ext>
                      </a:extLst>
                    </a:gridCol>
                    <a:gridCol w="2553018">
                      <a:extLst>
                        <a:ext uri="{9D8B030D-6E8A-4147-A177-3AD203B41FA5}">
                          <a16:colId xmlns:a16="http://schemas.microsoft.com/office/drawing/2014/main" val="1140793543"/>
                        </a:ext>
                      </a:extLst>
                    </a:gridCol>
                    <a:gridCol w="2619692">
                      <a:extLst>
                        <a:ext uri="{9D8B030D-6E8A-4147-A177-3AD203B41FA5}">
                          <a16:colId xmlns:a16="http://schemas.microsoft.com/office/drawing/2014/main" val="1027761434"/>
                        </a:ext>
                      </a:extLst>
                    </a:gridCol>
                    <a:gridCol w="2570480">
                      <a:extLst>
                        <a:ext uri="{9D8B030D-6E8A-4147-A177-3AD203B41FA5}">
                          <a16:colId xmlns:a16="http://schemas.microsoft.com/office/drawing/2014/main" val="4051368375"/>
                        </a:ext>
                      </a:extLst>
                    </a:gridCol>
                  </a:tblGrid>
                  <a:tr h="457200">
                    <a:tc>
                      <a:txBody>
                        <a:bodyPr/>
                        <a:lstStyle/>
                        <a:p>
                          <a:pPr algn="ctr"/>
                          <a:endParaRPr kumimoji="1" lang="ja-JP" altLang="en-US" dirty="0">
                            <a:solidFill>
                              <a:schemeClr val="tx1"/>
                            </a:solidFill>
                          </a:endParaRPr>
                        </a:p>
                      </a:txBody>
                      <a:tcPr>
                        <a:lnL w="12700" cmpd="sng">
                          <a:noFill/>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bg1">
                            <a:lumMod val="95000"/>
                          </a:schemeClr>
                        </a:solidFill>
                      </a:tcPr>
                    </a:tc>
                    <a:tc gridSpan="2">
                      <a:txBody>
                        <a:bodyPr/>
                        <a:lstStyle/>
                        <a:p>
                          <a:pPr algn="ctr"/>
                          <a:r>
                            <a:rPr kumimoji="1" lang="en-US" altLang="ja-JP" dirty="0" smtClean="0">
                              <a:solidFill>
                                <a:schemeClr val="tx1"/>
                              </a:solidFill>
                            </a:rPr>
                            <a:t>BA</a:t>
                          </a:r>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bg1">
                            <a:lumMod val="95000"/>
                          </a:schemeClr>
                        </a:solidFill>
                      </a:tcPr>
                    </a:tc>
                    <a:tc hMerge="1">
                      <a:txBody>
                        <a:bodyPr/>
                        <a:lstStyle/>
                        <a:p>
                          <a:pPr algn="ctr"/>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bg1">
                            <a:lumMod val="95000"/>
                          </a:schemeClr>
                        </a:solidFill>
                      </a:tcPr>
                    </a:tc>
                    <a:tc gridSpan="2">
                      <a:txBody>
                        <a:bodyPr/>
                        <a:lstStyle/>
                        <a:p>
                          <a:pPr algn="ctr"/>
                          <a:r>
                            <a:rPr kumimoji="1" lang="en-US" altLang="ja-JP" dirty="0" smtClean="0">
                              <a:solidFill>
                                <a:schemeClr val="tx1"/>
                              </a:solidFill>
                            </a:rPr>
                            <a:t>DNRBA</a:t>
                          </a:r>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bg1">
                            <a:lumMod val="95000"/>
                          </a:schemeClr>
                        </a:solidFill>
                      </a:tcPr>
                    </a:tc>
                    <a:tc hMerge="1">
                      <a:txBody>
                        <a:bodyPr/>
                        <a:lstStyle/>
                        <a:p>
                          <a:endParaRPr lang="ja-JP" altLang="en-US" dirty="0"/>
                        </a:p>
                      </a:txBody>
                      <a:tcPr>
                        <a:lnL w="12700" cap="flat" cmpd="sng" algn="ctr">
                          <a:solidFill>
                            <a:schemeClr val="tx1"/>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197077412"/>
                      </a:ext>
                    </a:extLst>
                  </a:tr>
                  <a:tr h="762000">
                    <a:tc>
                      <a:txBody>
                        <a:bodyPr/>
                        <a:lstStyle/>
                        <a:p>
                          <a:pPr algn="ctr"/>
                          <a:r>
                            <a:rPr kumimoji="1" lang="en-US" altLang="ja-JP" dirty="0" smtClean="0">
                              <a:latin typeface="Cambria Math" panose="02040503050406030204" pitchFamily="18" charset="0"/>
                              <a:ea typeface="Cambria Math" panose="02040503050406030204" pitchFamily="18" charset="0"/>
                            </a:rPr>
                            <a:t>Function</a:t>
                          </a:r>
                          <a:endParaRPr kumimoji="1" lang="ja-JP" altLang="en-US" dirty="0">
                            <a:latin typeface="Cambria Math" panose="02040503050406030204" pitchFamily="18" charset="0"/>
                          </a:endParaRPr>
                        </a:p>
                      </a:txBody>
                      <a:tcPr>
                        <a:lnR w="12700" cap="flat" cmpd="sng" algn="ctr">
                          <a:solidFill>
                            <a:schemeClr val="tx1"/>
                          </a:solidFill>
                          <a:prstDash val="solid"/>
                          <a:round/>
                          <a:headEnd type="none" w="med" len="med"/>
                          <a:tailEnd type="none" w="med" len="med"/>
                        </a:lnR>
                        <a:lnT w="38100" cmpd="sng">
                          <a:noFill/>
                        </a:lnT>
                        <a:lnB w="12700" cap="flat" cmpd="sng" algn="ctr">
                          <a:solidFill>
                            <a:schemeClr val="tx1"/>
                          </a:solidFill>
                          <a:prstDash val="solid"/>
                          <a:round/>
                          <a:headEnd type="none" w="med" len="med"/>
                          <a:tailEnd type="none" w="med" len="med"/>
                        </a:lnB>
                        <a:solidFill>
                          <a:schemeClr val="bg1"/>
                        </a:solid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ap="flat" cmpd="sng" algn="ctr">
                          <a:solidFill>
                            <a:schemeClr val="tx1"/>
                          </a:solidFill>
                          <a:prstDash val="solid"/>
                          <a:round/>
                          <a:headEnd type="none" w="med" len="med"/>
                          <a:tailEnd type="none" w="med" len="med"/>
                        </a:lnB>
                        <a:blipFill>
                          <a:blip r:embed="rId4"/>
                          <a:stretch>
                            <a:fillRect l="-53222" t="-64800" r="-303819" b="-217600"/>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ap="flat" cmpd="sng" algn="ctr">
                          <a:solidFill>
                            <a:schemeClr val="tx1"/>
                          </a:solidFill>
                          <a:prstDash val="solid"/>
                          <a:round/>
                          <a:headEnd type="none" w="med" len="med"/>
                          <a:tailEnd type="none" w="med" len="med"/>
                        </a:lnB>
                        <a:blipFill>
                          <a:blip r:embed="rId4"/>
                          <a:stretch>
                            <a:fillRect l="-153222" t="-64800" r="-203819" b="-217600"/>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ap="flat" cmpd="sng" algn="ctr">
                          <a:solidFill>
                            <a:schemeClr val="tx1"/>
                          </a:solidFill>
                          <a:prstDash val="solid"/>
                          <a:round/>
                          <a:headEnd type="none" w="med" len="med"/>
                          <a:tailEnd type="none" w="med" len="med"/>
                        </a:lnB>
                        <a:blipFill>
                          <a:blip r:embed="rId4"/>
                          <a:stretch>
                            <a:fillRect l="-246744" t="-64800" r="-98605" b="-217600"/>
                          </a:stretch>
                        </a:blipFill>
                      </a:tcPr>
                    </a:tc>
                    <a:tc>
                      <a:txBody>
                        <a:bodyPr/>
                        <a:lstStyle/>
                        <a:p>
                          <a:endParaRPr lang="ja-JP"/>
                        </a:p>
                      </a:txBody>
                      <a:tcPr>
                        <a:lnL w="12700" cap="flat" cmpd="sng" algn="ctr">
                          <a:solidFill>
                            <a:schemeClr val="tx1"/>
                          </a:solidFill>
                          <a:prstDash val="solid"/>
                          <a:round/>
                          <a:headEnd type="none" w="med" len="med"/>
                          <a:tailEnd type="none" w="med" len="med"/>
                        </a:lnL>
                        <a:lnT w="38100" cmpd="sng">
                          <a:noFill/>
                        </a:lnT>
                        <a:lnB w="12700" cap="flat" cmpd="sng" algn="ctr">
                          <a:solidFill>
                            <a:schemeClr val="tx1"/>
                          </a:solidFill>
                          <a:prstDash val="solid"/>
                          <a:round/>
                          <a:headEnd type="none" w="med" len="med"/>
                          <a:tailEnd type="none" w="med" len="med"/>
                        </a:lnB>
                        <a:blipFill>
                          <a:blip r:embed="rId4"/>
                          <a:stretch>
                            <a:fillRect l="-353318" t="-64800" r="-474" b="-217600"/>
                          </a:stretch>
                        </a:blipFill>
                      </a:tcPr>
                    </a:tc>
                    <a:extLst>
                      <a:ext uri="{0D108BD9-81ED-4DB2-BD59-A6C34878D82A}">
                        <a16:rowId xmlns:a16="http://schemas.microsoft.com/office/drawing/2014/main" val="4270163688"/>
                      </a:ext>
                    </a:extLst>
                  </a:tr>
                  <a:tr h="822960">
                    <a:tc>
                      <a:txBody>
                        <a:bodyPr/>
                        <a:lstStyle/>
                        <a:p>
                          <a:endParaRPr lang="ja-JP"/>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905" t="-151471" r="-765611" b="-100000"/>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53222" t="-151471" r="-303819" b="-100000"/>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153222" t="-151471" r="-203819" b="-100000"/>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246744" t="-151471" r="-98605" b="-100000"/>
                          </a:stretch>
                        </a:blipFill>
                      </a:tcPr>
                    </a:tc>
                    <a:tc>
                      <a:txBody>
                        <a:bodyPr/>
                        <a:lstStyle/>
                        <a:p>
                          <a:endParaRPr lang="ja-JP"/>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353318" t="-151471" r="-474" b="-100000"/>
                          </a:stretch>
                        </a:blipFill>
                      </a:tcPr>
                    </a:tc>
                    <a:extLst>
                      <a:ext uri="{0D108BD9-81ED-4DB2-BD59-A6C34878D82A}">
                        <a16:rowId xmlns:a16="http://schemas.microsoft.com/office/drawing/2014/main" val="3296764275"/>
                      </a:ext>
                    </a:extLst>
                  </a:tr>
                  <a:tr h="822960">
                    <a:tc>
                      <a:txBody>
                        <a:bodyPr/>
                        <a:lstStyle/>
                        <a:p>
                          <a:endParaRPr lang="ja-JP"/>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blipFill>
                          <a:blip r:embed="rId4"/>
                          <a:stretch>
                            <a:fillRect l="-905" t="-253333" r="-765611" b="-741"/>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blipFill>
                          <a:blip r:embed="rId4"/>
                          <a:stretch>
                            <a:fillRect l="-53222" t="-253333" r="-303819" b="-741"/>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blipFill>
                          <a:blip r:embed="rId4"/>
                          <a:stretch>
                            <a:fillRect l="-153222" t="-253333" r="-203819" b="-741"/>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blipFill>
                          <a:blip r:embed="rId4"/>
                          <a:stretch>
                            <a:fillRect l="-246744" t="-253333" r="-98605" b="-741"/>
                          </a:stretch>
                        </a:blipFill>
                      </a:tcPr>
                    </a:tc>
                    <a:tc>
                      <a:txBody>
                        <a:bodyPr/>
                        <a:lstStyle/>
                        <a:p>
                          <a:endParaRPr lang="ja-JP"/>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blipFill>
                          <a:blip r:embed="rId4"/>
                          <a:stretch>
                            <a:fillRect l="-353318" t="-253333" r="-474" b="-741"/>
                          </a:stretch>
                        </a:blipFill>
                      </a:tcPr>
                    </a:tc>
                    <a:extLst>
                      <a:ext uri="{0D108BD9-81ED-4DB2-BD59-A6C34878D82A}">
                        <a16:rowId xmlns:a16="http://schemas.microsoft.com/office/drawing/2014/main" val="388249712"/>
                      </a:ext>
                    </a:extLst>
                  </a:tr>
                </a:tbl>
              </a:graphicData>
            </a:graphic>
          </p:graphicFrame>
        </mc:Fallback>
      </mc:AlternateContent>
      <p:pic>
        <p:nvPicPr>
          <p:cNvPr id="7" name="コンテンツ プレースホルダー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79508" y="3966687"/>
            <a:ext cx="974344" cy="730758"/>
          </a:xfrm>
          <a:prstGeom prst="rect">
            <a:avLst/>
          </a:prstGeom>
        </p:spPr>
      </p:pic>
      <p:sp>
        <p:nvSpPr>
          <p:cNvPr id="11" name="テキスト ボックス 10"/>
          <p:cNvSpPr txBox="1"/>
          <p:nvPr/>
        </p:nvSpPr>
        <p:spPr>
          <a:xfrm>
            <a:off x="10787449" y="568411"/>
            <a:ext cx="1260389" cy="461665"/>
          </a:xfrm>
          <a:prstGeom prst="rect">
            <a:avLst/>
          </a:prstGeom>
          <a:noFill/>
        </p:spPr>
        <p:txBody>
          <a:bodyPr wrap="square" rtlCol="0">
            <a:spAutoFit/>
          </a:bodyPr>
          <a:lstStyle/>
          <a:p>
            <a:pPr algn="r"/>
            <a:r>
              <a:rPr kumimoji="1" lang="en-US" altLang="ja-JP" sz="2400" b="1" dirty="0"/>
              <a:t>9</a:t>
            </a:r>
            <a:endParaRPr kumimoji="1" lang="ja-JP" altLang="en-US" sz="2400" b="1" dirty="0"/>
          </a:p>
        </p:txBody>
      </p:sp>
      <mc:AlternateContent xmlns:mc="http://schemas.openxmlformats.org/markup-compatibility/2006">
        <mc:Choice xmlns:a14="http://schemas.microsoft.com/office/drawing/2010/main" Requires="a14">
          <p:sp>
            <p:nvSpPr>
              <p:cNvPr id="12" name="テキスト ボックス 11"/>
              <p:cNvSpPr txBox="1"/>
              <p:nvPr/>
            </p:nvSpPr>
            <p:spPr>
              <a:xfrm>
                <a:off x="1642930" y="5935124"/>
                <a:ext cx="8870094" cy="830997"/>
              </a:xfrm>
              <a:prstGeom prst="rect">
                <a:avLst/>
              </a:prstGeom>
              <a:noFill/>
            </p:spPr>
            <p:txBody>
              <a:bodyPr wrap="square" rtlCol="0">
                <a:spAutoFit/>
              </a:bodyPr>
              <a:lstStyle/>
              <a:p>
                <a:pPr algn="ctr"/>
                <a14:m>
                  <m:oMath xmlns:m="http://schemas.openxmlformats.org/officeDocument/2006/math">
                    <m:sSub>
                      <m:sSubPr>
                        <m:ctrlPr>
                          <a:rPr kumimoji="1" lang="en-US" altLang="ja-JP" sz="2400" b="1" i="1" smtClean="0">
                            <a:solidFill>
                              <a:srgbClr val="92D050"/>
                            </a:solidFill>
                            <a:latin typeface="Cambria Math" panose="02040503050406030204" pitchFamily="18" charset="0"/>
                          </a:rPr>
                        </m:ctrlPr>
                      </m:sSubPr>
                      <m:e>
                        <m:r>
                          <a:rPr kumimoji="1" lang="en-US" altLang="ja-JP" sz="2400" b="1" i="1" smtClean="0">
                            <a:solidFill>
                              <a:srgbClr val="92D050"/>
                            </a:solidFill>
                            <a:latin typeface="Cambria Math" panose="02040503050406030204" pitchFamily="18" charset="0"/>
                          </a:rPr>
                          <m:t>𝑭</m:t>
                        </m:r>
                      </m:e>
                      <m:sub>
                        <m:r>
                          <a:rPr kumimoji="1" lang="en-US" altLang="ja-JP" sz="2400" b="1" i="1" smtClean="0">
                            <a:solidFill>
                              <a:srgbClr val="92D050"/>
                            </a:solidFill>
                            <a:latin typeface="Cambria Math" panose="02040503050406030204" pitchFamily="18" charset="0"/>
                          </a:rPr>
                          <m:t>𝟏</m:t>
                        </m:r>
                      </m:sub>
                    </m:sSub>
                  </m:oMath>
                </a14:m>
                <a:r>
                  <a:rPr kumimoji="1" lang="en-US" altLang="ja-JP" sz="2400" b="1" dirty="0" smtClean="0">
                    <a:solidFill>
                      <a:srgbClr val="92D050"/>
                    </a:solidFill>
                  </a:rPr>
                  <a:t>: DNRBA outperformed BA</a:t>
                </a:r>
              </a:p>
              <a:p>
                <a:pPr algn="ctr"/>
                <a14:m>
                  <m:oMath xmlns:m="http://schemas.openxmlformats.org/officeDocument/2006/math">
                    <m:sSub>
                      <m:sSubPr>
                        <m:ctrlPr>
                          <a:rPr kumimoji="1" lang="en-US" altLang="ja-JP" sz="2400" b="1" i="1" smtClean="0">
                            <a:solidFill>
                              <a:srgbClr val="92D050"/>
                            </a:solidFill>
                            <a:latin typeface="Cambria Math" panose="02040503050406030204" pitchFamily="18" charset="0"/>
                          </a:rPr>
                        </m:ctrlPr>
                      </m:sSubPr>
                      <m:e>
                        <m:r>
                          <a:rPr kumimoji="1" lang="en-US" altLang="ja-JP" sz="2400" b="1" i="1" smtClean="0">
                            <a:solidFill>
                              <a:srgbClr val="92D050"/>
                            </a:solidFill>
                            <a:latin typeface="Cambria Math" panose="02040503050406030204" pitchFamily="18" charset="0"/>
                          </a:rPr>
                          <m:t>𝑭</m:t>
                        </m:r>
                      </m:e>
                      <m:sub>
                        <m:r>
                          <a:rPr kumimoji="1" lang="en-US" altLang="ja-JP" sz="2400" b="1" i="1" smtClean="0">
                            <a:solidFill>
                              <a:srgbClr val="92D050"/>
                            </a:solidFill>
                            <a:latin typeface="Cambria Math" panose="02040503050406030204" pitchFamily="18" charset="0"/>
                          </a:rPr>
                          <m:t>𝟐</m:t>
                        </m:r>
                      </m:sub>
                    </m:sSub>
                  </m:oMath>
                </a14:m>
                <a:r>
                  <a:rPr kumimoji="1" lang="en-US" altLang="ja-JP" sz="2400" b="1" dirty="0" smtClean="0">
                    <a:solidFill>
                      <a:srgbClr val="92D050"/>
                    </a:solidFill>
                  </a:rPr>
                  <a:t>: DNRBA was just about the same performance as BA</a:t>
                </a:r>
                <a:endParaRPr kumimoji="1" lang="ja-JP" altLang="en-US" sz="2400" b="1" dirty="0">
                  <a:solidFill>
                    <a:srgbClr val="92D050"/>
                  </a:solidFill>
                </a:endParaRPr>
              </a:p>
            </p:txBody>
          </p:sp>
        </mc:Choice>
        <mc:Fallback>
          <p:sp>
            <p:nvSpPr>
              <p:cNvPr id="12" name="テキスト ボックス 11"/>
              <p:cNvSpPr txBox="1">
                <a:spLocks noRot="1" noChangeAspect="1" noMove="1" noResize="1" noEditPoints="1" noAdjustHandles="1" noChangeArrowheads="1" noChangeShapeType="1" noTextEdit="1"/>
              </p:cNvSpPr>
              <p:nvPr/>
            </p:nvSpPr>
            <p:spPr>
              <a:xfrm>
                <a:off x="1642930" y="5935124"/>
                <a:ext cx="8870094" cy="830997"/>
              </a:xfrm>
              <a:prstGeom prst="rect">
                <a:avLst/>
              </a:prstGeom>
              <a:blipFill>
                <a:blip r:embed="rId6"/>
                <a:stretch>
                  <a:fillRect t="-5147" b="-16912"/>
                </a:stretch>
              </a:blipFill>
            </p:spPr>
            <p:txBody>
              <a:bodyPr/>
              <a:lstStyle/>
              <a:p>
                <a:r>
                  <a:rPr lang="ja-JP" altLang="en-US">
                    <a:noFill/>
                  </a:rPr>
                  <a:t> </a:t>
                </a:r>
              </a:p>
            </p:txBody>
          </p:sp>
        </mc:Fallback>
      </mc:AlternateContent>
      <p:pic>
        <p:nvPicPr>
          <p:cNvPr id="13" name="図 1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93852" y="4817238"/>
            <a:ext cx="960000" cy="720000"/>
          </a:xfrm>
          <a:prstGeom prst="rect">
            <a:avLst/>
          </a:prstGeom>
        </p:spPr>
      </p:pic>
    </p:spTree>
    <p:extLst>
      <p:ext uri="{BB962C8B-B14F-4D97-AF65-F5344CB8AC3E}">
        <p14:creationId xmlns:p14="http://schemas.microsoft.com/office/powerpoint/2010/main" val="362490882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Results </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243175" y="1738315"/>
                <a:ext cx="11627257" cy="1060648"/>
              </a:xfrm>
            </p:spPr>
            <p:txBody>
              <a:bodyPr/>
              <a:lstStyle/>
              <a:p>
                <a:pPr algn="ctr"/>
                <a:r>
                  <a:rPr kumimoji="1" lang="en-US" altLang="ja-JP" dirty="0" smtClean="0">
                    <a:latin typeface="+mn-lt"/>
                  </a:rPr>
                  <a:t>Peak Ratio and Peak Accuracy of BA vs. DNRBA (averaged over 30 runs)</a:t>
                </a:r>
              </a:p>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𝜀</m:t>
                      </m:r>
                      <m:r>
                        <a:rPr kumimoji="1" lang="en-US" altLang="ja-JP" b="0" i="1" smtClean="0">
                          <a:latin typeface="Cambria Math" panose="02040503050406030204" pitchFamily="18" charset="0"/>
                        </a:rPr>
                        <m:t>=1.0</m:t>
                      </m:r>
                      <m:r>
                        <a:rPr kumimoji="1" lang="en-US" altLang="ja-JP" b="0" i="1" smtClean="0">
                          <a:latin typeface="Cambria Math" panose="02040503050406030204" pitchFamily="18" charset="0"/>
                        </a:rPr>
                        <m:t>𝐸</m:t>
                      </m:r>
                      <m:r>
                        <a:rPr kumimoji="1" lang="en-US" altLang="ja-JP" b="0" i="1" smtClean="0">
                          <a:latin typeface="Cambria Math" panose="02040503050406030204" pitchFamily="18" charset="0"/>
                        </a:rPr>
                        <m:t>−2</m:t>
                      </m:r>
                    </m:oMath>
                  </m:oMathPara>
                </a14:m>
                <a:endParaRPr kumimoji="1" lang="ja-JP" altLang="en-US" dirty="0">
                  <a:latin typeface="+mn-lt"/>
                </a:endParaRPr>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243175" y="1738315"/>
                <a:ext cx="11627257" cy="1060648"/>
              </a:xfr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graphicFrame>
            <p:nvGraphicFramePr>
              <p:cNvPr id="5" name="コンテンツ プレースホルダー 4"/>
              <p:cNvGraphicFramePr>
                <a:graphicFrameLocks noGrp="1"/>
              </p:cNvGraphicFramePr>
              <p:nvPr>
                <p:ph idx="10"/>
                <p:extLst>
                  <p:ext uri="{D42A27DB-BD31-4B8C-83A1-F6EECF244321}">
                    <p14:modId xmlns:p14="http://schemas.microsoft.com/office/powerpoint/2010/main" val="1456982599"/>
                  </p:ext>
                </p:extLst>
              </p:nvPr>
            </p:nvGraphicFramePr>
            <p:xfrm>
              <a:off x="329340" y="2723892"/>
              <a:ext cx="11644913" cy="2865120"/>
            </p:xfrm>
            <a:graphic>
              <a:graphicData uri="http://schemas.openxmlformats.org/drawingml/2006/table">
                <a:tbl>
                  <a:tblPr firstRow="1" bandRow="1">
                    <a:tableStyleId>{5C22544A-7EE6-4342-B048-85BDC9FD1C3A}</a:tableStyleId>
                  </a:tblPr>
                  <a:tblGrid>
                    <a:gridCol w="1348705">
                      <a:extLst>
                        <a:ext uri="{9D8B030D-6E8A-4147-A177-3AD203B41FA5}">
                          <a16:colId xmlns:a16="http://schemas.microsoft.com/office/drawing/2014/main" val="197349200"/>
                        </a:ext>
                      </a:extLst>
                    </a:gridCol>
                    <a:gridCol w="2553018">
                      <a:extLst>
                        <a:ext uri="{9D8B030D-6E8A-4147-A177-3AD203B41FA5}">
                          <a16:colId xmlns:a16="http://schemas.microsoft.com/office/drawing/2014/main" val="3740886328"/>
                        </a:ext>
                      </a:extLst>
                    </a:gridCol>
                    <a:gridCol w="2553018">
                      <a:extLst>
                        <a:ext uri="{9D8B030D-6E8A-4147-A177-3AD203B41FA5}">
                          <a16:colId xmlns:a16="http://schemas.microsoft.com/office/drawing/2014/main" val="1140793543"/>
                        </a:ext>
                      </a:extLst>
                    </a:gridCol>
                    <a:gridCol w="2619692">
                      <a:extLst>
                        <a:ext uri="{9D8B030D-6E8A-4147-A177-3AD203B41FA5}">
                          <a16:colId xmlns:a16="http://schemas.microsoft.com/office/drawing/2014/main" val="1027761434"/>
                        </a:ext>
                      </a:extLst>
                    </a:gridCol>
                    <a:gridCol w="2570480">
                      <a:extLst>
                        <a:ext uri="{9D8B030D-6E8A-4147-A177-3AD203B41FA5}">
                          <a16:colId xmlns:a16="http://schemas.microsoft.com/office/drawing/2014/main" val="4051368375"/>
                        </a:ext>
                      </a:extLst>
                    </a:gridCol>
                  </a:tblGrid>
                  <a:tr h="370840">
                    <a:tc>
                      <a:txBody>
                        <a:bodyPr/>
                        <a:lstStyle/>
                        <a:p>
                          <a:pPr algn="ctr"/>
                          <a:endParaRPr kumimoji="1" lang="ja-JP" altLang="en-US" dirty="0">
                            <a:solidFill>
                              <a:schemeClr val="tx1"/>
                            </a:solidFill>
                          </a:endParaRPr>
                        </a:p>
                      </a:txBody>
                      <a:tcPr>
                        <a:lnL w="12700" cmpd="sng">
                          <a:noFill/>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bg1">
                            <a:lumMod val="95000"/>
                          </a:schemeClr>
                        </a:solidFill>
                      </a:tcPr>
                    </a:tc>
                    <a:tc gridSpan="2">
                      <a:txBody>
                        <a:bodyPr/>
                        <a:lstStyle/>
                        <a:p>
                          <a:pPr algn="ctr"/>
                          <a:r>
                            <a:rPr kumimoji="1" lang="en-US" altLang="ja-JP" dirty="0" smtClean="0">
                              <a:solidFill>
                                <a:schemeClr val="tx1"/>
                              </a:solidFill>
                            </a:rPr>
                            <a:t>BA</a:t>
                          </a:r>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bg1">
                            <a:lumMod val="95000"/>
                          </a:schemeClr>
                        </a:solidFill>
                      </a:tcPr>
                    </a:tc>
                    <a:tc hMerge="1">
                      <a:txBody>
                        <a:bodyPr/>
                        <a:lstStyle/>
                        <a:p>
                          <a:pPr algn="ctr"/>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bg1">
                            <a:lumMod val="95000"/>
                          </a:schemeClr>
                        </a:solidFill>
                      </a:tcPr>
                    </a:tc>
                    <a:tc gridSpan="2">
                      <a:txBody>
                        <a:bodyPr/>
                        <a:lstStyle/>
                        <a:p>
                          <a:pPr algn="ctr"/>
                          <a:r>
                            <a:rPr kumimoji="1" lang="en-US" altLang="ja-JP" dirty="0" smtClean="0">
                              <a:solidFill>
                                <a:schemeClr val="tx1"/>
                              </a:solidFill>
                            </a:rPr>
                            <a:t>DNRBA</a:t>
                          </a:r>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bg1">
                            <a:lumMod val="95000"/>
                          </a:schemeClr>
                        </a:solidFill>
                      </a:tcPr>
                    </a:tc>
                    <a:tc hMerge="1">
                      <a:txBody>
                        <a:bodyPr/>
                        <a:lstStyle/>
                        <a:p>
                          <a:endParaRPr lang="ja-JP" altLang="en-US" dirty="0"/>
                        </a:p>
                      </a:txBody>
                      <a:tcPr>
                        <a:lnL w="12700" cap="flat" cmpd="sng" algn="ctr">
                          <a:solidFill>
                            <a:schemeClr val="tx1"/>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197077412"/>
                      </a:ext>
                    </a:extLst>
                  </a:tr>
                  <a:tr h="370840">
                    <a:tc>
                      <a:txBody>
                        <a:bodyPr/>
                        <a:lstStyle/>
                        <a:p>
                          <a:pPr algn="ctr"/>
                          <a:r>
                            <a:rPr kumimoji="1" lang="en-US" altLang="ja-JP" dirty="0" smtClean="0">
                              <a:latin typeface="Cambria Math" panose="02040503050406030204" pitchFamily="18" charset="0"/>
                              <a:ea typeface="Cambria Math" panose="02040503050406030204" pitchFamily="18" charset="0"/>
                            </a:rPr>
                            <a:t>Function</a:t>
                          </a:r>
                          <a:endParaRPr kumimoji="1" lang="ja-JP" altLang="en-US" dirty="0">
                            <a:latin typeface="Cambria Math" panose="02040503050406030204" pitchFamily="18" charset="0"/>
                          </a:endParaRPr>
                        </a:p>
                      </a:txBody>
                      <a:tcPr>
                        <a:lnR w="12700" cap="flat" cmpd="sng" algn="ctr">
                          <a:solidFill>
                            <a:schemeClr val="tx1"/>
                          </a:solidFill>
                          <a:prstDash val="solid"/>
                          <a:round/>
                          <a:headEnd type="none" w="med" len="med"/>
                          <a:tailEnd type="none" w="med" len="med"/>
                        </a:lnR>
                        <a:lnT w="38100" cmpd="sng">
                          <a:noFill/>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dirty="0" smtClean="0">
                              <a:latin typeface="Cambria Math" panose="02040503050406030204" pitchFamily="18" charset="0"/>
                              <a:ea typeface="Cambria Math" panose="02040503050406030204" pitchFamily="18" charset="0"/>
                            </a:rPr>
                            <a:t>PR</a:t>
                          </a:r>
                        </a:p>
                        <a:p>
                          <a:pPr algn="ctr"/>
                          <a:r>
                            <a:rPr kumimoji="1" lang="en-US" altLang="ja-JP" sz="2000" dirty="0" smtClean="0">
                              <a:latin typeface="Cambria Math" panose="02040503050406030204" pitchFamily="18" charset="0"/>
                              <a:ea typeface="Cambria Math" panose="02040503050406030204" pitchFamily="18" charset="0"/>
                            </a:rPr>
                            <a:t>Mean </a:t>
                          </a:r>
                          <a14:m>
                            <m:oMath xmlns:m="http://schemas.openxmlformats.org/officeDocument/2006/math">
                              <m:r>
                                <a:rPr kumimoji="1" lang="en-US" altLang="ja-JP" sz="2000" b="0" i="1" smtClean="0">
                                  <a:latin typeface="Cambria Math" panose="02040503050406030204" pitchFamily="18" charset="0"/>
                                  <a:ea typeface="Cambria Math" panose="02040503050406030204" pitchFamily="18" charset="0"/>
                                </a:rPr>
                                <m:t>±</m:t>
                              </m:r>
                            </m:oMath>
                          </a14:m>
                          <a:r>
                            <a:rPr kumimoji="1" lang="ja-JP" altLang="en-US" sz="2000" dirty="0" smtClean="0">
                              <a:latin typeface="Cambria Math" panose="02040503050406030204" pitchFamily="18" charset="0"/>
                            </a:rPr>
                            <a:t> </a:t>
                          </a:r>
                          <a:r>
                            <a:rPr kumimoji="1" lang="en-US" altLang="ja-JP" sz="2000" dirty="0" smtClean="0">
                              <a:latin typeface="Cambria Math" panose="02040503050406030204" pitchFamily="18" charset="0"/>
                              <a:ea typeface="Cambria Math" panose="02040503050406030204" pitchFamily="18" charset="0"/>
                            </a:rPr>
                            <a:t>SD</a:t>
                          </a:r>
                          <a:endParaRPr kumimoji="1" lang="ja-JP" altLang="en-US" sz="2000" dirty="0">
                            <a:latin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1219170" rtl="0" eaLnBrk="1" fontAlgn="auto" latinLnBrk="1" hangingPunct="1">
                            <a:lnSpc>
                              <a:spcPct val="100000"/>
                            </a:lnSpc>
                            <a:spcBef>
                              <a:spcPts val="0"/>
                            </a:spcBef>
                            <a:spcAft>
                              <a:spcPts val="0"/>
                            </a:spcAft>
                            <a:buClrTx/>
                            <a:buSzTx/>
                            <a:buFontTx/>
                            <a:buNone/>
                            <a:tabLst/>
                            <a:defRPr/>
                          </a:pPr>
                          <a:r>
                            <a:rPr kumimoji="1" lang="en-US" altLang="ja-JP" dirty="0" smtClean="0">
                              <a:latin typeface="Cambria Math" panose="02040503050406030204" pitchFamily="18" charset="0"/>
                              <a:ea typeface="Cambria Math" panose="02040503050406030204" pitchFamily="18" charset="0"/>
                            </a:rPr>
                            <a:t>PA</a:t>
                          </a:r>
                        </a:p>
                        <a:p>
                          <a:pPr marL="0" marR="0" lvl="0" indent="0" algn="ctr" defTabSz="1219170" rtl="0" eaLnBrk="1" fontAlgn="auto" latinLnBrk="1" hangingPunct="1">
                            <a:lnSpc>
                              <a:spcPct val="100000"/>
                            </a:lnSpc>
                            <a:spcBef>
                              <a:spcPts val="0"/>
                            </a:spcBef>
                            <a:spcAft>
                              <a:spcPts val="0"/>
                            </a:spcAft>
                            <a:buClrTx/>
                            <a:buSzTx/>
                            <a:buFontTx/>
                            <a:buNone/>
                            <a:tabLst/>
                            <a:defRPr/>
                          </a:pPr>
                          <a:r>
                            <a:rPr kumimoji="1" lang="en-US" altLang="ja-JP" sz="2000" dirty="0" smtClean="0">
                              <a:latin typeface="Cambria Math" panose="02040503050406030204" pitchFamily="18" charset="0"/>
                              <a:ea typeface="Cambria Math" panose="02040503050406030204" pitchFamily="18" charset="0"/>
                            </a:rPr>
                            <a:t>Mean </a:t>
                          </a:r>
                          <a14:m>
                            <m:oMath xmlns:m="http://schemas.openxmlformats.org/officeDocument/2006/math">
                              <m:r>
                                <a:rPr kumimoji="1" lang="en-US" altLang="ja-JP" sz="2000" b="0" i="1" smtClean="0">
                                  <a:latin typeface="Cambria Math" panose="02040503050406030204" pitchFamily="18" charset="0"/>
                                  <a:ea typeface="Cambria Math" panose="02040503050406030204" pitchFamily="18" charset="0"/>
                                </a:rPr>
                                <m:t>±</m:t>
                              </m:r>
                            </m:oMath>
                          </a14:m>
                          <a:r>
                            <a:rPr kumimoji="1" lang="ja-JP" altLang="en-US" sz="2000" dirty="0" smtClean="0">
                              <a:latin typeface="Cambria Math" panose="02040503050406030204" pitchFamily="18" charset="0"/>
                            </a:rPr>
                            <a:t> </a:t>
                          </a:r>
                          <a:r>
                            <a:rPr kumimoji="1" lang="en-US" altLang="ja-JP" sz="2000" dirty="0" smtClean="0">
                              <a:latin typeface="Cambria Math" panose="02040503050406030204" pitchFamily="18" charset="0"/>
                              <a:ea typeface="Cambria Math" panose="02040503050406030204" pitchFamily="18" charset="0"/>
                            </a:rPr>
                            <a:t>SD</a:t>
                          </a:r>
                          <a:endParaRPr kumimoji="1" lang="ja-JP" altLang="en-US" sz="2000" dirty="0">
                            <a:latin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dirty="0" smtClean="0">
                              <a:latin typeface="Cambria Math" panose="02040503050406030204" pitchFamily="18" charset="0"/>
                              <a:ea typeface="Cambria Math" panose="02040503050406030204" pitchFamily="18" charset="0"/>
                            </a:rPr>
                            <a:t>PR</a:t>
                          </a:r>
                        </a:p>
                        <a:p>
                          <a:pPr algn="ctr"/>
                          <a:r>
                            <a:rPr kumimoji="1" lang="en-US" altLang="ja-JP" sz="2000" dirty="0" smtClean="0">
                              <a:latin typeface="Cambria Math" panose="02040503050406030204" pitchFamily="18" charset="0"/>
                              <a:ea typeface="Cambria Math" panose="02040503050406030204" pitchFamily="18" charset="0"/>
                            </a:rPr>
                            <a:t>Mean </a:t>
                          </a:r>
                          <a14:m>
                            <m:oMath xmlns:m="http://schemas.openxmlformats.org/officeDocument/2006/math">
                              <m:r>
                                <a:rPr kumimoji="1" lang="en-US" altLang="ja-JP" sz="2000" b="0" i="1" smtClean="0">
                                  <a:latin typeface="Cambria Math" panose="02040503050406030204" pitchFamily="18" charset="0"/>
                                  <a:ea typeface="Cambria Math" panose="02040503050406030204" pitchFamily="18" charset="0"/>
                                </a:rPr>
                                <m:t>±</m:t>
                              </m:r>
                            </m:oMath>
                          </a14:m>
                          <a:r>
                            <a:rPr kumimoji="1" lang="ja-JP" altLang="en-US" sz="2000" dirty="0" smtClean="0">
                              <a:latin typeface="Cambria Math" panose="02040503050406030204" pitchFamily="18" charset="0"/>
                            </a:rPr>
                            <a:t> </a:t>
                          </a:r>
                          <a:r>
                            <a:rPr kumimoji="1" lang="en-US" altLang="ja-JP" sz="2000" dirty="0" smtClean="0">
                              <a:latin typeface="Cambria Math" panose="02040503050406030204" pitchFamily="18" charset="0"/>
                              <a:ea typeface="Cambria Math" panose="02040503050406030204" pitchFamily="18" charset="0"/>
                            </a:rPr>
                            <a:t>SD</a:t>
                          </a:r>
                          <a:endParaRPr kumimoji="1" lang="ja-JP" altLang="en-US" sz="2000" dirty="0">
                            <a:latin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1219170" rtl="0" eaLnBrk="1" fontAlgn="auto" latinLnBrk="1" hangingPunct="1">
                            <a:lnSpc>
                              <a:spcPct val="100000"/>
                            </a:lnSpc>
                            <a:spcBef>
                              <a:spcPts val="0"/>
                            </a:spcBef>
                            <a:spcAft>
                              <a:spcPts val="0"/>
                            </a:spcAft>
                            <a:buClrTx/>
                            <a:buSzTx/>
                            <a:buFontTx/>
                            <a:buNone/>
                            <a:tabLst/>
                            <a:defRPr/>
                          </a:pPr>
                          <a:r>
                            <a:rPr kumimoji="1" lang="en-US" altLang="ja-JP" dirty="0" smtClean="0">
                              <a:latin typeface="Cambria Math" panose="02040503050406030204" pitchFamily="18" charset="0"/>
                              <a:ea typeface="Cambria Math" panose="02040503050406030204" pitchFamily="18" charset="0"/>
                            </a:rPr>
                            <a:t>PA</a:t>
                          </a:r>
                        </a:p>
                        <a:p>
                          <a:pPr marL="0" marR="0" lvl="0" indent="0" algn="ctr" defTabSz="1219170" rtl="0" eaLnBrk="1" fontAlgn="auto" latinLnBrk="1" hangingPunct="1">
                            <a:lnSpc>
                              <a:spcPct val="100000"/>
                            </a:lnSpc>
                            <a:spcBef>
                              <a:spcPts val="0"/>
                            </a:spcBef>
                            <a:spcAft>
                              <a:spcPts val="0"/>
                            </a:spcAft>
                            <a:buClrTx/>
                            <a:buSzTx/>
                            <a:buFontTx/>
                            <a:buNone/>
                            <a:tabLst/>
                            <a:defRPr/>
                          </a:pPr>
                          <a:r>
                            <a:rPr kumimoji="1" lang="en-US" altLang="ja-JP" sz="2000" dirty="0" smtClean="0">
                              <a:latin typeface="Cambria Math" panose="02040503050406030204" pitchFamily="18" charset="0"/>
                              <a:ea typeface="Cambria Math" panose="02040503050406030204" pitchFamily="18" charset="0"/>
                            </a:rPr>
                            <a:t>Mean </a:t>
                          </a:r>
                          <a14:m>
                            <m:oMath xmlns:m="http://schemas.openxmlformats.org/officeDocument/2006/math">
                              <m:r>
                                <a:rPr kumimoji="1" lang="en-US" altLang="ja-JP" sz="2000" b="0" i="1" smtClean="0">
                                  <a:latin typeface="Cambria Math" panose="02040503050406030204" pitchFamily="18" charset="0"/>
                                  <a:ea typeface="Cambria Math" panose="02040503050406030204" pitchFamily="18" charset="0"/>
                                </a:rPr>
                                <m:t>±</m:t>
                              </m:r>
                            </m:oMath>
                          </a14:m>
                          <a:r>
                            <a:rPr kumimoji="1" lang="ja-JP" altLang="en-US" sz="2000" dirty="0" smtClean="0">
                              <a:latin typeface="Cambria Math" panose="02040503050406030204" pitchFamily="18" charset="0"/>
                            </a:rPr>
                            <a:t> </a:t>
                          </a:r>
                          <a:r>
                            <a:rPr kumimoji="1" lang="en-US" altLang="ja-JP" sz="2000" dirty="0" smtClean="0">
                              <a:latin typeface="Cambria Math" panose="02040503050406030204" pitchFamily="18" charset="0"/>
                              <a:ea typeface="Cambria Math" panose="02040503050406030204" pitchFamily="18" charset="0"/>
                            </a:rPr>
                            <a:t>SD</a:t>
                          </a:r>
                          <a:endParaRPr kumimoji="1" lang="ja-JP" altLang="en-US" sz="2000" dirty="0">
                            <a:latin typeface="Cambria Math" panose="02040503050406030204" pitchFamily="18" charset="0"/>
                          </a:endParaRPr>
                        </a:p>
                      </a:txBody>
                      <a:tcPr>
                        <a:lnL w="12700" cap="flat" cmpd="sng" algn="ctr">
                          <a:solidFill>
                            <a:schemeClr val="tx1"/>
                          </a:solidFill>
                          <a:prstDash val="solid"/>
                          <a:round/>
                          <a:headEnd type="none" w="med" len="med"/>
                          <a:tailEnd type="none" w="med" len="med"/>
                        </a:lnL>
                        <a:lnT w="38100" cmpd="sng">
                          <a:noFill/>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70163688"/>
                      </a:ext>
                    </a:extLst>
                  </a:tr>
                  <a:tr h="370840">
                    <a:tc>
                      <a:txBody>
                        <a:bodyPr/>
                        <a:lstStyle/>
                        <a:p>
                          <a:pPr algn="l"/>
                          <a14:m>
                            <m:oMathPara xmlns:m="http://schemas.openxmlformats.org/officeDocument/2006/math">
                              <m:oMathParaPr>
                                <m:jc m:val="left"/>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𝐹</m:t>
                                    </m:r>
                                  </m:e>
                                  <m:sub>
                                    <m:r>
                                      <a:rPr kumimoji="1" lang="en-US" altLang="ja-JP" b="0" i="1" smtClean="0">
                                        <a:latin typeface="Cambria Math" panose="02040503050406030204" pitchFamily="18" charset="0"/>
                                      </a:rPr>
                                      <m:t>1</m:t>
                                    </m:r>
                                  </m:sub>
                                </m:sSub>
                              </m:oMath>
                            </m:oMathPara>
                          </a14:m>
                          <a:endParaRPr kumimoji="1" lang="en-US" altLang="ja-JP" dirty="0" smtClean="0"/>
                        </a:p>
                        <a:p>
                          <a:pPr algn="l"/>
                          <a:endParaRPr kumimoji="1" lang="ja-JP" alt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dirty="0" smtClean="0">
                              <a:latin typeface="Cambria Math" panose="02040503050406030204" pitchFamily="18" charset="0"/>
                              <a:ea typeface="Cambria Math" panose="02040503050406030204" pitchFamily="18" charset="0"/>
                            </a:rPr>
                            <a:t>0.2725 </a:t>
                          </a:r>
                          <a14:m>
                            <m:oMath xmlns:m="http://schemas.openxmlformats.org/officeDocument/2006/math">
                              <m:r>
                                <a:rPr kumimoji="1" lang="en-US" altLang="ja-JP" b="0" i="1" smtClean="0">
                                  <a:latin typeface="Cambria Math" panose="02040503050406030204" pitchFamily="18" charset="0"/>
                                  <a:ea typeface="Cambria Math" panose="02040503050406030204" pitchFamily="18" charset="0"/>
                                </a:rPr>
                                <m:t>±</m:t>
                              </m:r>
                            </m:oMath>
                          </a14:m>
                          <a:r>
                            <a:rPr kumimoji="1" lang="ja-JP" altLang="en-US" dirty="0" smtClean="0">
                              <a:latin typeface="Cambria Math" panose="02040503050406030204" pitchFamily="18" charset="0"/>
                            </a:rPr>
                            <a:t> </a:t>
                          </a:r>
                          <a:r>
                            <a:rPr kumimoji="1" lang="en-US" altLang="ja-JP" dirty="0" smtClean="0">
                              <a:latin typeface="Cambria Math" panose="02040503050406030204" pitchFamily="18" charset="0"/>
                              <a:ea typeface="Cambria Math" panose="02040503050406030204" pitchFamily="18" charset="0"/>
                            </a:rPr>
                            <a:t>0.0608</a:t>
                          </a:r>
                          <a:endParaRPr kumimoji="1" lang="ja-JP" altLang="en-US" dirty="0">
                            <a:latin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2400" b="0" dirty="0" smtClean="0">
                              <a:solidFill>
                                <a:schemeClr val="tx1"/>
                              </a:solidFill>
                              <a:latin typeface="Cambria Math" panose="02040503050406030204" pitchFamily="18" charset="0"/>
                              <a:ea typeface="Cambria Math" panose="02040503050406030204" pitchFamily="18" charset="0"/>
                            </a:rPr>
                            <a:t>0.2416</a:t>
                          </a:r>
                          <a:r>
                            <a:rPr kumimoji="1" lang="en-US" altLang="ja-JP" dirty="0" smtClean="0">
                              <a:latin typeface="Cambria Math" panose="02040503050406030204" pitchFamily="18" charset="0"/>
                              <a:ea typeface="Cambria Math" panose="02040503050406030204" pitchFamily="18" charset="0"/>
                            </a:rPr>
                            <a:t> </a:t>
                          </a:r>
                          <a14:m>
                            <m:oMath xmlns:m="http://schemas.openxmlformats.org/officeDocument/2006/math">
                              <m:r>
                                <a:rPr kumimoji="1" lang="en-US" altLang="ja-JP" b="0" i="1" smtClean="0">
                                  <a:latin typeface="Cambria Math" panose="02040503050406030204" pitchFamily="18" charset="0"/>
                                  <a:ea typeface="Cambria Math" panose="02040503050406030204" pitchFamily="18" charset="0"/>
                                </a:rPr>
                                <m:t>±</m:t>
                              </m:r>
                            </m:oMath>
                          </a14:m>
                          <a:r>
                            <a:rPr kumimoji="1" lang="ja-JP" altLang="en-US" dirty="0" smtClean="0">
                              <a:latin typeface="Cambria Math" panose="02040503050406030204" pitchFamily="18" charset="0"/>
                            </a:rPr>
                            <a:t> </a:t>
                          </a:r>
                          <a:r>
                            <a:rPr kumimoji="1" lang="en-US" altLang="ja-JP" dirty="0" smtClean="0">
                              <a:latin typeface="Cambria Math" panose="02040503050406030204" pitchFamily="18" charset="0"/>
                              <a:ea typeface="Cambria Math" panose="02040503050406030204" pitchFamily="18" charset="0"/>
                            </a:rPr>
                            <a:t>0.0151</a:t>
                          </a:r>
                          <a:endParaRPr kumimoji="1" lang="ja-JP" altLang="en-US" dirty="0">
                            <a:latin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2800" b="1" dirty="0" smtClean="0">
                              <a:solidFill>
                                <a:srgbClr val="92D050"/>
                              </a:solidFill>
                              <a:latin typeface="Cambria Math" panose="02040503050406030204" pitchFamily="18" charset="0"/>
                            </a:rPr>
                            <a:t>0.9373</a:t>
                          </a:r>
                          <a:r>
                            <a:rPr kumimoji="1" lang="en-US" altLang="ja-JP" dirty="0" smtClean="0">
                              <a:latin typeface="Cambria Math" panose="02040503050406030204" pitchFamily="18" charset="0"/>
                            </a:rPr>
                            <a:t> </a:t>
                          </a:r>
                          <a14:m>
                            <m:oMath xmlns:m="http://schemas.openxmlformats.org/officeDocument/2006/math">
                              <m:r>
                                <a:rPr kumimoji="1" lang="en-US" altLang="ja-JP" b="0" i="1" smtClean="0">
                                  <a:latin typeface="Cambria Math" panose="02040503050406030204" pitchFamily="18" charset="0"/>
                                  <a:ea typeface="Cambria Math" panose="02040503050406030204" pitchFamily="18" charset="0"/>
                                </a:rPr>
                                <m:t>±</m:t>
                              </m:r>
                            </m:oMath>
                          </a14:m>
                          <a:r>
                            <a:rPr kumimoji="1" lang="en-US" altLang="ja-JP" dirty="0" smtClean="0">
                              <a:latin typeface="Cambria Math" panose="02040503050406030204" pitchFamily="18" charset="0"/>
                            </a:rPr>
                            <a:t> 0.1176 </a:t>
                          </a:r>
                          <a:endParaRPr kumimoji="1" lang="ja-JP" altLang="en-US" dirty="0">
                            <a:latin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2800" b="1" dirty="0" smtClean="0">
                              <a:solidFill>
                                <a:srgbClr val="92D050"/>
                              </a:solidFill>
                              <a:latin typeface="Cambria Math" panose="02040503050406030204" pitchFamily="18" charset="0"/>
                              <a:ea typeface="Cambria Math" panose="02040503050406030204" pitchFamily="18" charset="0"/>
                            </a:rPr>
                            <a:t>0.0094</a:t>
                          </a:r>
                          <a:r>
                            <a:rPr kumimoji="1" lang="en-US" altLang="ja-JP" b="0" dirty="0" smtClean="0">
                              <a:ea typeface="Cambria Math" panose="02040503050406030204" pitchFamily="18" charset="0"/>
                            </a:rPr>
                            <a:t> </a:t>
                          </a:r>
                          <a14:m>
                            <m:oMath xmlns:m="http://schemas.openxmlformats.org/officeDocument/2006/math">
                              <m:r>
                                <a:rPr kumimoji="1" lang="en-US" altLang="ja-JP" b="0" i="1" smtClean="0">
                                  <a:latin typeface="Cambria Math" panose="02040503050406030204" pitchFamily="18" charset="0"/>
                                  <a:ea typeface="Cambria Math" panose="02040503050406030204" pitchFamily="18" charset="0"/>
                                </a:rPr>
                                <m:t>±</m:t>
                              </m:r>
                            </m:oMath>
                          </a14:m>
                          <a:r>
                            <a:rPr kumimoji="1" lang="en-US" altLang="ja-JP" dirty="0" smtClean="0">
                              <a:latin typeface="Cambria Math" panose="02040503050406030204" pitchFamily="18" charset="0"/>
                            </a:rPr>
                            <a:t> 0.0155</a:t>
                          </a:r>
                          <a:endParaRPr kumimoji="1" lang="ja-JP" altLang="en-US" dirty="0">
                            <a:latin typeface="Cambria Math" panose="02040503050406030204" pitchFamily="18"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96764275"/>
                      </a:ext>
                    </a:extLst>
                  </a:tr>
                  <a:tr h="370840">
                    <a:tc>
                      <a:txBody>
                        <a:bodyPr/>
                        <a:lstStyle/>
                        <a:p>
                          <a:pPr algn="l"/>
                          <a14:m>
                            <m:oMathPara xmlns:m="http://schemas.openxmlformats.org/officeDocument/2006/math">
                              <m:oMathParaPr>
                                <m:jc m:val="left"/>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𝐹</m:t>
                                    </m:r>
                                  </m:e>
                                  <m:sub>
                                    <m:r>
                                      <a:rPr kumimoji="1" lang="en-US" altLang="ja-JP" b="0" i="1" smtClean="0">
                                        <a:latin typeface="Cambria Math" panose="02040503050406030204" pitchFamily="18" charset="0"/>
                                      </a:rPr>
                                      <m:t>2</m:t>
                                    </m:r>
                                  </m:sub>
                                </m:sSub>
                              </m:oMath>
                            </m:oMathPara>
                          </a14:m>
                          <a:endParaRPr kumimoji="1" lang="en-US" altLang="ja-JP" dirty="0" smtClean="0"/>
                        </a:p>
                        <a:p>
                          <a:pPr algn="l"/>
                          <a:endParaRPr kumimoji="1" lang="ja-JP" alt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kumimoji="1" lang="en-US" altLang="ja-JP" sz="2800" b="1" dirty="0" smtClean="0">
                              <a:solidFill>
                                <a:srgbClr val="92D050"/>
                              </a:solidFill>
                              <a:latin typeface="Cambria Math" panose="02040503050406030204" pitchFamily="18" charset="0"/>
                              <a:ea typeface="Cambria Math" panose="02040503050406030204" pitchFamily="18" charset="0"/>
                            </a:rPr>
                            <a:t>0.0556</a:t>
                          </a:r>
                          <a:r>
                            <a:rPr kumimoji="1" lang="en-US" altLang="ja-JP" dirty="0" smtClean="0">
                              <a:latin typeface="Cambria Math" panose="02040503050406030204" pitchFamily="18" charset="0"/>
                              <a:ea typeface="Cambria Math" panose="02040503050406030204" pitchFamily="18" charset="0"/>
                            </a:rPr>
                            <a:t> </a:t>
                          </a:r>
                          <a14:m>
                            <m:oMath xmlns:m="http://schemas.openxmlformats.org/officeDocument/2006/math">
                              <m:r>
                                <a:rPr kumimoji="1" lang="en-US" altLang="ja-JP" b="0" i="1" smtClean="0">
                                  <a:latin typeface="Cambria Math" panose="02040503050406030204" pitchFamily="18" charset="0"/>
                                  <a:ea typeface="Cambria Math" panose="02040503050406030204" pitchFamily="18" charset="0"/>
                                </a:rPr>
                                <m:t>±</m:t>
                              </m:r>
                            </m:oMath>
                          </a14:m>
                          <a:r>
                            <a:rPr kumimoji="1" lang="ja-JP" altLang="en-US" dirty="0" smtClean="0">
                              <a:latin typeface="Cambria Math" panose="02040503050406030204" pitchFamily="18" charset="0"/>
                            </a:rPr>
                            <a:t> </a:t>
                          </a:r>
                          <a:r>
                            <a:rPr kumimoji="1" lang="en-US" altLang="ja-JP" dirty="0" smtClean="0">
                              <a:latin typeface="Cambria Math" panose="02040503050406030204" pitchFamily="18" charset="0"/>
                              <a:ea typeface="Cambria Math" panose="02040503050406030204" pitchFamily="18" charset="0"/>
                            </a:rPr>
                            <a:t>0.0619</a:t>
                          </a:r>
                          <a:endParaRPr kumimoji="1" lang="ja-JP" altLang="en-US" dirty="0">
                            <a:latin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kumimoji="1" lang="en-US" altLang="ja-JP" sz="2800" b="1" dirty="0" smtClean="0">
                              <a:solidFill>
                                <a:srgbClr val="92D050"/>
                              </a:solidFill>
                              <a:latin typeface="Cambria Math" panose="02040503050406030204" pitchFamily="18" charset="0"/>
                              <a:ea typeface="Cambria Math" panose="02040503050406030204" pitchFamily="18" charset="0"/>
                            </a:rPr>
                            <a:t>1.8160</a:t>
                          </a:r>
                          <a:r>
                            <a:rPr kumimoji="1" lang="en-US" altLang="ja-JP" dirty="0" smtClean="0">
                              <a:latin typeface="Cambria Math" panose="02040503050406030204" pitchFamily="18" charset="0"/>
                              <a:ea typeface="Cambria Math" panose="02040503050406030204" pitchFamily="18" charset="0"/>
                            </a:rPr>
                            <a:t> </a:t>
                          </a:r>
                          <a14:m>
                            <m:oMath xmlns:m="http://schemas.openxmlformats.org/officeDocument/2006/math">
                              <m:r>
                                <a:rPr kumimoji="1" lang="en-US" altLang="ja-JP" b="0" i="1" smtClean="0">
                                  <a:latin typeface="Cambria Math" panose="02040503050406030204" pitchFamily="18" charset="0"/>
                                  <a:ea typeface="Cambria Math" panose="02040503050406030204" pitchFamily="18" charset="0"/>
                                </a:rPr>
                                <m:t>±</m:t>
                              </m:r>
                            </m:oMath>
                          </a14:m>
                          <a:r>
                            <a:rPr kumimoji="1" lang="ja-JP" altLang="en-US" dirty="0" smtClean="0">
                              <a:latin typeface="Cambria Math" panose="02040503050406030204" pitchFamily="18" charset="0"/>
                            </a:rPr>
                            <a:t> </a:t>
                          </a:r>
                          <a:r>
                            <a:rPr kumimoji="1" lang="en-US" altLang="ja-JP" dirty="0" smtClean="0">
                              <a:latin typeface="Cambria Math" panose="02040503050406030204" pitchFamily="18" charset="0"/>
                              <a:ea typeface="Cambria Math" panose="02040503050406030204" pitchFamily="18" charset="0"/>
                            </a:rPr>
                            <a:t>0.4990</a:t>
                          </a:r>
                          <a:endParaRPr kumimoji="1" lang="ja-JP" altLang="en-US" dirty="0">
                            <a:latin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kumimoji="1" lang="en-US" altLang="ja-JP" b="0" dirty="0" smtClean="0">
                              <a:latin typeface="Cambria Math" panose="02040503050406030204" pitchFamily="18" charset="0"/>
                              <a:ea typeface="Cambria Math" panose="02040503050406030204" pitchFamily="18" charset="0"/>
                            </a:rPr>
                            <a:t>0.0426</a:t>
                          </a:r>
                          <a:r>
                            <a:rPr kumimoji="1" lang="en-US" altLang="ja-JP" b="0" dirty="0" smtClean="0">
                              <a:ea typeface="Cambria Math" panose="02040503050406030204" pitchFamily="18" charset="0"/>
                            </a:rPr>
                            <a:t> </a:t>
                          </a:r>
                          <a14:m>
                            <m:oMath xmlns:m="http://schemas.openxmlformats.org/officeDocument/2006/math">
                              <m:r>
                                <a:rPr kumimoji="1" lang="en-US" altLang="ja-JP" b="0" i="1" smtClean="0">
                                  <a:latin typeface="Cambria Math" panose="02040503050406030204" pitchFamily="18" charset="0"/>
                                  <a:ea typeface="Cambria Math" panose="02040503050406030204" pitchFamily="18" charset="0"/>
                                </a:rPr>
                                <m:t>±</m:t>
                              </m:r>
                            </m:oMath>
                          </a14:m>
                          <a:r>
                            <a:rPr kumimoji="1" lang="en-US" altLang="ja-JP" dirty="0" smtClean="0">
                              <a:latin typeface="Cambria Math" panose="02040503050406030204" pitchFamily="18" charset="0"/>
                            </a:rPr>
                            <a:t> 0.0477</a:t>
                          </a:r>
                          <a:endParaRPr kumimoji="1" lang="ja-JP" altLang="en-US" dirty="0">
                            <a:latin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kumimoji="1" lang="en-US" altLang="ja-JP" b="0" dirty="0" smtClean="0">
                              <a:latin typeface="Cambria Math" panose="02040503050406030204" pitchFamily="18" charset="0"/>
                              <a:ea typeface="Cambria Math" panose="02040503050406030204" pitchFamily="18" charset="0"/>
                            </a:rPr>
                            <a:t>2.4123</a:t>
                          </a:r>
                          <a:r>
                            <a:rPr kumimoji="1" lang="en-US" altLang="ja-JP" b="0" dirty="0" smtClean="0">
                              <a:ea typeface="Cambria Math" panose="02040503050406030204" pitchFamily="18" charset="0"/>
                            </a:rPr>
                            <a:t> </a:t>
                          </a:r>
                          <a14:m>
                            <m:oMath xmlns:m="http://schemas.openxmlformats.org/officeDocument/2006/math">
                              <m:r>
                                <a:rPr kumimoji="1" lang="en-US" altLang="ja-JP" b="0" i="1" smtClean="0">
                                  <a:latin typeface="Cambria Math" panose="02040503050406030204" pitchFamily="18" charset="0"/>
                                  <a:ea typeface="Cambria Math" panose="02040503050406030204" pitchFamily="18" charset="0"/>
                                </a:rPr>
                                <m:t>±</m:t>
                              </m:r>
                            </m:oMath>
                          </a14:m>
                          <a:r>
                            <a:rPr kumimoji="1" lang="en-US" altLang="ja-JP" dirty="0" smtClean="0">
                              <a:latin typeface="Cambria Math" panose="02040503050406030204" pitchFamily="18" charset="0"/>
                            </a:rPr>
                            <a:t> 0.6780</a:t>
                          </a:r>
                          <a:endParaRPr kumimoji="1" lang="ja-JP" altLang="en-US" dirty="0">
                            <a:latin typeface="Cambria Math" panose="02040503050406030204" pitchFamily="18"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388249712"/>
                      </a:ext>
                    </a:extLst>
                  </a:tr>
                </a:tbl>
              </a:graphicData>
            </a:graphic>
          </p:graphicFrame>
        </mc:Choice>
        <mc:Fallback xmlns="">
          <p:graphicFrame>
            <p:nvGraphicFramePr>
              <p:cNvPr id="5" name="コンテンツ プレースホルダー 4"/>
              <p:cNvGraphicFramePr>
                <a:graphicFrameLocks noGrp="1"/>
              </p:cNvGraphicFramePr>
              <p:nvPr>
                <p:ph idx="10"/>
                <p:extLst>
                  <p:ext uri="{D42A27DB-BD31-4B8C-83A1-F6EECF244321}">
                    <p14:modId xmlns:p14="http://schemas.microsoft.com/office/powerpoint/2010/main" val="1456982599"/>
                  </p:ext>
                </p:extLst>
              </p:nvPr>
            </p:nvGraphicFramePr>
            <p:xfrm>
              <a:off x="329340" y="2723892"/>
              <a:ext cx="11644913" cy="2865120"/>
            </p:xfrm>
            <a:graphic>
              <a:graphicData uri="http://schemas.openxmlformats.org/drawingml/2006/table">
                <a:tbl>
                  <a:tblPr firstRow="1" bandRow="1">
                    <a:tableStyleId>{5C22544A-7EE6-4342-B048-85BDC9FD1C3A}</a:tableStyleId>
                  </a:tblPr>
                  <a:tblGrid>
                    <a:gridCol w="1348705">
                      <a:extLst>
                        <a:ext uri="{9D8B030D-6E8A-4147-A177-3AD203B41FA5}">
                          <a16:colId xmlns:a16="http://schemas.microsoft.com/office/drawing/2014/main" val="197349200"/>
                        </a:ext>
                      </a:extLst>
                    </a:gridCol>
                    <a:gridCol w="2553018">
                      <a:extLst>
                        <a:ext uri="{9D8B030D-6E8A-4147-A177-3AD203B41FA5}">
                          <a16:colId xmlns:a16="http://schemas.microsoft.com/office/drawing/2014/main" val="3740886328"/>
                        </a:ext>
                      </a:extLst>
                    </a:gridCol>
                    <a:gridCol w="2553018">
                      <a:extLst>
                        <a:ext uri="{9D8B030D-6E8A-4147-A177-3AD203B41FA5}">
                          <a16:colId xmlns:a16="http://schemas.microsoft.com/office/drawing/2014/main" val="1140793543"/>
                        </a:ext>
                      </a:extLst>
                    </a:gridCol>
                    <a:gridCol w="2619692">
                      <a:extLst>
                        <a:ext uri="{9D8B030D-6E8A-4147-A177-3AD203B41FA5}">
                          <a16:colId xmlns:a16="http://schemas.microsoft.com/office/drawing/2014/main" val="1027761434"/>
                        </a:ext>
                      </a:extLst>
                    </a:gridCol>
                    <a:gridCol w="2570480">
                      <a:extLst>
                        <a:ext uri="{9D8B030D-6E8A-4147-A177-3AD203B41FA5}">
                          <a16:colId xmlns:a16="http://schemas.microsoft.com/office/drawing/2014/main" val="4051368375"/>
                        </a:ext>
                      </a:extLst>
                    </a:gridCol>
                  </a:tblGrid>
                  <a:tr h="457200">
                    <a:tc>
                      <a:txBody>
                        <a:bodyPr/>
                        <a:lstStyle/>
                        <a:p>
                          <a:pPr algn="ctr"/>
                          <a:endParaRPr kumimoji="1" lang="ja-JP" altLang="en-US" dirty="0">
                            <a:solidFill>
                              <a:schemeClr val="tx1"/>
                            </a:solidFill>
                          </a:endParaRPr>
                        </a:p>
                      </a:txBody>
                      <a:tcPr>
                        <a:lnL w="12700" cmpd="sng">
                          <a:noFill/>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bg1">
                            <a:lumMod val="95000"/>
                          </a:schemeClr>
                        </a:solidFill>
                      </a:tcPr>
                    </a:tc>
                    <a:tc gridSpan="2">
                      <a:txBody>
                        <a:bodyPr/>
                        <a:lstStyle/>
                        <a:p>
                          <a:pPr algn="ctr"/>
                          <a:r>
                            <a:rPr kumimoji="1" lang="en-US" altLang="ja-JP" dirty="0" smtClean="0">
                              <a:solidFill>
                                <a:schemeClr val="tx1"/>
                              </a:solidFill>
                            </a:rPr>
                            <a:t>BA</a:t>
                          </a:r>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bg1">
                            <a:lumMod val="95000"/>
                          </a:schemeClr>
                        </a:solidFill>
                      </a:tcPr>
                    </a:tc>
                    <a:tc hMerge="1">
                      <a:txBody>
                        <a:bodyPr/>
                        <a:lstStyle/>
                        <a:p>
                          <a:pPr algn="ctr"/>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bg1">
                            <a:lumMod val="95000"/>
                          </a:schemeClr>
                        </a:solidFill>
                      </a:tcPr>
                    </a:tc>
                    <a:tc gridSpan="2">
                      <a:txBody>
                        <a:bodyPr/>
                        <a:lstStyle/>
                        <a:p>
                          <a:pPr algn="ctr"/>
                          <a:r>
                            <a:rPr kumimoji="1" lang="en-US" altLang="ja-JP" dirty="0" smtClean="0">
                              <a:solidFill>
                                <a:schemeClr val="tx1"/>
                              </a:solidFill>
                            </a:rPr>
                            <a:t>DNRBA</a:t>
                          </a:r>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bg1">
                            <a:lumMod val="95000"/>
                          </a:schemeClr>
                        </a:solidFill>
                      </a:tcPr>
                    </a:tc>
                    <a:tc hMerge="1">
                      <a:txBody>
                        <a:bodyPr/>
                        <a:lstStyle/>
                        <a:p>
                          <a:endParaRPr lang="ja-JP" altLang="en-US" dirty="0"/>
                        </a:p>
                      </a:txBody>
                      <a:tcPr>
                        <a:lnL w="12700" cap="flat" cmpd="sng" algn="ctr">
                          <a:solidFill>
                            <a:schemeClr val="tx1"/>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197077412"/>
                      </a:ext>
                    </a:extLst>
                  </a:tr>
                  <a:tr h="762000">
                    <a:tc>
                      <a:txBody>
                        <a:bodyPr/>
                        <a:lstStyle/>
                        <a:p>
                          <a:pPr algn="ctr"/>
                          <a:r>
                            <a:rPr kumimoji="1" lang="en-US" altLang="ja-JP" dirty="0" smtClean="0">
                              <a:latin typeface="Cambria Math" panose="02040503050406030204" pitchFamily="18" charset="0"/>
                              <a:ea typeface="Cambria Math" panose="02040503050406030204" pitchFamily="18" charset="0"/>
                            </a:rPr>
                            <a:t>Function</a:t>
                          </a:r>
                          <a:endParaRPr kumimoji="1" lang="ja-JP" altLang="en-US" dirty="0">
                            <a:latin typeface="Cambria Math" panose="02040503050406030204" pitchFamily="18" charset="0"/>
                          </a:endParaRPr>
                        </a:p>
                      </a:txBody>
                      <a:tcPr>
                        <a:lnR w="12700" cap="flat" cmpd="sng" algn="ctr">
                          <a:solidFill>
                            <a:schemeClr val="tx1"/>
                          </a:solidFill>
                          <a:prstDash val="solid"/>
                          <a:round/>
                          <a:headEnd type="none" w="med" len="med"/>
                          <a:tailEnd type="none" w="med" len="med"/>
                        </a:lnR>
                        <a:lnT w="38100" cmpd="sng">
                          <a:noFill/>
                        </a:lnT>
                        <a:lnB w="12700" cap="flat" cmpd="sng" algn="ctr">
                          <a:solidFill>
                            <a:schemeClr val="tx1"/>
                          </a:solidFill>
                          <a:prstDash val="solid"/>
                          <a:round/>
                          <a:headEnd type="none" w="med" len="med"/>
                          <a:tailEnd type="none" w="med" len="med"/>
                        </a:lnB>
                        <a:solidFill>
                          <a:schemeClr val="bg1"/>
                        </a:solid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ap="flat" cmpd="sng" algn="ctr">
                          <a:solidFill>
                            <a:schemeClr val="tx1"/>
                          </a:solidFill>
                          <a:prstDash val="solid"/>
                          <a:round/>
                          <a:headEnd type="none" w="med" len="med"/>
                          <a:tailEnd type="none" w="med" len="med"/>
                        </a:lnB>
                        <a:blipFill>
                          <a:blip r:embed="rId4"/>
                          <a:stretch>
                            <a:fillRect l="-53222" t="-64800" r="-303819" b="-217600"/>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ap="flat" cmpd="sng" algn="ctr">
                          <a:solidFill>
                            <a:schemeClr val="tx1"/>
                          </a:solidFill>
                          <a:prstDash val="solid"/>
                          <a:round/>
                          <a:headEnd type="none" w="med" len="med"/>
                          <a:tailEnd type="none" w="med" len="med"/>
                        </a:lnB>
                        <a:blipFill>
                          <a:blip r:embed="rId4"/>
                          <a:stretch>
                            <a:fillRect l="-153222" t="-64800" r="-203819" b="-217600"/>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ap="flat" cmpd="sng" algn="ctr">
                          <a:solidFill>
                            <a:schemeClr val="tx1"/>
                          </a:solidFill>
                          <a:prstDash val="solid"/>
                          <a:round/>
                          <a:headEnd type="none" w="med" len="med"/>
                          <a:tailEnd type="none" w="med" len="med"/>
                        </a:lnB>
                        <a:blipFill>
                          <a:blip r:embed="rId4"/>
                          <a:stretch>
                            <a:fillRect l="-246744" t="-64800" r="-98605" b="-217600"/>
                          </a:stretch>
                        </a:blipFill>
                      </a:tcPr>
                    </a:tc>
                    <a:tc>
                      <a:txBody>
                        <a:bodyPr/>
                        <a:lstStyle/>
                        <a:p>
                          <a:endParaRPr lang="ja-JP"/>
                        </a:p>
                      </a:txBody>
                      <a:tcPr>
                        <a:lnL w="12700" cap="flat" cmpd="sng" algn="ctr">
                          <a:solidFill>
                            <a:schemeClr val="tx1"/>
                          </a:solidFill>
                          <a:prstDash val="solid"/>
                          <a:round/>
                          <a:headEnd type="none" w="med" len="med"/>
                          <a:tailEnd type="none" w="med" len="med"/>
                        </a:lnL>
                        <a:lnT w="38100" cmpd="sng">
                          <a:noFill/>
                        </a:lnT>
                        <a:lnB w="12700" cap="flat" cmpd="sng" algn="ctr">
                          <a:solidFill>
                            <a:schemeClr val="tx1"/>
                          </a:solidFill>
                          <a:prstDash val="solid"/>
                          <a:round/>
                          <a:headEnd type="none" w="med" len="med"/>
                          <a:tailEnd type="none" w="med" len="med"/>
                        </a:lnB>
                        <a:blipFill>
                          <a:blip r:embed="rId4"/>
                          <a:stretch>
                            <a:fillRect l="-353318" t="-64800" r="-474" b="-217600"/>
                          </a:stretch>
                        </a:blipFill>
                      </a:tcPr>
                    </a:tc>
                    <a:extLst>
                      <a:ext uri="{0D108BD9-81ED-4DB2-BD59-A6C34878D82A}">
                        <a16:rowId xmlns:a16="http://schemas.microsoft.com/office/drawing/2014/main" val="4270163688"/>
                      </a:ext>
                    </a:extLst>
                  </a:tr>
                  <a:tr h="822960">
                    <a:tc>
                      <a:txBody>
                        <a:bodyPr/>
                        <a:lstStyle/>
                        <a:p>
                          <a:endParaRPr lang="ja-JP"/>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905" t="-151471" r="-765611" b="-100000"/>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53222" t="-151471" r="-303819" b="-100000"/>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153222" t="-151471" r="-203819" b="-100000"/>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246744" t="-151471" r="-98605" b="-100000"/>
                          </a:stretch>
                        </a:blipFill>
                      </a:tcPr>
                    </a:tc>
                    <a:tc>
                      <a:txBody>
                        <a:bodyPr/>
                        <a:lstStyle/>
                        <a:p>
                          <a:endParaRPr lang="ja-JP"/>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353318" t="-151471" r="-474" b="-100000"/>
                          </a:stretch>
                        </a:blipFill>
                      </a:tcPr>
                    </a:tc>
                    <a:extLst>
                      <a:ext uri="{0D108BD9-81ED-4DB2-BD59-A6C34878D82A}">
                        <a16:rowId xmlns:a16="http://schemas.microsoft.com/office/drawing/2014/main" val="3296764275"/>
                      </a:ext>
                    </a:extLst>
                  </a:tr>
                  <a:tr h="822960">
                    <a:tc>
                      <a:txBody>
                        <a:bodyPr/>
                        <a:lstStyle/>
                        <a:p>
                          <a:endParaRPr lang="ja-JP"/>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blipFill>
                          <a:blip r:embed="rId4"/>
                          <a:stretch>
                            <a:fillRect l="-905" t="-253333" r="-765611" b="-741"/>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blipFill>
                          <a:blip r:embed="rId4"/>
                          <a:stretch>
                            <a:fillRect l="-53222" t="-253333" r="-303819" b="-741"/>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blipFill>
                          <a:blip r:embed="rId4"/>
                          <a:stretch>
                            <a:fillRect l="-153222" t="-253333" r="-203819" b="-741"/>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blipFill>
                          <a:blip r:embed="rId4"/>
                          <a:stretch>
                            <a:fillRect l="-246744" t="-253333" r="-98605" b="-741"/>
                          </a:stretch>
                        </a:blipFill>
                      </a:tcPr>
                    </a:tc>
                    <a:tc>
                      <a:txBody>
                        <a:bodyPr/>
                        <a:lstStyle/>
                        <a:p>
                          <a:endParaRPr lang="ja-JP"/>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blipFill>
                          <a:blip r:embed="rId4"/>
                          <a:stretch>
                            <a:fillRect l="-353318" t="-253333" r="-474" b="-741"/>
                          </a:stretch>
                        </a:blipFill>
                      </a:tcPr>
                    </a:tc>
                    <a:extLst>
                      <a:ext uri="{0D108BD9-81ED-4DB2-BD59-A6C34878D82A}">
                        <a16:rowId xmlns:a16="http://schemas.microsoft.com/office/drawing/2014/main" val="388249712"/>
                      </a:ext>
                    </a:extLst>
                  </a:tr>
                </a:tbl>
              </a:graphicData>
            </a:graphic>
          </p:graphicFrame>
        </mc:Fallback>
      </mc:AlternateContent>
      <p:pic>
        <p:nvPicPr>
          <p:cNvPr id="7" name="コンテンツ プレースホルダー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79508" y="3966687"/>
            <a:ext cx="974344" cy="730758"/>
          </a:xfrm>
          <a:prstGeom prst="rect">
            <a:avLst/>
          </a:prstGeom>
        </p:spPr>
      </p:pic>
      <p:sp>
        <p:nvSpPr>
          <p:cNvPr id="11" name="テキスト ボックス 10"/>
          <p:cNvSpPr txBox="1"/>
          <p:nvPr/>
        </p:nvSpPr>
        <p:spPr>
          <a:xfrm>
            <a:off x="10787449" y="568411"/>
            <a:ext cx="1260389" cy="461665"/>
          </a:xfrm>
          <a:prstGeom prst="rect">
            <a:avLst/>
          </a:prstGeom>
          <a:noFill/>
        </p:spPr>
        <p:txBody>
          <a:bodyPr wrap="square" rtlCol="0">
            <a:spAutoFit/>
          </a:bodyPr>
          <a:lstStyle/>
          <a:p>
            <a:pPr algn="r"/>
            <a:r>
              <a:rPr kumimoji="1" lang="en-US" altLang="ja-JP" sz="2400" b="1" dirty="0" smtClean="0"/>
              <a:t>10</a:t>
            </a:r>
            <a:endParaRPr kumimoji="1" lang="ja-JP" altLang="en-US" sz="2400" b="1" dirty="0"/>
          </a:p>
        </p:txBody>
      </p:sp>
      <p:pic>
        <p:nvPicPr>
          <p:cNvPr id="13" name="図 1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93852" y="4817238"/>
            <a:ext cx="960000" cy="720000"/>
          </a:xfrm>
          <a:prstGeom prst="rect">
            <a:avLst/>
          </a:prstGeom>
        </p:spPr>
      </p:pic>
      <mc:AlternateContent xmlns:mc="http://schemas.openxmlformats.org/markup-compatibility/2006">
        <mc:Choice xmlns:a14="http://schemas.microsoft.com/office/drawing/2010/main" Requires="a14">
          <p:sp>
            <p:nvSpPr>
              <p:cNvPr id="10" name="テキスト ボックス 9"/>
              <p:cNvSpPr txBox="1"/>
              <p:nvPr/>
            </p:nvSpPr>
            <p:spPr>
              <a:xfrm>
                <a:off x="1642930" y="5944956"/>
                <a:ext cx="8870094" cy="830997"/>
              </a:xfrm>
              <a:prstGeom prst="rect">
                <a:avLst/>
              </a:prstGeom>
              <a:noFill/>
            </p:spPr>
            <p:txBody>
              <a:bodyPr wrap="square" rtlCol="0">
                <a:spAutoFit/>
              </a:bodyPr>
              <a:lstStyle/>
              <a:p>
                <a:pPr algn="ctr"/>
                <a14:m>
                  <m:oMath xmlns:m="http://schemas.openxmlformats.org/officeDocument/2006/math">
                    <m:sSub>
                      <m:sSubPr>
                        <m:ctrlPr>
                          <a:rPr kumimoji="1" lang="en-US" altLang="ja-JP" sz="2400" b="1" i="1" smtClean="0">
                            <a:solidFill>
                              <a:srgbClr val="92D050"/>
                            </a:solidFill>
                            <a:latin typeface="Cambria Math" panose="02040503050406030204" pitchFamily="18" charset="0"/>
                          </a:rPr>
                        </m:ctrlPr>
                      </m:sSubPr>
                      <m:e>
                        <m:r>
                          <a:rPr kumimoji="1" lang="en-US" altLang="ja-JP" sz="2400" b="1" i="1" smtClean="0">
                            <a:solidFill>
                              <a:srgbClr val="92D050"/>
                            </a:solidFill>
                            <a:latin typeface="Cambria Math" panose="02040503050406030204" pitchFamily="18" charset="0"/>
                          </a:rPr>
                          <m:t>𝑭</m:t>
                        </m:r>
                      </m:e>
                      <m:sub>
                        <m:r>
                          <a:rPr kumimoji="1" lang="en-US" altLang="ja-JP" sz="2400" b="1" i="1" smtClean="0">
                            <a:solidFill>
                              <a:srgbClr val="92D050"/>
                            </a:solidFill>
                            <a:latin typeface="Cambria Math" panose="02040503050406030204" pitchFamily="18" charset="0"/>
                          </a:rPr>
                          <m:t>𝟏</m:t>
                        </m:r>
                      </m:sub>
                    </m:sSub>
                  </m:oMath>
                </a14:m>
                <a:r>
                  <a:rPr kumimoji="1" lang="en-US" altLang="ja-JP" sz="2400" b="1" dirty="0" smtClean="0">
                    <a:solidFill>
                      <a:srgbClr val="92D050"/>
                    </a:solidFill>
                  </a:rPr>
                  <a:t>: DNRBA outperformed BA</a:t>
                </a:r>
              </a:p>
              <a:p>
                <a:pPr algn="ctr"/>
                <a14:m>
                  <m:oMath xmlns:m="http://schemas.openxmlformats.org/officeDocument/2006/math">
                    <m:sSub>
                      <m:sSubPr>
                        <m:ctrlPr>
                          <a:rPr kumimoji="1" lang="en-US" altLang="ja-JP" sz="2400" b="1" i="1" smtClean="0">
                            <a:solidFill>
                              <a:srgbClr val="92D050"/>
                            </a:solidFill>
                            <a:latin typeface="Cambria Math" panose="02040503050406030204" pitchFamily="18" charset="0"/>
                          </a:rPr>
                        </m:ctrlPr>
                      </m:sSubPr>
                      <m:e>
                        <m:r>
                          <a:rPr kumimoji="1" lang="en-US" altLang="ja-JP" sz="2400" b="1" i="1" smtClean="0">
                            <a:solidFill>
                              <a:srgbClr val="92D050"/>
                            </a:solidFill>
                            <a:latin typeface="Cambria Math" panose="02040503050406030204" pitchFamily="18" charset="0"/>
                          </a:rPr>
                          <m:t>𝑭</m:t>
                        </m:r>
                      </m:e>
                      <m:sub>
                        <m:r>
                          <a:rPr kumimoji="1" lang="en-US" altLang="ja-JP" sz="2400" b="1" i="1" smtClean="0">
                            <a:solidFill>
                              <a:srgbClr val="92D050"/>
                            </a:solidFill>
                            <a:latin typeface="Cambria Math" panose="02040503050406030204" pitchFamily="18" charset="0"/>
                          </a:rPr>
                          <m:t>𝟐</m:t>
                        </m:r>
                      </m:sub>
                    </m:sSub>
                  </m:oMath>
                </a14:m>
                <a:r>
                  <a:rPr kumimoji="1" lang="en-US" altLang="ja-JP" sz="2400" b="1" dirty="0" smtClean="0">
                    <a:solidFill>
                      <a:srgbClr val="92D050"/>
                    </a:solidFill>
                  </a:rPr>
                  <a:t>: DNRBA was just about the same performance as BA</a:t>
                </a:r>
                <a:endParaRPr kumimoji="1" lang="ja-JP" altLang="en-US" sz="2400" b="1" dirty="0">
                  <a:solidFill>
                    <a:srgbClr val="92D050"/>
                  </a:solidFill>
                </a:endParaRPr>
              </a:p>
            </p:txBody>
          </p:sp>
        </mc:Choice>
        <mc:Fallback>
          <p:sp>
            <p:nvSpPr>
              <p:cNvPr id="10" name="テキスト ボックス 9"/>
              <p:cNvSpPr txBox="1">
                <a:spLocks noRot="1" noChangeAspect="1" noMove="1" noResize="1" noEditPoints="1" noAdjustHandles="1" noChangeArrowheads="1" noChangeShapeType="1" noTextEdit="1"/>
              </p:cNvSpPr>
              <p:nvPr/>
            </p:nvSpPr>
            <p:spPr>
              <a:xfrm>
                <a:off x="1642930" y="5944956"/>
                <a:ext cx="8870094" cy="830997"/>
              </a:xfrm>
              <a:prstGeom prst="rect">
                <a:avLst/>
              </a:prstGeom>
              <a:blipFill>
                <a:blip r:embed="rId7"/>
                <a:stretch>
                  <a:fillRect t="-5109" b="-1605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1359321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36238" y="2661816"/>
            <a:ext cx="5233995" cy="3924000"/>
          </a:xfrm>
          <a:prstGeom prst="rect">
            <a:avLst/>
          </a:prstGeom>
        </p:spPr>
      </p:pic>
      <p:sp>
        <p:nvSpPr>
          <p:cNvPr id="17" name="テキスト ボックス 16"/>
          <p:cNvSpPr txBox="1"/>
          <p:nvPr/>
        </p:nvSpPr>
        <p:spPr>
          <a:xfrm>
            <a:off x="10355619" y="2025163"/>
            <a:ext cx="1383649" cy="338554"/>
          </a:xfrm>
          <a:prstGeom prst="rect">
            <a:avLst/>
          </a:prstGeom>
          <a:noFill/>
        </p:spPr>
        <p:txBody>
          <a:bodyPr wrap="square" rtlCol="0">
            <a:spAutoFit/>
          </a:bodyPr>
          <a:lstStyle/>
          <a:p>
            <a:r>
              <a:rPr kumimoji="1" lang="ja-JP" altLang="en-US" sz="1600" dirty="0" smtClean="0"/>
              <a:t>：</a:t>
            </a:r>
            <a:r>
              <a:rPr kumimoji="1" lang="en-US" altLang="ja-JP" sz="1600" dirty="0" smtClean="0"/>
              <a:t>individual</a:t>
            </a:r>
            <a:endParaRPr kumimoji="1" lang="ja-JP" altLang="en-US" sz="1600" dirty="0"/>
          </a:p>
        </p:txBody>
      </p:sp>
      <p:sp>
        <p:nvSpPr>
          <p:cNvPr id="2" name="タイトル 1"/>
          <p:cNvSpPr>
            <a:spLocks noGrp="1"/>
          </p:cNvSpPr>
          <p:nvPr>
            <p:ph type="title"/>
          </p:nvPr>
        </p:nvSpPr>
        <p:spPr/>
        <p:txBody>
          <a:bodyPr/>
          <a:lstStyle/>
          <a:p>
            <a:r>
              <a:rPr lang="en-US" altLang="ja-JP" dirty="0" smtClean="0"/>
              <a:t>Results – </a:t>
            </a:r>
            <a:r>
              <a:rPr lang="en-US" altLang="ja-JP" dirty="0"/>
              <a:t>I</a:t>
            </a:r>
            <a:r>
              <a:rPr lang="en-US" altLang="ja-JP" dirty="0" smtClean="0"/>
              <a:t>ndividual distribution</a:t>
            </a:r>
            <a:endParaRPr kumimoji="1" lang="ja-JP" altLang="en-US" dirty="0"/>
          </a:p>
        </p:txBody>
      </p:sp>
      <p:sp>
        <p:nvSpPr>
          <p:cNvPr id="10" name="テキスト ボックス 9"/>
          <p:cNvSpPr txBox="1"/>
          <p:nvPr/>
        </p:nvSpPr>
        <p:spPr>
          <a:xfrm>
            <a:off x="4161370" y="2367567"/>
            <a:ext cx="1173891" cy="369332"/>
          </a:xfrm>
          <a:prstGeom prst="rect">
            <a:avLst/>
          </a:prstGeom>
          <a:noFill/>
        </p:spPr>
        <p:txBody>
          <a:bodyPr wrap="square" rtlCol="0">
            <a:spAutoFit/>
          </a:bodyPr>
          <a:lstStyle/>
          <a:p>
            <a:pPr algn="ctr"/>
            <a:r>
              <a:rPr kumimoji="1" lang="en-US" altLang="ja-JP" dirty="0" smtClean="0"/>
              <a:t>BA</a:t>
            </a:r>
            <a:endParaRPr kumimoji="1" lang="ja-JP" altLang="en-US" dirty="0"/>
          </a:p>
        </p:txBody>
      </p:sp>
      <p:sp>
        <p:nvSpPr>
          <p:cNvPr id="12" name="テキスト ボックス 11"/>
          <p:cNvSpPr txBox="1"/>
          <p:nvPr/>
        </p:nvSpPr>
        <p:spPr>
          <a:xfrm>
            <a:off x="8787123" y="2367567"/>
            <a:ext cx="1173891" cy="369332"/>
          </a:xfrm>
          <a:prstGeom prst="rect">
            <a:avLst/>
          </a:prstGeom>
          <a:noFill/>
        </p:spPr>
        <p:txBody>
          <a:bodyPr wrap="square" rtlCol="0">
            <a:spAutoFit/>
          </a:bodyPr>
          <a:lstStyle/>
          <a:p>
            <a:pPr algn="ctr"/>
            <a:r>
              <a:rPr kumimoji="1" lang="en-US" altLang="ja-JP" dirty="0" smtClean="0"/>
              <a:t>DNRBA</a:t>
            </a:r>
            <a:endParaRPr kumimoji="1" lang="ja-JP" altLang="en-US" dirty="0"/>
          </a:p>
        </p:txBody>
      </p:sp>
      <p:sp>
        <p:nvSpPr>
          <p:cNvPr id="16" name="楕円 15"/>
          <p:cNvSpPr/>
          <p:nvPr/>
        </p:nvSpPr>
        <p:spPr>
          <a:xfrm>
            <a:off x="10310476" y="2134797"/>
            <a:ext cx="144000" cy="144000"/>
          </a:xfrm>
          <a:prstGeom prst="ellipse">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p:cNvSpPr txBox="1"/>
          <p:nvPr/>
        </p:nvSpPr>
        <p:spPr>
          <a:xfrm>
            <a:off x="10787449" y="568411"/>
            <a:ext cx="1260389" cy="461665"/>
          </a:xfrm>
          <a:prstGeom prst="rect">
            <a:avLst/>
          </a:prstGeom>
          <a:noFill/>
        </p:spPr>
        <p:txBody>
          <a:bodyPr wrap="square" rtlCol="0">
            <a:spAutoFit/>
          </a:bodyPr>
          <a:lstStyle/>
          <a:p>
            <a:pPr algn="r"/>
            <a:r>
              <a:rPr kumimoji="1" lang="en-US" altLang="ja-JP" sz="2400" b="1" dirty="0" smtClean="0"/>
              <a:t>11</a:t>
            </a:r>
            <a:endParaRPr kumimoji="1" lang="ja-JP" altLang="en-US" sz="2400" b="1" dirty="0"/>
          </a:p>
        </p:txBody>
      </p:sp>
      <p:pic>
        <p:nvPicPr>
          <p:cNvPr id="19" name="コンテンツ プレースホルダー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8973" y="1457683"/>
            <a:ext cx="2209370" cy="1657028"/>
          </a:xfrm>
          <a:prstGeom prst="rect">
            <a:avLst/>
          </a:prstGeom>
        </p:spPr>
      </p:pic>
      <mc:AlternateContent xmlns:mc="http://schemas.openxmlformats.org/markup-compatibility/2006" xmlns:a14="http://schemas.microsoft.com/office/drawing/2010/main">
        <mc:Choice Requires="a14">
          <p:sp>
            <p:nvSpPr>
              <p:cNvPr id="20" name="正方形/長方形 19"/>
              <p:cNvSpPr/>
              <p:nvPr/>
            </p:nvSpPr>
            <p:spPr>
              <a:xfrm>
                <a:off x="306905" y="3023774"/>
                <a:ext cx="1973505" cy="400110"/>
              </a:xfrm>
              <a:prstGeom prst="rect">
                <a:avLst/>
              </a:prstGeom>
            </p:spPr>
            <p:txBody>
              <a:bodyPr wrap="square">
                <a:spAutoFit/>
              </a:bodyPr>
              <a:lstStyle/>
              <a:p>
                <a:pPr algn="ctr"/>
                <a14:m>
                  <m:oMath xmlns:m="http://schemas.openxmlformats.org/officeDocument/2006/math">
                    <m:sSub>
                      <m:sSubPr>
                        <m:ctrlPr>
                          <a:rPr kumimoji="1" lang="en-US" altLang="ja-JP" sz="2000" i="1" smtClean="0">
                            <a:solidFill>
                              <a:schemeClr val="tx1"/>
                            </a:solidFill>
                            <a:latin typeface="Cambria Math" panose="02040503050406030204" pitchFamily="18" charset="0"/>
                            <a:ea typeface="Cambria Math" panose="02040503050406030204" pitchFamily="18" charset="0"/>
                          </a:rPr>
                        </m:ctrlPr>
                      </m:sSubPr>
                      <m:e>
                        <m:r>
                          <a:rPr kumimoji="1" lang="en-US" altLang="ja-JP" sz="2000" b="0" i="1">
                            <a:solidFill>
                              <a:schemeClr val="tx1"/>
                            </a:solidFill>
                            <a:latin typeface="Cambria Math" panose="02040503050406030204" pitchFamily="18" charset="0"/>
                            <a:ea typeface="Cambria Math" panose="02040503050406030204" pitchFamily="18" charset="0"/>
                          </a:rPr>
                          <m:t>𝐹</m:t>
                        </m:r>
                      </m:e>
                      <m:sub>
                        <m:r>
                          <a:rPr kumimoji="1" lang="en-US" altLang="ja-JP" sz="2000" b="0" i="1">
                            <a:solidFill>
                              <a:schemeClr val="tx1"/>
                            </a:solidFill>
                            <a:latin typeface="Cambria Math" panose="02040503050406030204" pitchFamily="18" charset="0"/>
                            <a:ea typeface="Cambria Math" panose="02040503050406030204" pitchFamily="18" charset="0"/>
                          </a:rPr>
                          <m:t>1</m:t>
                        </m:r>
                      </m:sub>
                    </m:sSub>
                    <m:r>
                      <a:rPr kumimoji="1" lang="en-US" altLang="ja-JP" sz="2000" b="0" i="1">
                        <a:solidFill>
                          <a:schemeClr val="tx1"/>
                        </a:solidFill>
                        <a:latin typeface="Cambria Math" panose="02040503050406030204" pitchFamily="18" charset="0"/>
                        <a:ea typeface="Cambria Math" panose="02040503050406030204" pitchFamily="18" charset="0"/>
                      </a:rPr>
                      <m:t>: </m:t>
                    </m:r>
                  </m:oMath>
                </a14:m>
                <a:r>
                  <a:rPr kumimoji="1" lang="en-US" altLang="ja-JP" sz="2000" dirty="0" smtClean="0">
                    <a:solidFill>
                      <a:schemeClr val="tx1"/>
                    </a:solidFill>
                    <a:latin typeface="Cambria Math" panose="02040503050406030204" pitchFamily="18" charset="0"/>
                    <a:ea typeface="Cambria Math" panose="02040503050406030204" pitchFamily="18" charset="0"/>
                  </a:rPr>
                  <a:t>Griewank</a:t>
                </a:r>
                <a:endParaRPr kumimoji="1" lang="ja-JP" altLang="en-US" sz="2000" dirty="0">
                  <a:solidFill>
                    <a:schemeClr val="tx1"/>
                  </a:solidFill>
                  <a:latin typeface="Cambria Math" panose="02040503050406030204" pitchFamily="18" charset="0"/>
                </a:endParaRPr>
              </a:p>
            </p:txBody>
          </p:sp>
        </mc:Choice>
        <mc:Fallback xmlns="">
          <p:sp>
            <p:nvSpPr>
              <p:cNvPr id="20" name="正方形/長方形 19"/>
              <p:cNvSpPr>
                <a:spLocks noRot="1" noChangeAspect="1" noMove="1" noResize="1" noEditPoints="1" noAdjustHandles="1" noChangeArrowheads="1" noChangeShapeType="1" noTextEdit="1"/>
              </p:cNvSpPr>
              <p:nvPr/>
            </p:nvSpPr>
            <p:spPr>
              <a:xfrm>
                <a:off x="306905" y="3023774"/>
                <a:ext cx="1973505" cy="400110"/>
              </a:xfrm>
              <a:prstGeom prst="rect">
                <a:avLst/>
              </a:prstGeom>
              <a:blipFill>
                <a:blip r:embed="rId8"/>
                <a:stretch>
                  <a:fillRect t="-7576" b="-25758"/>
                </a:stretch>
              </a:blipFill>
            </p:spPr>
            <p:txBody>
              <a:bodyPr/>
              <a:lstStyle/>
              <a:p>
                <a:r>
                  <a:rPr lang="ja-JP" altLang="en-US">
                    <a:noFill/>
                  </a:rPr>
                  <a:t> </a:t>
                </a:r>
              </a:p>
            </p:txBody>
          </p:sp>
        </mc:Fallback>
      </mc:AlternateContent>
      <p:sp>
        <p:nvSpPr>
          <p:cNvPr id="22" name="下矢印 21"/>
          <p:cNvSpPr/>
          <p:nvPr/>
        </p:nvSpPr>
        <p:spPr>
          <a:xfrm>
            <a:off x="2325554" y="1878964"/>
            <a:ext cx="360000" cy="828000"/>
          </a:xfrm>
          <a:prstGeom prst="downArrow">
            <a:avLst/>
          </a:prstGeom>
          <a:gradFill>
            <a:gsLst>
              <a:gs pos="100000">
                <a:srgbClr val="3984F3"/>
              </a:gs>
              <a:gs pos="42000">
                <a:srgbClr val="67D030"/>
              </a:gs>
              <a:gs pos="84000">
                <a:schemeClr val="accent5"/>
              </a:gs>
              <a:gs pos="63000">
                <a:srgbClr val="00B050"/>
              </a:gs>
              <a:gs pos="18354">
                <a:schemeClr val="accent6"/>
              </a:gs>
              <a:gs pos="0">
                <a:srgbClr val="F8F20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p:cNvSpPr txBox="1"/>
          <p:nvPr/>
        </p:nvSpPr>
        <p:spPr>
          <a:xfrm>
            <a:off x="2586331" y="1421556"/>
            <a:ext cx="430887" cy="1698554"/>
          </a:xfrm>
          <a:prstGeom prst="rect">
            <a:avLst/>
          </a:prstGeom>
          <a:noFill/>
        </p:spPr>
        <p:txBody>
          <a:bodyPr vert="eaVert" wrap="square" rtlCol="0">
            <a:spAutoFit/>
          </a:bodyPr>
          <a:lstStyle/>
          <a:p>
            <a:pPr algn="ctr"/>
            <a:r>
              <a:rPr kumimoji="1" lang="en-US" altLang="ja-JP" sz="1600" b="1" dirty="0" smtClean="0">
                <a:solidFill>
                  <a:schemeClr val="tx1">
                    <a:lumMod val="75000"/>
                    <a:lumOff val="25000"/>
                  </a:schemeClr>
                </a:solidFill>
              </a:rPr>
              <a:t>fitness</a:t>
            </a:r>
            <a:endParaRPr kumimoji="1" lang="ja-JP" altLang="en-US" sz="1600" b="1" dirty="0">
              <a:solidFill>
                <a:schemeClr val="tx1">
                  <a:lumMod val="75000"/>
                  <a:lumOff val="25000"/>
                </a:schemeClr>
              </a:solidFill>
            </a:endParaRPr>
          </a:p>
        </p:txBody>
      </p:sp>
      <p:sp>
        <p:nvSpPr>
          <p:cNvPr id="31" name="角丸四角形吹き出し 30"/>
          <p:cNvSpPr/>
          <p:nvPr/>
        </p:nvSpPr>
        <p:spPr>
          <a:xfrm>
            <a:off x="423981" y="5261278"/>
            <a:ext cx="2116989" cy="818115"/>
          </a:xfrm>
          <a:prstGeom prst="wedgeRoundRectCallout">
            <a:avLst>
              <a:gd name="adj1" fmla="val 50139"/>
              <a:gd name="adj2" fmla="val -69422"/>
              <a:gd name="adj3" fmla="val 16667"/>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lumMod val="75000"/>
                    <a:lumOff val="25000"/>
                  </a:schemeClr>
                </a:solidFill>
              </a:rPr>
              <a:t>1 global optimum</a:t>
            </a:r>
          </a:p>
          <a:p>
            <a:pPr algn="ctr"/>
            <a:r>
              <a:rPr kumimoji="1" lang="en-US" altLang="ja-JP" dirty="0" smtClean="0">
                <a:solidFill>
                  <a:schemeClr val="tx1">
                    <a:lumMod val="75000"/>
                    <a:lumOff val="25000"/>
                  </a:schemeClr>
                </a:solidFill>
              </a:rPr>
              <a:t>5 local optima</a:t>
            </a:r>
            <a:endParaRPr kumimoji="1" lang="ja-JP" altLang="en-US" dirty="0">
              <a:solidFill>
                <a:schemeClr val="tx1">
                  <a:lumMod val="75000"/>
                  <a:lumOff val="25000"/>
                </a:schemeClr>
              </a:solidFill>
            </a:endParaRPr>
          </a:p>
        </p:txBody>
      </p:sp>
      <p:sp>
        <p:nvSpPr>
          <p:cNvPr id="4" name="楕円 3"/>
          <p:cNvSpPr/>
          <p:nvPr/>
        </p:nvSpPr>
        <p:spPr>
          <a:xfrm>
            <a:off x="4547741" y="4367505"/>
            <a:ext cx="306996" cy="377450"/>
          </a:xfrm>
          <a:prstGeom prst="ellipse">
            <a:avLst/>
          </a:prstGeom>
          <a:solidFill>
            <a:schemeClr val="accent6">
              <a:lumMod val="7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楕円 31"/>
          <p:cNvSpPr/>
          <p:nvPr/>
        </p:nvSpPr>
        <p:spPr>
          <a:xfrm>
            <a:off x="3975741" y="3661014"/>
            <a:ext cx="306996" cy="377450"/>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楕円 32"/>
          <p:cNvSpPr/>
          <p:nvPr/>
        </p:nvSpPr>
        <p:spPr>
          <a:xfrm>
            <a:off x="4002375" y="5067522"/>
            <a:ext cx="306996" cy="377450"/>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楕円 33"/>
          <p:cNvSpPr/>
          <p:nvPr/>
        </p:nvSpPr>
        <p:spPr>
          <a:xfrm>
            <a:off x="3405523" y="5778931"/>
            <a:ext cx="306996" cy="377450"/>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楕円 34"/>
          <p:cNvSpPr/>
          <p:nvPr/>
        </p:nvSpPr>
        <p:spPr>
          <a:xfrm>
            <a:off x="3433223" y="4378331"/>
            <a:ext cx="306996" cy="377450"/>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楕円 35"/>
          <p:cNvSpPr/>
          <p:nvPr/>
        </p:nvSpPr>
        <p:spPr>
          <a:xfrm>
            <a:off x="3437415" y="2983246"/>
            <a:ext cx="306996" cy="377450"/>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楕円 36"/>
          <p:cNvSpPr/>
          <p:nvPr/>
        </p:nvSpPr>
        <p:spPr>
          <a:xfrm>
            <a:off x="2893505" y="3673550"/>
            <a:ext cx="306996" cy="377450"/>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楕円 37"/>
          <p:cNvSpPr/>
          <p:nvPr/>
        </p:nvSpPr>
        <p:spPr>
          <a:xfrm>
            <a:off x="2915726" y="5067522"/>
            <a:ext cx="306996" cy="377450"/>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楕円 38"/>
          <p:cNvSpPr/>
          <p:nvPr/>
        </p:nvSpPr>
        <p:spPr>
          <a:xfrm>
            <a:off x="4535384" y="5778931"/>
            <a:ext cx="306996" cy="377450"/>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楕円 39"/>
          <p:cNvSpPr/>
          <p:nvPr/>
        </p:nvSpPr>
        <p:spPr>
          <a:xfrm>
            <a:off x="4534703" y="2983246"/>
            <a:ext cx="306996" cy="377450"/>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楕円 40"/>
          <p:cNvSpPr/>
          <p:nvPr/>
        </p:nvSpPr>
        <p:spPr>
          <a:xfrm>
            <a:off x="5649656" y="2983246"/>
            <a:ext cx="306996" cy="377450"/>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楕円 41"/>
          <p:cNvSpPr/>
          <p:nvPr/>
        </p:nvSpPr>
        <p:spPr>
          <a:xfrm>
            <a:off x="5095048" y="3661751"/>
            <a:ext cx="306996" cy="377450"/>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楕円 42"/>
          <p:cNvSpPr/>
          <p:nvPr/>
        </p:nvSpPr>
        <p:spPr>
          <a:xfrm>
            <a:off x="6177285" y="3676133"/>
            <a:ext cx="306996" cy="377450"/>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楕円 43"/>
          <p:cNvSpPr/>
          <p:nvPr/>
        </p:nvSpPr>
        <p:spPr>
          <a:xfrm>
            <a:off x="5662809" y="4382179"/>
            <a:ext cx="306996" cy="377450"/>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楕円 44"/>
          <p:cNvSpPr/>
          <p:nvPr/>
        </p:nvSpPr>
        <p:spPr>
          <a:xfrm>
            <a:off x="5089024" y="5067522"/>
            <a:ext cx="306996" cy="377450"/>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楕円 45"/>
          <p:cNvSpPr/>
          <p:nvPr/>
        </p:nvSpPr>
        <p:spPr>
          <a:xfrm>
            <a:off x="5628173" y="5778931"/>
            <a:ext cx="306996" cy="377450"/>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楕円 46"/>
          <p:cNvSpPr/>
          <p:nvPr/>
        </p:nvSpPr>
        <p:spPr>
          <a:xfrm>
            <a:off x="6175674" y="5067522"/>
            <a:ext cx="306996" cy="377450"/>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915450" y="2706964"/>
            <a:ext cx="5173280" cy="3878852"/>
          </a:xfrm>
          <a:prstGeom prst="rect">
            <a:avLst/>
          </a:prstGeom>
        </p:spPr>
      </p:pic>
      <p:sp>
        <p:nvSpPr>
          <p:cNvPr id="48" name="角丸四角形吹き出し 47"/>
          <p:cNvSpPr/>
          <p:nvPr/>
        </p:nvSpPr>
        <p:spPr>
          <a:xfrm>
            <a:off x="5820985" y="1742017"/>
            <a:ext cx="2116989" cy="818115"/>
          </a:xfrm>
          <a:prstGeom prst="wedgeRoundRectCallout">
            <a:avLst>
              <a:gd name="adj1" fmla="val 57239"/>
              <a:gd name="adj2" fmla="val 53065"/>
              <a:gd name="adj3" fmla="val 16667"/>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lumMod val="75000"/>
                    <a:lumOff val="25000"/>
                  </a:schemeClr>
                </a:solidFill>
              </a:rPr>
              <a:t>1 global optimum</a:t>
            </a:r>
          </a:p>
          <a:p>
            <a:pPr algn="ctr"/>
            <a:r>
              <a:rPr kumimoji="1" lang="en-US" altLang="ja-JP" dirty="0" smtClean="0">
                <a:solidFill>
                  <a:schemeClr val="tx1">
                    <a:lumMod val="75000"/>
                    <a:lumOff val="25000"/>
                  </a:schemeClr>
                </a:solidFill>
              </a:rPr>
              <a:t>16 local optima</a:t>
            </a:r>
            <a:endParaRPr kumimoji="1" lang="ja-JP" altLang="en-US" dirty="0">
              <a:solidFill>
                <a:schemeClr val="tx1">
                  <a:lumMod val="75000"/>
                  <a:lumOff val="25000"/>
                </a:schemeClr>
              </a:solidFill>
            </a:endParaRPr>
          </a:p>
        </p:txBody>
      </p:sp>
    </p:spTree>
    <p:extLst>
      <p:ext uri="{BB962C8B-B14F-4D97-AF65-F5344CB8AC3E}">
        <p14:creationId xmlns:p14="http://schemas.microsoft.com/office/powerpoint/2010/main" val="2040744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32"/>
                                        </p:tgtEl>
                                      </p:cBhvr>
                                    </p:animEffect>
                                    <p:set>
                                      <p:cBhvr>
                                        <p:cTn id="10" dur="1" fill="hold">
                                          <p:stCondLst>
                                            <p:cond delay="499"/>
                                          </p:stCondLst>
                                        </p:cTn>
                                        <p:tgtEl>
                                          <p:spTgt spid="32"/>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33"/>
                                        </p:tgtEl>
                                      </p:cBhvr>
                                    </p:animEffect>
                                    <p:set>
                                      <p:cBhvr>
                                        <p:cTn id="13" dur="1" fill="hold">
                                          <p:stCondLst>
                                            <p:cond delay="499"/>
                                          </p:stCondLst>
                                        </p:cTn>
                                        <p:tgtEl>
                                          <p:spTgt spid="33"/>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35"/>
                                        </p:tgtEl>
                                      </p:cBhvr>
                                    </p:animEffect>
                                    <p:set>
                                      <p:cBhvr>
                                        <p:cTn id="16" dur="1" fill="hold">
                                          <p:stCondLst>
                                            <p:cond delay="499"/>
                                          </p:stCondLst>
                                        </p:cTn>
                                        <p:tgtEl>
                                          <p:spTgt spid="35"/>
                                        </p:tgtEl>
                                        <p:attrNameLst>
                                          <p:attrName>style.visibility</p:attrName>
                                        </p:attrNameLst>
                                      </p:cBhvr>
                                      <p:to>
                                        <p:strVal val="hidden"/>
                                      </p:to>
                                    </p:set>
                                  </p:childTnLst>
                                </p:cTn>
                              </p:par>
                              <p:par>
                                <p:cTn id="17" presetID="10" presetClass="exit" presetSubtype="0" fill="hold" grpId="0" nodeType="withEffect">
                                  <p:stCondLst>
                                    <p:cond delay="0"/>
                                  </p:stCondLst>
                                  <p:childTnLst>
                                    <p:animEffect transition="out" filter="fade">
                                      <p:cBhvr>
                                        <p:cTn id="18" dur="500"/>
                                        <p:tgtEl>
                                          <p:spTgt spid="36"/>
                                        </p:tgtEl>
                                      </p:cBhvr>
                                    </p:animEffect>
                                    <p:set>
                                      <p:cBhvr>
                                        <p:cTn id="19" dur="1" fill="hold">
                                          <p:stCondLst>
                                            <p:cond delay="499"/>
                                          </p:stCondLst>
                                        </p:cTn>
                                        <p:tgtEl>
                                          <p:spTgt spid="36"/>
                                        </p:tgtEl>
                                        <p:attrNameLst>
                                          <p:attrName>style.visibility</p:attrName>
                                        </p:attrNameLst>
                                      </p:cBhvr>
                                      <p:to>
                                        <p:strVal val="hidden"/>
                                      </p:to>
                                    </p:set>
                                  </p:childTnLst>
                                </p:cTn>
                              </p:par>
                              <p:par>
                                <p:cTn id="20" presetID="10" presetClass="exit" presetSubtype="0" fill="hold" grpId="0" nodeType="withEffect">
                                  <p:stCondLst>
                                    <p:cond delay="0"/>
                                  </p:stCondLst>
                                  <p:childTnLst>
                                    <p:animEffect transition="out" filter="fade">
                                      <p:cBhvr>
                                        <p:cTn id="21" dur="500"/>
                                        <p:tgtEl>
                                          <p:spTgt spid="37"/>
                                        </p:tgtEl>
                                      </p:cBhvr>
                                    </p:animEffect>
                                    <p:set>
                                      <p:cBhvr>
                                        <p:cTn id="22" dur="1" fill="hold">
                                          <p:stCondLst>
                                            <p:cond delay="499"/>
                                          </p:stCondLst>
                                        </p:cTn>
                                        <p:tgtEl>
                                          <p:spTgt spid="37"/>
                                        </p:tgtEl>
                                        <p:attrNameLst>
                                          <p:attrName>style.visibility</p:attrName>
                                        </p:attrNameLst>
                                      </p:cBhvr>
                                      <p:to>
                                        <p:strVal val="hidden"/>
                                      </p:to>
                                    </p:set>
                                  </p:childTnLst>
                                </p:cTn>
                              </p:par>
                              <p:par>
                                <p:cTn id="23" presetID="10" presetClass="exit" presetSubtype="0" fill="hold" grpId="0" nodeType="withEffect">
                                  <p:stCondLst>
                                    <p:cond delay="0"/>
                                  </p:stCondLst>
                                  <p:childTnLst>
                                    <p:animEffect transition="out" filter="fade">
                                      <p:cBhvr>
                                        <p:cTn id="24" dur="500"/>
                                        <p:tgtEl>
                                          <p:spTgt spid="38"/>
                                        </p:tgtEl>
                                      </p:cBhvr>
                                    </p:animEffect>
                                    <p:set>
                                      <p:cBhvr>
                                        <p:cTn id="25" dur="1" fill="hold">
                                          <p:stCondLst>
                                            <p:cond delay="499"/>
                                          </p:stCondLst>
                                        </p:cTn>
                                        <p:tgtEl>
                                          <p:spTgt spid="38"/>
                                        </p:tgtEl>
                                        <p:attrNameLst>
                                          <p:attrName>style.visibility</p:attrName>
                                        </p:attrNameLst>
                                      </p:cBhvr>
                                      <p:to>
                                        <p:strVal val="hidden"/>
                                      </p:to>
                                    </p:set>
                                  </p:childTnLst>
                                </p:cTn>
                              </p:par>
                              <p:par>
                                <p:cTn id="26" presetID="10" presetClass="exit" presetSubtype="0" fill="hold" grpId="0" nodeType="withEffect">
                                  <p:stCondLst>
                                    <p:cond delay="0"/>
                                  </p:stCondLst>
                                  <p:childTnLst>
                                    <p:animEffect transition="out" filter="fade">
                                      <p:cBhvr>
                                        <p:cTn id="27" dur="500"/>
                                        <p:tgtEl>
                                          <p:spTgt spid="40"/>
                                        </p:tgtEl>
                                      </p:cBhvr>
                                    </p:animEffect>
                                    <p:set>
                                      <p:cBhvr>
                                        <p:cTn id="28" dur="1" fill="hold">
                                          <p:stCondLst>
                                            <p:cond delay="499"/>
                                          </p:stCondLst>
                                        </p:cTn>
                                        <p:tgtEl>
                                          <p:spTgt spid="40"/>
                                        </p:tgtEl>
                                        <p:attrNameLst>
                                          <p:attrName>style.visibility</p:attrName>
                                        </p:attrNameLst>
                                      </p:cBhvr>
                                      <p:to>
                                        <p:strVal val="hidden"/>
                                      </p:to>
                                    </p:set>
                                  </p:childTnLst>
                                </p:cTn>
                              </p:par>
                              <p:par>
                                <p:cTn id="29" presetID="10" presetClass="exit" presetSubtype="0" fill="hold" grpId="0" nodeType="withEffect">
                                  <p:stCondLst>
                                    <p:cond delay="0"/>
                                  </p:stCondLst>
                                  <p:childTnLst>
                                    <p:animEffect transition="out" filter="fade">
                                      <p:cBhvr>
                                        <p:cTn id="30" dur="500"/>
                                        <p:tgtEl>
                                          <p:spTgt spid="41"/>
                                        </p:tgtEl>
                                      </p:cBhvr>
                                    </p:animEffect>
                                    <p:set>
                                      <p:cBhvr>
                                        <p:cTn id="31" dur="1" fill="hold">
                                          <p:stCondLst>
                                            <p:cond delay="499"/>
                                          </p:stCondLst>
                                        </p:cTn>
                                        <p:tgtEl>
                                          <p:spTgt spid="41"/>
                                        </p:tgtEl>
                                        <p:attrNameLst>
                                          <p:attrName>style.visibility</p:attrName>
                                        </p:attrNameLst>
                                      </p:cBhvr>
                                      <p:to>
                                        <p:strVal val="hidden"/>
                                      </p:to>
                                    </p:set>
                                  </p:childTnLst>
                                </p:cTn>
                              </p:par>
                              <p:par>
                                <p:cTn id="32" presetID="10" presetClass="exit" presetSubtype="0" fill="hold" grpId="0" nodeType="withEffect">
                                  <p:stCondLst>
                                    <p:cond delay="0"/>
                                  </p:stCondLst>
                                  <p:childTnLst>
                                    <p:animEffect transition="out" filter="fade">
                                      <p:cBhvr>
                                        <p:cTn id="33" dur="500"/>
                                        <p:tgtEl>
                                          <p:spTgt spid="42"/>
                                        </p:tgtEl>
                                      </p:cBhvr>
                                    </p:animEffect>
                                    <p:set>
                                      <p:cBhvr>
                                        <p:cTn id="34" dur="1" fill="hold">
                                          <p:stCondLst>
                                            <p:cond delay="499"/>
                                          </p:stCondLst>
                                        </p:cTn>
                                        <p:tgtEl>
                                          <p:spTgt spid="42"/>
                                        </p:tgtEl>
                                        <p:attrNameLst>
                                          <p:attrName>style.visibility</p:attrName>
                                        </p:attrNameLst>
                                      </p:cBhvr>
                                      <p:to>
                                        <p:strVal val="hidden"/>
                                      </p:to>
                                    </p:set>
                                  </p:childTnLst>
                                </p:cTn>
                              </p:par>
                              <p:par>
                                <p:cTn id="35" presetID="10" presetClass="exit" presetSubtype="0" fill="hold" grpId="0" nodeType="withEffect">
                                  <p:stCondLst>
                                    <p:cond delay="0"/>
                                  </p:stCondLst>
                                  <p:childTnLst>
                                    <p:animEffect transition="out" filter="fade">
                                      <p:cBhvr>
                                        <p:cTn id="36" dur="500"/>
                                        <p:tgtEl>
                                          <p:spTgt spid="43"/>
                                        </p:tgtEl>
                                      </p:cBhvr>
                                    </p:animEffect>
                                    <p:set>
                                      <p:cBhvr>
                                        <p:cTn id="37" dur="1" fill="hold">
                                          <p:stCondLst>
                                            <p:cond delay="499"/>
                                          </p:stCondLst>
                                        </p:cTn>
                                        <p:tgtEl>
                                          <p:spTgt spid="43"/>
                                        </p:tgtEl>
                                        <p:attrNameLst>
                                          <p:attrName>style.visibility</p:attrName>
                                        </p:attrNameLst>
                                      </p:cBhvr>
                                      <p:to>
                                        <p:strVal val="hidden"/>
                                      </p:to>
                                    </p:set>
                                  </p:childTnLst>
                                </p:cTn>
                              </p:par>
                              <p:par>
                                <p:cTn id="38" presetID="10" presetClass="exit" presetSubtype="0" fill="hold" grpId="0" nodeType="withEffect">
                                  <p:stCondLst>
                                    <p:cond delay="0"/>
                                  </p:stCondLst>
                                  <p:childTnLst>
                                    <p:animEffect transition="out" filter="fade">
                                      <p:cBhvr>
                                        <p:cTn id="39" dur="500"/>
                                        <p:tgtEl>
                                          <p:spTgt spid="44"/>
                                        </p:tgtEl>
                                      </p:cBhvr>
                                    </p:animEffect>
                                    <p:set>
                                      <p:cBhvr>
                                        <p:cTn id="40" dur="1" fill="hold">
                                          <p:stCondLst>
                                            <p:cond delay="499"/>
                                          </p:stCondLst>
                                        </p:cTn>
                                        <p:tgtEl>
                                          <p:spTgt spid="44"/>
                                        </p:tgtEl>
                                        <p:attrNameLst>
                                          <p:attrName>style.visibility</p:attrName>
                                        </p:attrNameLst>
                                      </p:cBhvr>
                                      <p:to>
                                        <p:strVal val="hidden"/>
                                      </p:to>
                                    </p:set>
                                  </p:childTnLst>
                                </p:cTn>
                              </p:par>
                              <p:par>
                                <p:cTn id="41" presetID="10" presetClass="exit" presetSubtype="0" fill="hold" grpId="0" nodeType="withEffect">
                                  <p:stCondLst>
                                    <p:cond delay="0"/>
                                  </p:stCondLst>
                                  <p:childTnLst>
                                    <p:animEffect transition="out" filter="fade">
                                      <p:cBhvr>
                                        <p:cTn id="42" dur="500"/>
                                        <p:tgtEl>
                                          <p:spTgt spid="45"/>
                                        </p:tgtEl>
                                      </p:cBhvr>
                                    </p:animEffect>
                                    <p:set>
                                      <p:cBhvr>
                                        <p:cTn id="43" dur="1" fill="hold">
                                          <p:stCondLst>
                                            <p:cond delay="499"/>
                                          </p:stCondLst>
                                        </p:cTn>
                                        <p:tgtEl>
                                          <p:spTgt spid="45"/>
                                        </p:tgtEl>
                                        <p:attrNameLst>
                                          <p:attrName>style.visibility</p:attrName>
                                        </p:attrNameLst>
                                      </p:cBhvr>
                                      <p:to>
                                        <p:strVal val="hidden"/>
                                      </p:to>
                                    </p:set>
                                  </p:childTnLst>
                                </p:cTn>
                              </p:par>
                              <p:par>
                                <p:cTn id="44" presetID="10" presetClass="exit" presetSubtype="0" fill="hold" grpId="0" nodeType="withEffect">
                                  <p:stCondLst>
                                    <p:cond delay="0"/>
                                  </p:stCondLst>
                                  <p:childTnLst>
                                    <p:animEffect transition="out" filter="fade">
                                      <p:cBhvr>
                                        <p:cTn id="45" dur="500"/>
                                        <p:tgtEl>
                                          <p:spTgt spid="46"/>
                                        </p:tgtEl>
                                      </p:cBhvr>
                                    </p:animEffect>
                                    <p:set>
                                      <p:cBhvr>
                                        <p:cTn id="46" dur="1" fill="hold">
                                          <p:stCondLst>
                                            <p:cond delay="499"/>
                                          </p:stCondLst>
                                        </p:cTn>
                                        <p:tgtEl>
                                          <p:spTgt spid="46"/>
                                        </p:tgtEl>
                                        <p:attrNameLst>
                                          <p:attrName>style.visibility</p:attrName>
                                        </p:attrNameLst>
                                      </p:cBhvr>
                                      <p:to>
                                        <p:strVal val="hidden"/>
                                      </p:to>
                                    </p:set>
                                  </p:childTnLst>
                                </p:cTn>
                              </p:par>
                              <p:par>
                                <p:cTn id="47" presetID="10" presetClass="exit" presetSubtype="0" fill="hold" grpId="0" nodeType="withEffect">
                                  <p:stCondLst>
                                    <p:cond delay="0"/>
                                  </p:stCondLst>
                                  <p:childTnLst>
                                    <p:animEffect transition="out" filter="fade">
                                      <p:cBhvr>
                                        <p:cTn id="48" dur="500"/>
                                        <p:tgtEl>
                                          <p:spTgt spid="39"/>
                                        </p:tgtEl>
                                      </p:cBhvr>
                                    </p:animEffect>
                                    <p:set>
                                      <p:cBhvr>
                                        <p:cTn id="49" dur="1" fill="hold">
                                          <p:stCondLst>
                                            <p:cond delay="499"/>
                                          </p:stCondLst>
                                        </p:cTn>
                                        <p:tgtEl>
                                          <p:spTgt spid="39"/>
                                        </p:tgtEl>
                                        <p:attrNameLst>
                                          <p:attrName>style.visibility</p:attrName>
                                        </p:attrNameLst>
                                      </p:cBhvr>
                                      <p:to>
                                        <p:strVal val="hidden"/>
                                      </p:to>
                                    </p:set>
                                  </p:childTnLst>
                                </p:cTn>
                              </p:par>
                              <p:par>
                                <p:cTn id="50" presetID="10" presetClass="exit" presetSubtype="0" fill="hold" grpId="0" nodeType="withEffect">
                                  <p:stCondLst>
                                    <p:cond delay="0"/>
                                  </p:stCondLst>
                                  <p:childTnLst>
                                    <p:animEffect transition="out" filter="fade">
                                      <p:cBhvr>
                                        <p:cTn id="51" dur="500"/>
                                        <p:tgtEl>
                                          <p:spTgt spid="34"/>
                                        </p:tgtEl>
                                      </p:cBhvr>
                                    </p:animEffect>
                                    <p:set>
                                      <p:cBhvr>
                                        <p:cTn id="52" dur="1" fill="hold">
                                          <p:stCondLst>
                                            <p:cond delay="499"/>
                                          </p:stCondLst>
                                        </p:cTn>
                                        <p:tgtEl>
                                          <p:spTgt spid="34"/>
                                        </p:tgtEl>
                                        <p:attrNameLst>
                                          <p:attrName>style.visibility</p:attrName>
                                        </p:attrNameLst>
                                      </p:cBhvr>
                                      <p:to>
                                        <p:strVal val="hidden"/>
                                      </p:to>
                                    </p:set>
                                  </p:childTnLst>
                                </p:cTn>
                              </p:par>
                              <p:par>
                                <p:cTn id="53" presetID="10" presetClass="exit" presetSubtype="0" fill="hold" grpId="0" nodeType="withEffect">
                                  <p:stCondLst>
                                    <p:cond delay="0"/>
                                  </p:stCondLst>
                                  <p:childTnLst>
                                    <p:animEffect transition="out" filter="fade">
                                      <p:cBhvr>
                                        <p:cTn id="54" dur="500"/>
                                        <p:tgtEl>
                                          <p:spTgt spid="47"/>
                                        </p:tgtEl>
                                      </p:cBhvr>
                                    </p:animEffect>
                                    <p:set>
                                      <p:cBhvr>
                                        <p:cTn id="55" dur="1" fill="hold">
                                          <p:stCondLst>
                                            <p:cond delay="499"/>
                                          </p:stCondLst>
                                        </p:cTn>
                                        <p:tgtEl>
                                          <p:spTgt spid="47"/>
                                        </p:tgtEl>
                                        <p:attrNameLst>
                                          <p:attrName>style.visibility</p:attrName>
                                        </p:attrNameLst>
                                      </p:cBhvr>
                                      <p:to>
                                        <p:strVal val="hidden"/>
                                      </p:to>
                                    </p:set>
                                  </p:childTnLst>
                                </p:cTn>
                              </p:par>
                              <p:par>
                                <p:cTn id="56" presetID="10" presetClass="entr" presetSubtype="0" fill="hold" grpId="0" nodeType="withEffect">
                                  <p:stCondLst>
                                    <p:cond delay="0"/>
                                  </p:stCondLst>
                                  <p:childTnLst>
                                    <p:set>
                                      <p:cBhvr>
                                        <p:cTn id="57" dur="1" fill="hold">
                                          <p:stCondLst>
                                            <p:cond delay="0"/>
                                          </p:stCondLst>
                                        </p:cTn>
                                        <p:tgtEl>
                                          <p:spTgt spid="31"/>
                                        </p:tgtEl>
                                        <p:attrNameLst>
                                          <p:attrName>style.visibility</p:attrName>
                                        </p:attrNameLst>
                                      </p:cBhvr>
                                      <p:to>
                                        <p:strVal val="visible"/>
                                      </p:to>
                                    </p:set>
                                    <p:animEffect transition="in" filter="fade">
                                      <p:cBhvr>
                                        <p:cTn id="58" dur="500"/>
                                        <p:tgtEl>
                                          <p:spTgt spid="31"/>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48"/>
                                        </p:tgtEl>
                                        <p:attrNameLst>
                                          <p:attrName>style.visibility</p:attrName>
                                        </p:attrNameLst>
                                      </p:cBhvr>
                                      <p:to>
                                        <p:strVal val="visible"/>
                                      </p:to>
                                    </p:set>
                                    <p:animEffect transition="in" filter="fade">
                                      <p:cBhvr>
                                        <p:cTn id="61"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4"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21805" y="2611805"/>
            <a:ext cx="5333559" cy="3998645"/>
          </a:xfrm>
          <a:prstGeom prst="rect">
            <a:avLst/>
          </a:prstGeom>
        </p:spPr>
      </p:pic>
      <p:pic>
        <p:nvPicPr>
          <p:cNvPr id="7" name="図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68543" y="2641804"/>
            <a:ext cx="5293038" cy="3968646"/>
          </a:xfrm>
          <a:prstGeom prst="rect">
            <a:avLst/>
          </a:prstGeom>
        </p:spPr>
      </p:pic>
      <p:sp>
        <p:nvSpPr>
          <p:cNvPr id="2" name="タイトル 1"/>
          <p:cNvSpPr>
            <a:spLocks noGrp="1"/>
          </p:cNvSpPr>
          <p:nvPr>
            <p:ph type="title"/>
          </p:nvPr>
        </p:nvSpPr>
        <p:spPr/>
        <p:txBody>
          <a:bodyPr/>
          <a:lstStyle/>
          <a:p>
            <a:r>
              <a:rPr lang="en-US" altLang="ja-JP" dirty="0"/>
              <a:t>Results – Individual distribution</a:t>
            </a:r>
            <a:endParaRPr kumimoji="1" lang="ja-JP" altLang="en-US" dirty="0"/>
          </a:p>
        </p:txBody>
      </p:sp>
      <p:sp>
        <p:nvSpPr>
          <p:cNvPr id="10" name="テキスト ボックス 9"/>
          <p:cNvSpPr txBox="1"/>
          <p:nvPr/>
        </p:nvSpPr>
        <p:spPr>
          <a:xfrm>
            <a:off x="3948428" y="2367567"/>
            <a:ext cx="1173891" cy="369332"/>
          </a:xfrm>
          <a:prstGeom prst="rect">
            <a:avLst/>
          </a:prstGeom>
          <a:noFill/>
        </p:spPr>
        <p:txBody>
          <a:bodyPr wrap="square" rtlCol="0">
            <a:spAutoFit/>
          </a:bodyPr>
          <a:lstStyle/>
          <a:p>
            <a:pPr algn="ctr"/>
            <a:r>
              <a:rPr kumimoji="1" lang="en-US" altLang="ja-JP" dirty="0" smtClean="0"/>
              <a:t>BA</a:t>
            </a:r>
            <a:endParaRPr kumimoji="1" lang="ja-JP" altLang="en-US" dirty="0"/>
          </a:p>
        </p:txBody>
      </p:sp>
      <p:sp>
        <p:nvSpPr>
          <p:cNvPr id="12" name="テキスト ボックス 11"/>
          <p:cNvSpPr txBox="1"/>
          <p:nvPr/>
        </p:nvSpPr>
        <p:spPr>
          <a:xfrm>
            <a:off x="8787123" y="2367567"/>
            <a:ext cx="1173891" cy="369332"/>
          </a:xfrm>
          <a:prstGeom prst="rect">
            <a:avLst/>
          </a:prstGeom>
          <a:noFill/>
        </p:spPr>
        <p:txBody>
          <a:bodyPr wrap="square" rtlCol="0">
            <a:spAutoFit/>
          </a:bodyPr>
          <a:lstStyle/>
          <a:p>
            <a:pPr algn="ctr"/>
            <a:r>
              <a:rPr kumimoji="1" lang="en-US" altLang="ja-JP" dirty="0" smtClean="0"/>
              <a:t>DNRBA</a:t>
            </a:r>
            <a:endParaRPr kumimoji="1" lang="ja-JP" altLang="en-US" dirty="0"/>
          </a:p>
        </p:txBody>
      </p:sp>
      <p:sp>
        <p:nvSpPr>
          <p:cNvPr id="18" name="テキスト ボックス 17"/>
          <p:cNvSpPr txBox="1"/>
          <p:nvPr/>
        </p:nvSpPr>
        <p:spPr>
          <a:xfrm>
            <a:off x="10787449" y="568411"/>
            <a:ext cx="1260389" cy="461665"/>
          </a:xfrm>
          <a:prstGeom prst="rect">
            <a:avLst/>
          </a:prstGeom>
          <a:noFill/>
        </p:spPr>
        <p:txBody>
          <a:bodyPr wrap="square" rtlCol="0">
            <a:spAutoFit/>
          </a:bodyPr>
          <a:lstStyle/>
          <a:p>
            <a:pPr algn="r"/>
            <a:r>
              <a:rPr kumimoji="1" lang="en-US" altLang="ja-JP" sz="2400" b="1" dirty="0" smtClean="0"/>
              <a:t>12</a:t>
            </a:r>
            <a:endParaRPr kumimoji="1" lang="ja-JP" altLang="en-US" sz="2400" b="1" dirty="0"/>
          </a:p>
        </p:txBody>
      </p:sp>
      <mc:AlternateContent xmlns:mc="http://schemas.openxmlformats.org/markup-compatibility/2006" xmlns:a14="http://schemas.microsoft.com/office/drawing/2010/main">
        <mc:Choice Requires="a14">
          <p:sp>
            <p:nvSpPr>
              <p:cNvPr id="20" name="正方形/長方形 19"/>
              <p:cNvSpPr/>
              <p:nvPr/>
            </p:nvSpPr>
            <p:spPr>
              <a:xfrm>
                <a:off x="306905" y="3023774"/>
                <a:ext cx="1973505" cy="400110"/>
              </a:xfrm>
              <a:prstGeom prst="rect">
                <a:avLst/>
              </a:prstGeom>
            </p:spPr>
            <p:txBody>
              <a:bodyPr wrap="square">
                <a:spAutoFit/>
              </a:bodyPr>
              <a:lstStyle/>
              <a:p>
                <a:pPr algn="ctr"/>
                <a14:m>
                  <m:oMath xmlns:m="http://schemas.openxmlformats.org/officeDocument/2006/math">
                    <m:sSub>
                      <m:sSubPr>
                        <m:ctrlPr>
                          <a:rPr kumimoji="1" lang="en-US" altLang="ja-JP" sz="2000" i="1" smtClean="0">
                            <a:solidFill>
                              <a:schemeClr val="tx1"/>
                            </a:solidFill>
                            <a:latin typeface="Cambria Math" panose="02040503050406030204" pitchFamily="18" charset="0"/>
                            <a:ea typeface="Cambria Math" panose="02040503050406030204" pitchFamily="18" charset="0"/>
                          </a:rPr>
                        </m:ctrlPr>
                      </m:sSubPr>
                      <m:e>
                        <m:r>
                          <a:rPr kumimoji="1" lang="en-US" altLang="ja-JP" sz="2000" b="0" i="1">
                            <a:solidFill>
                              <a:schemeClr val="tx1"/>
                            </a:solidFill>
                            <a:latin typeface="Cambria Math" panose="02040503050406030204" pitchFamily="18" charset="0"/>
                            <a:ea typeface="Cambria Math" panose="02040503050406030204" pitchFamily="18" charset="0"/>
                          </a:rPr>
                          <m:t>𝐹</m:t>
                        </m:r>
                      </m:e>
                      <m:sub>
                        <m:r>
                          <a:rPr kumimoji="1" lang="en-US" altLang="ja-JP" sz="2000" b="0" i="1" smtClean="0">
                            <a:solidFill>
                              <a:schemeClr val="tx1"/>
                            </a:solidFill>
                            <a:latin typeface="Cambria Math" panose="02040503050406030204" pitchFamily="18" charset="0"/>
                            <a:ea typeface="Cambria Math" panose="02040503050406030204" pitchFamily="18" charset="0"/>
                          </a:rPr>
                          <m:t>2</m:t>
                        </m:r>
                      </m:sub>
                    </m:sSub>
                    <m:r>
                      <a:rPr kumimoji="1" lang="en-US" altLang="ja-JP" sz="2000" b="0" i="1">
                        <a:solidFill>
                          <a:schemeClr val="tx1"/>
                        </a:solidFill>
                        <a:latin typeface="Cambria Math" panose="02040503050406030204" pitchFamily="18" charset="0"/>
                        <a:ea typeface="Cambria Math" panose="02040503050406030204" pitchFamily="18" charset="0"/>
                      </a:rPr>
                      <m:t>:</m:t>
                    </m:r>
                  </m:oMath>
                </a14:m>
                <a:r>
                  <a:rPr kumimoji="1" lang="en-US" altLang="ja-JP" sz="2000" dirty="0" smtClean="0">
                    <a:solidFill>
                      <a:schemeClr val="tx1"/>
                    </a:solidFill>
                    <a:latin typeface="Cambria Math" panose="02040503050406030204" pitchFamily="18" charset="0"/>
                  </a:rPr>
                  <a:t>Shubert</a:t>
                </a:r>
                <a:endParaRPr kumimoji="1" lang="ja-JP" altLang="en-US" sz="2000" dirty="0">
                  <a:solidFill>
                    <a:schemeClr val="tx1"/>
                  </a:solidFill>
                  <a:latin typeface="Cambria Math" panose="02040503050406030204" pitchFamily="18" charset="0"/>
                </a:endParaRPr>
              </a:p>
            </p:txBody>
          </p:sp>
        </mc:Choice>
        <mc:Fallback xmlns="">
          <p:sp>
            <p:nvSpPr>
              <p:cNvPr id="20" name="正方形/長方形 19"/>
              <p:cNvSpPr>
                <a:spLocks noRot="1" noChangeAspect="1" noMove="1" noResize="1" noEditPoints="1" noAdjustHandles="1" noChangeArrowheads="1" noChangeShapeType="1" noTextEdit="1"/>
              </p:cNvSpPr>
              <p:nvPr/>
            </p:nvSpPr>
            <p:spPr>
              <a:xfrm>
                <a:off x="306905" y="3023774"/>
                <a:ext cx="1973505" cy="400110"/>
              </a:xfrm>
              <a:prstGeom prst="rect">
                <a:avLst/>
              </a:prstGeom>
              <a:blipFill>
                <a:blip r:embed="rId5"/>
                <a:stretch>
                  <a:fillRect t="-7576" b="-25758"/>
                </a:stretch>
              </a:blipFill>
            </p:spPr>
            <p:txBody>
              <a:bodyPr/>
              <a:lstStyle/>
              <a:p>
                <a:r>
                  <a:rPr lang="ja-JP" altLang="en-US">
                    <a:noFill/>
                  </a:rPr>
                  <a:t> </a:t>
                </a:r>
              </a:p>
            </p:txBody>
          </p:sp>
        </mc:Fallback>
      </mc:AlternateContent>
      <p:sp>
        <p:nvSpPr>
          <p:cNvPr id="22" name="下矢印 21"/>
          <p:cNvSpPr/>
          <p:nvPr/>
        </p:nvSpPr>
        <p:spPr>
          <a:xfrm>
            <a:off x="2325554" y="1878964"/>
            <a:ext cx="360000" cy="828000"/>
          </a:xfrm>
          <a:prstGeom prst="downArrow">
            <a:avLst/>
          </a:prstGeom>
          <a:gradFill>
            <a:gsLst>
              <a:gs pos="100000">
                <a:srgbClr val="3984F3"/>
              </a:gs>
              <a:gs pos="42000">
                <a:srgbClr val="67D030"/>
              </a:gs>
              <a:gs pos="84000">
                <a:schemeClr val="accent5"/>
              </a:gs>
              <a:gs pos="63000">
                <a:srgbClr val="00B050"/>
              </a:gs>
              <a:gs pos="18354">
                <a:schemeClr val="accent6"/>
              </a:gs>
              <a:gs pos="0">
                <a:srgbClr val="F8F20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p:cNvSpPr txBox="1"/>
          <p:nvPr/>
        </p:nvSpPr>
        <p:spPr>
          <a:xfrm>
            <a:off x="2586331" y="1421556"/>
            <a:ext cx="430887" cy="1698554"/>
          </a:xfrm>
          <a:prstGeom prst="rect">
            <a:avLst/>
          </a:prstGeom>
          <a:noFill/>
        </p:spPr>
        <p:txBody>
          <a:bodyPr vert="eaVert" wrap="square" rtlCol="0">
            <a:spAutoFit/>
          </a:bodyPr>
          <a:lstStyle/>
          <a:p>
            <a:pPr algn="ctr"/>
            <a:r>
              <a:rPr kumimoji="1" lang="en-US" altLang="ja-JP" sz="1600" b="1" dirty="0" smtClean="0">
                <a:solidFill>
                  <a:schemeClr val="tx1">
                    <a:lumMod val="75000"/>
                    <a:lumOff val="25000"/>
                  </a:schemeClr>
                </a:solidFill>
              </a:rPr>
              <a:t>fitness</a:t>
            </a:r>
            <a:endParaRPr kumimoji="1" lang="ja-JP" altLang="en-US" sz="1600" b="1" dirty="0">
              <a:solidFill>
                <a:schemeClr val="tx1">
                  <a:lumMod val="75000"/>
                  <a:lumOff val="25000"/>
                </a:schemeClr>
              </a:solidFill>
            </a:endParaRPr>
          </a:p>
        </p:txBody>
      </p:sp>
      <p:sp>
        <p:nvSpPr>
          <p:cNvPr id="37" name="楕円 36"/>
          <p:cNvSpPr/>
          <p:nvPr/>
        </p:nvSpPr>
        <p:spPr>
          <a:xfrm>
            <a:off x="2975591" y="3498909"/>
            <a:ext cx="288000" cy="288000"/>
          </a:xfrm>
          <a:prstGeom prst="ellipse">
            <a:avLst/>
          </a:prstGeom>
          <a:solidFill>
            <a:srgbClr val="FF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8" name="図 4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06905" y="1591323"/>
            <a:ext cx="1920000" cy="1440000"/>
          </a:xfrm>
          <a:prstGeom prst="rect">
            <a:avLst/>
          </a:prstGeom>
        </p:spPr>
      </p:pic>
      <p:sp>
        <p:nvSpPr>
          <p:cNvPr id="49" name="楕円 48"/>
          <p:cNvSpPr/>
          <p:nvPr/>
        </p:nvSpPr>
        <p:spPr>
          <a:xfrm>
            <a:off x="3107217" y="3609183"/>
            <a:ext cx="288000" cy="288000"/>
          </a:xfrm>
          <a:prstGeom prst="ellipse">
            <a:avLst/>
          </a:prstGeom>
          <a:solidFill>
            <a:srgbClr val="FF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楕円 49"/>
          <p:cNvSpPr/>
          <p:nvPr/>
        </p:nvSpPr>
        <p:spPr>
          <a:xfrm>
            <a:off x="2977679" y="4540655"/>
            <a:ext cx="288000" cy="288000"/>
          </a:xfrm>
          <a:prstGeom prst="ellipse">
            <a:avLst/>
          </a:prstGeom>
          <a:solidFill>
            <a:srgbClr val="FF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楕円 50"/>
          <p:cNvSpPr/>
          <p:nvPr/>
        </p:nvSpPr>
        <p:spPr>
          <a:xfrm>
            <a:off x="3109305" y="4650929"/>
            <a:ext cx="288000" cy="288000"/>
          </a:xfrm>
          <a:prstGeom prst="ellipse">
            <a:avLst/>
          </a:prstGeom>
          <a:solidFill>
            <a:srgbClr val="FF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楕円 51"/>
          <p:cNvSpPr/>
          <p:nvPr/>
        </p:nvSpPr>
        <p:spPr>
          <a:xfrm>
            <a:off x="2979767" y="5544823"/>
            <a:ext cx="288000" cy="288000"/>
          </a:xfrm>
          <a:prstGeom prst="ellipse">
            <a:avLst/>
          </a:prstGeom>
          <a:solidFill>
            <a:srgbClr val="FF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楕円 52"/>
          <p:cNvSpPr/>
          <p:nvPr/>
        </p:nvSpPr>
        <p:spPr>
          <a:xfrm>
            <a:off x="3111393" y="5655097"/>
            <a:ext cx="288000" cy="288000"/>
          </a:xfrm>
          <a:prstGeom prst="ellipse">
            <a:avLst/>
          </a:prstGeom>
          <a:solidFill>
            <a:srgbClr val="FF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楕円 53"/>
          <p:cNvSpPr/>
          <p:nvPr/>
        </p:nvSpPr>
        <p:spPr>
          <a:xfrm>
            <a:off x="4121721" y="5559437"/>
            <a:ext cx="288000" cy="288000"/>
          </a:xfrm>
          <a:prstGeom prst="ellipse">
            <a:avLst/>
          </a:prstGeom>
          <a:solidFill>
            <a:srgbClr val="FF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楕円 54"/>
          <p:cNvSpPr/>
          <p:nvPr/>
        </p:nvSpPr>
        <p:spPr>
          <a:xfrm>
            <a:off x="4253347" y="5669711"/>
            <a:ext cx="288000" cy="288000"/>
          </a:xfrm>
          <a:prstGeom prst="ellipse">
            <a:avLst/>
          </a:prstGeom>
          <a:solidFill>
            <a:srgbClr val="FF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楕円 55"/>
          <p:cNvSpPr/>
          <p:nvPr/>
        </p:nvSpPr>
        <p:spPr>
          <a:xfrm>
            <a:off x="4111283" y="4534393"/>
            <a:ext cx="288000" cy="288000"/>
          </a:xfrm>
          <a:prstGeom prst="ellipse">
            <a:avLst/>
          </a:prstGeom>
          <a:solidFill>
            <a:srgbClr val="FF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楕円 56"/>
          <p:cNvSpPr/>
          <p:nvPr/>
        </p:nvSpPr>
        <p:spPr>
          <a:xfrm>
            <a:off x="4242909" y="4644667"/>
            <a:ext cx="288000" cy="288000"/>
          </a:xfrm>
          <a:prstGeom prst="ellipse">
            <a:avLst/>
          </a:prstGeom>
          <a:solidFill>
            <a:srgbClr val="FF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楕円 57"/>
          <p:cNvSpPr/>
          <p:nvPr/>
        </p:nvSpPr>
        <p:spPr>
          <a:xfrm>
            <a:off x="4113371" y="3509349"/>
            <a:ext cx="288000" cy="288000"/>
          </a:xfrm>
          <a:prstGeom prst="ellipse">
            <a:avLst/>
          </a:prstGeom>
          <a:solidFill>
            <a:srgbClr val="FF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楕円 58"/>
          <p:cNvSpPr/>
          <p:nvPr/>
        </p:nvSpPr>
        <p:spPr>
          <a:xfrm>
            <a:off x="4244997" y="3619623"/>
            <a:ext cx="288000" cy="288000"/>
          </a:xfrm>
          <a:prstGeom prst="ellipse">
            <a:avLst/>
          </a:prstGeom>
          <a:solidFill>
            <a:srgbClr val="FF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楕円 59"/>
          <p:cNvSpPr/>
          <p:nvPr/>
        </p:nvSpPr>
        <p:spPr>
          <a:xfrm>
            <a:off x="5230273" y="3498911"/>
            <a:ext cx="288000" cy="288000"/>
          </a:xfrm>
          <a:prstGeom prst="ellipse">
            <a:avLst/>
          </a:prstGeom>
          <a:solidFill>
            <a:srgbClr val="FF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楕円 60"/>
          <p:cNvSpPr/>
          <p:nvPr/>
        </p:nvSpPr>
        <p:spPr>
          <a:xfrm>
            <a:off x="5361899" y="3609185"/>
            <a:ext cx="288000" cy="288000"/>
          </a:xfrm>
          <a:prstGeom prst="ellipse">
            <a:avLst/>
          </a:prstGeom>
          <a:solidFill>
            <a:srgbClr val="FF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楕円 61"/>
          <p:cNvSpPr/>
          <p:nvPr/>
        </p:nvSpPr>
        <p:spPr>
          <a:xfrm>
            <a:off x="5232361" y="4515605"/>
            <a:ext cx="288000" cy="288000"/>
          </a:xfrm>
          <a:prstGeom prst="ellipse">
            <a:avLst/>
          </a:prstGeom>
          <a:solidFill>
            <a:srgbClr val="FF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楕円 62"/>
          <p:cNvSpPr/>
          <p:nvPr/>
        </p:nvSpPr>
        <p:spPr>
          <a:xfrm>
            <a:off x="5363987" y="4625879"/>
            <a:ext cx="288000" cy="288000"/>
          </a:xfrm>
          <a:prstGeom prst="ellipse">
            <a:avLst/>
          </a:prstGeom>
          <a:solidFill>
            <a:srgbClr val="FF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楕円 63"/>
          <p:cNvSpPr/>
          <p:nvPr/>
        </p:nvSpPr>
        <p:spPr>
          <a:xfrm>
            <a:off x="5234449" y="5544825"/>
            <a:ext cx="288000" cy="288000"/>
          </a:xfrm>
          <a:prstGeom prst="ellipse">
            <a:avLst/>
          </a:prstGeom>
          <a:solidFill>
            <a:srgbClr val="FF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楕円 64"/>
          <p:cNvSpPr/>
          <p:nvPr/>
        </p:nvSpPr>
        <p:spPr>
          <a:xfrm>
            <a:off x="5366075" y="5655099"/>
            <a:ext cx="288000" cy="288000"/>
          </a:xfrm>
          <a:prstGeom prst="ellipse">
            <a:avLst/>
          </a:prstGeom>
          <a:solidFill>
            <a:srgbClr val="FF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テキスト ボックス 65"/>
          <p:cNvSpPr txBox="1"/>
          <p:nvPr/>
        </p:nvSpPr>
        <p:spPr>
          <a:xfrm>
            <a:off x="10355619" y="2025163"/>
            <a:ext cx="1383649" cy="338554"/>
          </a:xfrm>
          <a:prstGeom prst="rect">
            <a:avLst/>
          </a:prstGeom>
          <a:noFill/>
        </p:spPr>
        <p:txBody>
          <a:bodyPr wrap="square" rtlCol="0">
            <a:spAutoFit/>
          </a:bodyPr>
          <a:lstStyle/>
          <a:p>
            <a:r>
              <a:rPr kumimoji="1" lang="ja-JP" altLang="en-US" sz="1600" dirty="0" smtClean="0"/>
              <a:t>：</a:t>
            </a:r>
            <a:r>
              <a:rPr kumimoji="1" lang="en-US" altLang="ja-JP" sz="1600" dirty="0" smtClean="0"/>
              <a:t>individual</a:t>
            </a:r>
            <a:endParaRPr kumimoji="1" lang="ja-JP" altLang="en-US" sz="1600" dirty="0"/>
          </a:p>
        </p:txBody>
      </p:sp>
      <p:sp>
        <p:nvSpPr>
          <p:cNvPr id="67" name="楕円 66"/>
          <p:cNvSpPr/>
          <p:nvPr/>
        </p:nvSpPr>
        <p:spPr>
          <a:xfrm>
            <a:off x="10310476" y="2134797"/>
            <a:ext cx="144000" cy="144000"/>
          </a:xfrm>
          <a:prstGeom prst="ellipse">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角丸四角形吹き出し 67"/>
          <p:cNvSpPr/>
          <p:nvPr/>
        </p:nvSpPr>
        <p:spPr>
          <a:xfrm>
            <a:off x="208565" y="5294380"/>
            <a:ext cx="2116989" cy="553058"/>
          </a:xfrm>
          <a:prstGeom prst="wedgeRoundRectCallout">
            <a:avLst>
              <a:gd name="adj1" fmla="val 50139"/>
              <a:gd name="adj2" fmla="val -69422"/>
              <a:gd name="adj3" fmla="val 16667"/>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lumMod val="75000"/>
                    <a:lumOff val="25000"/>
                  </a:schemeClr>
                </a:solidFill>
              </a:rPr>
              <a:t>6</a:t>
            </a:r>
            <a:r>
              <a:rPr kumimoji="1" lang="en-US" altLang="ja-JP" dirty="0" smtClean="0">
                <a:solidFill>
                  <a:schemeClr val="tx1">
                    <a:lumMod val="75000"/>
                    <a:lumOff val="25000"/>
                  </a:schemeClr>
                </a:solidFill>
              </a:rPr>
              <a:t> global optima</a:t>
            </a:r>
          </a:p>
        </p:txBody>
      </p:sp>
      <p:sp>
        <p:nvSpPr>
          <p:cNvPr id="70" name="角丸四角形吹き出し 69"/>
          <p:cNvSpPr/>
          <p:nvPr/>
        </p:nvSpPr>
        <p:spPr>
          <a:xfrm>
            <a:off x="6443836" y="2002268"/>
            <a:ext cx="2116989" cy="553058"/>
          </a:xfrm>
          <a:prstGeom prst="wedgeRoundRectCallout">
            <a:avLst>
              <a:gd name="adj1" fmla="val 48364"/>
              <a:gd name="adj2" fmla="val 75530"/>
              <a:gd name="adj3" fmla="val 16667"/>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lumMod val="75000"/>
                    <a:lumOff val="25000"/>
                  </a:schemeClr>
                </a:solidFill>
              </a:rPr>
              <a:t>6</a:t>
            </a:r>
            <a:r>
              <a:rPr kumimoji="1" lang="en-US" altLang="ja-JP" dirty="0" smtClean="0">
                <a:solidFill>
                  <a:schemeClr val="tx1">
                    <a:lumMod val="75000"/>
                    <a:lumOff val="25000"/>
                  </a:schemeClr>
                </a:solidFill>
              </a:rPr>
              <a:t> global optima</a:t>
            </a:r>
          </a:p>
        </p:txBody>
      </p:sp>
      <p:sp>
        <p:nvSpPr>
          <p:cNvPr id="34" name="角丸四角形吹き出し 33"/>
          <p:cNvSpPr/>
          <p:nvPr/>
        </p:nvSpPr>
        <p:spPr>
          <a:xfrm>
            <a:off x="360965" y="5446780"/>
            <a:ext cx="2116989" cy="553058"/>
          </a:xfrm>
          <a:prstGeom prst="wedgeRoundRectCallout">
            <a:avLst>
              <a:gd name="adj1" fmla="val 50139"/>
              <a:gd name="adj2" fmla="val -69422"/>
              <a:gd name="adj3" fmla="val 16667"/>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rgbClr val="FF0000"/>
                </a:solidFill>
              </a:rPr>
              <a:t>Not found</a:t>
            </a:r>
          </a:p>
        </p:txBody>
      </p:sp>
      <p:sp>
        <p:nvSpPr>
          <p:cNvPr id="35" name="角丸四角形吹き出し 34"/>
          <p:cNvSpPr/>
          <p:nvPr/>
        </p:nvSpPr>
        <p:spPr>
          <a:xfrm>
            <a:off x="6596236" y="2154668"/>
            <a:ext cx="2116989" cy="553058"/>
          </a:xfrm>
          <a:prstGeom prst="wedgeRoundRectCallout">
            <a:avLst>
              <a:gd name="adj1" fmla="val 48364"/>
              <a:gd name="adj2" fmla="val 75530"/>
              <a:gd name="adj3" fmla="val 16667"/>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rgbClr val="FF0000"/>
                </a:solidFill>
              </a:rPr>
              <a:t>1 global optimum</a:t>
            </a:r>
          </a:p>
        </p:txBody>
      </p:sp>
    </p:spTree>
    <p:extLst>
      <p:ext uri="{BB962C8B-B14F-4D97-AF65-F5344CB8AC3E}">
        <p14:creationId xmlns:p14="http://schemas.microsoft.com/office/powerpoint/2010/main" val="2106904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7"/>
                                        </p:tgtEl>
                                      </p:cBhvr>
                                    </p:animEffect>
                                    <p:set>
                                      <p:cBhvr>
                                        <p:cTn id="7" dur="1" fill="hold">
                                          <p:stCondLst>
                                            <p:cond delay="499"/>
                                          </p:stCondLst>
                                        </p:cTn>
                                        <p:tgtEl>
                                          <p:spTgt spid="37"/>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49"/>
                                        </p:tgtEl>
                                      </p:cBhvr>
                                    </p:animEffect>
                                    <p:set>
                                      <p:cBhvr>
                                        <p:cTn id="10" dur="1" fill="hold">
                                          <p:stCondLst>
                                            <p:cond delay="499"/>
                                          </p:stCondLst>
                                        </p:cTn>
                                        <p:tgtEl>
                                          <p:spTgt spid="49"/>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50"/>
                                        </p:tgtEl>
                                      </p:cBhvr>
                                    </p:animEffect>
                                    <p:set>
                                      <p:cBhvr>
                                        <p:cTn id="13" dur="1" fill="hold">
                                          <p:stCondLst>
                                            <p:cond delay="499"/>
                                          </p:stCondLst>
                                        </p:cTn>
                                        <p:tgtEl>
                                          <p:spTgt spid="50"/>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51"/>
                                        </p:tgtEl>
                                      </p:cBhvr>
                                    </p:animEffect>
                                    <p:set>
                                      <p:cBhvr>
                                        <p:cTn id="16" dur="1" fill="hold">
                                          <p:stCondLst>
                                            <p:cond delay="499"/>
                                          </p:stCondLst>
                                        </p:cTn>
                                        <p:tgtEl>
                                          <p:spTgt spid="51"/>
                                        </p:tgtEl>
                                        <p:attrNameLst>
                                          <p:attrName>style.visibility</p:attrName>
                                        </p:attrNameLst>
                                      </p:cBhvr>
                                      <p:to>
                                        <p:strVal val="hidden"/>
                                      </p:to>
                                    </p:set>
                                  </p:childTnLst>
                                </p:cTn>
                              </p:par>
                              <p:par>
                                <p:cTn id="17" presetID="10" presetClass="exit" presetSubtype="0" fill="hold" grpId="0" nodeType="withEffect">
                                  <p:stCondLst>
                                    <p:cond delay="0"/>
                                  </p:stCondLst>
                                  <p:childTnLst>
                                    <p:animEffect transition="out" filter="fade">
                                      <p:cBhvr>
                                        <p:cTn id="18" dur="500"/>
                                        <p:tgtEl>
                                          <p:spTgt spid="52"/>
                                        </p:tgtEl>
                                      </p:cBhvr>
                                    </p:animEffect>
                                    <p:set>
                                      <p:cBhvr>
                                        <p:cTn id="19" dur="1" fill="hold">
                                          <p:stCondLst>
                                            <p:cond delay="499"/>
                                          </p:stCondLst>
                                        </p:cTn>
                                        <p:tgtEl>
                                          <p:spTgt spid="52"/>
                                        </p:tgtEl>
                                        <p:attrNameLst>
                                          <p:attrName>style.visibility</p:attrName>
                                        </p:attrNameLst>
                                      </p:cBhvr>
                                      <p:to>
                                        <p:strVal val="hidden"/>
                                      </p:to>
                                    </p:set>
                                  </p:childTnLst>
                                </p:cTn>
                              </p:par>
                              <p:par>
                                <p:cTn id="20" presetID="10" presetClass="exit" presetSubtype="0" fill="hold" grpId="0" nodeType="withEffect">
                                  <p:stCondLst>
                                    <p:cond delay="0"/>
                                  </p:stCondLst>
                                  <p:childTnLst>
                                    <p:animEffect transition="out" filter="fade">
                                      <p:cBhvr>
                                        <p:cTn id="21" dur="500"/>
                                        <p:tgtEl>
                                          <p:spTgt spid="53"/>
                                        </p:tgtEl>
                                      </p:cBhvr>
                                    </p:animEffect>
                                    <p:set>
                                      <p:cBhvr>
                                        <p:cTn id="22" dur="1" fill="hold">
                                          <p:stCondLst>
                                            <p:cond delay="499"/>
                                          </p:stCondLst>
                                        </p:cTn>
                                        <p:tgtEl>
                                          <p:spTgt spid="53"/>
                                        </p:tgtEl>
                                        <p:attrNameLst>
                                          <p:attrName>style.visibility</p:attrName>
                                        </p:attrNameLst>
                                      </p:cBhvr>
                                      <p:to>
                                        <p:strVal val="hidden"/>
                                      </p:to>
                                    </p:set>
                                  </p:childTnLst>
                                </p:cTn>
                              </p:par>
                              <p:par>
                                <p:cTn id="23" presetID="10" presetClass="exit" presetSubtype="0" fill="hold" grpId="0" nodeType="withEffect">
                                  <p:stCondLst>
                                    <p:cond delay="0"/>
                                  </p:stCondLst>
                                  <p:childTnLst>
                                    <p:animEffect transition="out" filter="fade">
                                      <p:cBhvr>
                                        <p:cTn id="24" dur="500"/>
                                        <p:tgtEl>
                                          <p:spTgt spid="54"/>
                                        </p:tgtEl>
                                      </p:cBhvr>
                                    </p:animEffect>
                                    <p:set>
                                      <p:cBhvr>
                                        <p:cTn id="25" dur="1" fill="hold">
                                          <p:stCondLst>
                                            <p:cond delay="499"/>
                                          </p:stCondLst>
                                        </p:cTn>
                                        <p:tgtEl>
                                          <p:spTgt spid="54"/>
                                        </p:tgtEl>
                                        <p:attrNameLst>
                                          <p:attrName>style.visibility</p:attrName>
                                        </p:attrNameLst>
                                      </p:cBhvr>
                                      <p:to>
                                        <p:strVal val="hidden"/>
                                      </p:to>
                                    </p:set>
                                  </p:childTnLst>
                                </p:cTn>
                              </p:par>
                              <p:par>
                                <p:cTn id="26" presetID="10" presetClass="exit" presetSubtype="0" fill="hold" grpId="0" nodeType="withEffect">
                                  <p:stCondLst>
                                    <p:cond delay="0"/>
                                  </p:stCondLst>
                                  <p:childTnLst>
                                    <p:animEffect transition="out" filter="fade">
                                      <p:cBhvr>
                                        <p:cTn id="27" dur="500"/>
                                        <p:tgtEl>
                                          <p:spTgt spid="55"/>
                                        </p:tgtEl>
                                      </p:cBhvr>
                                    </p:animEffect>
                                    <p:set>
                                      <p:cBhvr>
                                        <p:cTn id="28" dur="1" fill="hold">
                                          <p:stCondLst>
                                            <p:cond delay="499"/>
                                          </p:stCondLst>
                                        </p:cTn>
                                        <p:tgtEl>
                                          <p:spTgt spid="55"/>
                                        </p:tgtEl>
                                        <p:attrNameLst>
                                          <p:attrName>style.visibility</p:attrName>
                                        </p:attrNameLst>
                                      </p:cBhvr>
                                      <p:to>
                                        <p:strVal val="hidden"/>
                                      </p:to>
                                    </p:set>
                                  </p:childTnLst>
                                </p:cTn>
                              </p:par>
                              <p:par>
                                <p:cTn id="29" presetID="10" presetClass="exit" presetSubtype="0" fill="hold" grpId="0" nodeType="withEffect">
                                  <p:stCondLst>
                                    <p:cond delay="0"/>
                                  </p:stCondLst>
                                  <p:childTnLst>
                                    <p:animEffect transition="out" filter="fade">
                                      <p:cBhvr>
                                        <p:cTn id="30" dur="500"/>
                                        <p:tgtEl>
                                          <p:spTgt spid="56"/>
                                        </p:tgtEl>
                                      </p:cBhvr>
                                    </p:animEffect>
                                    <p:set>
                                      <p:cBhvr>
                                        <p:cTn id="31" dur="1" fill="hold">
                                          <p:stCondLst>
                                            <p:cond delay="499"/>
                                          </p:stCondLst>
                                        </p:cTn>
                                        <p:tgtEl>
                                          <p:spTgt spid="56"/>
                                        </p:tgtEl>
                                        <p:attrNameLst>
                                          <p:attrName>style.visibility</p:attrName>
                                        </p:attrNameLst>
                                      </p:cBhvr>
                                      <p:to>
                                        <p:strVal val="hidden"/>
                                      </p:to>
                                    </p:set>
                                  </p:childTnLst>
                                </p:cTn>
                              </p:par>
                              <p:par>
                                <p:cTn id="32" presetID="10" presetClass="exit" presetSubtype="0" fill="hold" grpId="0" nodeType="withEffect">
                                  <p:stCondLst>
                                    <p:cond delay="0"/>
                                  </p:stCondLst>
                                  <p:childTnLst>
                                    <p:animEffect transition="out" filter="fade">
                                      <p:cBhvr>
                                        <p:cTn id="33" dur="500"/>
                                        <p:tgtEl>
                                          <p:spTgt spid="57"/>
                                        </p:tgtEl>
                                      </p:cBhvr>
                                    </p:animEffect>
                                    <p:set>
                                      <p:cBhvr>
                                        <p:cTn id="34" dur="1" fill="hold">
                                          <p:stCondLst>
                                            <p:cond delay="499"/>
                                          </p:stCondLst>
                                        </p:cTn>
                                        <p:tgtEl>
                                          <p:spTgt spid="57"/>
                                        </p:tgtEl>
                                        <p:attrNameLst>
                                          <p:attrName>style.visibility</p:attrName>
                                        </p:attrNameLst>
                                      </p:cBhvr>
                                      <p:to>
                                        <p:strVal val="hidden"/>
                                      </p:to>
                                    </p:set>
                                  </p:childTnLst>
                                </p:cTn>
                              </p:par>
                              <p:par>
                                <p:cTn id="35" presetID="10" presetClass="exit" presetSubtype="0" fill="hold" grpId="0" nodeType="withEffect">
                                  <p:stCondLst>
                                    <p:cond delay="0"/>
                                  </p:stCondLst>
                                  <p:childTnLst>
                                    <p:animEffect transition="out" filter="fade">
                                      <p:cBhvr>
                                        <p:cTn id="36" dur="500"/>
                                        <p:tgtEl>
                                          <p:spTgt spid="58"/>
                                        </p:tgtEl>
                                      </p:cBhvr>
                                    </p:animEffect>
                                    <p:set>
                                      <p:cBhvr>
                                        <p:cTn id="37" dur="1" fill="hold">
                                          <p:stCondLst>
                                            <p:cond delay="499"/>
                                          </p:stCondLst>
                                        </p:cTn>
                                        <p:tgtEl>
                                          <p:spTgt spid="58"/>
                                        </p:tgtEl>
                                        <p:attrNameLst>
                                          <p:attrName>style.visibility</p:attrName>
                                        </p:attrNameLst>
                                      </p:cBhvr>
                                      <p:to>
                                        <p:strVal val="hidden"/>
                                      </p:to>
                                    </p:set>
                                  </p:childTnLst>
                                </p:cTn>
                              </p:par>
                              <p:par>
                                <p:cTn id="38" presetID="10" presetClass="exit" presetSubtype="0" fill="hold" grpId="0" nodeType="withEffect">
                                  <p:stCondLst>
                                    <p:cond delay="0"/>
                                  </p:stCondLst>
                                  <p:childTnLst>
                                    <p:animEffect transition="out" filter="fade">
                                      <p:cBhvr>
                                        <p:cTn id="39" dur="500"/>
                                        <p:tgtEl>
                                          <p:spTgt spid="59"/>
                                        </p:tgtEl>
                                      </p:cBhvr>
                                    </p:animEffect>
                                    <p:set>
                                      <p:cBhvr>
                                        <p:cTn id="40" dur="1" fill="hold">
                                          <p:stCondLst>
                                            <p:cond delay="499"/>
                                          </p:stCondLst>
                                        </p:cTn>
                                        <p:tgtEl>
                                          <p:spTgt spid="59"/>
                                        </p:tgtEl>
                                        <p:attrNameLst>
                                          <p:attrName>style.visibility</p:attrName>
                                        </p:attrNameLst>
                                      </p:cBhvr>
                                      <p:to>
                                        <p:strVal val="hidden"/>
                                      </p:to>
                                    </p:set>
                                  </p:childTnLst>
                                </p:cTn>
                              </p:par>
                              <p:par>
                                <p:cTn id="41" presetID="10" presetClass="exit" presetSubtype="0" fill="hold" grpId="0" nodeType="withEffect">
                                  <p:stCondLst>
                                    <p:cond delay="0"/>
                                  </p:stCondLst>
                                  <p:childTnLst>
                                    <p:animEffect transition="out" filter="fade">
                                      <p:cBhvr>
                                        <p:cTn id="42" dur="500"/>
                                        <p:tgtEl>
                                          <p:spTgt spid="60"/>
                                        </p:tgtEl>
                                      </p:cBhvr>
                                    </p:animEffect>
                                    <p:set>
                                      <p:cBhvr>
                                        <p:cTn id="43" dur="1" fill="hold">
                                          <p:stCondLst>
                                            <p:cond delay="499"/>
                                          </p:stCondLst>
                                        </p:cTn>
                                        <p:tgtEl>
                                          <p:spTgt spid="60"/>
                                        </p:tgtEl>
                                        <p:attrNameLst>
                                          <p:attrName>style.visibility</p:attrName>
                                        </p:attrNameLst>
                                      </p:cBhvr>
                                      <p:to>
                                        <p:strVal val="hidden"/>
                                      </p:to>
                                    </p:set>
                                  </p:childTnLst>
                                </p:cTn>
                              </p:par>
                              <p:par>
                                <p:cTn id="44" presetID="10" presetClass="exit" presetSubtype="0" fill="hold" grpId="0" nodeType="withEffect">
                                  <p:stCondLst>
                                    <p:cond delay="0"/>
                                  </p:stCondLst>
                                  <p:childTnLst>
                                    <p:animEffect transition="out" filter="fade">
                                      <p:cBhvr>
                                        <p:cTn id="45" dur="500"/>
                                        <p:tgtEl>
                                          <p:spTgt spid="61"/>
                                        </p:tgtEl>
                                      </p:cBhvr>
                                    </p:animEffect>
                                    <p:set>
                                      <p:cBhvr>
                                        <p:cTn id="46" dur="1" fill="hold">
                                          <p:stCondLst>
                                            <p:cond delay="499"/>
                                          </p:stCondLst>
                                        </p:cTn>
                                        <p:tgtEl>
                                          <p:spTgt spid="61"/>
                                        </p:tgtEl>
                                        <p:attrNameLst>
                                          <p:attrName>style.visibility</p:attrName>
                                        </p:attrNameLst>
                                      </p:cBhvr>
                                      <p:to>
                                        <p:strVal val="hidden"/>
                                      </p:to>
                                    </p:set>
                                  </p:childTnLst>
                                </p:cTn>
                              </p:par>
                              <p:par>
                                <p:cTn id="47" presetID="10" presetClass="exit" presetSubtype="0" fill="hold" grpId="0" nodeType="withEffect">
                                  <p:stCondLst>
                                    <p:cond delay="0"/>
                                  </p:stCondLst>
                                  <p:childTnLst>
                                    <p:animEffect transition="out" filter="fade">
                                      <p:cBhvr>
                                        <p:cTn id="48" dur="500"/>
                                        <p:tgtEl>
                                          <p:spTgt spid="62"/>
                                        </p:tgtEl>
                                      </p:cBhvr>
                                    </p:animEffect>
                                    <p:set>
                                      <p:cBhvr>
                                        <p:cTn id="49" dur="1" fill="hold">
                                          <p:stCondLst>
                                            <p:cond delay="499"/>
                                          </p:stCondLst>
                                        </p:cTn>
                                        <p:tgtEl>
                                          <p:spTgt spid="62"/>
                                        </p:tgtEl>
                                        <p:attrNameLst>
                                          <p:attrName>style.visibility</p:attrName>
                                        </p:attrNameLst>
                                      </p:cBhvr>
                                      <p:to>
                                        <p:strVal val="hidden"/>
                                      </p:to>
                                    </p:set>
                                  </p:childTnLst>
                                </p:cTn>
                              </p:par>
                              <p:par>
                                <p:cTn id="50" presetID="10" presetClass="exit" presetSubtype="0" fill="hold" grpId="0" nodeType="withEffect">
                                  <p:stCondLst>
                                    <p:cond delay="0"/>
                                  </p:stCondLst>
                                  <p:childTnLst>
                                    <p:animEffect transition="out" filter="fade">
                                      <p:cBhvr>
                                        <p:cTn id="51" dur="500"/>
                                        <p:tgtEl>
                                          <p:spTgt spid="63"/>
                                        </p:tgtEl>
                                      </p:cBhvr>
                                    </p:animEffect>
                                    <p:set>
                                      <p:cBhvr>
                                        <p:cTn id="52" dur="1" fill="hold">
                                          <p:stCondLst>
                                            <p:cond delay="499"/>
                                          </p:stCondLst>
                                        </p:cTn>
                                        <p:tgtEl>
                                          <p:spTgt spid="63"/>
                                        </p:tgtEl>
                                        <p:attrNameLst>
                                          <p:attrName>style.visibility</p:attrName>
                                        </p:attrNameLst>
                                      </p:cBhvr>
                                      <p:to>
                                        <p:strVal val="hidden"/>
                                      </p:to>
                                    </p:set>
                                  </p:childTnLst>
                                </p:cTn>
                              </p:par>
                              <p:par>
                                <p:cTn id="53" presetID="10" presetClass="exit" presetSubtype="0" fill="hold" grpId="0" nodeType="withEffect">
                                  <p:stCondLst>
                                    <p:cond delay="0"/>
                                  </p:stCondLst>
                                  <p:childTnLst>
                                    <p:animEffect transition="out" filter="fade">
                                      <p:cBhvr>
                                        <p:cTn id="54" dur="500"/>
                                        <p:tgtEl>
                                          <p:spTgt spid="64"/>
                                        </p:tgtEl>
                                      </p:cBhvr>
                                    </p:animEffect>
                                    <p:set>
                                      <p:cBhvr>
                                        <p:cTn id="55" dur="1" fill="hold">
                                          <p:stCondLst>
                                            <p:cond delay="499"/>
                                          </p:stCondLst>
                                        </p:cTn>
                                        <p:tgtEl>
                                          <p:spTgt spid="64"/>
                                        </p:tgtEl>
                                        <p:attrNameLst>
                                          <p:attrName>style.visibility</p:attrName>
                                        </p:attrNameLst>
                                      </p:cBhvr>
                                      <p:to>
                                        <p:strVal val="hidden"/>
                                      </p:to>
                                    </p:set>
                                  </p:childTnLst>
                                </p:cTn>
                              </p:par>
                              <p:par>
                                <p:cTn id="56" presetID="10" presetClass="exit" presetSubtype="0" fill="hold" grpId="0" nodeType="withEffect">
                                  <p:stCondLst>
                                    <p:cond delay="0"/>
                                  </p:stCondLst>
                                  <p:childTnLst>
                                    <p:animEffect transition="out" filter="fade">
                                      <p:cBhvr>
                                        <p:cTn id="57" dur="500"/>
                                        <p:tgtEl>
                                          <p:spTgt spid="65"/>
                                        </p:tgtEl>
                                      </p:cBhvr>
                                    </p:animEffect>
                                    <p:set>
                                      <p:cBhvr>
                                        <p:cTn id="58" dur="1" fill="hold">
                                          <p:stCondLst>
                                            <p:cond delay="499"/>
                                          </p:stCondLst>
                                        </p:cTn>
                                        <p:tgtEl>
                                          <p:spTgt spid="65"/>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0" presetClass="exit" presetSubtype="0" fill="hold" grpId="0" nodeType="clickEffect">
                                  <p:stCondLst>
                                    <p:cond delay="0"/>
                                  </p:stCondLst>
                                  <p:childTnLst>
                                    <p:animEffect transition="out" filter="fade">
                                      <p:cBhvr>
                                        <p:cTn id="62" dur="500"/>
                                        <p:tgtEl>
                                          <p:spTgt spid="68"/>
                                        </p:tgtEl>
                                      </p:cBhvr>
                                    </p:animEffect>
                                    <p:set>
                                      <p:cBhvr>
                                        <p:cTn id="63" dur="1" fill="hold">
                                          <p:stCondLst>
                                            <p:cond delay="499"/>
                                          </p:stCondLst>
                                        </p:cTn>
                                        <p:tgtEl>
                                          <p:spTgt spid="68"/>
                                        </p:tgtEl>
                                        <p:attrNameLst>
                                          <p:attrName>style.visibility</p:attrName>
                                        </p:attrNameLst>
                                      </p:cBhvr>
                                      <p:to>
                                        <p:strVal val="hidden"/>
                                      </p:to>
                                    </p:set>
                                  </p:childTnLst>
                                </p:cTn>
                              </p:par>
                              <p:par>
                                <p:cTn id="64" presetID="10" presetClass="exit" presetSubtype="0" fill="hold" grpId="0" nodeType="withEffect">
                                  <p:stCondLst>
                                    <p:cond delay="0"/>
                                  </p:stCondLst>
                                  <p:childTnLst>
                                    <p:animEffect transition="out" filter="fade">
                                      <p:cBhvr>
                                        <p:cTn id="65" dur="500"/>
                                        <p:tgtEl>
                                          <p:spTgt spid="70"/>
                                        </p:tgtEl>
                                      </p:cBhvr>
                                    </p:animEffect>
                                    <p:set>
                                      <p:cBhvr>
                                        <p:cTn id="66" dur="1" fill="hold">
                                          <p:stCondLst>
                                            <p:cond delay="499"/>
                                          </p:stCondLst>
                                        </p:cTn>
                                        <p:tgtEl>
                                          <p:spTgt spid="70"/>
                                        </p:tgtEl>
                                        <p:attrNameLst>
                                          <p:attrName>style.visibility</p:attrName>
                                        </p:attrNameLst>
                                      </p:cBhvr>
                                      <p:to>
                                        <p:strVal val="hidden"/>
                                      </p:to>
                                    </p:set>
                                  </p:childTnLst>
                                </p:cTn>
                              </p:par>
                            </p:childTnLst>
                          </p:cTn>
                        </p:par>
                        <p:par>
                          <p:cTn id="67" fill="hold">
                            <p:stCondLst>
                              <p:cond delay="500"/>
                            </p:stCondLst>
                            <p:childTnLst>
                              <p:par>
                                <p:cTn id="68" presetID="10" presetClass="entr" presetSubtype="0" fill="hold" grpId="0" nodeType="afterEffect">
                                  <p:stCondLst>
                                    <p:cond delay="0"/>
                                  </p:stCondLst>
                                  <p:childTnLst>
                                    <p:set>
                                      <p:cBhvr>
                                        <p:cTn id="69" dur="1" fill="hold">
                                          <p:stCondLst>
                                            <p:cond delay="0"/>
                                          </p:stCondLst>
                                        </p:cTn>
                                        <p:tgtEl>
                                          <p:spTgt spid="34"/>
                                        </p:tgtEl>
                                        <p:attrNameLst>
                                          <p:attrName>style.visibility</p:attrName>
                                        </p:attrNameLst>
                                      </p:cBhvr>
                                      <p:to>
                                        <p:strVal val="visible"/>
                                      </p:to>
                                    </p:set>
                                    <p:animEffect transition="in" filter="fade">
                                      <p:cBhvr>
                                        <p:cTn id="70" dur="500"/>
                                        <p:tgtEl>
                                          <p:spTgt spid="34"/>
                                        </p:tgtEl>
                                      </p:cBhvr>
                                    </p:animEffect>
                                  </p:childTnLst>
                                </p:cTn>
                              </p:par>
                            </p:childTnLst>
                          </p:cTn>
                        </p:par>
                        <p:par>
                          <p:cTn id="71" fill="hold">
                            <p:stCondLst>
                              <p:cond delay="1000"/>
                            </p:stCondLst>
                            <p:childTnLst>
                              <p:par>
                                <p:cTn id="72" presetID="10" presetClass="entr" presetSubtype="0" fill="hold" grpId="0" nodeType="afterEffect">
                                  <p:stCondLst>
                                    <p:cond delay="0"/>
                                  </p:stCondLst>
                                  <p:childTnLst>
                                    <p:set>
                                      <p:cBhvr>
                                        <p:cTn id="73" dur="1" fill="hold">
                                          <p:stCondLst>
                                            <p:cond delay="0"/>
                                          </p:stCondLst>
                                        </p:cTn>
                                        <p:tgtEl>
                                          <p:spTgt spid="35"/>
                                        </p:tgtEl>
                                        <p:attrNameLst>
                                          <p:attrName>style.visibility</p:attrName>
                                        </p:attrNameLst>
                                      </p:cBhvr>
                                      <p:to>
                                        <p:strVal val="visible"/>
                                      </p:to>
                                    </p:set>
                                    <p:animEffect transition="in" filter="fade">
                                      <p:cBhvr>
                                        <p:cTn id="74"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49" grpId="0" animBg="1"/>
      <p:bldP spid="50" grpId="0" animBg="1"/>
      <p:bldP spid="51" grpId="0" animBg="1"/>
      <p:bldP spid="52" grpId="0" animBg="1"/>
      <p:bldP spid="53" grpId="0" animBg="1"/>
      <p:bldP spid="54" grpId="0" animBg="1"/>
      <p:bldP spid="55" grpId="0" animBg="1"/>
      <p:bldP spid="56" grpId="0" animBg="1"/>
      <p:bldP spid="57" grpId="0" animBg="1"/>
      <p:bldP spid="58" grpId="0" animBg="1"/>
      <p:bldP spid="59" grpId="0" animBg="1"/>
      <p:bldP spid="60" grpId="0" animBg="1"/>
      <p:bldP spid="61" grpId="0" animBg="1"/>
      <p:bldP spid="62" grpId="0" animBg="1"/>
      <p:bldP spid="63" grpId="0" animBg="1"/>
      <p:bldP spid="64" grpId="0" animBg="1"/>
      <p:bldP spid="65" grpId="0" animBg="1"/>
      <p:bldP spid="68" grpId="0" animBg="1"/>
      <p:bldP spid="70" grpId="0" animBg="1"/>
      <p:bldP spid="34" grpId="0" animBg="1"/>
      <p:bldP spid="3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Conclusion </a:t>
            </a:r>
            <a:endParaRPr kumimoji="1" lang="ja-JP" altLang="en-US" dirty="0"/>
          </a:p>
        </p:txBody>
      </p:sp>
      <p:sp>
        <p:nvSpPr>
          <p:cNvPr id="3" name="コンテンツ プレースホルダー 2"/>
          <p:cNvSpPr>
            <a:spLocks noGrp="1"/>
          </p:cNvSpPr>
          <p:nvPr>
            <p:ph idx="1"/>
          </p:nvPr>
        </p:nvSpPr>
        <p:spPr>
          <a:xfrm>
            <a:off x="2354893" y="1408537"/>
            <a:ext cx="9334600" cy="614197"/>
          </a:xfrm>
        </p:spPr>
        <p:txBody>
          <a:bodyPr/>
          <a:lstStyle/>
          <a:p>
            <a:r>
              <a:rPr kumimoji="1" lang="en-US" altLang="ja-JP" sz="2400" dirty="0" smtClean="0">
                <a:latin typeface="+mn-lt"/>
              </a:rPr>
              <a:t>BA with Dynamic Niche Radius for </a:t>
            </a:r>
            <a:r>
              <a:rPr lang="en-US" altLang="ja-JP" sz="2400" dirty="0" smtClean="0">
                <a:latin typeface="+mn-lt"/>
              </a:rPr>
              <a:t>finding</a:t>
            </a:r>
            <a:r>
              <a:rPr kumimoji="1" lang="en-US" altLang="ja-JP" sz="2400" dirty="0" smtClean="0">
                <a:latin typeface="+mn-lt"/>
              </a:rPr>
              <a:t> global &amp; local optima </a:t>
            </a:r>
            <a:br>
              <a:rPr kumimoji="1" lang="en-US" altLang="ja-JP" sz="2400" dirty="0" smtClean="0">
                <a:latin typeface="+mn-lt"/>
              </a:rPr>
            </a:br>
            <a:r>
              <a:rPr kumimoji="1" lang="en-US" altLang="ja-JP" sz="2400" dirty="0" smtClean="0">
                <a:latin typeface="+mn-lt"/>
              </a:rPr>
              <a:t>on Multimodal optimization</a:t>
            </a:r>
            <a:endParaRPr kumimoji="1" lang="ja-JP" altLang="en-US" sz="2400" dirty="0">
              <a:latin typeface="+mn-lt"/>
            </a:endParaRPr>
          </a:p>
        </p:txBody>
      </p:sp>
      <p:sp>
        <p:nvSpPr>
          <p:cNvPr id="4" name="コンテンツ プレースホルダー 3"/>
          <p:cNvSpPr>
            <a:spLocks noGrp="1"/>
          </p:cNvSpPr>
          <p:nvPr>
            <p:ph idx="10"/>
          </p:nvPr>
        </p:nvSpPr>
        <p:spPr>
          <a:xfrm>
            <a:off x="2038865" y="2379946"/>
            <a:ext cx="9650628" cy="1198938"/>
          </a:xfrm>
        </p:spPr>
        <p:txBody>
          <a:bodyPr/>
          <a:lstStyle/>
          <a:p>
            <a:pPr marL="342900" indent="-342900">
              <a:buFontTx/>
              <a:buChar char="-"/>
            </a:pPr>
            <a:r>
              <a:rPr lang="en-US" altLang="ja-JP" sz="2000" dirty="0" smtClean="0"/>
              <a:t>Keep solutions away from the personal best solution in Niche radius</a:t>
            </a:r>
          </a:p>
          <a:p>
            <a:pPr marL="342900" indent="-342900">
              <a:buFontTx/>
              <a:buChar char="-"/>
            </a:pPr>
            <a:r>
              <a:rPr lang="en-US" altLang="ja-JP" sz="2000" dirty="0" smtClean="0"/>
              <a:t>Generate solution candidates in Niche radius of the personal best solution</a:t>
            </a:r>
            <a:endParaRPr kumimoji="1" lang="en-US" altLang="ja-JP" sz="2000" dirty="0" smtClean="0"/>
          </a:p>
          <a:p>
            <a:pPr marL="342900" indent="-342900">
              <a:buFontTx/>
              <a:buChar char="-"/>
            </a:pPr>
            <a:r>
              <a:rPr lang="en-US" altLang="ja-JP" sz="2000" dirty="0" smtClean="0"/>
              <a:t>Generate solution candidates in Niche radius of the current solution</a:t>
            </a:r>
          </a:p>
        </p:txBody>
      </p:sp>
      <p:sp>
        <p:nvSpPr>
          <p:cNvPr id="5" name="テキスト ボックス 4"/>
          <p:cNvSpPr txBox="1"/>
          <p:nvPr/>
        </p:nvSpPr>
        <p:spPr>
          <a:xfrm>
            <a:off x="10787449" y="568411"/>
            <a:ext cx="1260389" cy="461665"/>
          </a:xfrm>
          <a:prstGeom prst="rect">
            <a:avLst/>
          </a:prstGeom>
          <a:noFill/>
        </p:spPr>
        <p:txBody>
          <a:bodyPr wrap="square" rtlCol="0">
            <a:spAutoFit/>
          </a:bodyPr>
          <a:lstStyle/>
          <a:p>
            <a:pPr algn="r"/>
            <a:r>
              <a:rPr kumimoji="1" lang="en-US" altLang="ja-JP" sz="2400" b="1" dirty="0" smtClean="0"/>
              <a:t>13</a:t>
            </a:r>
            <a:endParaRPr kumimoji="1" lang="ja-JP" altLang="en-US" sz="2400" b="1" dirty="0"/>
          </a:p>
        </p:txBody>
      </p:sp>
      <p:sp>
        <p:nvSpPr>
          <p:cNvPr id="7" name="角丸四角形 6"/>
          <p:cNvSpPr/>
          <p:nvPr/>
        </p:nvSpPr>
        <p:spPr>
          <a:xfrm>
            <a:off x="243174" y="1381580"/>
            <a:ext cx="1944000" cy="568410"/>
          </a:xfrm>
          <a:prstGeom prst="roundRect">
            <a:avLst>
              <a:gd name="adj" fmla="val 0"/>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smtClean="0">
                <a:solidFill>
                  <a:schemeClr val="accent6"/>
                </a:solidFill>
              </a:rPr>
              <a:t>Objective </a:t>
            </a:r>
            <a:endParaRPr kumimoji="1" lang="ja-JP" altLang="en-US" sz="2400" dirty="0">
              <a:solidFill>
                <a:schemeClr val="accent6"/>
              </a:solidFill>
            </a:endParaRPr>
          </a:p>
        </p:txBody>
      </p:sp>
      <p:sp>
        <p:nvSpPr>
          <p:cNvPr id="8" name="角丸四角形 7"/>
          <p:cNvSpPr/>
          <p:nvPr/>
        </p:nvSpPr>
        <p:spPr>
          <a:xfrm>
            <a:off x="243174" y="2414352"/>
            <a:ext cx="1944000" cy="568410"/>
          </a:xfrm>
          <a:prstGeom prst="roundRect">
            <a:avLst>
              <a:gd name="adj" fmla="val 0"/>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smtClean="0">
                <a:solidFill>
                  <a:schemeClr val="accent6"/>
                </a:solidFill>
              </a:rPr>
              <a:t>Implications </a:t>
            </a:r>
            <a:endParaRPr kumimoji="1" lang="ja-JP" altLang="en-US" sz="2400" dirty="0">
              <a:solidFill>
                <a:schemeClr val="accent6"/>
              </a:solidFill>
            </a:endParaRPr>
          </a:p>
        </p:txBody>
      </p:sp>
      <p:sp>
        <p:nvSpPr>
          <p:cNvPr id="9" name="角丸四角形 8"/>
          <p:cNvSpPr/>
          <p:nvPr/>
        </p:nvSpPr>
        <p:spPr>
          <a:xfrm>
            <a:off x="243174" y="3875050"/>
            <a:ext cx="1944000" cy="568410"/>
          </a:xfrm>
          <a:prstGeom prst="roundRect">
            <a:avLst>
              <a:gd name="adj" fmla="val 0"/>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smtClean="0">
                <a:solidFill>
                  <a:schemeClr val="accent6"/>
                </a:solidFill>
              </a:rPr>
              <a:t>Results</a:t>
            </a:r>
            <a:endParaRPr kumimoji="1" lang="ja-JP" altLang="en-US" sz="2400" dirty="0">
              <a:solidFill>
                <a:schemeClr val="accent6"/>
              </a:solidFill>
            </a:endParaRPr>
          </a:p>
        </p:txBody>
      </p:sp>
      <p:sp>
        <p:nvSpPr>
          <p:cNvPr id="10" name="角丸四角形 9"/>
          <p:cNvSpPr/>
          <p:nvPr/>
        </p:nvSpPr>
        <p:spPr>
          <a:xfrm>
            <a:off x="243175" y="5759567"/>
            <a:ext cx="1943972" cy="568410"/>
          </a:xfrm>
          <a:prstGeom prst="roundRect">
            <a:avLst>
              <a:gd name="adj" fmla="val 0"/>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smtClean="0">
                <a:solidFill>
                  <a:schemeClr val="accent6"/>
                </a:solidFill>
              </a:rPr>
              <a:t>Future works</a:t>
            </a:r>
            <a:endParaRPr kumimoji="1" lang="ja-JP" altLang="en-US" sz="2400" dirty="0">
              <a:solidFill>
                <a:schemeClr val="accent6"/>
              </a:solidFill>
            </a:endParaRPr>
          </a:p>
        </p:txBody>
      </p:sp>
      <p:sp>
        <p:nvSpPr>
          <p:cNvPr id="6" name="正方形/長方形 5"/>
          <p:cNvSpPr/>
          <p:nvPr/>
        </p:nvSpPr>
        <p:spPr>
          <a:xfrm>
            <a:off x="2354893" y="3860940"/>
            <a:ext cx="8768219" cy="1569660"/>
          </a:xfrm>
          <a:prstGeom prst="rect">
            <a:avLst/>
          </a:prstGeom>
        </p:spPr>
        <p:txBody>
          <a:bodyPr wrap="square">
            <a:spAutoFit/>
          </a:bodyPr>
          <a:lstStyle/>
          <a:p>
            <a:pPr marL="342900" indent="-342900">
              <a:buFont typeface="Arial" panose="020B0604020202020204" pitchFamily="34" charset="0"/>
              <a:buChar char="•"/>
            </a:pPr>
            <a:r>
              <a:rPr kumimoji="1" lang="en-US" altLang="ja-JP" sz="2400" dirty="0" smtClean="0">
                <a:solidFill>
                  <a:schemeClr val="tx1">
                    <a:lumMod val="75000"/>
                    <a:lumOff val="25000"/>
                  </a:schemeClr>
                </a:solidFill>
              </a:rPr>
              <a:t>DNRBA </a:t>
            </a:r>
            <a:r>
              <a:rPr kumimoji="1" lang="en-US" altLang="ja-JP" sz="2400" dirty="0">
                <a:solidFill>
                  <a:schemeClr val="tx1">
                    <a:lumMod val="75000"/>
                    <a:lumOff val="25000"/>
                  </a:schemeClr>
                </a:solidFill>
              </a:rPr>
              <a:t>is more effective in the function which has </a:t>
            </a:r>
            <a:br>
              <a:rPr kumimoji="1" lang="en-US" altLang="ja-JP" sz="2400" dirty="0">
                <a:solidFill>
                  <a:schemeClr val="tx1">
                    <a:lumMod val="75000"/>
                    <a:lumOff val="25000"/>
                  </a:schemeClr>
                </a:solidFill>
              </a:rPr>
            </a:br>
            <a:r>
              <a:rPr kumimoji="1" lang="en-US" altLang="ja-JP" sz="2400" dirty="0">
                <a:solidFill>
                  <a:schemeClr val="accent6"/>
                </a:solidFill>
              </a:rPr>
              <a:t>global &amp; local optima </a:t>
            </a:r>
            <a:r>
              <a:rPr kumimoji="1" lang="en-US" altLang="ja-JP" sz="2400" dirty="0">
                <a:solidFill>
                  <a:schemeClr val="tx1">
                    <a:lumMod val="75000"/>
                    <a:lumOff val="25000"/>
                  </a:schemeClr>
                </a:solidFill>
              </a:rPr>
              <a:t>than BA</a:t>
            </a:r>
          </a:p>
          <a:p>
            <a:pPr marL="342900" indent="-342900">
              <a:buFont typeface="Arial" panose="020B0604020202020204" pitchFamily="34" charset="0"/>
              <a:buChar char="•"/>
            </a:pPr>
            <a:r>
              <a:rPr lang="en-US" altLang="ja-JP" sz="2400" dirty="0">
                <a:solidFill>
                  <a:schemeClr val="tx1">
                    <a:lumMod val="75000"/>
                    <a:lumOff val="25000"/>
                  </a:schemeClr>
                </a:solidFill>
              </a:rPr>
              <a:t>DNRBA is </a:t>
            </a:r>
            <a:r>
              <a:rPr lang="en-US" altLang="ja-JP" sz="2400" dirty="0" smtClean="0">
                <a:solidFill>
                  <a:schemeClr val="tx1">
                    <a:lumMod val="75000"/>
                    <a:lumOff val="25000"/>
                  </a:schemeClr>
                </a:solidFill>
              </a:rPr>
              <a:t>just about the </a:t>
            </a:r>
            <a:r>
              <a:rPr lang="en-US" altLang="ja-JP" sz="2400" dirty="0">
                <a:solidFill>
                  <a:schemeClr val="tx1">
                    <a:lumMod val="75000"/>
                    <a:lumOff val="25000"/>
                  </a:schemeClr>
                </a:solidFill>
              </a:rPr>
              <a:t>same performance in the function </a:t>
            </a:r>
            <a:br>
              <a:rPr lang="en-US" altLang="ja-JP" sz="2400" dirty="0">
                <a:solidFill>
                  <a:schemeClr val="tx1">
                    <a:lumMod val="75000"/>
                    <a:lumOff val="25000"/>
                  </a:schemeClr>
                </a:solidFill>
              </a:rPr>
            </a:br>
            <a:r>
              <a:rPr lang="en-US" altLang="ja-JP" sz="2400" dirty="0">
                <a:solidFill>
                  <a:schemeClr val="tx1">
                    <a:lumMod val="75000"/>
                    <a:lumOff val="25000"/>
                  </a:schemeClr>
                </a:solidFill>
              </a:rPr>
              <a:t>which has </a:t>
            </a:r>
            <a:r>
              <a:rPr lang="en-US" altLang="ja-JP" sz="2400" dirty="0">
                <a:solidFill>
                  <a:schemeClr val="accent6"/>
                </a:solidFill>
              </a:rPr>
              <a:t>only global optima </a:t>
            </a:r>
            <a:r>
              <a:rPr lang="en-US" altLang="ja-JP" sz="2400" dirty="0">
                <a:solidFill>
                  <a:schemeClr val="tx1">
                    <a:lumMod val="75000"/>
                    <a:lumOff val="25000"/>
                  </a:schemeClr>
                </a:solidFill>
              </a:rPr>
              <a:t>as </a:t>
            </a:r>
            <a:r>
              <a:rPr lang="en-US" altLang="ja-JP" sz="2400" dirty="0" smtClean="0">
                <a:solidFill>
                  <a:schemeClr val="tx1">
                    <a:lumMod val="75000"/>
                    <a:lumOff val="25000"/>
                  </a:schemeClr>
                </a:solidFill>
              </a:rPr>
              <a:t>BA</a:t>
            </a:r>
            <a:endParaRPr lang="en-US" altLang="ja-JP" sz="2400" dirty="0">
              <a:solidFill>
                <a:schemeClr val="tx1">
                  <a:lumMod val="75000"/>
                  <a:lumOff val="25000"/>
                </a:schemeClr>
              </a:solidFill>
            </a:endParaRPr>
          </a:p>
        </p:txBody>
      </p:sp>
      <p:sp>
        <p:nvSpPr>
          <p:cNvPr id="11" name="正方形/長方形 10"/>
          <p:cNvSpPr/>
          <p:nvPr/>
        </p:nvSpPr>
        <p:spPr>
          <a:xfrm>
            <a:off x="2354893" y="5812939"/>
            <a:ext cx="6623095" cy="461665"/>
          </a:xfrm>
          <a:prstGeom prst="rect">
            <a:avLst/>
          </a:prstGeom>
        </p:spPr>
        <p:txBody>
          <a:bodyPr wrap="none">
            <a:spAutoFit/>
          </a:bodyPr>
          <a:lstStyle/>
          <a:p>
            <a:r>
              <a:rPr kumimoji="1" lang="en-US" altLang="ja-JP" sz="2400" dirty="0">
                <a:solidFill>
                  <a:schemeClr val="tx1">
                    <a:lumMod val="75000"/>
                    <a:lumOff val="25000"/>
                  </a:schemeClr>
                </a:solidFill>
              </a:rPr>
              <a:t>Compare with state-of-the-art </a:t>
            </a:r>
            <a:r>
              <a:rPr kumimoji="1" lang="en-US" altLang="ja-JP" sz="2400" i="1" dirty="0">
                <a:solidFill>
                  <a:schemeClr val="tx1">
                    <a:lumMod val="75000"/>
                    <a:lumOff val="25000"/>
                  </a:schemeClr>
                </a:solidFill>
              </a:rPr>
              <a:t>Niching methods</a:t>
            </a:r>
          </a:p>
        </p:txBody>
      </p:sp>
    </p:spTree>
    <p:extLst>
      <p:ext uri="{BB962C8B-B14F-4D97-AF65-F5344CB8AC3E}">
        <p14:creationId xmlns:p14="http://schemas.microsoft.com/office/powerpoint/2010/main" val="1962502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fade">
                                      <p:cBhvr>
                                        <p:cTn id="10" dur="500"/>
                                        <p:tgtEl>
                                          <p:spTgt spid="4">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Effect transition="in" filter="fade">
                                      <p:cBhvr>
                                        <p:cTn id="13" dur="500"/>
                                        <p:tgtEl>
                                          <p:spTgt spid="4">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animEffect transition="in" filter="fade">
                                      <p:cBhvr>
                                        <p:cTn id="16" dur="500"/>
                                        <p:tgtEl>
                                          <p:spTgt spid="4">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500"/>
                                        <p:tgtEl>
                                          <p:spTgt spid="6"/>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500"/>
                                        <p:tgtEl>
                                          <p:spTgt spid="10"/>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8" grpId="0" animBg="1"/>
      <p:bldP spid="9" grpId="0" animBg="1"/>
      <p:bldP spid="10" grpId="0" animBg="1"/>
      <p:bldP spid="6" grpId="0"/>
      <p:bldP spid="11" grpId="0"/>
    </p:bld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テキスト ボックス 1"/>
          <p:cNvSpPr txBox="1"/>
          <p:nvPr/>
        </p:nvSpPr>
        <p:spPr>
          <a:xfrm>
            <a:off x="2033666" y="2644170"/>
            <a:ext cx="8124668" cy="1569660"/>
          </a:xfrm>
          <a:prstGeom prst="rect">
            <a:avLst/>
          </a:prstGeom>
          <a:noFill/>
        </p:spPr>
        <p:txBody>
          <a:bodyPr wrap="square" rtlCol="0">
            <a:spAutoFit/>
          </a:bodyPr>
          <a:lstStyle/>
          <a:p>
            <a:pPr algn="ctr"/>
            <a:r>
              <a:rPr kumimoji="1" lang="en-US" altLang="ja-JP" sz="9600" b="1" dirty="0" smtClean="0">
                <a:solidFill>
                  <a:schemeClr val="tx1">
                    <a:lumMod val="75000"/>
                    <a:lumOff val="25000"/>
                  </a:schemeClr>
                </a:solidFill>
              </a:rPr>
              <a:t>Appendix</a:t>
            </a:r>
            <a:endParaRPr kumimoji="1" lang="ja-JP" altLang="en-US" sz="9600" b="1" dirty="0">
              <a:solidFill>
                <a:schemeClr val="tx1">
                  <a:lumMod val="75000"/>
                  <a:lumOff val="25000"/>
                </a:schemeClr>
              </a:solidFill>
            </a:endParaRPr>
          </a:p>
        </p:txBody>
      </p:sp>
    </p:spTree>
    <p:extLst>
      <p:ext uri="{BB962C8B-B14F-4D97-AF65-F5344CB8AC3E}">
        <p14:creationId xmlns:p14="http://schemas.microsoft.com/office/powerpoint/2010/main" val="37308068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3" name="コンテンツ プレースホルダー 7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15945" y="2131164"/>
            <a:ext cx="4951374" cy="3713531"/>
          </a:xfrm>
          <a:prstGeom prst="rect">
            <a:avLst/>
          </a:prstGeom>
        </p:spPr>
      </p:pic>
      <p:sp>
        <p:nvSpPr>
          <p:cNvPr id="2" name="タイトル 1"/>
          <p:cNvSpPr>
            <a:spLocks noGrp="1"/>
          </p:cNvSpPr>
          <p:nvPr>
            <p:ph type="title"/>
          </p:nvPr>
        </p:nvSpPr>
        <p:spPr/>
        <p:txBody>
          <a:bodyPr/>
          <a:lstStyle/>
          <a:p>
            <a:r>
              <a:rPr kumimoji="1" lang="en-US" altLang="ja-JP" dirty="0" smtClean="0"/>
              <a:t>BA flowchart</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STEP0: Initialize Population</a:t>
            </a:r>
            <a:endParaRPr kumimoji="1" lang="ja-JP" altLang="en-US" dirty="0"/>
          </a:p>
        </p:txBody>
      </p:sp>
      <mc:AlternateContent xmlns:mc="http://schemas.openxmlformats.org/markup-compatibility/2006" xmlns:a14="http://schemas.microsoft.com/office/drawing/2010/main">
        <mc:Choice Requires="a14">
          <p:sp>
            <p:nvSpPr>
              <p:cNvPr id="6" name="テキスト ボックス 5"/>
              <p:cNvSpPr txBox="1"/>
              <p:nvPr/>
            </p:nvSpPr>
            <p:spPr>
              <a:xfrm>
                <a:off x="1562304" y="3919286"/>
                <a:ext cx="3807132" cy="276999"/>
              </a:xfrm>
              <a:prstGeom prst="rect">
                <a:avLst/>
              </a:prstGeom>
              <a:noFill/>
            </p:spPr>
            <p:txBody>
              <a:bodyPr wrap="none" lIns="0" tIns="0" rIns="0" bIns="0" rtlCol="0">
                <a:spAutoFit/>
              </a:bodyPr>
              <a:lstStyle/>
              <a:p>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𝑢𝑏</m:t>
                        </m:r>
                      </m:sub>
                    </m:sSub>
                    <m:r>
                      <a:rPr kumimoji="1" lang="en-US" altLang="ja-JP" b="0" i="1" smtClean="0">
                        <a:latin typeface="Cambria Math" panose="02040503050406030204" pitchFamily="18" charset="0"/>
                      </a:rPr>
                      <m:t>:</m:t>
                    </m:r>
                  </m:oMath>
                </a14:m>
                <a:r>
                  <a:rPr kumimoji="1" lang="ja-JP" altLang="en-US" dirty="0" smtClean="0"/>
                  <a:t> </a:t>
                </a:r>
                <a:r>
                  <a:rPr kumimoji="1" lang="en-US" altLang="ja-JP" dirty="0" smtClean="0"/>
                  <a:t>upper bound of the search space</a:t>
                </a:r>
                <a:endParaRPr kumimoji="1" lang="ja-JP" altLang="en-US" dirty="0"/>
              </a:p>
            </p:txBody>
          </p:sp>
        </mc:Choice>
        <mc:Fallback xmlns="">
          <p:sp>
            <p:nvSpPr>
              <p:cNvPr id="6" name="テキスト ボックス 5"/>
              <p:cNvSpPr txBox="1">
                <a:spLocks noRot="1" noChangeAspect="1" noMove="1" noResize="1" noEditPoints="1" noAdjustHandles="1" noChangeArrowheads="1" noChangeShapeType="1" noTextEdit="1"/>
              </p:cNvSpPr>
              <p:nvPr/>
            </p:nvSpPr>
            <p:spPr>
              <a:xfrm>
                <a:off x="1562304" y="3919286"/>
                <a:ext cx="3807132" cy="276999"/>
              </a:xfrm>
              <a:prstGeom prst="rect">
                <a:avLst/>
              </a:prstGeom>
              <a:blipFill>
                <a:blip r:embed="rId5"/>
                <a:stretch>
                  <a:fillRect l="-1600" t="-26667" r="-3040" b="-53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p:cNvSpPr txBox="1"/>
              <p:nvPr/>
            </p:nvSpPr>
            <p:spPr>
              <a:xfrm>
                <a:off x="1613861" y="4233087"/>
                <a:ext cx="3820405" cy="276999"/>
              </a:xfrm>
              <a:prstGeom prst="rect">
                <a:avLst/>
              </a:prstGeom>
              <a:noFill/>
            </p:spPr>
            <p:txBody>
              <a:bodyPr wrap="none" lIns="0" tIns="0" rIns="0" bIns="0" rtlCol="0">
                <a:spAutoFit/>
              </a:bodyPr>
              <a:lstStyle/>
              <a:p>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𝑙𝑏</m:t>
                        </m:r>
                      </m:sub>
                    </m:sSub>
                    <m:r>
                      <a:rPr kumimoji="1" lang="en-US" altLang="ja-JP" b="0" i="1" smtClean="0">
                        <a:latin typeface="Cambria Math" panose="02040503050406030204" pitchFamily="18" charset="0"/>
                      </a:rPr>
                      <m:t>:</m:t>
                    </m:r>
                  </m:oMath>
                </a14:m>
                <a:r>
                  <a:rPr kumimoji="1" lang="ja-JP" altLang="en-US" dirty="0" smtClean="0"/>
                  <a:t> </a:t>
                </a:r>
                <a:r>
                  <a:rPr kumimoji="1" lang="en-US" altLang="ja-JP" dirty="0" smtClean="0"/>
                  <a:t>lower bound of the search space</a:t>
                </a:r>
                <a:endParaRPr kumimoji="1" lang="ja-JP" altLang="en-US" dirty="0"/>
              </a:p>
            </p:txBody>
          </p:sp>
        </mc:Choice>
        <mc:Fallback xmlns="">
          <p:sp>
            <p:nvSpPr>
              <p:cNvPr id="7" name="テキスト ボックス 6"/>
              <p:cNvSpPr txBox="1">
                <a:spLocks noRot="1" noChangeAspect="1" noMove="1" noResize="1" noEditPoints="1" noAdjustHandles="1" noChangeArrowheads="1" noChangeShapeType="1" noTextEdit="1"/>
              </p:cNvSpPr>
              <p:nvPr/>
            </p:nvSpPr>
            <p:spPr>
              <a:xfrm>
                <a:off x="1613861" y="4233087"/>
                <a:ext cx="3820405" cy="276999"/>
              </a:xfrm>
              <a:prstGeom prst="rect">
                <a:avLst/>
              </a:prstGeom>
              <a:blipFill>
                <a:blip r:embed="rId6"/>
                <a:stretch>
                  <a:fillRect l="-1597" t="-26087" r="-319" b="-5217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p:cNvSpPr txBox="1"/>
              <p:nvPr/>
            </p:nvSpPr>
            <p:spPr>
              <a:xfrm>
                <a:off x="3880767" y="3475875"/>
                <a:ext cx="1633815" cy="369332"/>
              </a:xfrm>
              <a:prstGeom prst="rect">
                <a:avLst/>
              </a:prstGeom>
              <a:noFill/>
            </p:spPr>
            <p:txBody>
              <a:bodyPr wrap="square" rtlCol="0">
                <a:spAutoFit/>
              </a:bodyPr>
              <a:lstStyle/>
              <a:p>
                <a:r>
                  <a:rPr kumimoji="1" lang="en-US" altLang="ja-JP" i="1" dirty="0" smtClean="0">
                    <a:latin typeface="Cambria Math" panose="02040503050406030204" pitchFamily="18" charset="0"/>
                    <a:ea typeface="Cambria Math" panose="02040503050406030204" pitchFamily="18" charset="0"/>
                  </a:rPr>
                  <a:t>rand</a:t>
                </a:r>
                <a:r>
                  <a:rPr kumimoji="1" lang="en-US" altLang="ja-JP" dirty="0" smtClean="0"/>
                  <a:t> </a:t>
                </a:r>
                <a14:m>
                  <m:oMath xmlns:m="http://schemas.openxmlformats.org/officeDocument/2006/math">
                    <m:r>
                      <a:rPr kumimoji="1" lang="en-US" altLang="ja-JP" b="0" i="1" smtClean="0">
                        <a:latin typeface="Cambria Math" panose="02040503050406030204" pitchFamily="18" charset="0"/>
                      </a:rPr>
                      <m:t>∈[0, 1]</m:t>
                    </m:r>
                  </m:oMath>
                </a14:m>
                <a:endParaRPr kumimoji="1" lang="ja-JP" altLang="en-US" dirty="0"/>
              </a:p>
            </p:txBody>
          </p:sp>
        </mc:Choice>
        <mc:Fallback xmlns="">
          <p:sp>
            <p:nvSpPr>
              <p:cNvPr id="8" name="テキスト ボックス 7"/>
              <p:cNvSpPr txBox="1">
                <a:spLocks noRot="1" noChangeAspect="1" noMove="1" noResize="1" noEditPoints="1" noAdjustHandles="1" noChangeArrowheads="1" noChangeShapeType="1" noTextEdit="1"/>
              </p:cNvSpPr>
              <p:nvPr/>
            </p:nvSpPr>
            <p:spPr>
              <a:xfrm>
                <a:off x="3880767" y="3475875"/>
                <a:ext cx="1633815" cy="369332"/>
              </a:xfrm>
              <a:prstGeom prst="rect">
                <a:avLst/>
              </a:prstGeom>
              <a:blipFill>
                <a:blip r:embed="rId7"/>
                <a:stretch>
                  <a:fillRect l="-3358" t="-9836" b="-22951"/>
                </a:stretch>
              </a:blipFill>
            </p:spPr>
            <p:txBody>
              <a:bodyPr/>
              <a:lstStyle/>
              <a:p>
                <a:r>
                  <a:rPr lang="ja-JP" altLang="en-US">
                    <a:noFill/>
                  </a:rPr>
                  <a:t> </a:t>
                </a:r>
              </a:p>
            </p:txBody>
          </p:sp>
        </mc:Fallback>
      </mc:AlternateContent>
      <p:sp>
        <p:nvSpPr>
          <p:cNvPr id="9" name="テキスト ボックス 8"/>
          <p:cNvSpPr txBox="1"/>
          <p:nvPr/>
        </p:nvSpPr>
        <p:spPr>
          <a:xfrm>
            <a:off x="533679" y="2566493"/>
            <a:ext cx="4287189" cy="400110"/>
          </a:xfrm>
          <a:prstGeom prst="rect">
            <a:avLst/>
          </a:prstGeom>
          <a:noFill/>
        </p:spPr>
        <p:txBody>
          <a:bodyPr wrap="square" rtlCol="0">
            <a:spAutoFit/>
          </a:bodyPr>
          <a:lstStyle/>
          <a:p>
            <a:r>
              <a:rPr kumimoji="1" lang="en-US" altLang="ja-JP" sz="2000" dirty="0">
                <a:solidFill>
                  <a:schemeClr val="tx1">
                    <a:lumMod val="75000"/>
                    <a:lumOff val="25000"/>
                  </a:schemeClr>
                </a:solidFill>
                <a:latin typeface="Times New Roman" panose="02020603050405020304" pitchFamily="18" charset="0"/>
                <a:cs typeface="Times New Roman" panose="02020603050405020304" pitchFamily="18" charset="0"/>
              </a:rPr>
              <a:t>f</a:t>
            </a:r>
            <a:r>
              <a:rPr kumimoji="1" lang="en-US" altLang="ja-JP" sz="2000" dirty="0" smtClean="0">
                <a:solidFill>
                  <a:schemeClr val="tx1">
                    <a:lumMod val="75000"/>
                    <a:lumOff val="25000"/>
                  </a:schemeClr>
                </a:solidFill>
                <a:latin typeface="Times New Roman" panose="02020603050405020304" pitchFamily="18" charset="0"/>
                <a:cs typeface="Times New Roman" panose="02020603050405020304" pitchFamily="18" charset="0"/>
              </a:rPr>
              <a:t>or </a:t>
            </a:r>
            <a:r>
              <a:rPr kumimoji="1" lang="en-US" altLang="ja-JP" sz="2000" i="1" dirty="0" err="1" smtClean="0">
                <a:solidFill>
                  <a:schemeClr val="tx1">
                    <a:lumMod val="75000"/>
                    <a:lumOff val="25000"/>
                  </a:schemeClr>
                </a:solidFill>
                <a:latin typeface="Times New Roman" panose="02020603050405020304" pitchFamily="18" charset="0"/>
                <a:cs typeface="Times New Roman" panose="02020603050405020304" pitchFamily="18" charset="0"/>
              </a:rPr>
              <a:t>i</a:t>
            </a:r>
            <a:r>
              <a:rPr kumimoji="1" lang="en-US" altLang="ja-JP" sz="2000" i="1" dirty="0" smtClean="0">
                <a:solidFill>
                  <a:schemeClr val="tx1">
                    <a:lumMod val="75000"/>
                    <a:lumOff val="25000"/>
                  </a:schemeClr>
                </a:solidFill>
                <a:latin typeface="Times New Roman" panose="02020603050405020304" pitchFamily="18" charset="0"/>
                <a:cs typeface="Times New Roman" panose="02020603050405020304" pitchFamily="18" charset="0"/>
              </a:rPr>
              <a:t> = 1</a:t>
            </a:r>
            <a:r>
              <a:rPr kumimoji="1" lang="en-US" altLang="ja-JP" sz="2000" dirty="0" smtClean="0">
                <a:solidFill>
                  <a:schemeClr val="tx1">
                    <a:lumMod val="75000"/>
                    <a:lumOff val="25000"/>
                  </a:schemeClr>
                </a:solidFill>
                <a:latin typeface="Times New Roman" panose="02020603050405020304" pitchFamily="18" charset="0"/>
                <a:cs typeface="Times New Roman" panose="02020603050405020304" pitchFamily="18" charset="0"/>
              </a:rPr>
              <a:t> to </a:t>
            </a:r>
            <a:r>
              <a:rPr kumimoji="1" lang="en-US" altLang="ja-JP" sz="2000" i="1" dirty="0" smtClean="0">
                <a:solidFill>
                  <a:schemeClr val="tx1">
                    <a:lumMod val="75000"/>
                    <a:lumOff val="25000"/>
                  </a:schemeClr>
                </a:solidFill>
                <a:latin typeface="Times New Roman" panose="02020603050405020304" pitchFamily="18" charset="0"/>
                <a:cs typeface="Times New Roman" panose="02020603050405020304" pitchFamily="18" charset="0"/>
              </a:rPr>
              <a:t>N</a:t>
            </a:r>
            <a:endParaRPr kumimoji="1" lang="ja-JP" altLang="en-US" sz="2000" i="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10" name="テキスト ボックス 9"/>
          <p:cNvSpPr txBox="1"/>
          <p:nvPr/>
        </p:nvSpPr>
        <p:spPr>
          <a:xfrm>
            <a:off x="533679" y="5461355"/>
            <a:ext cx="1558979" cy="400110"/>
          </a:xfrm>
          <a:prstGeom prst="rect">
            <a:avLst/>
          </a:prstGeom>
          <a:noFill/>
        </p:spPr>
        <p:txBody>
          <a:bodyPr wrap="square" rtlCol="0">
            <a:spAutoFit/>
          </a:bodyPr>
          <a:lstStyle/>
          <a:p>
            <a:r>
              <a:rPr kumimoji="1" lang="en-US" altLang="ja-JP" sz="2000" dirty="0" err="1" smtClean="0">
                <a:solidFill>
                  <a:schemeClr val="tx1">
                    <a:lumMod val="75000"/>
                    <a:lumOff val="25000"/>
                  </a:schemeClr>
                </a:solidFill>
                <a:latin typeface="Times New Roman" panose="02020603050405020304" pitchFamily="18" charset="0"/>
                <a:cs typeface="Times New Roman" panose="02020603050405020304" pitchFamily="18" charset="0"/>
              </a:rPr>
              <a:t>Endfor</a:t>
            </a:r>
            <a:endParaRPr kumimoji="1" lang="ja-JP" altLang="en-US" sz="20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1" name="テキスト ボックス 10"/>
              <p:cNvSpPr txBox="1"/>
              <p:nvPr/>
            </p:nvSpPr>
            <p:spPr>
              <a:xfrm>
                <a:off x="1037645" y="4641526"/>
                <a:ext cx="1711559" cy="615553"/>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sSub>
                        <m:sSubPr>
                          <m:ctrlPr>
                            <a:rPr kumimoji="1" lang="en-US" altLang="ja-JP" sz="2000" b="0" i="1" smtClean="0">
                              <a:solidFill>
                                <a:schemeClr val="tx1">
                                  <a:lumMod val="75000"/>
                                  <a:lumOff val="25000"/>
                                </a:schemeClr>
                              </a:solidFill>
                              <a:latin typeface="Cambria Math" panose="02040503050406030204" pitchFamily="18" charset="0"/>
                            </a:rPr>
                          </m:ctrlPr>
                        </m:sSubPr>
                        <m:e>
                          <m:r>
                            <a:rPr kumimoji="1" lang="en-US" altLang="ja-JP" sz="2000" b="0" i="1" smtClean="0">
                              <a:solidFill>
                                <a:schemeClr val="tx1">
                                  <a:lumMod val="75000"/>
                                  <a:lumOff val="25000"/>
                                </a:schemeClr>
                              </a:solidFill>
                              <a:latin typeface="Cambria Math" panose="02040503050406030204" pitchFamily="18" charset="0"/>
                            </a:rPr>
                            <m:t>𝐴</m:t>
                          </m:r>
                        </m:e>
                        <m:sub>
                          <m:r>
                            <a:rPr kumimoji="1" lang="en-US" altLang="ja-JP" sz="2000" b="0" i="1" smtClean="0">
                              <a:solidFill>
                                <a:schemeClr val="tx1">
                                  <a:lumMod val="75000"/>
                                  <a:lumOff val="25000"/>
                                </a:schemeClr>
                              </a:solidFill>
                              <a:latin typeface="Cambria Math" panose="02040503050406030204" pitchFamily="18" charset="0"/>
                            </a:rPr>
                            <m:t>𝑖</m:t>
                          </m:r>
                        </m:sub>
                      </m:sSub>
                      <m:r>
                        <a:rPr kumimoji="1" lang="en-US" altLang="ja-JP" sz="2000" b="0" i="1" smtClean="0">
                          <a:solidFill>
                            <a:schemeClr val="tx1">
                              <a:lumMod val="75000"/>
                              <a:lumOff val="25000"/>
                            </a:schemeClr>
                          </a:solidFill>
                          <a:latin typeface="Cambria Math" panose="02040503050406030204" pitchFamily="18" charset="0"/>
                        </a:rPr>
                        <m:t>=1</m:t>
                      </m:r>
                    </m:oMath>
                  </m:oMathPara>
                </a14:m>
                <a:endParaRPr kumimoji="1" lang="en-US" altLang="ja-JP" sz="2000" b="0" dirty="0" smtClean="0">
                  <a:solidFill>
                    <a:schemeClr val="tx1">
                      <a:lumMod val="75000"/>
                      <a:lumOff val="25000"/>
                    </a:schemeClr>
                  </a:solidFill>
                </a:endParaRPr>
              </a:p>
              <a:p>
                <a:pPr/>
                <a14:m>
                  <m:oMathPara xmlns:m="http://schemas.openxmlformats.org/officeDocument/2006/math">
                    <m:oMathParaPr>
                      <m:jc m:val="left"/>
                    </m:oMathParaPr>
                    <m:oMath xmlns:m="http://schemas.openxmlformats.org/officeDocument/2006/math">
                      <m:sSub>
                        <m:sSubPr>
                          <m:ctrlPr>
                            <a:rPr kumimoji="1" lang="en-US" altLang="ja-JP" sz="2000" b="0" i="1" smtClean="0">
                              <a:solidFill>
                                <a:schemeClr val="tx1">
                                  <a:lumMod val="75000"/>
                                  <a:lumOff val="25000"/>
                                </a:schemeClr>
                              </a:solidFill>
                              <a:latin typeface="Cambria Math" panose="02040503050406030204" pitchFamily="18" charset="0"/>
                            </a:rPr>
                          </m:ctrlPr>
                        </m:sSubPr>
                        <m:e>
                          <m:r>
                            <a:rPr kumimoji="1" lang="en-US" altLang="ja-JP" sz="2000" b="0" i="1" smtClean="0">
                              <a:solidFill>
                                <a:schemeClr val="tx1">
                                  <a:lumMod val="75000"/>
                                  <a:lumOff val="25000"/>
                                </a:schemeClr>
                              </a:solidFill>
                              <a:latin typeface="Cambria Math" panose="02040503050406030204" pitchFamily="18" charset="0"/>
                            </a:rPr>
                            <m:t>𝑟</m:t>
                          </m:r>
                        </m:e>
                        <m:sub>
                          <m:r>
                            <a:rPr kumimoji="1" lang="en-US" altLang="ja-JP" sz="2000" b="0" i="1" smtClean="0">
                              <a:solidFill>
                                <a:schemeClr val="tx1">
                                  <a:lumMod val="75000"/>
                                  <a:lumOff val="25000"/>
                                </a:schemeClr>
                              </a:solidFill>
                              <a:latin typeface="Cambria Math" panose="02040503050406030204" pitchFamily="18" charset="0"/>
                            </a:rPr>
                            <m:t>𝑖</m:t>
                          </m:r>
                        </m:sub>
                      </m:sSub>
                      <m:r>
                        <a:rPr kumimoji="1" lang="en-US" altLang="ja-JP" sz="2000" b="0" i="1" smtClean="0">
                          <a:solidFill>
                            <a:schemeClr val="tx1">
                              <a:lumMod val="75000"/>
                              <a:lumOff val="25000"/>
                            </a:schemeClr>
                          </a:solidFill>
                          <a:latin typeface="Cambria Math" panose="02040503050406030204" pitchFamily="18" charset="0"/>
                        </a:rPr>
                        <m:t>=</m:t>
                      </m:r>
                      <m:r>
                        <a:rPr kumimoji="1" lang="en-US" altLang="ja-JP" sz="2000" b="0" i="1" smtClean="0">
                          <a:solidFill>
                            <a:schemeClr val="tx1">
                              <a:lumMod val="75000"/>
                              <a:lumOff val="25000"/>
                            </a:schemeClr>
                          </a:solidFill>
                          <a:latin typeface="Cambria Math" panose="02040503050406030204" pitchFamily="18" charset="0"/>
                        </a:rPr>
                        <m:t>𝑟𝑎𝑛𝑑</m:t>
                      </m:r>
                      <m:r>
                        <a:rPr kumimoji="1" lang="en-US" altLang="ja-JP" sz="2000" b="0" i="1" smtClean="0">
                          <a:solidFill>
                            <a:schemeClr val="tx1">
                              <a:lumMod val="75000"/>
                              <a:lumOff val="25000"/>
                            </a:schemeClr>
                          </a:solidFill>
                          <a:latin typeface="Cambria Math" panose="02040503050406030204" pitchFamily="18" charset="0"/>
                        </a:rPr>
                        <m:t>[0, 1]</m:t>
                      </m:r>
                    </m:oMath>
                  </m:oMathPara>
                </a14:m>
                <a:endParaRPr kumimoji="1" lang="ja-JP" altLang="en-US" sz="2000" dirty="0">
                  <a:solidFill>
                    <a:schemeClr val="tx1">
                      <a:lumMod val="75000"/>
                      <a:lumOff val="25000"/>
                    </a:schemeClr>
                  </a:solidFill>
                </a:endParaRPr>
              </a:p>
            </p:txBody>
          </p:sp>
        </mc:Choice>
        <mc:Fallback xmlns="">
          <p:sp>
            <p:nvSpPr>
              <p:cNvPr id="11" name="テキスト ボックス 10"/>
              <p:cNvSpPr txBox="1">
                <a:spLocks noRot="1" noChangeAspect="1" noMove="1" noResize="1" noEditPoints="1" noAdjustHandles="1" noChangeArrowheads="1" noChangeShapeType="1" noTextEdit="1"/>
              </p:cNvSpPr>
              <p:nvPr/>
            </p:nvSpPr>
            <p:spPr>
              <a:xfrm>
                <a:off x="1037645" y="4641526"/>
                <a:ext cx="1711559" cy="615553"/>
              </a:xfrm>
              <a:prstGeom prst="rect">
                <a:avLst/>
              </a:prstGeom>
              <a:blipFill>
                <a:blip r:embed="rId8"/>
                <a:stretch>
                  <a:fillRect l="-4982" r="-2135" b="-1881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p:cNvSpPr txBox="1"/>
              <p:nvPr/>
            </p:nvSpPr>
            <p:spPr>
              <a:xfrm>
                <a:off x="3758351" y="2578624"/>
                <a:ext cx="2125033" cy="400110"/>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d>
                        <m:dPr>
                          <m:ctrlPr>
                            <a:rPr kumimoji="1" lang="en-US" altLang="ja-JP" sz="2000" i="1" smtClean="0">
                              <a:latin typeface="Cambria Math" panose="02040503050406030204" pitchFamily="18" charset="0"/>
                            </a:rPr>
                          </m:ctrlPr>
                        </m:dPr>
                        <m:e>
                          <m:r>
                            <a:rPr kumimoji="1" lang="en-US" altLang="ja-JP" sz="2000" b="0" i="1" smtClean="0">
                              <a:latin typeface="Cambria Math" panose="02040503050406030204" pitchFamily="18" charset="0"/>
                            </a:rPr>
                            <m:t>𝑖</m:t>
                          </m:r>
                          <m:r>
                            <a:rPr kumimoji="1" lang="en-US" altLang="ja-JP" sz="2000" b="0" i="1" smtClean="0">
                              <a:latin typeface="Cambria Math" panose="02040503050406030204" pitchFamily="18" charset="0"/>
                            </a:rPr>
                            <m:t>=1,2,…, </m:t>
                          </m:r>
                          <m:r>
                            <a:rPr kumimoji="1" lang="en-US" altLang="ja-JP" sz="2000" b="0" i="1" smtClean="0">
                              <a:latin typeface="Cambria Math" panose="02040503050406030204" pitchFamily="18" charset="0"/>
                            </a:rPr>
                            <m:t>𝑁</m:t>
                          </m:r>
                        </m:e>
                      </m:d>
                    </m:oMath>
                  </m:oMathPara>
                </a14:m>
                <a:endParaRPr kumimoji="1" lang="ja-JP" altLang="en-US" sz="2000" dirty="0"/>
              </a:p>
            </p:txBody>
          </p:sp>
        </mc:Choice>
        <mc:Fallback xmlns="">
          <p:sp>
            <p:nvSpPr>
              <p:cNvPr id="12" name="テキスト ボックス 11"/>
              <p:cNvSpPr txBox="1">
                <a:spLocks noRot="1" noChangeAspect="1" noMove="1" noResize="1" noEditPoints="1" noAdjustHandles="1" noChangeArrowheads="1" noChangeShapeType="1" noTextEdit="1"/>
              </p:cNvSpPr>
              <p:nvPr/>
            </p:nvSpPr>
            <p:spPr>
              <a:xfrm>
                <a:off x="3758351" y="2578624"/>
                <a:ext cx="2125033" cy="400110"/>
              </a:xfrm>
              <a:prstGeom prst="rect">
                <a:avLst/>
              </a:prstGeom>
              <a:blipFill>
                <a:blip r:embed="rId9"/>
                <a:stretch>
                  <a:fillRect/>
                </a:stretch>
              </a:blipFill>
            </p:spPr>
            <p:txBody>
              <a:bodyPr/>
              <a:lstStyle/>
              <a:p>
                <a:r>
                  <a:rPr lang="ja-JP" altLang="en-US">
                    <a:noFill/>
                  </a:rPr>
                  <a:t> </a:t>
                </a:r>
              </a:p>
            </p:txBody>
          </p:sp>
        </mc:Fallback>
      </mc:AlternateContent>
      <p:sp>
        <p:nvSpPr>
          <p:cNvPr id="14" name="楕円 13"/>
          <p:cNvSpPr/>
          <p:nvPr/>
        </p:nvSpPr>
        <p:spPr>
          <a:xfrm>
            <a:off x="6598508" y="3200400"/>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p:cNvSpPr/>
          <p:nvPr/>
        </p:nvSpPr>
        <p:spPr>
          <a:xfrm>
            <a:off x="8723424" y="3146400"/>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p:cNvSpPr/>
          <p:nvPr/>
        </p:nvSpPr>
        <p:spPr>
          <a:xfrm>
            <a:off x="8839204" y="4650267"/>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9" name="テキスト ボックス 18"/>
              <p:cNvSpPr txBox="1"/>
              <p:nvPr/>
            </p:nvSpPr>
            <p:spPr>
              <a:xfrm>
                <a:off x="8839204" y="3146400"/>
                <a:ext cx="317972"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1</m:t>
                          </m:r>
                        </m:sub>
                      </m:sSub>
                    </m:oMath>
                  </m:oMathPara>
                </a14:m>
                <a:endParaRPr kumimoji="1" lang="ja-JP" altLang="en-US" sz="2000" dirty="0"/>
              </a:p>
            </p:txBody>
          </p:sp>
        </mc:Choice>
        <mc:Fallback xmlns="">
          <p:sp>
            <p:nvSpPr>
              <p:cNvPr id="19" name="テキスト ボックス 18"/>
              <p:cNvSpPr txBox="1">
                <a:spLocks noRot="1" noChangeAspect="1" noMove="1" noResize="1" noEditPoints="1" noAdjustHandles="1" noChangeArrowheads="1" noChangeShapeType="1" noTextEdit="1"/>
              </p:cNvSpPr>
              <p:nvPr/>
            </p:nvSpPr>
            <p:spPr>
              <a:xfrm>
                <a:off x="8839204" y="3146400"/>
                <a:ext cx="317972" cy="307777"/>
              </a:xfrm>
              <a:prstGeom prst="rect">
                <a:avLst/>
              </a:prstGeom>
              <a:blipFill>
                <a:blip r:embed="rId10"/>
                <a:stretch>
                  <a:fillRect l="-7692" r="-5769" b="-1764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テキスト ボックス 19"/>
              <p:cNvSpPr txBox="1"/>
              <p:nvPr/>
            </p:nvSpPr>
            <p:spPr>
              <a:xfrm>
                <a:off x="7891848" y="3756002"/>
                <a:ext cx="304699"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m:t>
                          </m:r>
                        </m:sub>
                      </m:sSub>
                    </m:oMath>
                  </m:oMathPara>
                </a14:m>
                <a:endParaRPr kumimoji="1" lang="ja-JP" altLang="en-US" sz="2000" dirty="0"/>
              </a:p>
            </p:txBody>
          </p:sp>
        </mc:Choice>
        <mc:Fallback xmlns="">
          <p:sp>
            <p:nvSpPr>
              <p:cNvPr id="20" name="テキスト ボックス 19"/>
              <p:cNvSpPr txBox="1">
                <a:spLocks noRot="1" noChangeAspect="1" noMove="1" noResize="1" noEditPoints="1" noAdjustHandles="1" noChangeArrowheads="1" noChangeShapeType="1" noTextEdit="1"/>
              </p:cNvSpPr>
              <p:nvPr/>
            </p:nvSpPr>
            <p:spPr>
              <a:xfrm>
                <a:off x="7891848" y="3756002"/>
                <a:ext cx="304699" cy="307777"/>
              </a:xfrm>
              <a:prstGeom prst="rect">
                <a:avLst/>
              </a:prstGeom>
              <a:blipFill>
                <a:blip r:embed="rId11"/>
                <a:stretch>
                  <a:fillRect l="-10000" r="-2000" b="-1372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9" name="テキスト ボックス 28"/>
              <p:cNvSpPr txBox="1"/>
              <p:nvPr/>
            </p:nvSpPr>
            <p:spPr>
              <a:xfrm>
                <a:off x="6887733" y="5680382"/>
                <a:ext cx="2033839" cy="338554"/>
              </a:xfrm>
              <a:prstGeom prst="rect">
                <a:avLst/>
              </a:prstGeom>
              <a:noFill/>
            </p:spPr>
            <p:txBody>
              <a:bodyPr wrap="square" rtlCol="0">
                <a:spAutoFit/>
              </a:bodyPr>
              <a:lstStyle/>
              <a:p>
                <a:r>
                  <a:rPr kumimoji="1" lang="ja-JP" altLang="en-US" sz="1600" dirty="0" smtClean="0"/>
                  <a:t>：</a:t>
                </a:r>
                <a:r>
                  <a:rPr kumimoji="1" lang="en-US" altLang="ja-JP" sz="1600" dirty="0" smtClean="0"/>
                  <a:t>solution</a:t>
                </a:r>
                <a:r>
                  <a:rPr kumimoji="1" lang="ja-JP" altLang="en-US" sz="1600" dirty="0" smtClean="0"/>
                  <a:t> </a:t>
                </a:r>
                <a14:m>
                  <m:oMath xmlns:m="http://schemas.openxmlformats.org/officeDocument/2006/math">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𝑥</m:t>
                        </m:r>
                      </m:e>
                      <m:sub>
                        <m:r>
                          <a:rPr kumimoji="1" lang="en-US" altLang="ja-JP" sz="1600" b="0" i="1" smtClean="0">
                            <a:latin typeface="Cambria Math" panose="02040503050406030204" pitchFamily="18" charset="0"/>
                          </a:rPr>
                          <m:t>𝑖</m:t>
                        </m:r>
                      </m:sub>
                    </m:sSub>
                  </m:oMath>
                </a14:m>
                <a:endParaRPr kumimoji="1" lang="ja-JP" altLang="en-US" sz="1600" dirty="0"/>
              </a:p>
            </p:txBody>
          </p:sp>
        </mc:Choice>
        <mc:Fallback xmlns="">
          <p:sp>
            <p:nvSpPr>
              <p:cNvPr id="29" name="テキスト ボックス 28"/>
              <p:cNvSpPr txBox="1">
                <a:spLocks noRot="1" noChangeAspect="1" noMove="1" noResize="1" noEditPoints="1" noAdjustHandles="1" noChangeArrowheads="1" noChangeShapeType="1" noTextEdit="1"/>
              </p:cNvSpPr>
              <p:nvPr/>
            </p:nvSpPr>
            <p:spPr>
              <a:xfrm>
                <a:off x="6887733" y="5680382"/>
                <a:ext cx="2033839" cy="338554"/>
              </a:xfrm>
              <a:prstGeom prst="rect">
                <a:avLst/>
              </a:prstGeom>
              <a:blipFill>
                <a:blip r:embed="rId12"/>
                <a:stretch>
                  <a:fillRect l="-1796" t="-5455" b="-2363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0" name="テキスト ボックス 29"/>
              <p:cNvSpPr txBox="1"/>
              <p:nvPr/>
            </p:nvSpPr>
            <p:spPr>
              <a:xfrm>
                <a:off x="6895144" y="3718978"/>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3</m:t>
                          </m:r>
                        </m:sub>
                      </m:sSub>
                    </m:oMath>
                  </m:oMathPara>
                </a14:m>
                <a:endParaRPr kumimoji="1" lang="ja-JP" altLang="en-US" sz="2000" dirty="0"/>
              </a:p>
            </p:txBody>
          </p:sp>
        </mc:Choice>
        <mc:Fallback xmlns="">
          <p:sp>
            <p:nvSpPr>
              <p:cNvPr id="30" name="テキスト ボックス 29"/>
              <p:cNvSpPr txBox="1">
                <a:spLocks noRot="1" noChangeAspect="1" noMove="1" noResize="1" noEditPoints="1" noAdjustHandles="1" noChangeArrowheads="1" noChangeShapeType="1" noTextEdit="1"/>
              </p:cNvSpPr>
              <p:nvPr/>
            </p:nvSpPr>
            <p:spPr>
              <a:xfrm>
                <a:off x="6895144" y="3718978"/>
                <a:ext cx="323935" cy="307777"/>
              </a:xfrm>
              <a:prstGeom prst="rect">
                <a:avLst/>
              </a:prstGeom>
              <a:blipFill>
                <a:blip r:embed="rId13"/>
                <a:stretch>
                  <a:fillRect l="-7547" r="-7547" b="-196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1" name="テキスト ボックス 30"/>
              <p:cNvSpPr txBox="1"/>
              <p:nvPr/>
            </p:nvSpPr>
            <p:spPr>
              <a:xfrm>
                <a:off x="7019000" y="4638814"/>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4</m:t>
                          </m:r>
                        </m:sub>
                      </m:sSub>
                    </m:oMath>
                  </m:oMathPara>
                </a14:m>
                <a:endParaRPr kumimoji="1" lang="ja-JP" altLang="en-US" sz="2000" dirty="0"/>
              </a:p>
            </p:txBody>
          </p:sp>
        </mc:Choice>
        <mc:Fallback xmlns="">
          <p:sp>
            <p:nvSpPr>
              <p:cNvPr id="31" name="テキスト ボックス 30"/>
              <p:cNvSpPr txBox="1">
                <a:spLocks noRot="1" noChangeAspect="1" noMove="1" noResize="1" noEditPoints="1" noAdjustHandles="1" noChangeArrowheads="1" noChangeShapeType="1" noTextEdit="1"/>
              </p:cNvSpPr>
              <p:nvPr/>
            </p:nvSpPr>
            <p:spPr>
              <a:xfrm>
                <a:off x="7019000" y="4638814"/>
                <a:ext cx="323935" cy="307777"/>
              </a:xfrm>
              <a:prstGeom prst="rect">
                <a:avLst/>
              </a:prstGeom>
              <a:blipFill>
                <a:blip r:embed="rId14"/>
                <a:stretch>
                  <a:fillRect l="-7407" r="-3704"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 name="テキスト ボックス 31"/>
              <p:cNvSpPr txBox="1"/>
              <p:nvPr/>
            </p:nvSpPr>
            <p:spPr>
              <a:xfrm>
                <a:off x="6387587" y="3222335"/>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2</m:t>
                          </m:r>
                        </m:sub>
                      </m:sSub>
                    </m:oMath>
                  </m:oMathPara>
                </a14:m>
                <a:endParaRPr kumimoji="1" lang="ja-JP" altLang="en-US" sz="2000" dirty="0"/>
              </a:p>
            </p:txBody>
          </p:sp>
        </mc:Choice>
        <mc:Fallback xmlns="">
          <p:sp>
            <p:nvSpPr>
              <p:cNvPr id="32" name="テキスト ボックス 31"/>
              <p:cNvSpPr txBox="1">
                <a:spLocks noRot="1" noChangeAspect="1" noMove="1" noResize="1" noEditPoints="1" noAdjustHandles="1" noChangeArrowheads="1" noChangeShapeType="1" noTextEdit="1"/>
              </p:cNvSpPr>
              <p:nvPr/>
            </p:nvSpPr>
            <p:spPr>
              <a:xfrm>
                <a:off x="6387587" y="3222335"/>
                <a:ext cx="323935" cy="307777"/>
              </a:xfrm>
              <a:prstGeom prst="rect">
                <a:avLst/>
              </a:prstGeom>
              <a:blipFill>
                <a:blip r:embed="rId15"/>
                <a:stretch>
                  <a:fillRect l="-9434" r="-5660"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3" name="テキスト ボックス 32"/>
              <p:cNvSpPr txBox="1"/>
              <p:nvPr/>
            </p:nvSpPr>
            <p:spPr>
              <a:xfrm>
                <a:off x="8623269" y="4691499"/>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5</m:t>
                          </m:r>
                        </m:sub>
                      </m:sSub>
                    </m:oMath>
                  </m:oMathPara>
                </a14:m>
                <a:endParaRPr kumimoji="1" lang="ja-JP" altLang="en-US" sz="2000" dirty="0"/>
              </a:p>
            </p:txBody>
          </p:sp>
        </mc:Choice>
        <mc:Fallback xmlns="">
          <p:sp>
            <p:nvSpPr>
              <p:cNvPr id="33" name="テキスト ボックス 32"/>
              <p:cNvSpPr txBox="1">
                <a:spLocks noRot="1" noChangeAspect="1" noMove="1" noResize="1" noEditPoints="1" noAdjustHandles="1" noChangeArrowheads="1" noChangeShapeType="1" noTextEdit="1"/>
              </p:cNvSpPr>
              <p:nvPr/>
            </p:nvSpPr>
            <p:spPr>
              <a:xfrm>
                <a:off x="8623269" y="4691499"/>
                <a:ext cx="323935" cy="307777"/>
              </a:xfrm>
              <a:prstGeom prst="rect">
                <a:avLst/>
              </a:prstGeom>
              <a:blipFill>
                <a:blip r:embed="rId16"/>
                <a:stretch>
                  <a:fillRect l="-9434" r="-5660" b="-20000"/>
                </a:stretch>
              </a:blipFill>
            </p:spPr>
            <p:txBody>
              <a:bodyPr/>
              <a:lstStyle/>
              <a:p>
                <a:r>
                  <a:rPr lang="ja-JP" altLang="en-US">
                    <a:noFill/>
                  </a:rPr>
                  <a:t> </a:t>
                </a:r>
              </a:p>
            </p:txBody>
          </p:sp>
        </mc:Fallback>
      </mc:AlternateContent>
      <p:sp>
        <p:nvSpPr>
          <p:cNvPr id="39" name="楕円 38"/>
          <p:cNvSpPr/>
          <p:nvPr/>
        </p:nvSpPr>
        <p:spPr>
          <a:xfrm>
            <a:off x="7286369" y="4604956"/>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楕円 39"/>
          <p:cNvSpPr/>
          <p:nvPr/>
        </p:nvSpPr>
        <p:spPr>
          <a:xfrm>
            <a:off x="6779733" y="5779522"/>
            <a:ext cx="144000" cy="144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41" name="テキスト ボックス 40"/>
              <p:cNvSpPr txBox="1"/>
              <p:nvPr/>
            </p:nvSpPr>
            <p:spPr>
              <a:xfrm>
                <a:off x="7055705" y="5997484"/>
                <a:ext cx="2557431" cy="246221"/>
              </a:xfrm>
              <a:prstGeom prst="rect">
                <a:avLst/>
              </a:prstGeom>
              <a:noFill/>
            </p:spPr>
            <p:txBody>
              <a:bodyPr wrap="none" lIns="0" tIns="0" rIns="0" bIns="0" rtlCol="0">
                <a:spAutoFit/>
              </a:bodyPr>
              <a:lstStyle/>
              <a:p>
                <a:r>
                  <a:rPr kumimoji="1" lang="en-US" altLang="ja-JP" sz="1600" dirty="0" smtClean="0"/>
                  <a:t>: the current best solution </a:t>
                </a:r>
                <a14:m>
                  <m:oMath xmlns:m="http://schemas.openxmlformats.org/officeDocument/2006/math">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𝑥</m:t>
                        </m:r>
                      </m:e>
                      <m:sub>
                        <m:r>
                          <a:rPr kumimoji="1" lang="en-US" altLang="ja-JP" sz="1600" b="0" i="1" smtClean="0">
                            <a:latin typeface="Cambria Math" panose="02040503050406030204" pitchFamily="18" charset="0"/>
                          </a:rPr>
                          <m:t>∗</m:t>
                        </m:r>
                      </m:sub>
                    </m:sSub>
                  </m:oMath>
                </a14:m>
                <a:endParaRPr kumimoji="1" lang="ja-JP" altLang="en-US" sz="1600" dirty="0"/>
              </a:p>
            </p:txBody>
          </p:sp>
        </mc:Choice>
        <mc:Fallback xmlns="">
          <p:sp>
            <p:nvSpPr>
              <p:cNvPr id="41" name="テキスト ボックス 40"/>
              <p:cNvSpPr txBox="1">
                <a:spLocks noRot="1" noChangeAspect="1" noMove="1" noResize="1" noEditPoints="1" noAdjustHandles="1" noChangeArrowheads="1" noChangeShapeType="1" noTextEdit="1"/>
              </p:cNvSpPr>
              <p:nvPr/>
            </p:nvSpPr>
            <p:spPr>
              <a:xfrm>
                <a:off x="7055705" y="5997484"/>
                <a:ext cx="2557431" cy="246221"/>
              </a:xfrm>
              <a:prstGeom prst="rect">
                <a:avLst/>
              </a:prstGeom>
              <a:blipFill>
                <a:blip r:embed="rId17"/>
                <a:stretch>
                  <a:fillRect l="-4762" t="-30000" r="-476" b="-47500"/>
                </a:stretch>
              </a:blipFill>
            </p:spPr>
            <p:txBody>
              <a:bodyPr/>
              <a:lstStyle/>
              <a:p>
                <a:r>
                  <a:rPr lang="ja-JP" altLang="en-US">
                    <a:noFill/>
                  </a:rPr>
                  <a:t> </a:t>
                </a:r>
              </a:p>
            </p:txBody>
          </p:sp>
        </mc:Fallback>
      </mc:AlternateContent>
      <p:sp>
        <p:nvSpPr>
          <p:cNvPr id="42" name="楕円 41"/>
          <p:cNvSpPr/>
          <p:nvPr/>
        </p:nvSpPr>
        <p:spPr>
          <a:xfrm>
            <a:off x="8777572" y="5773941"/>
            <a:ext cx="144000" cy="144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テキスト ボックス 42"/>
          <p:cNvSpPr txBox="1"/>
          <p:nvPr/>
        </p:nvSpPr>
        <p:spPr>
          <a:xfrm>
            <a:off x="8987773" y="5708172"/>
            <a:ext cx="1766509" cy="246221"/>
          </a:xfrm>
          <a:prstGeom prst="rect">
            <a:avLst/>
          </a:prstGeom>
          <a:noFill/>
        </p:spPr>
        <p:txBody>
          <a:bodyPr wrap="none" lIns="0" tIns="0" rIns="0" bIns="0" rtlCol="0">
            <a:spAutoFit/>
          </a:bodyPr>
          <a:lstStyle/>
          <a:p>
            <a:r>
              <a:rPr kumimoji="1" lang="en-US" altLang="ja-JP" sz="1600" dirty="0" smtClean="0"/>
              <a:t>: solution candidate</a:t>
            </a:r>
            <a:endParaRPr kumimoji="1" lang="ja-JP" altLang="en-US" sz="1600" dirty="0"/>
          </a:p>
        </p:txBody>
      </p:sp>
      <p:sp>
        <p:nvSpPr>
          <p:cNvPr id="44" name="楕円 43"/>
          <p:cNvSpPr/>
          <p:nvPr/>
        </p:nvSpPr>
        <p:spPr>
          <a:xfrm>
            <a:off x="7133969" y="3735861"/>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星 5 45"/>
          <p:cNvSpPr/>
          <p:nvPr/>
        </p:nvSpPr>
        <p:spPr>
          <a:xfrm>
            <a:off x="7965364" y="3690459"/>
            <a:ext cx="144000" cy="144000"/>
          </a:xfrm>
          <a:prstGeom prst="star5">
            <a:avLst/>
          </a:prstGeom>
          <a:solidFill>
            <a:srgbClr val="FFFF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星 5 46"/>
          <p:cNvSpPr/>
          <p:nvPr/>
        </p:nvSpPr>
        <p:spPr>
          <a:xfrm>
            <a:off x="6772415" y="6058238"/>
            <a:ext cx="144000" cy="144000"/>
          </a:xfrm>
          <a:prstGeom prst="star5">
            <a:avLst/>
          </a:prstGeom>
          <a:solidFill>
            <a:srgbClr val="FFFF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8" name="図 47"/>
          <p:cNvPicPr>
            <a:picLocks noChangeAspect="1"/>
          </p:cNvPicPr>
          <p:nvPr>
            <p:custDataLst>
              <p:tags r:id="rId1"/>
            </p:custDataLst>
          </p:nvPr>
        </p:nvPicPr>
        <p:blipFill>
          <a:blip r:embed="rId18" cstate="print">
            <a:extLst>
              <a:ext uri="{28A0092B-C50C-407E-A947-70E740481C1C}">
                <a14:useLocalDpi xmlns:a14="http://schemas.microsoft.com/office/drawing/2010/main" val="0"/>
              </a:ext>
            </a:extLst>
          </a:blip>
          <a:stretch>
            <a:fillRect/>
          </a:stretch>
        </p:blipFill>
        <p:spPr>
          <a:xfrm>
            <a:off x="981238" y="3088139"/>
            <a:ext cx="4065158" cy="289745"/>
          </a:xfrm>
          <a:prstGeom prst="rect">
            <a:avLst/>
          </a:prstGeom>
        </p:spPr>
      </p:pic>
      <p:pic>
        <p:nvPicPr>
          <p:cNvPr id="49" name="図 48"/>
          <p:cNvPicPr>
            <a:picLocks noChangeAspect="1"/>
          </p:cNvPicPr>
          <p:nvPr>
            <p:custDataLst>
              <p:tags r:id="rId2"/>
            </p:custDataLst>
          </p:nvPr>
        </p:nvPicPr>
        <p:blipFill>
          <a:blip r:embed="rId19" cstate="print">
            <a:extLst>
              <a:ext uri="{28A0092B-C50C-407E-A947-70E740481C1C}">
                <a14:useLocalDpi xmlns:a14="http://schemas.microsoft.com/office/drawing/2010/main" val="0"/>
              </a:ext>
            </a:extLst>
          </a:blip>
          <a:stretch>
            <a:fillRect/>
          </a:stretch>
        </p:blipFill>
        <p:spPr>
          <a:xfrm>
            <a:off x="3356901" y="5053935"/>
            <a:ext cx="1174337" cy="203144"/>
          </a:xfrm>
          <a:prstGeom prst="rect">
            <a:avLst/>
          </a:prstGeom>
        </p:spPr>
      </p:pic>
    </p:spTree>
    <p:extLst>
      <p:ext uri="{BB962C8B-B14F-4D97-AF65-F5344CB8AC3E}">
        <p14:creationId xmlns:p14="http://schemas.microsoft.com/office/powerpoint/2010/main" val="25457342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BA flowchart</a:t>
            </a:r>
            <a:endParaRPr kumimoji="1" lang="ja-JP" altLang="en-US" dirty="0"/>
          </a:p>
        </p:txBody>
      </p:sp>
      <p:sp>
        <p:nvSpPr>
          <p:cNvPr id="3" name="コンテンツ プレースホルダー 2"/>
          <p:cNvSpPr>
            <a:spLocks noGrp="1"/>
          </p:cNvSpPr>
          <p:nvPr>
            <p:ph idx="1"/>
          </p:nvPr>
        </p:nvSpPr>
        <p:spPr/>
        <p:txBody>
          <a:bodyPr/>
          <a:lstStyle/>
          <a:p>
            <a:pPr lvl="0"/>
            <a:r>
              <a:rPr lang="en-US" altLang="ja-JP" dirty="0" smtClean="0"/>
              <a:t>STEP1: </a:t>
            </a:r>
            <a:r>
              <a:rPr lang="en-US" altLang="ja-JP" sz="2800" dirty="0">
                <a:solidFill>
                  <a:schemeClr val="tx1"/>
                </a:solidFill>
              </a:rPr>
              <a:t>Move toward the global best </a:t>
            </a:r>
            <a:r>
              <a:rPr lang="en-US" altLang="ja-JP" sz="2800" dirty="0" smtClean="0">
                <a:solidFill>
                  <a:schemeClr val="tx1"/>
                </a:solidFill>
              </a:rPr>
              <a:t>solution</a:t>
            </a:r>
            <a:endParaRPr lang="ja-JP" altLang="en-US" sz="2800" dirty="0">
              <a:solidFill>
                <a:schemeClr val="tx1"/>
              </a:solidFill>
            </a:endParaRPr>
          </a:p>
        </p:txBody>
      </p:sp>
      <p:pic>
        <p:nvPicPr>
          <p:cNvPr id="13" name="図 12"/>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1034315" y="3125070"/>
            <a:ext cx="3474276" cy="324000"/>
          </a:xfrm>
          <a:prstGeom prst="rect">
            <a:avLst/>
          </a:prstGeom>
        </p:spPr>
      </p:pic>
      <p:pic>
        <p:nvPicPr>
          <p:cNvPr id="14" name="図 13"/>
          <p:cNvPicPr>
            <a:picLocks noChangeAspect="1"/>
          </p:cNvPicPr>
          <p:nvPr>
            <p:custDataLst>
              <p:tags r:id="rId2"/>
            </p:custDataLst>
          </p:nvPr>
        </p:nvPicPr>
        <p:blipFill>
          <a:blip r:embed="rId5" cstate="print">
            <a:extLst>
              <a:ext uri="{28A0092B-C50C-407E-A947-70E740481C1C}">
                <a14:useLocalDpi xmlns:a14="http://schemas.microsoft.com/office/drawing/2010/main" val="0"/>
              </a:ext>
            </a:extLst>
          </a:blip>
          <a:stretch>
            <a:fillRect/>
          </a:stretch>
        </p:blipFill>
        <p:spPr>
          <a:xfrm>
            <a:off x="1034315" y="3648117"/>
            <a:ext cx="1973907" cy="324000"/>
          </a:xfrm>
          <a:prstGeom prst="rect">
            <a:avLst/>
          </a:prstGeom>
        </p:spPr>
      </p:pic>
      <mc:AlternateContent xmlns:mc="http://schemas.openxmlformats.org/markup-compatibility/2006" xmlns:a14="http://schemas.microsoft.com/office/drawing/2010/main">
        <mc:Choice Requires="a14">
          <p:sp>
            <p:nvSpPr>
              <p:cNvPr id="15" name="テキスト ボックス 14"/>
              <p:cNvSpPr txBox="1"/>
              <p:nvPr/>
            </p:nvSpPr>
            <p:spPr>
              <a:xfrm>
                <a:off x="4003960" y="5247291"/>
                <a:ext cx="1633815" cy="369332"/>
              </a:xfrm>
              <a:prstGeom prst="rect">
                <a:avLst/>
              </a:prstGeom>
              <a:noFill/>
            </p:spPr>
            <p:txBody>
              <a:bodyPr wrap="square" rtlCol="0">
                <a:spAutoFit/>
              </a:bodyPr>
              <a:lstStyle/>
              <a:p>
                <a:r>
                  <a:rPr kumimoji="1" lang="en-US" altLang="ja-JP" i="1" dirty="0" smtClean="0">
                    <a:latin typeface="Cambria Math" panose="02040503050406030204" pitchFamily="18" charset="0"/>
                    <a:ea typeface="Cambria Math" panose="02040503050406030204" pitchFamily="18" charset="0"/>
                  </a:rPr>
                  <a:t>rand</a:t>
                </a:r>
                <a:r>
                  <a:rPr kumimoji="1" lang="en-US" altLang="ja-JP" dirty="0" smtClean="0"/>
                  <a:t> </a:t>
                </a:r>
                <a14:m>
                  <m:oMath xmlns:m="http://schemas.openxmlformats.org/officeDocument/2006/math">
                    <m:r>
                      <a:rPr kumimoji="1" lang="en-US" altLang="ja-JP" b="0" i="1" smtClean="0">
                        <a:latin typeface="Cambria Math" panose="02040503050406030204" pitchFamily="18" charset="0"/>
                      </a:rPr>
                      <m:t>∈[0, 1]</m:t>
                    </m:r>
                  </m:oMath>
                </a14:m>
                <a:endParaRPr kumimoji="1" lang="ja-JP" altLang="en-US" dirty="0"/>
              </a:p>
            </p:txBody>
          </p:sp>
        </mc:Choice>
        <mc:Fallback xmlns="">
          <p:sp>
            <p:nvSpPr>
              <p:cNvPr id="15" name="テキスト ボックス 14"/>
              <p:cNvSpPr txBox="1">
                <a:spLocks noRot="1" noChangeAspect="1" noMove="1" noResize="1" noEditPoints="1" noAdjustHandles="1" noChangeArrowheads="1" noChangeShapeType="1" noTextEdit="1"/>
              </p:cNvSpPr>
              <p:nvPr/>
            </p:nvSpPr>
            <p:spPr>
              <a:xfrm>
                <a:off x="4003960" y="5247291"/>
                <a:ext cx="1633815" cy="369332"/>
              </a:xfrm>
              <a:prstGeom prst="rect">
                <a:avLst/>
              </a:prstGeom>
              <a:blipFill>
                <a:blip r:embed="rId6"/>
                <a:stretch>
                  <a:fillRect l="-3358" t="-11667" b="-25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p:cNvSpPr txBox="1"/>
              <p:nvPr/>
            </p:nvSpPr>
            <p:spPr>
              <a:xfrm>
                <a:off x="991923" y="5310455"/>
                <a:ext cx="2418419" cy="276999"/>
              </a:xfrm>
              <a:prstGeom prst="rect">
                <a:avLst/>
              </a:prstGeom>
              <a:noFill/>
            </p:spPr>
            <p:txBody>
              <a:bodyPr wrap="none" lIns="0" tIns="0" rIns="0" bIns="0" rtlCol="0">
                <a:spAutoFit/>
              </a:bodyPr>
              <a:lstStyle/>
              <a:p>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m:t>
                        </m:r>
                      </m:sub>
                    </m:sSub>
                    <m:r>
                      <a:rPr kumimoji="1" lang="en-US" altLang="ja-JP" b="0" i="1" smtClean="0">
                        <a:latin typeface="Cambria Math" panose="02040503050406030204" pitchFamily="18" charset="0"/>
                      </a:rPr>
                      <m:t> :</m:t>
                    </m:r>
                  </m:oMath>
                </a14:m>
                <a:r>
                  <a:rPr kumimoji="1" lang="ja-JP" altLang="en-US" dirty="0" smtClean="0"/>
                  <a:t> </a:t>
                </a:r>
                <a:r>
                  <a:rPr kumimoji="1" lang="en-US" altLang="ja-JP" dirty="0" smtClean="0"/>
                  <a:t>global best solution</a:t>
                </a:r>
                <a:endParaRPr kumimoji="1" lang="ja-JP" altLang="en-US" dirty="0"/>
              </a:p>
            </p:txBody>
          </p:sp>
        </mc:Choice>
        <mc:Fallback xmlns="">
          <p:sp>
            <p:nvSpPr>
              <p:cNvPr id="16" name="テキスト ボックス 15"/>
              <p:cNvSpPr txBox="1">
                <a:spLocks noRot="1" noChangeAspect="1" noMove="1" noResize="1" noEditPoints="1" noAdjustHandles="1" noChangeArrowheads="1" noChangeShapeType="1" noTextEdit="1"/>
              </p:cNvSpPr>
              <p:nvPr/>
            </p:nvSpPr>
            <p:spPr>
              <a:xfrm>
                <a:off x="991923" y="5310455"/>
                <a:ext cx="2418419" cy="276999"/>
              </a:xfrm>
              <a:prstGeom prst="rect">
                <a:avLst/>
              </a:prstGeom>
              <a:blipFill>
                <a:blip r:embed="rId7"/>
                <a:stretch>
                  <a:fillRect l="-2525" t="-26087" r="-5556" b="-52174"/>
                </a:stretch>
              </a:blipFill>
            </p:spPr>
            <p:txBody>
              <a:bodyPr/>
              <a:lstStyle/>
              <a:p>
                <a:r>
                  <a:rPr lang="ja-JP" altLang="en-US">
                    <a:noFill/>
                  </a:rPr>
                  <a:t> </a:t>
                </a:r>
              </a:p>
            </p:txBody>
          </p:sp>
        </mc:Fallback>
      </mc:AlternateContent>
      <p:sp>
        <p:nvSpPr>
          <p:cNvPr id="17" name="テキスト ボックス 16"/>
          <p:cNvSpPr txBox="1"/>
          <p:nvPr/>
        </p:nvSpPr>
        <p:spPr>
          <a:xfrm>
            <a:off x="533679" y="2566493"/>
            <a:ext cx="4287189" cy="400110"/>
          </a:xfrm>
          <a:prstGeom prst="rect">
            <a:avLst/>
          </a:prstGeom>
          <a:noFill/>
        </p:spPr>
        <p:txBody>
          <a:bodyPr wrap="square" rtlCol="0">
            <a:spAutoFit/>
          </a:bodyPr>
          <a:lstStyle/>
          <a:p>
            <a:r>
              <a:rPr kumimoji="1" lang="en-US" altLang="ja-JP" sz="2000" dirty="0">
                <a:solidFill>
                  <a:schemeClr val="tx1">
                    <a:lumMod val="75000"/>
                    <a:lumOff val="25000"/>
                  </a:schemeClr>
                </a:solidFill>
                <a:latin typeface="Times New Roman" panose="02020603050405020304" pitchFamily="18" charset="0"/>
                <a:cs typeface="Times New Roman" panose="02020603050405020304" pitchFamily="18" charset="0"/>
              </a:rPr>
              <a:t>f</a:t>
            </a:r>
            <a:r>
              <a:rPr kumimoji="1" lang="en-US" altLang="ja-JP" sz="2000" dirty="0" smtClean="0">
                <a:solidFill>
                  <a:schemeClr val="tx1">
                    <a:lumMod val="75000"/>
                    <a:lumOff val="25000"/>
                  </a:schemeClr>
                </a:solidFill>
                <a:latin typeface="Times New Roman" panose="02020603050405020304" pitchFamily="18" charset="0"/>
                <a:cs typeface="Times New Roman" panose="02020603050405020304" pitchFamily="18" charset="0"/>
              </a:rPr>
              <a:t>or </a:t>
            </a:r>
            <a:r>
              <a:rPr kumimoji="1" lang="en-US" altLang="ja-JP" sz="2000" i="1" dirty="0" err="1" smtClean="0">
                <a:solidFill>
                  <a:schemeClr val="tx1">
                    <a:lumMod val="75000"/>
                    <a:lumOff val="25000"/>
                  </a:schemeClr>
                </a:solidFill>
                <a:latin typeface="Times New Roman" panose="02020603050405020304" pitchFamily="18" charset="0"/>
                <a:cs typeface="Times New Roman" panose="02020603050405020304" pitchFamily="18" charset="0"/>
              </a:rPr>
              <a:t>i</a:t>
            </a:r>
            <a:r>
              <a:rPr kumimoji="1" lang="en-US" altLang="ja-JP" sz="2000" i="1" dirty="0" smtClean="0">
                <a:solidFill>
                  <a:schemeClr val="tx1">
                    <a:lumMod val="75000"/>
                    <a:lumOff val="25000"/>
                  </a:schemeClr>
                </a:solidFill>
                <a:latin typeface="Times New Roman" panose="02020603050405020304" pitchFamily="18" charset="0"/>
                <a:cs typeface="Times New Roman" panose="02020603050405020304" pitchFamily="18" charset="0"/>
              </a:rPr>
              <a:t> = 1</a:t>
            </a:r>
            <a:r>
              <a:rPr kumimoji="1" lang="en-US" altLang="ja-JP" sz="2000" dirty="0" smtClean="0">
                <a:solidFill>
                  <a:schemeClr val="tx1">
                    <a:lumMod val="75000"/>
                    <a:lumOff val="25000"/>
                  </a:schemeClr>
                </a:solidFill>
                <a:latin typeface="Times New Roman" panose="02020603050405020304" pitchFamily="18" charset="0"/>
                <a:cs typeface="Times New Roman" panose="02020603050405020304" pitchFamily="18" charset="0"/>
              </a:rPr>
              <a:t> to </a:t>
            </a:r>
            <a:r>
              <a:rPr kumimoji="1" lang="en-US" altLang="ja-JP" sz="2000" i="1" dirty="0" smtClean="0">
                <a:solidFill>
                  <a:schemeClr val="tx1">
                    <a:lumMod val="75000"/>
                    <a:lumOff val="25000"/>
                  </a:schemeClr>
                </a:solidFill>
                <a:latin typeface="Times New Roman" panose="02020603050405020304" pitchFamily="18" charset="0"/>
                <a:cs typeface="Times New Roman" panose="02020603050405020304" pitchFamily="18" charset="0"/>
              </a:rPr>
              <a:t>N</a:t>
            </a:r>
            <a:endParaRPr kumimoji="1" lang="ja-JP" altLang="en-US" sz="2000" i="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18" name="テキスト ボックス 17"/>
          <p:cNvSpPr txBox="1"/>
          <p:nvPr/>
        </p:nvSpPr>
        <p:spPr>
          <a:xfrm>
            <a:off x="533679" y="4082261"/>
            <a:ext cx="1558979" cy="400110"/>
          </a:xfrm>
          <a:prstGeom prst="rect">
            <a:avLst/>
          </a:prstGeom>
          <a:noFill/>
        </p:spPr>
        <p:txBody>
          <a:bodyPr wrap="square" rtlCol="0">
            <a:spAutoFit/>
          </a:bodyPr>
          <a:lstStyle/>
          <a:p>
            <a:r>
              <a:rPr kumimoji="1" lang="en-US" altLang="ja-JP" sz="2000" dirty="0" err="1" smtClean="0">
                <a:solidFill>
                  <a:schemeClr val="tx1">
                    <a:lumMod val="75000"/>
                    <a:lumOff val="25000"/>
                  </a:schemeClr>
                </a:solidFill>
                <a:latin typeface="Times New Roman" panose="02020603050405020304" pitchFamily="18" charset="0"/>
                <a:cs typeface="Times New Roman" panose="02020603050405020304" pitchFamily="18" charset="0"/>
              </a:rPr>
              <a:t>Endfor</a:t>
            </a:r>
            <a:endParaRPr kumimoji="1" lang="ja-JP" altLang="en-US" sz="20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pic>
        <p:nvPicPr>
          <p:cNvPr id="19" name="コンテンツ プレースホルダー 7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415945" y="2131164"/>
            <a:ext cx="4951374" cy="3713531"/>
          </a:xfrm>
          <a:prstGeom prst="rect">
            <a:avLst/>
          </a:prstGeom>
        </p:spPr>
      </p:pic>
      <p:sp>
        <p:nvSpPr>
          <p:cNvPr id="20" name="楕円 19"/>
          <p:cNvSpPr/>
          <p:nvPr/>
        </p:nvSpPr>
        <p:spPr>
          <a:xfrm>
            <a:off x="6598508" y="3200400"/>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楕円 20"/>
          <p:cNvSpPr/>
          <p:nvPr/>
        </p:nvSpPr>
        <p:spPr>
          <a:xfrm>
            <a:off x="8723424" y="3146400"/>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楕円 21"/>
          <p:cNvSpPr/>
          <p:nvPr/>
        </p:nvSpPr>
        <p:spPr>
          <a:xfrm>
            <a:off x="8839204" y="4650267"/>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3" name="直線矢印コネクタ 22"/>
          <p:cNvCxnSpPr/>
          <p:nvPr/>
        </p:nvCxnSpPr>
        <p:spPr>
          <a:xfrm flipH="1">
            <a:off x="8359524" y="3247784"/>
            <a:ext cx="371789" cy="311655"/>
          </a:xfrm>
          <a:prstGeom prst="straightConnector1">
            <a:avLst/>
          </a:prstGeom>
          <a:ln w="28575">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4" name="楕円 23"/>
          <p:cNvSpPr/>
          <p:nvPr/>
        </p:nvSpPr>
        <p:spPr>
          <a:xfrm>
            <a:off x="8274910" y="3554626"/>
            <a:ext cx="108000" cy="108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5" name="テキスト ボックス 24"/>
              <p:cNvSpPr txBox="1"/>
              <p:nvPr/>
            </p:nvSpPr>
            <p:spPr>
              <a:xfrm>
                <a:off x="8839204" y="3146400"/>
                <a:ext cx="317972"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1</m:t>
                          </m:r>
                        </m:sub>
                      </m:sSub>
                    </m:oMath>
                  </m:oMathPara>
                </a14:m>
                <a:endParaRPr kumimoji="1" lang="ja-JP" altLang="en-US" sz="2000" dirty="0"/>
              </a:p>
            </p:txBody>
          </p:sp>
        </mc:Choice>
        <mc:Fallback xmlns="">
          <p:sp>
            <p:nvSpPr>
              <p:cNvPr id="25" name="テキスト ボックス 24"/>
              <p:cNvSpPr txBox="1">
                <a:spLocks noRot="1" noChangeAspect="1" noMove="1" noResize="1" noEditPoints="1" noAdjustHandles="1" noChangeArrowheads="1" noChangeShapeType="1" noTextEdit="1"/>
              </p:cNvSpPr>
              <p:nvPr/>
            </p:nvSpPr>
            <p:spPr>
              <a:xfrm>
                <a:off x="8839204" y="3146400"/>
                <a:ext cx="317972" cy="307777"/>
              </a:xfrm>
              <a:prstGeom prst="rect">
                <a:avLst/>
              </a:prstGeom>
              <a:blipFill>
                <a:blip r:embed="rId9"/>
                <a:stretch>
                  <a:fillRect l="-7692" r="-5769" b="-1764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テキスト ボックス 25"/>
              <p:cNvSpPr txBox="1"/>
              <p:nvPr/>
            </p:nvSpPr>
            <p:spPr>
              <a:xfrm>
                <a:off x="7891848" y="3756002"/>
                <a:ext cx="304699"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m:t>
                          </m:r>
                        </m:sub>
                      </m:sSub>
                    </m:oMath>
                  </m:oMathPara>
                </a14:m>
                <a:endParaRPr kumimoji="1" lang="ja-JP" altLang="en-US" sz="2000" dirty="0"/>
              </a:p>
            </p:txBody>
          </p:sp>
        </mc:Choice>
        <mc:Fallback xmlns="">
          <p:sp>
            <p:nvSpPr>
              <p:cNvPr id="26" name="テキスト ボックス 25"/>
              <p:cNvSpPr txBox="1">
                <a:spLocks noRot="1" noChangeAspect="1" noMove="1" noResize="1" noEditPoints="1" noAdjustHandles="1" noChangeArrowheads="1" noChangeShapeType="1" noTextEdit="1"/>
              </p:cNvSpPr>
              <p:nvPr/>
            </p:nvSpPr>
            <p:spPr>
              <a:xfrm>
                <a:off x="7891848" y="3756002"/>
                <a:ext cx="304699" cy="307777"/>
              </a:xfrm>
              <a:prstGeom prst="rect">
                <a:avLst/>
              </a:prstGeom>
              <a:blipFill>
                <a:blip r:embed="rId10"/>
                <a:stretch>
                  <a:fillRect l="-10000" r="-2000" b="-13725"/>
                </a:stretch>
              </a:blipFill>
            </p:spPr>
            <p:txBody>
              <a:bodyPr/>
              <a:lstStyle/>
              <a:p>
                <a:r>
                  <a:rPr lang="ja-JP" altLang="en-US">
                    <a:noFill/>
                  </a:rPr>
                  <a:t> </a:t>
                </a:r>
              </a:p>
            </p:txBody>
          </p:sp>
        </mc:Fallback>
      </mc:AlternateContent>
      <p:cxnSp>
        <p:nvCxnSpPr>
          <p:cNvPr id="27" name="直線矢印コネクタ 26"/>
          <p:cNvCxnSpPr/>
          <p:nvPr/>
        </p:nvCxnSpPr>
        <p:spPr>
          <a:xfrm>
            <a:off x="6712429" y="3289707"/>
            <a:ext cx="825193" cy="318919"/>
          </a:xfrm>
          <a:prstGeom prst="straightConnector1">
            <a:avLst/>
          </a:prstGeom>
          <a:ln w="28575">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p:cNvCxnSpPr/>
          <p:nvPr/>
        </p:nvCxnSpPr>
        <p:spPr>
          <a:xfrm flipV="1">
            <a:off x="7248185" y="3764454"/>
            <a:ext cx="464488" cy="25407"/>
          </a:xfrm>
          <a:prstGeom prst="straightConnector1">
            <a:avLst/>
          </a:prstGeom>
          <a:ln w="28575">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p:cNvCxnSpPr/>
          <p:nvPr/>
        </p:nvCxnSpPr>
        <p:spPr>
          <a:xfrm flipV="1">
            <a:off x="7394369" y="4133803"/>
            <a:ext cx="410980" cy="476421"/>
          </a:xfrm>
          <a:prstGeom prst="straightConnector1">
            <a:avLst/>
          </a:prstGeom>
          <a:ln w="28575">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0" name="直線矢印コネクタ 29"/>
          <p:cNvCxnSpPr/>
          <p:nvPr/>
        </p:nvCxnSpPr>
        <p:spPr>
          <a:xfrm flipH="1" flipV="1">
            <a:off x="8469864" y="4309256"/>
            <a:ext cx="361560" cy="341012"/>
          </a:xfrm>
          <a:prstGeom prst="straightConnector1">
            <a:avLst/>
          </a:prstGeom>
          <a:ln w="28575">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31" name="楕円 30"/>
          <p:cNvSpPr/>
          <p:nvPr/>
        </p:nvSpPr>
        <p:spPr>
          <a:xfrm>
            <a:off x="8402596" y="4213656"/>
            <a:ext cx="108000" cy="108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楕円 31"/>
          <p:cNvSpPr/>
          <p:nvPr/>
        </p:nvSpPr>
        <p:spPr>
          <a:xfrm>
            <a:off x="7776516" y="4032423"/>
            <a:ext cx="108000" cy="108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楕円 32"/>
          <p:cNvSpPr/>
          <p:nvPr/>
        </p:nvSpPr>
        <p:spPr>
          <a:xfrm>
            <a:off x="7731205" y="3715265"/>
            <a:ext cx="108000" cy="108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楕円 33"/>
          <p:cNvSpPr/>
          <p:nvPr/>
        </p:nvSpPr>
        <p:spPr>
          <a:xfrm>
            <a:off x="7549971" y="3571100"/>
            <a:ext cx="108000" cy="108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5" name="テキスト ボックス 34"/>
              <p:cNvSpPr txBox="1"/>
              <p:nvPr/>
            </p:nvSpPr>
            <p:spPr>
              <a:xfrm>
                <a:off x="6887733" y="5680382"/>
                <a:ext cx="2033839" cy="338554"/>
              </a:xfrm>
              <a:prstGeom prst="rect">
                <a:avLst/>
              </a:prstGeom>
              <a:noFill/>
            </p:spPr>
            <p:txBody>
              <a:bodyPr wrap="square" rtlCol="0">
                <a:spAutoFit/>
              </a:bodyPr>
              <a:lstStyle/>
              <a:p>
                <a:r>
                  <a:rPr kumimoji="1" lang="ja-JP" altLang="en-US" sz="1600" dirty="0" smtClean="0"/>
                  <a:t>：</a:t>
                </a:r>
                <a:r>
                  <a:rPr kumimoji="1" lang="en-US" altLang="ja-JP" sz="1600" dirty="0" smtClean="0"/>
                  <a:t>solution</a:t>
                </a:r>
                <a:r>
                  <a:rPr kumimoji="1" lang="ja-JP" altLang="en-US" sz="1600" dirty="0" smtClean="0"/>
                  <a:t> </a:t>
                </a:r>
                <a14:m>
                  <m:oMath xmlns:m="http://schemas.openxmlformats.org/officeDocument/2006/math">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𝑥</m:t>
                        </m:r>
                      </m:e>
                      <m:sub>
                        <m:r>
                          <a:rPr kumimoji="1" lang="en-US" altLang="ja-JP" sz="1600" b="0" i="1" smtClean="0">
                            <a:latin typeface="Cambria Math" panose="02040503050406030204" pitchFamily="18" charset="0"/>
                          </a:rPr>
                          <m:t>𝑖</m:t>
                        </m:r>
                      </m:sub>
                    </m:sSub>
                  </m:oMath>
                </a14:m>
                <a:endParaRPr kumimoji="1" lang="ja-JP" altLang="en-US" sz="1600" dirty="0"/>
              </a:p>
            </p:txBody>
          </p:sp>
        </mc:Choice>
        <mc:Fallback xmlns="">
          <p:sp>
            <p:nvSpPr>
              <p:cNvPr id="35" name="テキスト ボックス 34"/>
              <p:cNvSpPr txBox="1">
                <a:spLocks noRot="1" noChangeAspect="1" noMove="1" noResize="1" noEditPoints="1" noAdjustHandles="1" noChangeArrowheads="1" noChangeShapeType="1" noTextEdit="1"/>
              </p:cNvSpPr>
              <p:nvPr/>
            </p:nvSpPr>
            <p:spPr>
              <a:xfrm>
                <a:off x="6887733" y="5680382"/>
                <a:ext cx="2033839" cy="338554"/>
              </a:xfrm>
              <a:prstGeom prst="rect">
                <a:avLst/>
              </a:prstGeom>
              <a:blipFill>
                <a:blip r:embed="rId11"/>
                <a:stretch>
                  <a:fillRect l="-1796" t="-5455" b="-2363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6" name="テキスト ボックス 35"/>
              <p:cNvSpPr txBox="1"/>
              <p:nvPr/>
            </p:nvSpPr>
            <p:spPr>
              <a:xfrm>
                <a:off x="6895144" y="3718978"/>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3</m:t>
                          </m:r>
                        </m:sub>
                      </m:sSub>
                    </m:oMath>
                  </m:oMathPara>
                </a14:m>
                <a:endParaRPr kumimoji="1" lang="ja-JP" altLang="en-US" sz="2000" dirty="0"/>
              </a:p>
            </p:txBody>
          </p:sp>
        </mc:Choice>
        <mc:Fallback xmlns="">
          <p:sp>
            <p:nvSpPr>
              <p:cNvPr id="36" name="テキスト ボックス 35"/>
              <p:cNvSpPr txBox="1">
                <a:spLocks noRot="1" noChangeAspect="1" noMove="1" noResize="1" noEditPoints="1" noAdjustHandles="1" noChangeArrowheads="1" noChangeShapeType="1" noTextEdit="1"/>
              </p:cNvSpPr>
              <p:nvPr/>
            </p:nvSpPr>
            <p:spPr>
              <a:xfrm>
                <a:off x="6895144" y="3718978"/>
                <a:ext cx="323935" cy="307777"/>
              </a:xfrm>
              <a:prstGeom prst="rect">
                <a:avLst/>
              </a:prstGeom>
              <a:blipFill>
                <a:blip r:embed="rId12"/>
                <a:stretch>
                  <a:fillRect l="-7547" r="-7547" b="-196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7" name="テキスト ボックス 36"/>
              <p:cNvSpPr txBox="1"/>
              <p:nvPr/>
            </p:nvSpPr>
            <p:spPr>
              <a:xfrm>
                <a:off x="7019000" y="4638814"/>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4</m:t>
                          </m:r>
                        </m:sub>
                      </m:sSub>
                    </m:oMath>
                  </m:oMathPara>
                </a14:m>
                <a:endParaRPr kumimoji="1" lang="ja-JP" altLang="en-US" sz="2000" dirty="0"/>
              </a:p>
            </p:txBody>
          </p:sp>
        </mc:Choice>
        <mc:Fallback xmlns="">
          <p:sp>
            <p:nvSpPr>
              <p:cNvPr id="37" name="テキスト ボックス 36"/>
              <p:cNvSpPr txBox="1">
                <a:spLocks noRot="1" noChangeAspect="1" noMove="1" noResize="1" noEditPoints="1" noAdjustHandles="1" noChangeArrowheads="1" noChangeShapeType="1" noTextEdit="1"/>
              </p:cNvSpPr>
              <p:nvPr/>
            </p:nvSpPr>
            <p:spPr>
              <a:xfrm>
                <a:off x="7019000" y="4638814"/>
                <a:ext cx="323935" cy="307777"/>
              </a:xfrm>
              <a:prstGeom prst="rect">
                <a:avLst/>
              </a:prstGeom>
              <a:blipFill>
                <a:blip r:embed="rId13"/>
                <a:stretch>
                  <a:fillRect l="-7407" r="-3704"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8" name="テキスト ボックス 37"/>
              <p:cNvSpPr txBox="1"/>
              <p:nvPr/>
            </p:nvSpPr>
            <p:spPr>
              <a:xfrm>
                <a:off x="6387587" y="3222335"/>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2</m:t>
                          </m:r>
                        </m:sub>
                      </m:sSub>
                    </m:oMath>
                  </m:oMathPara>
                </a14:m>
                <a:endParaRPr kumimoji="1" lang="ja-JP" altLang="en-US" sz="2000" dirty="0"/>
              </a:p>
            </p:txBody>
          </p:sp>
        </mc:Choice>
        <mc:Fallback xmlns="">
          <p:sp>
            <p:nvSpPr>
              <p:cNvPr id="38" name="テキスト ボックス 37"/>
              <p:cNvSpPr txBox="1">
                <a:spLocks noRot="1" noChangeAspect="1" noMove="1" noResize="1" noEditPoints="1" noAdjustHandles="1" noChangeArrowheads="1" noChangeShapeType="1" noTextEdit="1"/>
              </p:cNvSpPr>
              <p:nvPr/>
            </p:nvSpPr>
            <p:spPr>
              <a:xfrm>
                <a:off x="6387587" y="3222335"/>
                <a:ext cx="323935" cy="307777"/>
              </a:xfrm>
              <a:prstGeom prst="rect">
                <a:avLst/>
              </a:prstGeom>
              <a:blipFill>
                <a:blip r:embed="rId14"/>
                <a:stretch>
                  <a:fillRect l="-9434" r="-5660"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9" name="テキスト ボックス 38"/>
              <p:cNvSpPr txBox="1"/>
              <p:nvPr/>
            </p:nvSpPr>
            <p:spPr>
              <a:xfrm>
                <a:off x="8623269" y="4691499"/>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5</m:t>
                          </m:r>
                        </m:sub>
                      </m:sSub>
                    </m:oMath>
                  </m:oMathPara>
                </a14:m>
                <a:endParaRPr kumimoji="1" lang="ja-JP" altLang="en-US" sz="2000" dirty="0"/>
              </a:p>
            </p:txBody>
          </p:sp>
        </mc:Choice>
        <mc:Fallback xmlns="">
          <p:sp>
            <p:nvSpPr>
              <p:cNvPr id="39" name="テキスト ボックス 38"/>
              <p:cNvSpPr txBox="1">
                <a:spLocks noRot="1" noChangeAspect="1" noMove="1" noResize="1" noEditPoints="1" noAdjustHandles="1" noChangeArrowheads="1" noChangeShapeType="1" noTextEdit="1"/>
              </p:cNvSpPr>
              <p:nvPr/>
            </p:nvSpPr>
            <p:spPr>
              <a:xfrm>
                <a:off x="8623269" y="4691499"/>
                <a:ext cx="323935" cy="307777"/>
              </a:xfrm>
              <a:prstGeom prst="rect">
                <a:avLst/>
              </a:prstGeom>
              <a:blipFill>
                <a:blip r:embed="rId15"/>
                <a:stretch>
                  <a:fillRect l="-9434" r="-5660"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0" name="テキスト ボックス 39"/>
              <p:cNvSpPr txBox="1"/>
              <p:nvPr/>
            </p:nvSpPr>
            <p:spPr>
              <a:xfrm>
                <a:off x="8559116" y="3372942"/>
                <a:ext cx="321177"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solidFill>
                                <a:srgbClr val="FF0000"/>
                              </a:solidFill>
                              <a:latin typeface="Cambria Math" panose="02040503050406030204" pitchFamily="18" charset="0"/>
                            </a:rPr>
                          </m:ctrlPr>
                        </m:sSubPr>
                        <m:e>
                          <m:r>
                            <a:rPr kumimoji="1" lang="en-US" altLang="ja-JP" sz="2000" b="0" i="1" smtClean="0">
                              <a:solidFill>
                                <a:srgbClr val="FF0000"/>
                              </a:solidFill>
                              <a:latin typeface="Cambria Math" panose="02040503050406030204" pitchFamily="18" charset="0"/>
                            </a:rPr>
                            <m:t>𝑣</m:t>
                          </m:r>
                        </m:e>
                        <m:sub>
                          <m:r>
                            <a:rPr kumimoji="1" lang="en-US" altLang="ja-JP" sz="2000" b="0" i="1" smtClean="0">
                              <a:solidFill>
                                <a:srgbClr val="FF0000"/>
                              </a:solidFill>
                              <a:latin typeface="Cambria Math" panose="02040503050406030204" pitchFamily="18" charset="0"/>
                            </a:rPr>
                            <m:t>1</m:t>
                          </m:r>
                        </m:sub>
                      </m:sSub>
                    </m:oMath>
                  </m:oMathPara>
                </a14:m>
                <a:endParaRPr kumimoji="1" lang="ja-JP" altLang="en-US" sz="2000" dirty="0">
                  <a:solidFill>
                    <a:srgbClr val="FF0000"/>
                  </a:solidFill>
                </a:endParaRPr>
              </a:p>
            </p:txBody>
          </p:sp>
        </mc:Choice>
        <mc:Fallback xmlns="">
          <p:sp>
            <p:nvSpPr>
              <p:cNvPr id="40" name="テキスト ボックス 39"/>
              <p:cNvSpPr txBox="1">
                <a:spLocks noRot="1" noChangeAspect="1" noMove="1" noResize="1" noEditPoints="1" noAdjustHandles="1" noChangeArrowheads="1" noChangeShapeType="1" noTextEdit="1"/>
              </p:cNvSpPr>
              <p:nvPr/>
            </p:nvSpPr>
            <p:spPr>
              <a:xfrm>
                <a:off x="8559116" y="3372942"/>
                <a:ext cx="321177" cy="307777"/>
              </a:xfrm>
              <a:prstGeom prst="rect">
                <a:avLst/>
              </a:prstGeom>
              <a:blipFill>
                <a:blip r:embed="rId16"/>
                <a:stretch>
                  <a:fillRect l="-7547" r="-5660" b="-1764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1" name="テキスト ボックス 40"/>
              <p:cNvSpPr txBox="1"/>
              <p:nvPr/>
            </p:nvSpPr>
            <p:spPr>
              <a:xfrm>
                <a:off x="8637376" y="4180250"/>
                <a:ext cx="327141"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solidFill>
                                <a:srgbClr val="FF0000"/>
                              </a:solidFill>
                              <a:latin typeface="Cambria Math" panose="02040503050406030204" pitchFamily="18" charset="0"/>
                            </a:rPr>
                          </m:ctrlPr>
                        </m:sSubPr>
                        <m:e>
                          <m:r>
                            <a:rPr kumimoji="1" lang="en-US" altLang="ja-JP" sz="2000" b="0" i="1" smtClean="0">
                              <a:solidFill>
                                <a:srgbClr val="FF0000"/>
                              </a:solidFill>
                              <a:latin typeface="Cambria Math" panose="02040503050406030204" pitchFamily="18" charset="0"/>
                            </a:rPr>
                            <m:t>𝑣</m:t>
                          </m:r>
                        </m:e>
                        <m:sub>
                          <m:r>
                            <a:rPr kumimoji="1" lang="en-US" altLang="ja-JP" sz="2000" b="0" i="1" smtClean="0">
                              <a:solidFill>
                                <a:srgbClr val="FF0000"/>
                              </a:solidFill>
                              <a:latin typeface="Cambria Math" panose="02040503050406030204" pitchFamily="18" charset="0"/>
                            </a:rPr>
                            <m:t>5</m:t>
                          </m:r>
                        </m:sub>
                      </m:sSub>
                    </m:oMath>
                  </m:oMathPara>
                </a14:m>
                <a:endParaRPr kumimoji="1" lang="ja-JP" altLang="en-US" sz="2000" dirty="0">
                  <a:solidFill>
                    <a:srgbClr val="FF0000"/>
                  </a:solidFill>
                </a:endParaRPr>
              </a:p>
            </p:txBody>
          </p:sp>
        </mc:Choice>
        <mc:Fallback xmlns="">
          <p:sp>
            <p:nvSpPr>
              <p:cNvPr id="41" name="テキスト ボックス 40"/>
              <p:cNvSpPr txBox="1">
                <a:spLocks noRot="1" noChangeAspect="1" noMove="1" noResize="1" noEditPoints="1" noAdjustHandles="1" noChangeArrowheads="1" noChangeShapeType="1" noTextEdit="1"/>
              </p:cNvSpPr>
              <p:nvPr/>
            </p:nvSpPr>
            <p:spPr>
              <a:xfrm>
                <a:off x="8637376" y="4180250"/>
                <a:ext cx="327141" cy="307777"/>
              </a:xfrm>
              <a:prstGeom prst="rect">
                <a:avLst/>
              </a:prstGeom>
              <a:blipFill>
                <a:blip r:embed="rId17"/>
                <a:stretch>
                  <a:fillRect l="-9259" r="-5556"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2" name="テキスト ボックス 41"/>
              <p:cNvSpPr txBox="1"/>
              <p:nvPr/>
            </p:nvSpPr>
            <p:spPr>
              <a:xfrm>
                <a:off x="7146324" y="4184367"/>
                <a:ext cx="316176"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solidFill>
                                <a:srgbClr val="FF0000"/>
                              </a:solidFill>
                              <a:latin typeface="Cambria Math" panose="02040503050406030204" pitchFamily="18" charset="0"/>
                            </a:rPr>
                          </m:ctrlPr>
                        </m:sSubPr>
                        <m:e>
                          <m:r>
                            <a:rPr kumimoji="1" lang="en-US" altLang="ja-JP" sz="2000" b="0" i="1" smtClean="0">
                              <a:solidFill>
                                <a:srgbClr val="FF0000"/>
                              </a:solidFill>
                              <a:latin typeface="Cambria Math" panose="02040503050406030204" pitchFamily="18" charset="0"/>
                            </a:rPr>
                            <m:t>𝑣</m:t>
                          </m:r>
                        </m:e>
                        <m:sub>
                          <m:r>
                            <a:rPr kumimoji="1" lang="en-US" altLang="ja-JP" sz="2000" b="0" i="1" smtClean="0">
                              <a:solidFill>
                                <a:srgbClr val="FF0000"/>
                              </a:solidFill>
                              <a:latin typeface="Cambria Math" panose="02040503050406030204" pitchFamily="18" charset="0"/>
                            </a:rPr>
                            <m:t>4</m:t>
                          </m:r>
                        </m:sub>
                      </m:sSub>
                    </m:oMath>
                  </m:oMathPara>
                </a14:m>
                <a:endParaRPr kumimoji="1" lang="ja-JP" altLang="en-US" sz="2000" dirty="0">
                  <a:solidFill>
                    <a:srgbClr val="FF0000"/>
                  </a:solidFill>
                </a:endParaRPr>
              </a:p>
            </p:txBody>
          </p:sp>
        </mc:Choice>
        <mc:Fallback xmlns="">
          <p:sp>
            <p:nvSpPr>
              <p:cNvPr id="42" name="テキスト ボックス 41"/>
              <p:cNvSpPr txBox="1">
                <a:spLocks noRot="1" noChangeAspect="1" noMove="1" noResize="1" noEditPoints="1" noAdjustHandles="1" noChangeArrowheads="1" noChangeShapeType="1" noTextEdit="1"/>
              </p:cNvSpPr>
              <p:nvPr/>
            </p:nvSpPr>
            <p:spPr>
              <a:xfrm>
                <a:off x="7146324" y="4184367"/>
                <a:ext cx="316176" cy="307777"/>
              </a:xfrm>
              <a:prstGeom prst="rect">
                <a:avLst/>
              </a:prstGeom>
              <a:blipFill>
                <a:blip r:embed="rId18"/>
                <a:stretch>
                  <a:fillRect l="-7692" r="-5769" b="-1764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3" name="テキスト ボックス 42"/>
              <p:cNvSpPr txBox="1"/>
              <p:nvPr/>
            </p:nvSpPr>
            <p:spPr>
              <a:xfrm>
                <a:off x="7311081" y="3768350"/>
                <a:ext cx="327141"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solidFill>
                                <a:srgbClr val="FF0000"/>
                              </a:solidFill>
                              <a:latin typeface="Cambria Math" panose="02040503050406030204" pitchFamily="18" charset="0"/>
                            </a:rPr>
                          </m:ctrlPr>
                        </m:sSubPr>
                        <m:e>
                          <m:r>
                            <a:rPr kumimoji="1" lang="en-US" altLang="ja-JP" sz="2000" b="0" i="1" smtClean="0">
                              <a:solidFill>
                                <a:srgbClr val="FF0000"/>
                              </a:solidFill>
                              <a:latin typeface="Cambria Math" panose="02040503050406030204" pitchFamily="18" charset="0"/>
                            </a:rPr>
                            <m:t>𝑣</m:t>
                          </m:r>
                        </m:e>
                        <m:sub>
                          <m:r>
                            <a:rPr kumimoji="1" lang="en-US" altLang="ja-JP" sz="2000" b="0" i="1" smtClean="0">
                              <a:solidFill>
                                <a:srgbClr val="FF0000"/>
                              </a:solidFill>
                              <a:latin typeface="Cambria Math" panose="02040503050406030204" pitchFamily="18" charset="0"/>
                            </a:rPr>
                            <m:t>3</m:t>
                          </m:r>
                        </m:sub>
                      </m:sSub>
                    </m:oMath>
                  </m:oMathPara>
                </a14:m>
                <a:endParaRPr kumimoji="1" lang="ja-JP" altLang="en-US" sz="2000" dirty="0">
                  <a:solidFill>
                    <a:srgbClr val="FF0000"/>
                  </a:solidFill>
                </a:endParaRPr>
              </a:p>
            </p:txBody>
          </p:sp>
        </mc:Choice>
        <mc:Fallback xmlns="">
          <p:sp>
            <p:nvSpPr>
              <p:cNvPr id="43" name="テキスト ボックス 42"/>
              <p:cNvSpPr txBox="1">
                <a:spLocks noRot="1" noChangeAspect="1" noMove="1" noResize="1" noEditPoints="1" noAdjustHandles="1" noChangeArrowheads="1" noChangeShapeType="1" noTextEdit="1"/>
              </p:cNvSpPr>
              <p:nvPr/>
            </p:nvSpPr>
            <p:spPr>
              <a:xfrm>
                <a:off x="7311081" y="3768350"/>
                <a:ext cx="327141" cy="307777"/>
              </a:xfrm>
              <a:prstGeom prst="rect">
                <a:avLst/>
              </a:prstGeom>
              <a:blipFill>
                <a:blip r:embed="rId19"/>
                <a:stretch>
                  <a:fillRect l="-7407" r="-7407" b="-196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4" name="テキスト ボックス 43"/>
              <p:cNvSpPr txBox="1"/>
              <p:nvPr/>
            </p:nvSpPr>
            <p:spPr>
              <a:xfrm>
                <a:off x="7055705" y="3129914"/>
                <a:ext cx="327141"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solidFill>
                                <a:srgbClr val="FF0000"/>
                              </a:solidFill>
                              <a:latin typeface="Cambria Math" panose="02040503050406030204" pitchFamily="18" charset="0"/>
                            </a:rPr>
                          </m:ctrlPr>
                        </m:sSubPr>
                        <m:e>
                          <m:r>
                            <a:rPr kumimoji="1" lang="en-US" altLang="ja-JP" sz="2000" b="0" i="1" smtClean="0">
                              <a:solidFill>
                                <a:srgbClr val="FF0000"/>
                              </a:solidFill>
                              <a:latin typeface="Cambria Math" panose="02040503050406030204" pitchFamily="18" charset="0"/>
                            </a:rPr>
                            <m:t>𝑣</m:t>
                          </m:r>
                        </m:e>
                        <m:sub>
                          <m:r>
                            <a:rPr kumimoji="1" lang="en-US" altLang="ja-JP" sz="2000" b="0" i="1" smtClean="0">
                              <a:solidFill>
                                <a:srgbClr val="FF0000"/>
                              </a:solidFill>
                              <a:latin typeface="Cambria Math" panose="02040503050406030204" pitchFamily="18" charset="0"/>
                            </a:rPr>
                            <m:t>2</m:t>
                          </m:r>
                        </m:sub>
                      </m:sSub>
                    </m:oMath>
                  </m:oMathPara>
                </a14:m>
                <a:endParaRPr kumimoji="1" lang="ja-JP" altLang="en-US" sz="2000" dirty="0">
                  <a:solidFill>
                    <a:srgbClr val="FF0000"/>
                  </a:solidFill>
                </a:endParaRPr>
              </a:p>
            </p:txBody>
          </p:sp>
        </mc:Choice>
        <mc:Fallback xmlns="">
          <p:sp>
            <p:nvSpPr>
              <p:cNvPr id="44" name="テキスト ボックス 43"/>
              <p:cNvSpPr txBox="1">
                <a:spLocks noRot="1" noChangeAspect="1" noMove="1" noResize="1" noEditPoints="1" noAdjustHandles="1" noChangeArrowheads="1" noChangeShapeType="1" noTextEdit="1"/>
              </p:cNvSpPr>
              <p:nvPr/>
            </p:nvSpPr>
            <p:spPr>
              <a:xfrm>
                <a:off x="7055705" y="3129914"/>
                <a:ext cx="327141" cy="307777"/>
              </a:xfrm>
              <a:prstGeom prst="rect">
                <a:avLst/>
              </a:prstGeom>
              <a:blipFill>
                <a:blip r:embed="rId20"/>
                <a:stretch>
                  <a:fillRect l="-7407" r="-7407" b="-19608"/>
                </a:stretch>
              </a:blipFill>
            </p:spPr>
            <p:txBody>
              <a:bodyPr/>
              <a:lstStyle/>
              <a:p>
                <a:r>
                  <a:rPr lang="ja-JP" altLang="en-US">
                    <a:noFill/>
                  </a:rPr>
                  <a:t> </a:t>
                </a:r>
              </a:p>
            </p:txBody>
          </p:sp>
        </mc:Fallback>
      </mc:AlternateContent>
      <p:sp>
        <p:nvSpPr>
          <p:cNvPr id="45" name="楕円 44"/>
          <p:cNvSpPr/>
          <p:nvPr/>
        </p:nvSpPr>
        <p:spPr>
          <a:xfrm>
            <a:off x="7286369" y="4604956"/>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楕円 45"/>
          <p:cNvSpPr/>
          <p:nvPr/>
        </p:nvSpPr>
        <p:spPr>
          <a:xfrm>
            <a:off x="6779733" y="5779522"/>
            <a:ext cx="144000" cy="144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47" name="テキスト ボックス 46"/>
              <p:cNvSpPr txBox="1"/>
              <p:nvPr/>
            </p:nvSpPr>
            <p:spPr>
              <a:xfrm>
                <a:off x="7055705" y="5997484"/>
                <a:ext cx="2557431" cy="246221"/>
              </a:xfrm>
              <a:prstGeom prst="rect">
                <a:avLst/>
              </a:prstGeom>
              <a:noFill/>
            </p:spPr>
            <p:txBody>
              <a:bodyPr wrap="none" lIns="0" tIns="0" rIns="0" bIns="0" rtlCol="0">
                <a:spAutoFit/>
              </a:bodyPr>
              <a:lstStyle/>
              <a:p>
                <a:r>
                  <a:rPr kumimoji="1" lang="en-US" altLang="ja-JP" sz="1600" dirty="0" smtClean="0"/>
                  <a:t>: the current best solution </a:t>
                </a:r>
                <a14:m>
                  <m:oMath xmlns:m="http://schemas.openxmlformats.org/officeDocument/2006/math">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𝑥</m:t>
                        </m:r>
                      </m:e>
                      <m:sub>
                        <m:r>
                          <a:rPr kumimoji="1" lang="en-US" altLang="ja-JP" sz="1600" b="0" i="1" smtClean="0">
                            <a:latin typeface="Cambria Math" panose="02040503050406030204" pitchFamily="18" charset="0"/>
                          </a:rPr>
                          <m:t>∗</m:t>
                        </m:r>
                      </m:sub>
                    </m:sSub>
                  </m:oMath>
                </a14:m>
                <a:endParaRPr kumimoji="1" lang="ja-JP" altLang="en-US" sz="1600" dirty="0"/>
              </a:p>
            </p:txBody>
          </p:sp>
        </mc:Choice>
        <mc:Fallback xmlns="">
          <p:sp>
            <p:nvSpPr>
              <p:cNvPr id="47" name="テキスト ボックス 46"/>
              <p:cNvSpPr txBox="1">
                <a:spLocks noRot="1" noChangeAspect="1" noMove="1" noResize="1" noEditPoints="1" noAdjustHandles="1" noChangeArrowheads="1" noChangeShapeType="1" noTextEdit="1"/>
              </p:cNvSpPr>
              <p:nvPr/>
            </p:nvSpPr>
            <p:spPr>
              <a:xfrm>
                <a:off x="7055705" y="5997484"/>
                <a:ext cx="2557431" cy="246221"/>
              </a:xfrm>
              <a:prstGeom prst="rect">
                <a:avLst/>
              </a:prstGeom>
              <a:blipFill>
                <a:blip r:embed="rId21"/>
                <a:stretch>
                  <a:fillRect l="-4762" t="-30000" r="-476" b="-47500"/>
                </a:stretch>
              </a:blipFill>
            </p:spPr>
            <p:txBody>
              <a:bodyPr/>
              <a:lstStyle/>
              <a:p>
                <a:r>
                  <a:rPr lang="ja-JP" altLang="en-US">
                    <a:noFill/>
                  </a:rPr>
                  <a:t> </a:t>
                </a:r>
              </a:p>
            </p:txBody>
          </p:sp>
        </mc:Fallback>
      </mc:AlternateContent>
      <p:sp>
        <p:nvSpPr>
          <p:cNvPr id="48" name="楕円 47"/>
          <p:cNvSpPr/>
          <p:nvPr/>
        </p:nvSpPr>
        <p:spPr>
          <a:xfrm>
            <a:off x="8777572" y="5773941"/>
            <a:ext cx="144000" cy="144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テキスト ボックス 48"/>
          <p:cNvSpPr txBox="1"/>
          <p:nvPr/>
        </p:nvSpPr>
        <p:spPr>
          <a:xfrm>
            <a:off x="8987773" y="5708172"/>
            <a:ext cx="1766509" cy="246221"/>
          </a:xfrm>
          <a:prstGeom prst="rect">
            <a:avLst/>
          </a:prstGeom>
          <a:noFill/>
        </p:spPr>
        <p:txBody>
          <a:bodyPr wrap="none" lIns="0" tIns="0" rIns="0" bIns="0" rtlCol="0">
            <a:spAutoFit/>
          </a:bodyPr>
          <a:lstStyle/>
          <a:p>
            <a:r>
              <a:rPr kumimoji="1" lang="en-US" altLang="ja-JP" sz="1600" dirty="0" smtClean="0"/>
              <a:t>: solution candidate</a:t>
            </a:r>
            <a:endParaRPr kumimoji="1" lang="ja-JP" altLang="en-US" sz="1600" dirty="0"/>
          </a:p>
        </p:txBody>
      </p:sp>
      <p:sp>
        <p:nvSpPr>
          <p:cNvPr id="50" name="楕円 49"/>
          <p:cNvSpPr/>
          <p:nvPr/>
        </p:nvSpPr>
        <p:spPr>
          <a:xfrm>
            <a:off x="7133969" y="3735861"/>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51" name="テキスト ボックス 50"/>
              <p:cNvSpPr txBox="1"/>
              <p:nvPr/>
            </p:nvSpPr>
            <p:spPr>
              <a:xfrm>
                <a:off x="8241431" y="3625100"/>
                <a:ext cx="505971" cy="29290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kumimoji="1" lang="en-US" altLang="ja-JP" b="0" i="1" smtClean="0">
                              <a:solidFill>
                                <a:schemeClr val="accent6">
                                  <a:lumMod val="75000"/>
                                </a:schemeClr>
                              </a:solidFill>
                              <a:latin typeface="Cambria Math" panose="02040503050406030204" pitchFamily="18" charset="0"/>
                            </a:rPr>
                          </m:ctrlPr>
                        </m:sSubSupPr>
                        <m:e>
                          <m:r>
                            <a:rPr kumimoji="1" lang="en-US" altLang="ja-JP" b="0" i="1" smtClean="0">
                              <a:solidFill>
                                <a:schemeClr val="accent6">
                                  <a:lumMod val="75000"/>
                                </a:schemeClr>
                              </a:solidFill>
                              <a:latin typeface="Cambria Math" panose="02040503050406030204" pitchFamily="18" charset="0"/>
                            </a:rPr>
                            <m:t>𝑥</m:t>
                          </m:r>
                        </m:e>
                        <m:sub>
                          <m:r>
                            <a:rPr kumimoji="1" lang="en-US" altLang="ja-JP" b="0" i="1" smtClean="0">
                              <a:solidFill>
                                <a:schemeClr val="accent6">
                                  <a:lumMod val="75000"/>
                                </a:schemeClr>
                              </a:solidFill>
                              <a:latin typeface="Cambria Math" panose="02040503050406030204" pitchFamily="18" charset="0"/>
                            </a:rPr>
                            <m:t>𝑖</m:t>
                          </m:r>
                        </m:sub>
                        <m:sup>
                          <m:r>
                            <a:rPr kumimoji="1" lang="en-US" altLang="ja-JP" b="0" i="1" smtClean="0">
                              <a:solidFill>
                                <a:schemeClr val="accent6">
                                  <a:lumMod val="75000"/>
                                </a:schemeClr>
                              </a:solidFill>
                              <a:latin typeface="Cambria Math" panose="02040503050406030204" pitchFamily="18" charset="0"/>
                            </a:rPr>
                            <m:t>𝑡</m:t>
                          </m:r>
                          <m:r>
                            <a:rPr kumimoji="1" lang="en-US" altLang="ja-JP" b="0" i="1" smtClean="0">
                              <a:solidFill>
                                <a:schemeClr val="accent6">
                                  <a:lumMod val="75000"/>
                                </a:schemeClr>
                              </a:solidFill>
                              <a:latin typeface="Cambria Math" panose="02040503050406030204" pitchFamily="18" charset="0"/>
                            </a:rPr>
                            <m:t>+1</m:t>
                          </m:r>
                        </m:sup>
                      </m:sSubSup>
                    </m:oMath>
                  </m:oMathPara>
                </a14:m>
                <a:endParaRPr kumimoji="1" lang="ja-JP" altLang="en-US" dirty="0">
                  <a:solidFill>
                    <a:schemeClr val="accent6">
                      <a:lumMod val="75000"/>
                    </a:schemeClr>
                  </a:solidFill>
                </a:endParaRPr>
              </a:p>
            </p:txBody>
          </p:sp>
        </mc:Choice>
        <mc:Fallback xmlns="">
          <p:sp>
            <p:nvSpPr>
              <p:cNvPr id="51" name="テキスト ボックス 50"/>
              <p:cNvSpPr txBox="1">
                <a:spLocks noRot="1" noChangeAspect="1" noMove="1" noResize="1" noEditPoints="1" noAdjustHandles="1" noChangeArrowheads="1" noChangeShapeType="1" noTextEdit="1"/>
              </p:cNvSpPr>
              <p:nvPr/>
            </p:nvSpPr>
            <p:spPr>
              <a:xfrm>
                <a:off x="8241431" y="3625100"/>
                <a:ext cx="505971" cy="292901"/>
              </a:xfrm>
              <a:prstGeom prst="rect">
                <a:avLst/>
              </a:prstGeom>
              <a:blipFill>
                <a:blip r:embed="rId22"/>
                <a:stretch>
                  <a:fillRect l="-6024" r="-2410" b="-20833"/>
                </a:stretch>
              </a:blipFill>
            </p:spPr>
            <p:txBody>
              <a:bodyPr/>
              <a:lstStyle/>
              <a:p>
                <a:r>
                  <a:rPr lang="ja-JP" altLang="en-US">
                    <a:noFill/>
                  </a:rPr>
                  <a:t> </a:t>
                </a:r>
              </a:p>
            </p:txBody>
          </p:sp>
        </mc:Fallback>
      </mc:AlternateContent>
      <p:sp>
        <p:nvSpPr>
          <p:cNvPr id="52" name="星 5 51"/>
          <p:cNvSpPr/>
          <p:nvPr/>
        </p:nvSpPr>
        <p:spPr>
          <a:xfrm>
            <a:off x="7965364" y="3690459"/>
            <a:ext cx="144000" cy="144000"/>
          </a:xfrm>
          <a:prstGeom prst="star5">
            <a:avLst/>
          </a:prstGeom>
          <a:solidFill>
            <a:srgbClr val="FFFF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星 5 52"/>
          <p:cNvSpPr/>
          <p:nvPr/>
        </p:nvSpPr>
        <p:spPr>
          <a:xfrm>
            <a:off x="6772415" y="6058238"/>
            <a:ext cx="144000" cy="144000"/>
          </a:xfrm>
          <a:prstGeom prst="star5">
            <a:avLst/>
          </a:prstGeom>
          <a:solidFill>
            <a:srgbClr val="FFFF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9494679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0"/>
                                        </p:tgtEl>
                                        <p:attrNameLst>
                                          <p:attrName>style.visibility</p:attrName>
                                        </p:attrNameLst>
                                      </p:cBhvr>
                                      <p:to>
                                        <p:strVal val="visible"/>
                                      </p:to>
                                    </p:set>
                                    <p:animEffect transition="in" filter="fade">
                                      <p:cBhvr>
                                        <p:cTn id="10" dur="500"/>
                                        <p:tgtEl>
                                          <p:spTgt spid="4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4"/>
                                        </p:tgtEl>
                                        <p:attrNameLst>
                                          <p:attrName>style.visibility</p:attrName>
                                        </p:attrNameLst>
                                      </p:cBhvr>
                                      <p:to>
                                        <p:strVal val="visible"/>
                                      </p:to>
                                    </p:set>
                                    <p:animEffect transition="in" filter="fade">
                                      <p:cBhvr>
                                        <p:cTn id="13" dur="500"/>
                                        <p:tgtEl>
                                          <p:spTgt spid="44"/>
                                        </p:tgtEl>
                                      </p:cBhvr>
                                    </p:animEffect>
                                  </p:childTnLst>
                                </p:cTn>
                              </p:par>
                              <p:par>
                                <p:cTn id="14" presetID="10" presetClass="entr" presetSubtype="0" fill="hold" nodeType="withEffect">
                                  <p:stCondLst>
                                    <p:cond delay="0"/>
                                  </p:stCondLst>
                                  <p:childTnLst>
                                    <p:set>
                                      <p:cBhvr>
                                        <p:cTn id="15" dur="1" fill="hold">
                                          <p:stCondLst>
                                            <p:cond delay="0"/>
                                          </p:stCondLst>
                                        </p:cTn>
                                        <p:tgtEl>
                                          <p:spTgt spid="27"/>
                                        </p:tgtEl>
                                        <p:attrNameLst>
                                          <p:attrName>style.visibility</p:attrName>
                                        </p:attrNameLst>
                                      </p:cBhvr>
                                      <p:to>
                                        <p:strVal val="visible"/>
                                      </p:to>
                                    </p:set>
                                    <p:animEffect transition="in" filter="fade">
                                      <p:cBhvr>
                                        <p:cTn id="16" dur="500"/>
                                        <p:tgtEl>
                                          <p:spTgt spid="27"/>
                                        </p:tgtEl>
                                      </p:cBhvr>
                                    </p:animEffect>
                                  </p:childTnLst>
                                </p:cTn>
                              </p:par>
                              <p:par>
                                <p:cTn id="17" presetID="10" presetClass="entr" presetSubtype="0" fill="hold" nodeType="withEffect">
                                  <p:stCondLst>
                                    <p:cond delay="0"/>
                                  </p:stCondLst>
                                  <p:childTnLst>
                                    <p:set>
                                      <p:cBhvr>
                                        <p:cTn id="18" dur="1" fill="hold">
                                          <p:stCondLst>
                                            <p:cond delay="0"/>
                                          </p:stCondLst>
                                        </p:cTn>
                                        <p:tgtEl>
                                          <p:spTgt spid="28"/>
                                        </p:tgtEl>
                                        <p:attrNameLst>
                                          <p:attrName>style.visibility</p:attrName>
                                        </p:attrNameLst>
                                      </p:cBhvr>
                                      <p:to>
                                        <p:strVal val="visible"/>
                                      </p:to>
                                    </p:set>
                                    <p:animEffect transition="in" filter="fade">
                                      <p:cBhvr>
                                        <p:cTn id="19" dur="500"/>
                                        <p:tgtEl>
                                          <p:spTgt spid="2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3"/>
                                        </p:tgtEl>
                                        <p:attrNameLst>
                                          <p:attrName>style.visibility</p:attrName>
                                        </p:attrNameLst>
                                      </p:cBhvr>
                                      <p:to>
                                        <p:strVal val="visible"/>
                                      </p:to>
                                    </p:set>
                                    <p:animEffect transition="in" filter="fade">
                                      <p:cBhvr>
                                        <p:cTn id="22" dur="500"/>
                                        <p:tgtEl>
                                          <p:spTgt spid="4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2"/>
                                        </p:tgtEl>
                                        <p:attrNameLst>
                                          <p:attrName>style.visibility</p:attrName>
                                        </p:attrNameLst>
                                      </p:cBhvr>
                                      <p:to>
                                        <p:strVal val="visible"/>
                                      </p:to>
                                    </p:set>
                                    <p:animEffect transition="in" filter="fade">
                                      <p:cBhvr>
                                        <p:cTn id="25" dur="500"/>
                                        <p:tgtEl>
                                          <p:spTgt spid="42"/>
                                        </p:tgtEl>
                                      </p:cBhvr>
                                    </p:animEffect>
                                  </p:childTnLst>
                                </p:cTn>
                              </p:par>
                              <p:par>
                                <p:cTn id="26" presetID="10" presetClass="entr" presetSubtype="0" fill="hold" nodeType="withEffect">
                                  <p:stCondLst>
                                    <p:cond delay="0"/>
                                  </p:stCondLst>
                                  <p:childTnLst>
                                    <p:set>
                                      <p:cBhvr>
                                        <p:cTn id="27" dur="1" fill="hold">
                                          <p:stCondLst>
                                            <p:cond delay="0"/>
                                          </p:stCondLst>
                                        </p:cTn>
                                        <p:tgtEl>
                                          <p:spTgt spid="29"/>
                                        </p:tgtEl>
                                        <p:attrNameLst>
                                          <p:attrName>style.visibility</p:attrName>
                                        </p:attrNameLst>
                                      </p:cBhvr>
                                      <p:to>
                                        <p:strVal val="visible"/>
                                      </p:to>
                                    </p:set>
                                    <p:animEffect transition="in" filter="fade">
                                      <p:cBhvr>
                                        <p:cTn id="28" dur="500"/>
                                        <p:tgtEl>
                                          <p:spTgt spid="2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41"/>
                                        </p:tgtEl>
                                        <p:attrNameLst>
                                          <p:attrName>style.visibility</p:attrName>
                                        </p:attrNameLst>
                                      </p:cBhvr>
                                      <p:to>
                                        <p:strVal val="visible"/>
                                      </p:to>
                                    </p:set>
                                    <p:animEffect transition="in" filter="fade">
                                      <p:cBhvr>
                                        <p:cTn id="31" dur="500"/>
                                        <p:tgtEl>
                                          <p:spTgt spid="41"/>
                                        </p:tgtEl>
                                      </p:cBhvr>
                                    </p:animEffect>
                                  </p:childTnLst>
                                </p:cTn>
                              </p:par>
                              <p:par>
                                <p:cTn id="32" presetID="10" presetClass="entr" presetSubtype="0" fill="hold" nodeType="withEffect">
                                  <p:stCondLst>
                                    <p:cond delay="0"/>
                                  </p:stCondLst>
                                  <p:childTnLst>
                                    <p:set>
                                      <p:cBhvr>
                                        <p:cTn id="33" dur="1" fill="hold">
                                          <p:stCondLst>
                                            <p:cond delay="0"/>
                                          </p:stCondLst>
                                        </p:cTn>
                                        <p:tgtEl>
                                          <p:spTgt spid="30"/>
                                        </p:tgtEl>
                                        <p:attrNameLst>
                                          <p:attrName>style.visibility</p:attrName>
                                        </p:attrNameLst>
                                      </p:cBhvr>
                                      <p:to>
                                        <p:strVal val="visible"/>
                                      </p:to>
                                    </p:set>
                                    <p:animEffect transition="in" filter="fade">
                                      <p:cBhvr>
                                        <p:cTn id="34" dur="500"/>
                                        <p:tgtEl>
                                          <p:spTgt spid="30"/>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fade">
                                      <p:cBhvr>
                                        <p:cTn id="39" dur="500"/>
                                        <p:tgtEl>
                                          <p:spTgt spid="24"/>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4"/>
                                        </p:tgtEl>
                                        <p:attrNameLst>
                                          <p:attrName>style.visibility</p:attrName>
                                        </p:attrNameLst>
                                      </p:cBhvr>
                                      <p:to>
                                        <p:strVal val="visible"/>
                                      </p:to>
                                    </p:set>
                                    <p:animEffect transition="in" filter="fade">
                                      <p:cBhvr>
                                        <p:cTn id="42" dur="500"/>
                                        <p:tgtEl>
                                          <p:spTgt spid="34"/>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3"/>
                                        </p:tgtEl>
                                        <p:attrNameLst>
                                          <p:attrName>style.visibility</p:attrName>
                                        </p:attrNameLst>
                                      </p:cBhvr>
                                      <p:to>
                                        <p:strVal val="visible"/>
                                      </p:to>
                                    </p:set>
                                    <p:animEffect transition="in" filter="fade">
                                      <p:cBhvr>
                                        <p:cTn id="45" dur="500"/>
                                        <p:tgtEl>
                                          <p:spTgt spid="33"/>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2"/>
                                        </p:tgtEl>
                                        <p:attrNameLst>
                                          <p:attrName>style.visibility</p:attrName>
                                        </p:attrNameLst>
                                      </p:cBhvr>
                                      <p:to>
                                        <p:strVal val="visible"/>
                                      </p:to>
                                    </p:set>
                                    <p:animEffect transition="in" filter="fade">
                                      <p:cBhvr>
                                        <p:cTn id="48" dur="500"/>
                                        <p:tgtEl>
                                          <p:spTgt spid="32"/>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31"/>
                                        </p:tgtEl>
                                        <p:attrNameLst>
                                          <p:attrName>style.visibility</p:attrName>
                                        </p:attrNameLst>
                                      </p:cBhvr>
                                      <p:to>
                                        <p:strVal val="visible"/>
                                      </p:to>
                                    </p:set>
                                    <p:animEffect transition="in" filter="fade">
                                      <p:cBhvr>
                                        <p:cTn id="51" dur="500"/>
                                        <p:tgtEl>
                                          <p:spTgt spid="31"/>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51"/>
                                        </p:tgtEl>
                                        <p:attrNameLst>
                                          <p:attrName>style.visibility</p:attrName>
                                        </p:attrNameLst>
                                      </p:cBhvr>
                                      <p:to>
                                        <p:strVal val="visible"/>
                                      </p:to>
                                    </p:set>
                                    <p:animEffect transition="in" filter="fade">
                                      <p:cBhvr>
                                        <p:cTn id="54"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31" grpId="0" animBg="1"/>
      <p:bldP spid="32" grpId="0" animBg="1"/>
      <p:bldP spid="33" grpId="0" animBg="1"/>
      <p:bldP spid="34" grpId="0" animBg="1"/>
      <p:bldP spid="40" grpId="0"/>
      <p:bldP spid="41" grpId="0"/>
      <p:bldP spid="42" grpId="0"/>
      <p:bldP spid="43" grpId="0"/>
      <p:bldP spid="44" grpId="0"/>
      <p:bldP spid="51" grpId="0"/>
    </p:bld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BA flowchart</a:t>
            </a:r>
            <a:endParaRPr kumimoji="1" lang="ja-JP" altLang="en-US" dirty="0"/>
          </a:p>
        </p:txBody>
      </p:sp>
      <p:sp>
        <p:nvSpPr>
          <p:cNvPr id="3" name="コンテンツ プレースホルダー 2"/>
          <p:cNvSpPr>
            <a:spLocks noGrp="1"/>
          </p:cNvSpPr>
          <p:nvPr>
            <p:ph idx="1"/>
          </p:nvPr>
        </p:nvSpPr>
        <p:spPr/>
        <p:txBody>
          <a:bodyPr/>
          <a:lstStyle/>
          <a:p>
            <a:r>
              <a:rPr lang="en-US" altLang="ja-JP" dirty="0" smtClean="0"/>
              <a:t>STEP2: </a:t>
            </a:r>
            <a:r>
              <a:rPr lang="en-US" altLang="ja-JP" sz="2800" b="1" dirty="0">
                <a:solidFill>
                  <a:schemeClr val="tx1"/>
                </a:solidFill>
              </a:rPr>
              <a:t>Local search </a:t>
            </a:r>
            <a:r>
              <a:rPr lang="en-US" altLang="ja-JP" sz="2800" dirty="0">
                <a:solidFill>
                  <a:schemeClr val="tx1"/>
                </a:solidFill>
              </a:rPr>
              <a:t>around the global best </a:t>
            </a:r>
            <a:r>
              <a:rPr lang="en-US" altLang="ja-JP" sz="2800" dirty="0" smtClean="0">
                <a:solidFill>
                  <a:schemeClr val="tx1"/>
                </a:solidFill>
              </a:rPr>
              <a:t>solution</a:t>
            </a:r>
            <a:endParaRPr lang="ja-JP" altLang="en-US" sz="2800" dirty="0">
              <a:solidFill>
                <a:schemeClr val="tx1"/>
              </a:solidFill>
            </a:endParaRPr>
          </a:p>
        </p:txBody>
      </p:sp>
      <mc:AlternateContent xmlns:mc="http://schemas.openxmlformats.org/markup-compatibility/2006" xmlns:a14="http://schemas.microsoft.com/office/drawing/2010/main">
        <mc:Choice Requires="a14">
          <p:sp>
            <p:nvSpPr>
              <p:cNvPr id="11" name="テキスト ボックス 10"/>
              <p:cNvSpPr txBox="1"/>
              <p:nvPr/>
            </p:nvSpPr>
            <p:spPr>
              <a:xfrm>
                <a:off x="902734" y="2968048"/>
                <a:ext cx="3594313" cy="1323439"/>
              </a:xfrm>
              <a:prstGeom prst="rect">
                <a:avLst/>
              </a:prstGeom>
              <a:noFill/>
            </p:spPr>
            <p:txBody>
              <a:bodyPr wrap="square" rtlCol="0">
                <a:spAutoFit/>
              </a:bodyPr>
              <a:lstStyle/>
              <a:p>
                <a:r>
                  <a:rPr kumimoji="1" lang="en-US" altLang="ja-JP" sz="2000" dirty="0" smtClean="0">
                    <a:latin typeface="Cambria Math" panose="02040503050406030204" pitchFamily="18" charset="0"/>
                    <a:ea typeface="Cambria Math" panose="02040503050406030204" pitchFamily="18" charset="0"/>
                  </a:rPr>
                  <a:t>If </a:t>
                </a:r>
                <a14:m>
                  <m:oMath xmlns:m="http://schemas.openxmlformats.org/officeDocument/2006/math">
                    <m:r>
                      <a:rPr kumimoji="1" lang="en-US" altLang="ja-JP" sz="2000" b="0" i="1" smtClean="0">
                        <a:latin typeface="Cambria Math" panose="02040503050406030204" pitchFamily="18" charset="0"/>
                        <a:ea typeface="Cambria Math" panose="02040503050406030204" pitchFamily="18" charset="0"/>
                      </a:rPr>
                      <m:t>𝑟𝑎𝑛𝑑</m:t>
                    </m:r>
                    <m:r>
                      <a:rPr kumimoji="1" lang="en-US" altLang="ja-JP" sz="2000" b="0" i="1" smtClean="0">
                        <a:latin typeface="Cambria Math" panose="02040503050406030204" pitchFamily="18" charset="0"/>
                        <a:ea typeface="Cambria Math" panose="02040503050406030204" pitchFamily="18" charset="0"/>
                      </a:rPr>
                      <m:t>&gt;</m:t>
                    </m:r>
                    <m:sSub>
                      <m:sSubPr>
                        <m:ctrlPr>
                          <a:rPr kumimoji="1" lang="en-US" altLang="ja-JP" sz="2000" b="0" i="1" smtClean="0">
                            <a:latin typeface="Cambria Math" panose="02040503050406030204" pitchFamily="18" charset="0"/>
                            <a:ea typeface="Cambria Math" panose="02040503050406030204" pitchFamily="18" charset="0"/>
                          </a:rPr>
                        </m:ctrlPr>
                      </m:sSubPr>
                      <m:e>
                        <m:r>
                          <a:rPr kumimoji="1" lang="en-US" altLang="ja-JP" sz="2000" b="0" i="1" smtClean="0">
                            <a:latin typeface="Cambria Math" panose="02040503050406030204" pitchFamily="18" charset="0"/>
                            <a:ea typeface="Cambria Math" panose="02040503050406030204" pitchFamily="18" charset="0"/>
                          </a:rPr>
                          <m:t>𝑟</m:t>
                        </m:r>
                      </m:e>
                      <m:sub>
                        <m:r>
                          <a:rPr kumimoji="1" lang="en-US" altLang="ja-JP" sz="2000" b="0" i="1" smtClean="0">
                            <a:latin typeface="Cambria Math" panose="02040503050406030204" pitchFamily="18" charset="0"/>
                            <a:ea typeface="Cambria Math" panose="02040503050406030204" pitchFamily="18" charset="0"/>
                          </a:rPr>
                          <m:t>𝑖</m:t>
                        </m:r>
                      </m:sub>
                    </m:sSub>
                  </m:oMath>
                </a14:m>
                <a:endParaRPr kumimoji="1" lang="en-US" altLang="ja-JP" sz="2000" dirty="0" smtClean="0">
                  <a:latin typeface="Cambria Math" panose="02040503050406030204" pitchFamily="18" charset="0"/>
                  <a:ea typeface="Cambria Math" panose="02040503050406030204" pitchFamily="18" charset="0"/>
                </a:endParaRPr>
              </a:p>
              <a:p>
                <a:endParaRPr kumimoji="1" lang="en-US" altLang="ja-JP" sz="2000" dirty="0">
                  <a:latin typeface="Cambria Math" panose="02040503050406030204" pitchFamily="18" charset="0"/>
                  <a:ea typeface="Cambria Math" panose="02040503050406030204" pitchFamily="18" charset="0"/>
                </a:endParaRPr>
              </a:p>
              <a:p>
                <a:endParaRPr kumimoji="1" lang="en-US" altLang="ja-JP" sz="2000" dirty="0" smtClean="0">
                  <a:latin typeface="Cambria Math" panose="02040503050406030204" pitchFamily="18" charset="0"/>
                  <a:ea typeface="Cambria Math" panose="02040503050406030204" pitchFamily="18" charset="0"/>
                </a:endParaRPr>
              </a:p>
              <a:p>
                <a:r>
                  <a:rPr kumimoji="1" lang="en-US" altLang="ja-JP" sz="2000" dirty="0" err="1" smtClean="0">
                    <a:latin typeface="Cambria Math" panose="02040503050406030204" pitchFamily="18" charset="0"/>
                    <a:ea typeface="Cambria Math" panose="02040503050406030204" pitchFamily="18" charset="0"/>
                  </a:rPr>
                  <a:t>Endif</a:t>
                </a:r>
                <a:r>
                  <a:rPr kumimoji="1" lang="en-US" altLang="ja-JP" sz="2000" dirty="0" smtClean="0">
                    <a:latin typeface="Cambria Math" panose="02040503050406030204" pitchFamily="18" charset="0"/>
                    <a:ea typeface="Cambria Math" panose="02040503050406030204" pitchFamily="18" charset="0"/>
                  </a:rPr>
                  <a:t> </a:t>
                </a:r>
                <a:endParaRPr kumimoji="1" lang="ja-JP" altLang="en-US" sz="2000" dirty="0">
                  <a:latin typeface="Cambria Math" panose="02040503050406030204" pitchFamily="18" charset="0"/>
                </a:endParaRPr>
              </a:p>
            </p:txBody>
          </p:sp>
        </mc:Choice>
        <mc:Fallback xmlns="">
          <p:sp>
            <p:nvSpPr>
              <p:cNvPr id="11" name="テキスト ボックス 10"/>
              <p:cNvSpPr txBox="1">
                <a:spLocks noRot="1" noChangeAspect="1" noMove="1" noResize="1" noEditPoints="1" noAdjustHandles="1" noChangeArrowheads="1" noChangeShapeType="1" noTextEdit="1"/>
              </p:cNvSpPr>
              <p:nvPr/>
            </p:nvSpPr>
            <p:spPr>
              <a:xfrm>
                <a:off x="902734" y="2968048"/>
                <a:ext cx="3594313" cy="1323439"/>
              </a:xfrm>
              <a:prstGeom prst="rect">
                <a:avLst/>
              </a:prstGeom>
              <a:blipFill>
                <a:blip r:embed="rId3"/>
                <a:stretch>
                  <a:fillRect l="-1695" t="-2765" b="-7373"/>
                </a:stretch>
              </a:blipFill>
            </p:spPr>
            <p:txBody>
              <a:bodyPr/>
              <a:lstStyle/>
              <a:p>
                <a:r>
                  <a:rPr lang="ja-JP" altLang="en-US">
                    <a:noFill/>
                  </a:rPr>
                  <a:t> </a:t>
                </a:r>
              </a:p>
            </p:txBody>
          </p:sp>
        </mc:Fallback>
      </mc:AlternateContent>
      <p:pic>
        <p:nvPicPr>
          <p:cNvPr id="12" name="図 11"/>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1457367" y="3452724"/>
            <a:ext cx="1973143" cy="315428"/>
          </a:xfrm>
          <a:prstGeom prst="rect">
            <a:avLst/>
          </a:prstGeom>
        </p:spPr>
      </p:pic>
      <mc:AlternateContent xmlns:mc="http://schemas.openxmlformats.org/markup-compatibility/2006" xmlns:a14="http://schemas.microsoft.com/office/drawing/2010/main">
        <mc:Choice Requires="a14">
          <p:sp>
            <p:nvSpPr>
              <p:cNvPr id="19" name="テキスト ボックス 18"/>
              <p:cNvSpPr txBox="1"/>
              <p:nvPr/>
            </p:nvSpPr>
            <p:spPr>
              <a:xfrm>
                <a:off x="574561" y="5853239"/>
                <a:ext cx="5089022" cy="276999"/>
              </a:xfrm>
              <a:prstGeom prst="rect">
                <a:avLst/>
              </a:prstGeom>
              <a:noFill/>
            </p:spPr>
            <p:txBody>
              <a:bodyPr wrap="none" lIns="0" tIns="0" rIns="0" bIns="0" rtlCol="0">
                <a:spAutoFit/>
              </a:bodyPr>
              <a:lstStyle/>
              <a:p>
                <a14:m>
                  <m:oMath xmlns:m="http://schemas.openxmlformats.org/officeDocument/2006/math">
                    <m:r>
                      <a:rPr kumimoji="1" lang="en-US" altLang="ja-JP" b="0" i="1" smtClean="0">
                        <a:latin typeface="Cambria Math" panose="02040503050406030204" pitchFamily="18" charset="0"/>
                      </a:rPr>
                      <m:t>𝜖</m:t>
                    </m:r>
                  </m:oMath>
                </a14:m>
                <a:r>
                  <a:rPr kumimoji="1" lang="en-US" altLang="ja-JP" dirty="0" smtClean="0"/>
                  <a:t>: parameter to control the search area in this step</a:t>
                </a:r>
                <a:endParaRPr kumimoji="1" lang="ja-JP" altLang="en-US" dirty="0"/>
              </a:p>
            </p:txBody>
          </p:sp>
        </mc:Choice>
        <mc:Fallback xmlns="">
          <p:sp>
            <p:nvSpPr>
              <p:cNvPr id="19" name="テキスト ボックス 18"/>
              <p:cNvSpPr txBox="1">
                <a:spLocks noRot="1" noChangeAspect="1" noMove="1" noResize="1" noEditPoints="1" noAdjustHandles="1" noChangeArrowheads="1" noChangeShapeType="1" noTextEdit="1"/>
              </p:cNvSpPr>
              <p:nvPr/>
            </p:nvSpPr>
            <p:spPr>
              <a:xfrm>
                <a:off x="574561" y="5853239"/>
                <a:ext cx="5089022" cy="276999"/>
              </a:xfrm>
              <a:prstGeom prst="rect">
                <a:avLst/>
              </a:prstGeom>
              <a:blipFill>
                <a:blip r:embed="rId5"/>
                <a:stretch>
                  <a:fillRect l="-1198" t="-26087" r="-2036" b="-52174"/>
                </a:stretch>
              </a:blipFill>
            </p:spPr>
            <p:txBody>
              <a:bodyPr/>
              <a:lstStyle/>
              <a:p>
                <a:r>
                  <a:rPr lang="ja-JP" altLang="en-US">
                    <a:noFill/>
                  </a:rPr>
                  <a:t> </a:t>
                </a:r>
              </a:p>
            </p:txBody>
          </p:sp>
        </mc:Fallback>
      </mc:AlternateContent>
      <p:sp>
        <p:nvSpPr>
          <p:cNvPr id="21" name="テキスト ボックス 20"/>
          <p:cNvSpPr txBox="1"/>
          <p:nvPr/>
        </p:nvSpPr>
        <p:spPr>
          <a:xfrm>
            <a:off x="533679" y="4292121"/>
            <a:ext cx="1558979" cy="400110"/>
          </a:xfrm>
          <a:prstGeom prst="rect">
            <a:avLst/>
          </a:prstGeom>
          <a:noFill/>
        </p:spPr>
        <p:txBody>
          <a:bodyPr wrap="square" rtlCol="0">
            <a:spAutoFit/>
          </a:bodyPr>
          <a:lstStyle/>
          <a:p>
            <a:r>
              <a:rPr kumimoji="1" lang="en-US" altLang="ja-JP" sz="2000" dirty="0" err="1" smtClean="0">
                <a:solidFill>
                  <a:schemeClr val="tx1">
                    <a:lumMod val="75000"/>
                    <a:lumOff val="25000"/>
                  </a:schemeClr>
                </a:solidFill>
                <a:latin typeface="Times New Roman" panose="02020603050405020304" pitchFamily="18" charset="0"/>
                <a:cs typeface="Times New Roman" panose="02020603050405020304" pitchFamily="18" charset="0"/>
              </a:rPr>
              <a:t>Endfor</a:t>
            </a:r>
            <a:endParaRPr kumimoji="1" lang="ja-JP" altLang="en-US" sz="20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pic>
        <p:nvPicPr>
          <p:cNvPr id="57" name="コンテンツ プレースホルダー 7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15945" y="2131164"/>
            <a:ext cx="4951374" cy="3713531"/>
          </a:xfrm>
          <a:prstGeom prst="rect">
            <a:avLst/>
          </a:prstGeom>
        </p:spPr>
      </p:pic>
      <p:sp>
        <p:nvSpPr>
          <p:cNvPr id="58" name="楕円 57"/>
          <p:cNvSpPr/>
          <p:nvPr/>
        </p:nvSpPr>
        <p:spPr>
          <a:xfrm>
            <a:off x="6598508" y="3200400"/>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楕円 58"/>
          <p:cNvSpPr/>
          <p:nvPr/>
        </p:nvSpPr>
        <p:spPr>
          <a:xfrm>
            <a:off x="8723424" y="3146400"/>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楕円 59"/>
          <p:cNvSpPr/>
          <p:nvPr/>
        </p:nvSpPr>
        <p:spPr>
          <a:xfrm>
            <a:off x="8839204" y="4650267"/>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楕円 60"/>
          <p:cNvSpPr/>
          <p:nvPr/>
        </p:nvSpPr>
        <p:spPr>
          <a:xfrm>
            <a:off x="7133969" y="3735861"/>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62" name="テキスト ボックス 61"/>
              <p:cNvSpPr txBox="1"/>
              <p:nvPr/>
            </p:nvSpPr>
            <p:spPr>
              <a:xfrm>
                <a:off x="8839204" y="3146400"/>
                <a:ext cx="317972"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1</m:t>
                          </m:r>
                        </m:sub>
                      </m:sSub>
                    </m:oMath>
                  </m:oMathPara>
                </a14:m>
                <a:endParaRPr kumimoji="1" lang="ja-JP" altLang="en-US" sz="2000" dirty="0"/>
              </a:p>
            </p:txBody>
          </p:sp>
        </mc:Choice>
        <mc:Fallback xmlns="">
          <p:sp>
            <p:nvSpPr>
              <p:cNvPr id="62" name="テキスト ボックス 61"/>
              <p:cNvSpPr txBox="1">
                <a:spLocks noRot="1" noChangeAspect="1" noMove="1" noResize="1" noEditPoints="1" noAdjustHandles="1" noChangeArrowheads="1" noChangeShapeType="1" noTextEdit="1"/>
              </p:cNvSpPr>
              <p:nvPr/>
            </p:nvSpPr>
            <p:spPr>
              <a:xfrm>
                <a:off x="8839204" y="3146400"/>
                <a:ext cx="317972" cy="307777"/>
              </a:xfrm>
              <a:prstGeom prst="rect">
                <a:avLst/>
              </a:prstGeom>
              <a:blipFill>
                <a:blip r:embed="rId7"/>
                <a:stretch>
                  <a:fillRect l="-7692" r="-5769" b="-1764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3" name="テキスト ボックス 62"/>
              <p:cNvSpPr txBox="1"/>
              <p:nvPr/>
            </p:nvSpPr>
            <p:spPr>
              <a:xfrm>
                <a:off x="7891848" y="3756000"/>
                <a:ext cx="304699"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m:t>
                          </m:r>
                        </m:sub>
                      </m:sSub>
                    </m:oMath>
                  </m:oMathPara>
                </a14:m>
                <a:endParaRPr kumimoji="1" lang="ja-JP" altLang="en-US" sz="2000" dirty="0"/>
              </a:p>
            </p:txBody>
          </p:sp>
        </mc:Choice>
        <mc:Fallback xmlns="">
          <p:sp>
            <p:nvSpPr>
              <p:cNvPr id="63" name="テキスト ボックス 62"/>
              <p:cNvSpPr txBox="1">
                <a:spLocks noRot="1" noChangeAspect="1" noMove="1" noResize="1" noEditPoints="1" noAdjustHandles="1" noChangeArrowheads="1" noChangeShapeType="1" noTextEdit="1"/>
              </p:cNvSpPr>
              <p:nvPr/>
            </p:nvSpPr>
            <p:spPr>
              <a:xfrm>
                <a:off x="7891848" y="3756000"/>
                <a:ext cx="304699" cy="307777"/>
              </a:xfrm>
              <a:prstGeom prst="rect">
                <a:avLst/>
              </a:prstGeom>
              <a:blipFill>
                <a:blip r:embed="rId8"/>
                <a:stretch>
                  <a:fillRect l="-10000" r="-2000" b="-1372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4" name="テキスト ボックス 63"/>
              <p:cNvSpPr txBox="1"/>
              <p:nvPr/>
            </p:nvSpPr>
            <p:spPr>
              <a:xfrm>
                <a:off x="6833360" y="3718978"/>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3</m:t>
                          </m:r>
                        </m:sub>
                      </m:sSub>
                    </m:oMath>
                  </m:oMathPara>
                </a14:m>
                <a:endParaRPr kumimoji="1" lang="ja-JP" altLang="en-US" sz="2000" dirty="0"/>
              </a:p>
            </p:txBody>
          </p:sp>
        </mc:Choice>
        <mc:Fallback xmlns="">
          <p:sp>
            <p:nvSpPr>
              <p:cNvPr id="64" name="テキスト ボックス 63"/>
              <p:cNvSpPr txBox="1">
                <a:spLocks noRot="1" noChangeAspect="1" noMove="1" noResize="1" noEditPoints="1" noAdjustHandles="1" noChangeArrowheads="1" noChangeShapeType="1" noTextEdit="1"/>
              </p:cNvSpPr>
              <p:nvPr/>
            </p:nvSpPr>
            <p:spPr>
              <a:xfrm>
                <a:off x="6833360" y="3718978"/>
                <a:ext cx="323935" cy="307777"/>
              </a:xfrm>
              <a:prstGeom prst="rect">
                <a:avLst/>
              </a:prstGeom>
              <a:blipFill>
                <a:blip r:embed="rId9"/>
                <a:stretch>
                  <a:fillRect l="-9434" r="-5660" b="-196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5" name="テキスト ボックス 64"/>
              <p:cNvSpPr txBox="1"/>
              <p:nvPr/>
            </p:nvSpPr>
            <p:spPr>
              <a:xfrm>
                <a:off x="6387587" y="3222335"/>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2</m:t>
                          </m:r>
                        </m:sub>
                      </m:sSub>
                    </m:oMath>
                  </m:oMathPara>
                </a14:m>
                <a:endParaRPr kumimoji="1" lang="ja-JP" altLang="en-US" sz="2000" dirty="0"/>
              </a:p>
            </p:txBody>
          </p:sp>
        </mc:Choice>
        <mc:Fallback xmlns="">
          <p:sp>
            <p:nvSpPr>
              <p:cNvPr id="65" name="テキスト ボックス 64"/>
              <p:cNvSpPr txBox="1">
                <a:spLocks noRot="1" noChangeAspect="1" noMove="1" noResize="1" noEditPoints="1" noAdjustHandles="1" noChangeArrowheads="1" noChangeShapeType="1" noTextEdit="1"/>
              </p:cNvSpPr>
              <p:nvPr/>
            </p:nvSpPr>
            <p:spPr>
              <a:xfrm>
                <a:off x="6387587" y="3222335"/>
                <a:ext cx="323935" cy="307777"/>
              </a:xfrm>
              <a:prstGeom prst="rect">
                <a:avLst/>
              </a:prstGeom>
              <a:blipFill>
                <a:blip r:embed="rId10"/>
                <a:stretch>
                  <a:fillRect l="-9434" r="-5660"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6" name="テキスト ボックス 65"/>
              <p:cNvSpPr txBox="1"/>
              <p:nvPr/>
            </p:nvSpPr>
            <p:spPr>
              <a:xfrm>
                <a:off x="8623269" y="4691499"/>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5</m:t>
                          </m:r>
                        </m:sub>
                      </m:sSub>
                    </m:oMath>
                  </m:oMathPara>
                </a14:m>
                <a:endParaRPr kumimoji="1" lang="ja-JP" altLang="en-US" sz="2000" dirty="0"/>
              </a:p>
            </p:txBody>
          </p:sp>
        </mc:Choice>
        <mc:Fallback xmlns="">
          <p:sp>
            <p:nvSpPr>
              <p:cNvPr id="66" name="テキスト ボックス 65"/>
              <p:cNvSpPr txBox="1">
                <a:spLocks noRot="1" noChangeAspect="1" noMove="1" noResize="1" noEditPoints="1" noAdjustHandles="1" noChangeArrowheads="1" noChangeShapeType="1" noTextEdit="1"/>
              </p:cNvSpPr>
              <p:nvPr/>
            </p:nvSpPr>
            <p:spPr>
              <a:xfrm>
                <a:off x="8623269" y="4691499"/>
                <a:ext cx="323935" cy="307777"/>
              </a:xfrm>
              <a:prstGeom prst="rect">
                <a:avLst/>
              </a:prstGeom>
              <a:blipFill>
                <a:blip r:embed="rId11"/>
                <a:stretch>
                  <a:fillRect l="-9434" r="-5660"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7" name="テキスト ボックス 66"/>
              <p:cNvSpPr txBox="1"/>
              <p:nvPr/>
            </p:nvSpPr>
            <p:spPr>
              <a:xfrm>
                <a:off x="7019000" y="4638814"/>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4</m:t>
                          </m:r>
                        </m:sub>
                      </m:sSub>
                    </m:oMath>
                  </m:oMathPara>
                </a14:m>
                <a:endParaRPr kumimoji="1" lang="ja-JP" altLang="en-US" sz="2000" dirty="0"/>
              </a:p>
            </p:txBody>
          </p:sp>
        </mc:Choice>
        <mc:Fallback xmlns="">
          <p:sp>
            <p:nvSpPr>
              <p:cNvPr id="67" name="テキスト ボックス 66"/>
              <p:cNvSpPr txBox="1">
                <a:spLocks noRot="1" noChangeAspect="1" noMove="1" noResize="1" noEditPoints="1" noAdjustHandles="1" noChangeArrowheads="1" noChangeShapeType="1" noTextEdit="1"/>
              </p:cNvSpPr>
              <p:nvPr/>
            </p:nvSpPr>
            <p:spPr>
              <a:xfrm>
                <a:off x="7019000" y="4638814"/>
                <a:ext cx="323935" cy="307777"/>
              </a:xfrm>
              <a:prstGeom prst="rect">
                <a:avLst/>
              </a:prstGeom>
              <a:blipFill>
                <a:blip r:embed="rId12"/>
                <a:stretch>
                  <a:fillRect l="-7407" r="-3704"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8" name="テキスト ボックス 67"/>
              <p:cNvSpPr txBox="1"/>
              <p:nvPr/>
            </p:nvSpPr>
            <p:spPr>
              <a:xfrm>
                <a:off x="8278505" y="3513835"/>
                <a:ext cx="498918" cy="30418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solidFill>
                                <a:schemeClr val="accent6">
                                  <a:lumMod val="75000"/>
                                </a:schemeClr>
                              </a:solidFill>
                              <a:latin typeface="Cambria Math" panose="02040503050406030204" pitchFamily="18" charset="0"/>
                            </a:rPr>
                          </m:ctrlPr>
                        </m:sSubPr>
                        <m:e>
                          <m:r>
                            <a:rPr kumimoji="1" lang="en-US" altLang="ja-JP" b="0" i="1" smtClean="0">
                              <a:solidFill>
                                <a:schemeClr val="accent6">
                                  <a:lumMod val="75000"/>
                                </a:schemeClr>
                              </a:solidFill>
                              <a:latin typeface="Cambria Math" panose="02040503050406030204" pitchFamily="18" charset="0"/>
                            </a:rPr>
                            <m:t>𝑥</m:t>
                          </m:r>
                        </m:e>
                        <m:sub>
                          <m:r>
                            <a:rPr kumimoji="1" lang="en-US" altLang="ja-JP" b="0" i="1" smtClean="0">
                              <a:solidFill>
                                <a:schemeClr val="accent6">
                                  <a:lumMod val="75000"/>
                                </a:schemeClr>
                              </a:solidFill>
                              <a:latin typeface="Cambria Math" panose="02040503050406030204" pitchFamily="18" charset="0"/>
                            </a:rPr>
                            <m:t>𝑙𝑜</m:t>
                          </m:r>
                          <m:sSub>
                            <m:sSubPr>
                              <m:ctrlPr>
                                <a:rPr kumimoji="1" lang="en-US" altLang="ja-JP" b="0" i="1" smtClean="0">
                                  <a:solidFill>
                                    <a:schemeClr val="accent6">
                                      <a:lumMod val="75000"/>
                                    </a:schemeClr>
                                  </a:solidFill>
                                  <a:latin typeface="Cambria Math" panose="02040503050406030204" pitchFamily="18" charset="0"/>
                                </a:rPr>
                              </m:ctrlPr>
                            </m:sSubPr>
                            <m:e>
                              <m:r>
                                <a:rPr kumimoji="1" lang="en-US" altLang="ja-JP" b="0" i="1" smtClean="0">
                                  <a:solidFill>
                                    <a:schemeClr val="accent6">
                                      <a:lumMod val="75000"/>
                                    </a:schemeClr>
                                  </a:solidFill>
                                  <a:latin typeface="Cambria Math" panose="02040503050406030204" pitchFamily="18" charset="0"/>
                                </a:rPr>
                                <m:t>𝑐</m:t>
                              </m:r>
                            </m:e>
                            <m:sub>
                              <m:r>
                                <a:rPr kumimoji="1" lang="en-US" altLang="ja-JP" b="0" i="1" smtClean="0">
                                  <a:solidFill>
                                    <a:schemeClr val="accent6">
                                      <a:lumMod val="75000"/>
                                    </a:schemeClr>
                                  </a:solidFill>
                                  <a:latin typeface="Cambria Math" panose="02040503050406030204" pitchFamily="18" charset="0"/>
                                </a:rPr>
                                <m:t>𝑖</m:t>
                              </m:r>
                            </m:sub>
                          </m:sSub>
                        </m:sub>
                      </m:sSub>
                    </m:oMath>
                  </m:oMathPara>
                </a14:m>
                <a:endParaRPr kumimoji="1" lang="ja-JP" altLang="en-US" dirty="0">
                  <a:solidFill>
                    <a:schemeClr val="accent6">
                      <a:lumMod val="75000"/>
                    </a:schemeClr>
                  </a:solidFill>
                </a:endParaRPr>
              </a:p>
            </p:txBody>
          </p:sp>
        </mc:Choice>
        <mc:Fallback xmlns="">
          <p:sp>
            <p:nvSpPr>
              <p:cNvPr id="68" name="テキスト ボックス 67"/>
              <p:cNvSpPr txBox="1">
                <a:spLocks noRot="1" noChangeAspect="1" noMove="1" noResize="1" noEditPoints="1" noAdjustHandles="1" noChangeArrowheads="1" noChangeShapeType="1" noTextEdit="1"/>
              </p:cNvSpPr>
              <p:nvPr/>
            </p:nvSpPr>
            <p:spPr>
              <a:xfrm>
                <a:off x="8278505" y="3513835"/>
                <a:ext cx="498918" cy="304186"/>
              </a:xfrm>
              <a:prstGeom prst="rect">
                <a:avLst/>
              </a:prstGeom>
              <a:blipFill>
                <a:blip r:embed="rId13"/>
                <a:stretch>
                  <a:fillRect l="-6098" r="-2439" b="-18000"/>
                </a:stretch>
              </a:blipFill>
            </p:spPr>
            <p:txBody>
              <a:bodyPr/>
              <a:lstStyle/>
              <a:p>
                <a:r>
                  <a:rPr lang="ja-JP" altLang="en-US">
                    <a:noFill/>
                  </a:rPr>
                  <a:t> </a:t>
                </a:r>
              </a:p>
            </p:txBody>
          </p:sp>
        </mc:Fallback>
      </mc:AlternateContent>
      <p:sp>
        <p:nvSpPr>
          <p:cNvPr id="69" name="楕円 68"/>
          <p:cNvSpPr/>
          <p:nvPr/>
        </p:nvSpPr>
        <p:spPr>
          <a:xfrm>
            <a:off x="6779733" y="5779522"/>
            <a:ext cx="144000" cy="144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70" name="角丸四角形吹き出し 69"/>
              <p:cNvSpPr/>
              <p:nvPr/>
            </p:nvSpPr>
            <p:spPr>
              <a:xfrm>
                <a:off x="8844751" y="2166679"/>
                <a:ext cx="2669110" cy="867868"/>
              </a:xfrm>
              <a:prstGeom prst="wedgeRoundRectCallout">
                <a:avLst>
                  <a:gd name="adj1" fmla="val -63625"/>
                  <a:gd name="adj2" fmla="val 54158"/>
                  <a:gd name="adj3" fmla="val 16667"/>
                </a:avLst>
              </a:prstGeom>
              <a:solidFill>
                <a:srgbClr val="A7D9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lumMod val="75000"/>
                        <a:lumOff val="25000"/>
                      </a:schemeClr>
                    </a:solidFill>
                  </a:rPr>
                  <a:t>Generate new solution candidate around </a:t>
                </a:r>
                <a14:m>
                  <m:oMath xmlns:m="http://schemas.openxmlformats.org/officeDocument/2006/math">
                    <m:sSub>
                      <m:sSubPr>
                        <m:ctrlPr>
                          <a:rPr kumimoji="1" lang="en-US" altLang="ja-JP" b="0" i="1" smtClean="0">
                            <a:solidFill>
                              <a:schemeClr val="tx1">
                                <a:lumMod val="75000"/>
                                <a:lumOff val="25000"/>
                              </a:schemeClr>
                            </a:solidFill>
                            <a:latin typeface="Cambria Math" panose="02040503050406030204" pitchFamily="18" charset="0"/>
                          </a:rPr>
                        </m:ctrlPr>
                      </m:sSubPr>
                      <m:e>
                        <m:r>
                          <a:rPr kumimoji="1" lang="en-US" altLang="ja-JP" b="0" i="1" smtClean="0">
                            <a:solidFill>
                              <a:schemeClr val="tx1">
                                <a:lumMod val="75000"/>
                                <a:lumOff val="25000"/>
                              </a:schemeClr>
                            </a:solidFill>
                            <a:latin typeface="Cambria Math" panose="02040503050406030204" pitchFamily="18" charset="0"/>
                          </a:rPr>
                          <m:t>𝑥</m:t>
                        </m:r>
                      </m:e>
                      <m:sub>
                        <m:r>
                          <a:rPr kumimoji="1" lang="en-US" altLang="ja-JP" b="0" i="1" smtClean="0">
                            <a:solidFill>
                              <a:schemeClr val="tx1">
                                <a:lumMod val="75000"/>
                                <a:lumOff val="25000"/>
                              </a:schemeClr>
                            </a:solidFill>
                            <a:latin typeface="Cambria Math" panose="02040503050406030204" pitchFamily="18" charset="0"/>
                          </a:rPr>
                          <m:t>∗</m:t>
                        </m:r>
                      </m:sub>
                    </m:sSub>
                  </m:oMath>
                </a14:m>
                <a:endParaRPr kumimoji="1" lang="en-US" altLang="ja-JP" b="0" dirty="0" smtClean="0">
                  <a:solidFill>
                    <a:schemeClr val="tx1">
                      <a:lumMod val="75000"/>
                      <a:lumOff val="25000"/>
                    </a:schemeClr>
                  </a:solidFill>
                </a:endParaRPr>
              </a:p>
            </p:txBody>
          </p:sp>
        </mc:Choice>
        <mc:Fallback xmlns="">
          <p:sp>
            <p:nvSpPr>
              <p:cNvPr id="70" name="角丸四角形吹き出し 69"/>
              <p:cNvSpPr>
                <a:spLocks noRot="1" noChangeAspect="1" noMove="1" noResize="1" noEditPoints="1" noAdjustHandles="1" noChangeArrowheads="1" noChangeShapeType="1" noTextEdit="1"/>
              </p:cNvSpPr>
              <p:nvPr/>
            </p:nvSpPr>
            <p:spPr>
              <a:xfrm>
                <a:off x="8844751" y="2166679"/>
                <a:ext cx="2669110" cy="867868"/>
              </a:xfrm>
              <a:prstGeom prst="wedgeRoundRectCallout">
                <a:avLst>
                  <a:gd name="adj1" fmla="val -63625"/>
                  <a:gd name="adj2" fmla="val 54158"/>
                  <a:gd name="adj3" fmla="val 16667"/>
                </a:avLst>
              </a:prstGeom>
              <a:blipFill>
                <a:blip r:embed="rId14"/>
                <a:stretch>
                  <a:fillRect/>
                </a:stretch>
              </a:blipFill>
              <a:ln>
                <a:noFill/>
              </a:ln>
            </p:spPr>
            <p:txBody>
              <a:bodyPr/>
              <a:lstStyle/>
              <a:p>
                <a:r>
                  <a:rPr lang="ja-JP" altLang="en-US">
                    <a:noFill/>
                  </a:rPr>
                  <a:t> </a:t>
                </a:r>
              </a:p>
            </p:txBody>
          </p:sp>
        </mc:Fallback>
      </mc:AlternateContent>
      <p:sp>
        <p:nvSpPr>
          <p:cNvPr id="71" name="楕円 70"/>
          <p:cNvSpPr/>
          <p:nvPr/>
        </p:nvSpPr>
        <p:spPr>
          <a:xfrm>
            <a:off x="7286369" y="4604956"/>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二等辺三角形 71"/>
          <p:cNvSpPr/>
          <p:nvPr/>
        </p:nvSpPr>
        <p:spPr>
          <a:xfrm>
            <a:off x="8167292" y="3265767"/>
            <a:ext cx="108000" cy="108000"/>
          </a:xfrm>
          <a:prstGeom prst="triangle">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二等辺三角形 72"/>
          <p:cNvSpPr/>
          <p:nvPr/>
        </p:nvSpPr>
        <p:spPr>
          <a:xfrm>
            <a:off x="7689496" y="3405810"/>
            <a:ext cx="108000" cy="108000"/>
          </a:xfrm>
          <a:prstGeom prst="triangle">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二等辺三角形 73"/>
          <p:cNvSpPr/>
          <p:nvPr/>
        </p:nvSpPr>
        <p:spPr>
          <a:xfrm>
            <a:off x="8187884" y="4015414"/>
            <a:ext cx="108000" cy="108000"/>
          </a:xfrm>
          <a:prstGeom prst="triangle">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二等辺三角形 74"/>
          <p:cNvSpPr/>
          <p:nvPr/>
        </p:nvSpPr>
        <p:spPr>
          <a:xfrm>
            <a:off x="7574166" y="3908320"/>
            <a:ext cx="108000" cy="108000"/>
          </a:xfrm>
          <a:prstGeom prst="triangle">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二等辺三角形 75"/>
          <p:cNvSpPr/>
          <p:nvPr/>
        </p:nvSpPr>
        <p:spPr>
          <a:xfrm>
            <a:off x="8772772" y="5786551"/>
            <a:ext cx="108000" cy="108000"/>
          </a:xfrm>
          <a:prstGeom prst="triangle">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二等辺三角形 76"/>
          <p:cNvSpPr/>
          <p:nvPr/>
        </p:nvSpPr>
        <p:spPr>
          <a:xfrm>
            <a:off x="8603899" y="3937150"/>
            <a:ext cx="108000" cy="108000"/>
          </a:xfrm>
          <a:prstGeom prst="triangle">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星 5 77"/>
          <p:cNvSpPr/>
          <p:nvPr/>
        </p:nvSpPr>
        <p:spPr>
          <a:xfrm>
            <a:off x="7965364" y="3690459"/>
            <a:ext cx="144000" cy="144000"/>
          </a:xfrm>
          <a:prstGeom prst="star5">
            <a:avLst/>
          </a:prstGeom>
          <a:solidFill>
            <a:srgbClr val="FFFF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星 5 78"/>
          <p:cNvSpPr/>
          <p:nvPr/>
        </p:nvSpPr>
        <p:spPr>
          <a:xfrm>
            <a:off x="6772415" y="6058238"/>
            <a:ext cx="144000" cy="144000"/>
          </a:xfrm>
          <a:prstGeom prst="star5">
            <a:avLst/>
          </a:prstGeom>
          <a:solidFill>
            <a:srgbClr val="FFFF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0" name="テキスト ボックス 79"/>
              <p:cNvSpPr txBox="1"/>
              <p:nvPr/>
            </p:nvSpPr>
            <p:spPr>
              <a:xfrm>
                <a:off x="6887733" y="5680382"/>
                <a:ext cx="2033839" cy="338554"/>
              </a:xfrm>
              <a:prstGeom prst="rect">
                <a:avLst/>
              </a:prstGeom>
              <a:noFill/>
            </p:spPr>
            <p:txBody>
              <a:bodyPr wrap="square" rtlCol="0">
                <a:spAutoFit/>
              </a:bodyPr>
              <a:lstStyle/>
              <a:p>
                <a:r>
                  <a:rPr kumimoji="1" lang="ja-JP" altLang="en-US" sz="1600" dirty="0" smtClean="0"/>
                  <a:t>：</a:t>
                </a:r>
                <a:r>
                  <a:rPr kumimoji="1" lang="en-US" altLang="ja-JP" sz="1600" dirty="0" smtClean="0"/>
                  <a:t>solution</a:t>
                </a:r>
                <a:r>
                  <a:rPr kumimoji="1" lang="ja-JP" altLang="en-US" sz="1600" dirty="0" smtClean="0"/>
                  <a:t> </a:t>
                </a:r>
                <a14:m>
                  <m:oMath xmlns:m="http://schemas.openxmlformats.org/officeDocument/2006/math">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𝑥</m:t>
                        </m:r>
                      </m:e>
                      <m:sub>
                        <m:r>
                          <a:rPr kumimoji="1" lang="en-US" altLang="ja-JP" sz="1600" b="0" i="1" smtClean="0">
                            <a:latin typeface="Cambria Math" panose="02040503050406030204" pitchFamily="18" charset="0"/>
                          </a:rPr>
                          <m:t>𝑖</m:t>
                        </m:r>
                      </m:sub>
                    </m:sSub>
                  </m:oMath>
                </a14:m>
                <a:endParaRPr kumimoji="1" lang="ja-JP" altLang="en-US" sz="1600" dirty="0"/>
              </a:p>
            </p:txBody>
          </p:sp>
        </mc:Choice>
        <mc:Fallback xmlns="">
          <p:sp>
            <p:nvSpPr>
              <p:cNvPr id="80" name="テキスト ボックス 79"/>
              <p:cNvSpPr txBox="1">
                <a:spLocks noRot="1" noChangeAspect="1" noMove="1" noResize="1" noEditPoints="1" noAdjustHandles="1" noChangeArrowheads="1" noChangeShapeType="1" noTextEdit="1"/>
              </p:cNvSpPr>
              <p:nvPr/>
            </p:nvSpPr>
            <p:spPr>
              <a:xfrm>
                <a:off x="6887733" y="5680382"/>
                <a:ext cx="2033839" cy="338554"/>
              </a:xfrm>
              <a:prstGeom prst="rect">
                <a:avLst/>
              </a:prstGeom>
              <a:blipFill>
                <a:blip r:embed="rId15"/>
                <a:stretch>
                  <a:fillRect l="-1796" t="-5455" b="-2363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1" name="テキスト ボックス 80"/>
              <p:cNvSpPr txBox="1"/>
              <p:nvPr/>
            </p:nvSpPr>
            <p:spPr>
              <a:xfrm>
                <a:off x="7055705" y="5997484"/>
                <a:ext cx="2557431" cy="246221"/>
              </a:xfrm>
              <a:prstGeom prst="rect">
                <a:avLst/>
              </a:prstGeom>
              <a:noFill/>
            </p:spPr>
            <p:txBody>
              <a:bodyPr wrap="none" lIns="0" tIns="0" rIns="0" bIns="0" rtlCol="0">
                <a:spAutoFit/>
              </a:bodyPr>
              <a:lstStyle/>
              <a:p>
                <a:r>
                  <a:rPr kumimoji="1" lang="en-US" altLang="ja-JP" sz="1600" dirty="0" smtClean="0"/>
                  <a:t>: the current best solution </a:t>
                </a:r>
                <a14:m>
                  <m:oMath xmlns:m="http://schemas.openxmlformats.org/officeDocument/2006/math">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𝑥</m:t>
                        </m:r>
                      </m:e>
                      <m:sub>
                        <m:r>
                          <a:rPr kumimoji="1" lang="en-US" altLang="ja-JP" sz="1600" b="0" i="1" smtClean="0">
                            <a:latin typeface="Cambria Math" panose="02040503050406030204" pitchFamily="18" charset="0"/>
                          </a:rPr>
                          <m:t>∗</m:t>
                        </m:r>
                      </m:sub>
                    </m:sSub>
                  </m:oMath>
                </a14:m>
                <a:endParaRPr kumimoji="1" lang="ja-JP" altLang="en-US" sz="1600" dirty="0"/>
              </a:p>
            </p:txBody>
          </p:sp>
        </mc:Choice>
        <mc:Fallback xmlns="">
          <p:sp>
            <p:nvSpPr>
              <p:cNvPr id="81" name="テキスト ボックス 80"/>
              <p:cNvSpPr txBox="1">
                <a:spLocks noRot="1" noChangeAspect="1" noMove="1" noResize="1" noEditPoints="1" noAdjustHandles="1" noChangeArrowheads="1" noChangeShapeType="1" noTextEdit="1"/>
              </p:cNvSpPr>
              <p:nvPr/>
            </p:nvSpPr>
            <p:spPr>
              <a:xfrm>
                <a:off x="7055705" y="5997484"/>
                <a:ext cx="2557431" cy="246221"/>
              </a:xfrm>
              <a:prstGeom prst="rect">
                <a:avLst/>
              </a:prstGeom>
              <a:blipFill>
                <a:blip r:embed="rId16"/>
                <a:stretch>
                  <a:fillRect l="-4762" t="-30000" r="-476" b="-47500"/>
                </a:stretch>
              </a:blipFill>
            </p:spPr>
            <p:txBody>
              <a:bodyPr/>
              <a:lstStyle/>
              <a:p>
                <a:r>
                  <a:rPr lang="ja-JP" altLang="en-US">
                    <a:noFill/>
                  </a:rPr>
                  <a:t> </a:t>
                </a:r>
              </a:p>
            </p:txBody>
          </p:sp>
        </mc:Fallback>
      </mc:AlternateContent>
      <p:sp>
        <p:nvSpPr>
          <p:cNvPr id="82" name="テキスト ボックス 81"/>
          <p:cNvSpPr txBox="1"/>
          <p:nvPr/>
        </p:nvSpPr>
        <p:spPr>
          <a:xfrm>
            <a:off x="8987773" y="5708172"/>
            <a:ext cx="1766509" cy="246221"/>
          </a:xfrm>
          <a:prstGeom prst="rect">
            <a:avLst/>
          </a:prstGeom>
          <a:noFill/>
        </p:spPr>
        <p:txBody>
          <a:bodyPr wrap="none" lIns="0" tIns="0" rIns="0" bIns="0" rtlCol="0">
            <a:spAutoFit/>
          </a:bodyPr>
          <a:lstStyle/>
          <a:p>
            <a:r>
              <a:rPr kumimoji="1" lang="en-US" altLang="ja-JP" sz="1600" dirty="0" smtClean="0"/>
              <a:t>: solution candidate</a:t>
            </a:r>
            <a:endParaRPr kumimoji="1" lang="ja-JP" altLang="en-US" sz="1600" dirty="0"/>
          </a:p>
        </p:txBody>
      </p:sp>
      <p:sp>
        <p:nvSpPr>
          <p:cNvPr id="83" name="テキスト ボックス 82"/>
          <p:cNvSpPr txBox="1"/>
          <p:nvPr/>
        </p:nvSpPr>
        <p:spPr>
          <a:xfrm>
            <a:off x="533679" y="2566493"/>
            <a:ext cx="4287189" cy="400110"/>
          </a:xfrm>
          <a:prstGeom prst="rect">
            <a:avLst/>
          </a:prstGeom>
          <a:noFill/>
        </p:spPr>
        <p:txBody>
          <a:bodyPr wrap="square" rtlCol="0">
            <a:spAutoFit/>
          </a:bodyPr>
          <a:lstStyle/>
          <a:p>
            <a:r>
              <a:rPr kumimoji="1" lang="en-US" altLang="ja-JP" sz="2000" dirty="0">
                <a:solidFill>
                  <a:schemeClr val="tx1">
                    <a:lumMod val="75000"/>
                    <a:lumOff val="25000"/>
                  </a:schemeClr>
                </a:solidFill>
                <a:latin typeface="Times New Roman" panose="02020603050405020304" pitchFamily="18" charset="0"/>
                <a:cs typeface="Times New Roman" panose="02020603050405020304" pitchFamily="18" charset="0"/>
              </a:rPr>
              <a:t>f</a:t>
            </a:r>
            <a:r>
              <a:rPr kumimoji="1" lang="en-US" altLang="ja-JP" sz="2000" dirty="0" smtClean="0">
                <a:solidFill>
                  <a:schemeClr val="tx1">
                    <a:lumMod val="75000"/>
                    <a:lumOff val="25000"/>
                  </a:schemeClr>
                </a:solidFill>
                <a:latin typeface="Times New Roman" panose="02020603050405020304" pitchFamily="18" charset="0"/>
                <a:cs typeface="Times New Roman" panose="02020603050405020304" pitchFamily="18" charset="0"/>
              </a:rPr>
              <a:t>or </a:t>
            </a:r>
            <a:r>
              <a:rPr kumimoji="1" lang="en-US" altLang="ja-JP" sz="2000" i="1" dirty="0" err="1" smtClean="0">
                <a:solidFill>
                  <a:schemeClr val="tx1">
                    <a:lumMod val="75000"/>
                    <a:lumOff val="25000"/>
                  </a:schemeClr>
                </a:solidFill>
                <a:latin typeface="Times New Roman" panose="02020603050405020304" pitchFamily="18" charset="0"/>
                <a:cs typeface="Times New Roman" panose="02020603050405020304" pitchFamily="18" charset="0"/>
              </a:rPr>
              <a:t>i</a:t>
            </a:r>
            <a:r>
              <a:rPr kumimoji="1" lang="en-US" altLang="ja-JP" sz="2000" i="1" dirty="0" smtClean="0">
                <a:solidFill>
                  <a:schemeClr val="tx1">
                    <a:lumMod val="75000"/>
                    <a:lumOff val="25000"/>
                  </a:schemeClr>
                </a:solidFill>
                <a:latin typeface="Times New Roman" panose="02020603050405020304" pitchFamily="18" charset="0"/>
                <a:cs typeface="Times New Roman" panose="02020603050405020304" pitchFamily="18" charset="0"/>
              </a:rPr>
              <a:t> = 1</a:t>
            </a:r>
            <a:r>
              <a:rPr kumimoji="1" lang="en-US" altLang="ja-JP" sz="2000" dirty="0" smtClean="0">
                <a:solidFill>
                  <a:schemeClr val="tx1">
                    <a:lumMod val="75000"/>
                    <a:lumOff val="25000"/>
                  </a:schemeClr>
                </a:solidFill>
                <a:latin typeface="Times New Roman" panose="02020603050405020304" pitchFamily="18" charset="0"/>
                <a:cs typeface="Times New Roman" panose="02020603050405020304" pitchFamily="18" charset="0"/>
              </a:rPr>
              <a:t> to </a:t>
            </a:r>
            <a:r>
              <a:rPr kumimoji="1" lang="en-US" altLang="ja-JP" sz="2000" i="1" dirty="0" smtClean="0">
                <a:solidFill>
                  <a:schemeClr val="tx1">
                    <a:lumMod val="75000"/>
                    <a:lumOff val="25000"/>
                  </a:schemeClr>
                </a:solidFill>
                <a:latin typeface="Times New Roman" panose="02020603050405020304" pitchFamily="18" charset="0"/>
                <a:cs typeface="Times New Roman" panose="02020603050405020304" pitchFamily="18" charset="0"/>
              </a:rPr>
              <a:t>N</a:t>
            </a:r>
            <a:endParaRPr kumimoji="1" lang="ja-JP" altLang="en-US" sz="2000" i="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644305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8"/>
                                        </p:tgtEl>
                                        <p:attrNameLst>
                                          <p:attrName>style.visibility</p:attrName>
                                        </p:attrNameLst>
                                      </p:cBhvr>
                                      <p:to>
                                        <p:strVal val="visible"/>
                                      </p:to>
                                    </p:set>
                                    <p:animEffect transition="in" filter="fade">
                                      <p:cBhvr>
                                        <p:cTn id="7" dur="500"/>
                                        <p:tgtEl>
                                          <p:spTgt spid="6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2"/>
                                        </p:tgtEl>
                                        <p:attrNameLst>
                                          <p:attrName>style.visibility</p:attrName>
                                        </p:attrNameLst>
                                      </p:cBhvr>
                                      <p:to>
                                        <p:strVal val="visible"/>
                                      </p:to>
                                    </p:set>
                                    <p:animEffect transition="in" filter="fade">
                                      <p:cBhvr>
                                        <p:cTn id="10" dur="500"/>
                                        <p:tgtEl>
                                          <p:spTgt spid="7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7"/>
                                        </p:tgtEl>
                                        <p:attrNameLst>
                                          <p:attrName>style.visibility</p:attrName>
                                        </p:attrNameLst>
                                      </p:cBhvr>
                                      <p:to>
                                        <p:strVal val="visible"/>
                                      </p:to>
                                    </p:set>
                                    <p:animEffect transition="in" filter="fade">
                                      <p:cBhvr>
                                        <p:cTn id="13" dur="500"/>
                                        <p:tgtEl>
                                          <p:spTgt spid="7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4"/>
                                        </p:tgtEl>
                                        <p:attrNameLst>
                                          <p:attrName>style.visibility</p:attrName>
                                        </p:attrNameLst>
                                      </p:cBhvr>
                                      <p:to>
                                        <p:strVal val="visible"/>
                                      </p:to>
                                    </p:set>
                                    <p:animEffect transition="in" filter="fade">
                                      <p:cBhvr>
                                        <p:cTn id="16" dur="500"/>
                                        <p:tgtEl>
                                          <p:spTgt spid="74"/>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5"/>
                                        </p:tgtEl>
                                        <p:attrNameLst>
                                          <p:attrName>style.visibility</p:attrName>
                                        </p:attrNameLst>
                                      </p:cBhvr>
                                      <p:to>
                                        <p:strVal val="visible"/>
                                      </p:to>
                                    </p:set>
                                    <p:animEffect transition="in" filter="fade">
                                      <p:cBhvr>
                                        <p:cTn id="19" dur="500"/>
                                        <p:tgtEl>
                                          <p:spTgt spid="75"/>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73"/>
                                        </p:tgtEl>
                                        <p:attrNameLst>
                                          <p:attrName>style.visibility</p:attrName>
                                        </p:attrNameLst>
                                      </p:cBhvr>
                                      <p:to>
                                        <p:strVal val="visible"/>
                                      </p:to>
                                    </p:set>
                                    <p:animEffect transition="in" filter="fade">
                                      <p:cBhvr>
                                        <p:cTn id="22" dur="500"/>
                                        <p:tgtEl>
                                          <p:spTgt spid="7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70"/>
                                        </p:tgtEl>
                                        <p:attrNameLst>
                                          <p:attrName>style.visibility</p:attrName>
                                        </p:attrNameLst>
                                      </p:cBhvr>
                                      <p:to>
                                        <p:strVal val="visible"/>
                                      </p:to>
                                    </p:set>
                                    <p:animEffect transition="in" filter="fade">
                                      <p:cBhvr>
                                        <p:cTn id="25"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p:bldP spid="70" grpId="0" animBg="1"/>
      <p:bldP spid="72" grpId="0" animBg="1"/>
      <p:bldP spid="73" grpId="0" animBg="1"/>
      <p:bldP spid="74" grpId="0" animBg="1"/>
      <p:bldP spid="75" grpId="0" animBg="1"/>
      <p:bldP spid="77" grpId="0" animBg="1"/>
    </p:bld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BA flowchart</a:t>
            </a:r>
            <a:endParaRPr kumimoji="1" lang="ja-JP" altLang="en-US" dirty="0"/>
          </a:p>
        </p:txBody>
      </p:sp>
      <p:sp>
        <p:nvSpPr>
          <p:cNvPr id="3" name="コンテンツ プレースホルダー 2"/>
          <p:cNvSpPr>
            <a:spLocks noGrp="1"/>
          </p:cNvSpPr>
          <p:nvPr>
            <p:ph idx="1"/>
          </p:nvPr>
        </p:nvSpPr>
        <p:spPr/>
        <p:txBody>
          <a:bodyPr/>
          <a:lstStyle/>
          <a:p>
            <a:r>
              <a:rPr lang="en-US" altLang="ja-JP" dirty="0" smtClean="0">
                <a:solidFill>
                  <a:schemeClr val="tx1"/>
                </a:solidFill>
              </a:rPr>
              <a:t>STEP3: </a:t>
            </a:r>
            <a:r>
              <a:rPr lang="en-US" altLang="ja-JP" sz="2800" b="1" dirty="0">
                <a:solidFill>
                  <a:schemeClr val="tx1"/>
                </a:solidFill>
              </a:rPr>
              <a:t>Random search </a:t>
            </a:r>
            <a:r>
              <a:rPr lang="en-US" altLang="ja-JP" sz="2800" dirty="0">
                <a:solidFill>
                  <a:schemeClr val="tx1"/>
                </a:solidFill>
              </a:rPr>
              <a:t>in the search </a:t>
            </a:r>
            <a:r>
              <a:rPr lang="en-US" altLang="ja-JP" sz="2800" dirty="0" smtClean="0">
                <a:solidFill>
                  <a:schemeClr val="tx1"/>
                </a:solidFill>
              </a:rPr>
              <a:t>space</a:t>
            </a:r>
            <a:endParaRPr lang="ja-JP" altLang="en-US" sz="2800" dirty="0">
              <a:solidFill>
                <a:schemeClr val="tx1"/>
              </a:solidFill>
            </a:endParaRPr>
          </a:p>
        </p:txBody>
      </p:sp>
      <p:pic>
        <p:nvPicPr>
          <p:cNvPr id="36" name="図 35"/>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981238" y="3088139"/>
            <a:ext cx="4065158" cy="289745"/>
          </a:xfrm>
          <a:prstGeom prst="rect">
            <a:avLst/>
          </a:prstGeom>
        </p:spPr>
      </p:pic>
      <p:sp>
        <p:nvSpPr>
          <p:cNvPr id="38" name="テキスト ボックス 37"/>
          <p:cNvSpPr txBox="1"/>
          <p:nvPr/>
        </p:nvSpPr>
        <p:spPr>
          <a:xfrm>
            <a:off x="533679" y="3482659"/>
            <a:ext cx="1558979" cy="400110"/>
          </a:xfrm>
          <a:prstGeom prst="rect">
            <a:avLst/>
          </a:prstGeom>
          <a:noFill/>
        </p:spPr>
        <p:txBody>
          <a:bodyPr wrap="square" rtlCol="0">
            <a:spAutoFit/>
          </a:bodyPr>
          <a:lstStyle/>
          <a:p>
            <a:r>
              <a:rPr kumimoji="1" lang="en-US" altLang="ja-JP" sz="2000" dirty="0" err="1" smtClean="0">
                <a:solidFill>
                  <a:schemeClr val="tx1">
                    <a:lumMod val="75000"/>
                    <a:lumOff val="25000"/>
                  </a:schemeClr>
                </a:solidFill>
                <a:latin typeface="Times New Roman" panose="02020603050405020304" pitchFamily="18" charset="0"/>
                <a:cs typeface="Times New Roman" panose="02020603050405020304" pitchFamily="18" charset="0"/>
              </a:rPr>
              <a:t>Endfor</a:t>
            </a:r>
            <a:endParaRPr kumimoji="1" lang="ja-JP" altLang="en-US" sz="20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39" name="テキスト ボックス 38"/>
          <p:cNvSpPr txBox="1"/>
          <p:nvPr/>
        </p:nvSpPr>
        <p:spPr>
          <a:xfrm>
            <a:off x="533679" y="2566493"/>
            <a:ext cx="4287189" cy="400110"/>
          </a:xfrm>
          <a:prstGeom prst="rect">
            <a:avLst/>
          </a:prstGeom>
          <a:noFill/>
        </p:spPr>
        <p:txBody>
          <a:bodyPr wrap="square" rtlCol="0">
            <a:spAutoFit/>
          </a:bodyPr>
          <a:lstStyle/>
          <a:p>
            <a:r>
              <a:rPr kumimoji="1" lang="en-US" altLang="ja-JP" sz="2000" dirty="0">
                <a:solidFill>
                  <a:schemeClr val="tx1">
                    <a:lumMod val="75000"/>
                    <a:lumOff val="25000"/>
                  </a:schemeClr>
                </a:solidFill>
                <a:latin typeface="Times New Roman" panose="02020603050405020304" pitchFamily="18" charset="0"/>
                <a:cs typeface="Times New Roman" panose="02020603050405020304" pitchFamily="18" charset="0"/>
              </a:rPr>
              <a:t>f</a:t>
            </a:r>
            <a:r>
              <a:rPr kumimoji="1" lang="en-US" altLang="ja-JP" sz="2000" dirty="0" smtClean="0">
                <a:solidFill>
                  <a:schemeClr val="tx1">
                    <a:lumMod val="75000"/>
                    <a:lumOff val="25000"/>
                  </a:schemeClr>
                </a:solidFill>
                <a:latin typeface="Times New Roman" panose="02020603050405020304" pitchFamily="18" charset="0"/>
                <a:cs typeface="Times New Roman" panose="02020603050405020304" pitchFamily="18" charset="0"/>
              </a:rPr>
              <a:t>or </a:t>
            </a:r>
            <a:r>
              <a:rPr kumimoji="1" lang="en-US" altLang="ja-JP" sz="2000" i="1" dirty="0" err="1" smtClean="0">
                <a:solidFill>
                  <a:schemeClr val="tx1">
                    <a:lumMod val="75000"/>
                    <a:lumOff val="25000"/>
                  </a:schemeClr>
                </a:solidFill>
                <a:latin typeface="Times New Roman" panose="02020603050405020304" pitchFamily="18" charset="0"/>
                <a:cs typeface="Times New Roman" panose="02020603050405020304" pitchFamily="18" charset="0"/>
              </a:rPr>
              <a:t>i</a:t>
            </a:r>
            <a:r>
              <a:rPr kumimoji="1" lang="en-US" altLang="ja-JP" sz="2000" i="1" dirty="0" smtClean="0">
                <a:solidFill>
                  <a:schemeClr val="tx1">
                    <a:lumMod val="75000"/>
                    <a:lumOff val="25000"/>
                  </a:schemeClr>
                </a:solidFill>
                <a:latin typeface="Times New Roman" panose="02020603050405020304" pitchFamily="18" charset="0"/>
                <a:cs typeface="Times New Roman" panose="02020603050405020304" pitchFamily="18" charset="0"/>
              </a:rPr>
              <a:t> = 1</a:t>
            </a:r>
            <a:r>
              <a:rPr kumimoji="1" lang="en-US" altLang="ja-JP" sz="2000" dirty="0" smtClean="0">
                <a:solidFill>
                  <a:schemeClr val="tx1">
                    <a:lumMod val="75000"/>
                    <a:lumOff val="25000"/>
                  </a:schemeClr>
                </a:solidFill>
                <a:latin typeface="Times New Roman" panose="02020603050405020304" pitchFamily="18" charset="0"/>
                <a:cs typeface="Times New Roman" panose="02020603050405020304" pitchFamily="18" charset="0"/>
              </a:rPr>
              <a:t> to </a:t>
            </a:r>
            <a:r>
              <a:rPr kumimoji="1" lang="en-US" altLang="ja-JP" sz="2000" i="1" dirty="0" smtClean="0">
                <a:solidFill>
                  <a:schemeClr val="tx1">
                    <a:lumMod val="75000"/>
                    <a:lumOff val="25000"/>
                  </a:schemeClr>
                </a:solidFill>
                <a:latin typeface="Times New Roman" panose="02020603050405020304" pitchFamily="18" charset="0"/>
                <a:cs typeface="Times New Roman" panose="02020603050405020304" pitchFamily="18" charset="0"/>
              </a:rPr>
              <a:t>N</a:t>
            </a:r>
            <a:endParaRPr kumimoji="1" lang="ja-JP" altLang="en-US" sz="2000" i="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pic>
        <p:nvPicPr>
          <p:cNvPr id="40" name="コンテンツ プレースホルダー 7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15945" y="2131164"/>
            <a:ext cx="4951374" cy="3713531"/>
          </a:xfrm>
          <a:prstGeom prst="rect">
            <a:avLst/>
          </a:prstGeom>
        </p:spPr>
      </p:pic>
      <p:sp>
        <p:nvSpPr>
          <p:cNvPr id="41" name="楕円 40"/>
          <p:cNvSpPr/>
          <p:nvPr/>
        </p:nvSpPr>
        <p:spPr>
          <a:xfrm>
            <a:off x="6598508" y="3200400"/>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楕円 41"/>
          <p:cNvSpPr/>
          <p:nvPr/>
        </p:nvSpPr>
        <p:spPr>
          <a:xfrm>
            <a:off x="8723424" y="3146400"/>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楕円 42"/>
          <p:cNvSpPr/>
          <p:nvPr/>
        </p:nvSpPr>
        <p:spPr>
          <a:xfrm>
            <a:off x="8839204" y="4650267"/>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44" name="テキスト ボックス 43"/>
              <p:cNvSpPr txBox="1"/>
              <p:nvPr/>
            </p:nvSpPr>
            <p:spPr>
              <a:xfrm>
                <a:off x="7891848" y="3756002"/>
                <a:ext cx="304699"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m:t>
                          </m:r>
                        </m:sub>
                      </m:sSub>
                    </m:oMath>
                  </m:oMathPara>
                </a14:m>
                <a:endParaRPr kumimoji="1" lang="ja-JP" altLang="en-US" sz="2000" dirty="0"/>
              </a:p>
            </p:txBody>
          </p:sp>
        </mc:Choice>
        <mc:Fallback xmlns="">
          <p:sp>
            <p:nvSpPr>
              <p:cNvPr id="44" name="テキスト ボックス 43"/>
              <p:cNvSpPr txBox="1">
                <a:spLocks noRot="1" noChangeAspect="1" noMove="1" noResize="1" noEditPoints="1" noAdjustHandles="1" noChangeArrowheads="1" noChangeShapeType="1" noTextEdit="1"/>
              </p:cNvSpPr>
              <p:nvPr/>
            </p:nvSpPr>
            <p:spPr>
              <a:xfrm>
                <a:off x="7891848" y="3756002"/>
                <a:ext cx="304699" cy="307777"/>
              </a:xfrm>
              <a:prstGeom prst="rect">
                <a:avLst/>
              </a:prstGeom>
              <a:blipFill>
                <a:blip r:embed="rId5"/>
                <a:stretch>
                  <a:fillRect l="-10000" r="-2000" b="-1372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5" name="テキスト ボックス 44"/>
              <p:cNvSpPr txBox="1"/>
              <p:nvPr/>
            </p:nvSpPr>
            <p:spPr>
              <a:xfrm>
                <a:off x="6858073" y="3718978"/>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3</m:t>
                          </m:r>
                        </m:sub>
                      </m:sSub>
                    </m:oMath>
                  </m:oMathPara>
                </a14:m>
                <a:endParaRPr kumimoji="1" lang="ja-JP" altLang="en-US" sz="2000" dirty="0"/>
              </a:p>
            </p:txBody>
          </p:sp>
        </mc:Choice>
        <mc:Fallback xmlns="">
          <p:sp>
            <p:nvSpPr>
              <p:cNvPr id="45" name="テキスト ボックス 44"/>
              <p:cNvSpPr txBox="1">
                <a:spLocks noRot="1" noChangeAspect="1" noMove="1" noResize="1" noEditPoints="1" noAdjustHandles="1" noChangeArrowheads="1" noChangeShapeType="1" noTextEdit="1"/>
              </p:cNvSpPr>
              <p:nvPr/>
            </p:nvSpPr>
            <p:spPr>
              <a:xfrm>
                <a:off x="6858073" y="3718978"/>
                <a:ext cx="323935" cy="307777"/>
              </a:xfrm>
              <a:prstGeom prst="rect">
                <a:avLst/>
              </a:prstGeom>
              <a:blipFill>
                <a:blip r:embed="rId6"/>
                <a:stretch>
                  <a:fillRect l="-7547" r="-7547" b="-196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6" name="テキスト ボックス 45"/>
              <p:cNvSpPr txBox="1"/>
              <p:nvPr/>
            </p:nvSpPr>
            <p:spPr>
              <a:xfrm>
                <a:off x="8623269" y="4691499"/>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5</m:t>
                          </m:r>
                        </m:sub>
                      </m:sSub>
                    </m:oMath>
                  </m:oMathPara>
                </a14:m>
                <a:endParaRPr kumimoji="1" lang="ja-JP" altLang="en-US" sz="2000" dirty="0"/>
              </a:p>
            </p:txBody>
          </p:sp>
        </mc:Choice>
        <mc:Fallback xmlns="">
          <p:sp>
            <p:nvSpPr>
              <p:cNvPr id="46" name="テキスト ボックス 45"/>
              <p:cNvSpPr txBox="1">
                <a:spLocks noRot="1" noChangeAspect="1" noMove="1" noResize="1" noEditPoints="1" noAdjustHandles="1" noChangeArrowheads="1" noChangeShapeType="1" noTextEdit="1"/>
              </p:cNvSpPr>
              <p:nvPr/>
            </p:nvSpPr>
            <p:spPr>
              <a:xfrm>
                <a:off x="8623269" y="4691499"/>
                <a:ext cx="323935" cy="307777"/>
              </a:xfrm>
              <a:prstGeom prst="rect">
                <a:avLst/>
              </a:prstGeom>
              <a:blipFill>
                <a:blip r:embed="rId7"/>
                <a:stretch>
                  <a:fillRect l="-9434" r="-5660"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7" name="テキスト ボックス 46"/>
              <p:cNvSpPr txBox="1"/>
              <p:nvPr/>
            </p:nvSpPr>
            <p:spPr>
              <a:xfrm>
                <a:off x="7019000" y="4638814"/>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4</m:t>
                          </m:r>
                        </m:sub>
                      </m:sSub>
                    </m:oMath>
                  </m:oMathPara>
                </a14:m>
                <a:endParaRPr kumimoji="1" lang="ja-JP" altLang="en-US" sz="2000" dirty="0"/>
              </a:p>
            </p:txBody>
          </p:sp>
        </mc:Choice>
        <mc:Fallback xmlns="">
          <p:sp>
            <p:nvSpPr>
              <p:cNvPr id="47" name="テキスト ボックス 46"/>
              <p:cNvSpPr txBox="1">
                <a:spLocks noRot="1" noChangeAspect="1" noMove="1" noResize="1" noEditPoints="1" noAdjustHandles="1" noChangeArrowheads="1" noChangeShapeType="1" noTextEdit="1"/>
              </p:cNvSpPr>
              <p:nvPr/>
            </p:nvSpPr>
            <p:spPr>
              <a:xfrm>
                <a:off x="7019000" y="4638814"/>
                <a:ext cx="323935" cy="307777"/>
              </a:xfrm>
              <a:prstGeom prst="rect">
                <a:avLst/>
              </a:prstGeom>
              <a:blipFill>
                <a:blip r:embed="rId8"/>
                <a:stretch>
                  <a:fillRect l="-7407" r="-3704" b="-20000"/>
                </a:stretch>
              </a:blipFill>
            </p:spPr>
            <p:txBody>
              <a:bodyPr/>
              <a:lstStyle/>
              <a:p>
                <a:r>
                  <a:rPr lang="ja-JP" altLang="en-US">
                    <a:noFill/>
                  </a:rPr>
                  <a:t> </a:t>
                </a:r>
              </a:p>
            </p:txBody>
          </p:sp>
        </mc:Fallback>
      </mc:AlternateContent>
      <p:sp>
        <p:nvSpPr>
          <p:cNvPr id="48" name="楕円 47"/>
          <p:cNvSpPr/>
          <p:nvPr/>
        </p:nvSpPr>
        <p:spPr>
          <a:xfrm>
            <a:off x="7286369" y="4604956"/>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49" name="テキスト ボックス 48"/>
              <p:cNvSpPr txBox="1"/>
              <p:nvPr/>
            </p:nvSpPr>
            <p:spPr>
              <a:xfrm>
                <a:off x="8839204" y="3146400"/>
                <a:ext cx="317972"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1</m:t>
                          </m:r>
                        </m:sub>
                      </m:sSub>
                    </m:oMath>
                  </m:oMathPara>
                </a14:m>
                <a:endParaRPr kumimoji="1" lang="ja-JP" altLang="en-US" sz="2000" dirty="0"/>
              </a:p>
            </p:txBody>
          </p:sp>
        </mc:Choice>
        <mc:Fallback xmlns="">
          <p:sp>
            <p:nvSpPr>
              <p:cNvPr id="49" name="テキスト ボックス 48"/>
              <p:cNvSpPr txBox="1">
                <a:spLocks noRot="1" noChangeAspect="1" noMove="1" noResize="1" noEditPoints="1" noAdjustHandles="1" noChangeArrowheads="1" noChangeShapeType="1" noTextEdit="1"/>
              </p:cNvSpPr>
              <p:nvPr/>
            </p:nvSpPr>
            <p:spPr>
              <a:xfrm>
                <a:off x="8839204" y="3146400"/>
                <a:ext cx="317972" cy="307777"/>
              </a:xfrm>
              <a:prstGeom prst="rect">
                <a:avLst/>
              </a:prstGeom>
              <a:blipFill>
                <a:blip r:embed="rId9"/>
                <a:stretch>
                  <a:fillRect l="-7692" r="-5769" b="-1764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0" name="テキスト ボックス 49"/>
              <p:cNvSpPr txBox="1"/>
              <p:nvPr/>
            </p:nvSpPr>
            <p:spPr>
              <a:xfrm>
                <a:off x="6387587" y="3222335"/>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2</m:t>
                          </m:r>
                        </m:sub>
                      </m:sSub>
                    </m:oMath>
                  </m:oMathPara>
                </a14:m>
                <a:endParaRPr kumimoji="1" lang="ja-JP" altLang="en-US" sz="2000" dirty="0"/>
              </a:p>
            </p:txBody>
          </p:sp>
        </mc:Choice>
        <mc:Fallback xmlns="">
          <p:sp>
            <p:nvSpPr>
              <p:cNvPr id="50" name="テキスト ボックス 49"/>
              <p:cNvSpPr txBox="1">
                <a:spLocks noRot="1" noChangeAspect="1" noMove="1" noResize="1" noEditPoints="1" noAdjustHandles="1" noChangeArrowheads="1" noChangeShapeType="1" noTextEdit="1"/>
              </p:cNvSpPr>
              <p:nvPr/>
            </p:nvSpPr>
            <p:spPr>
              <a:xfrm>
                <a:off x="6387587" y="3222335"/>
                <a:ext cx="323935" cy="307777"/>
              </a:xfrm>
              <a:prstGeom prst="rect">
                <a:avLst/>
              </a:prstGeom>
              <a:blipFill>
                <a:blip r:embed="rId10"/>
                <a:stretch>
                  <a:fillRect l="-9434" r="-5660"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1" name="テキスト ボックス 50"/>
              <p:cNvSpPr txBox="1"/>
              <p:nvPr/>
            </p:nvSpPr>
            <p:spPr>
              <a:xfrm>
                <a:off x="6333681" y="4507794"/>
                <a:ext cx="625043" cy="33759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solidFill>
                                <a:schemeClr val="accent6"/>
                              </a:solidFill>
                              <a:latin typeface="Cambria Math" panose="02040503050406030204" pitchFamily="18" charset="0"/>
                            </a:rPr>
                          </m:ctrlPr>
                        </m:sSubPr>
                        <m:e>
                          <m:r>
                            <a:rPr kumimoji="1" lang="en-US" altLang="ja-JP" sz="2000" b="0" i="1" smtClean="0">
                              <a:solidFill>
                                <a:schemeClr val="accent6"/>
                              </a:solidFill>
                              <a:latin typeface="Cambria Math" panose="02040503050406030204" pitchFamily="18" charset="0"/>
                            </a:rPr>
                            <m:t>𝑥</m:t>
                          </m:r>
                        </m:e>
                        <m:sub>
                          <m:r>
                            <a:rPr kumimoji="1" lang="en-US" altLang="ja-JP" sz="2000" b="0" i="1" smtClean="0">
                              <a:solidFill>
                                <a:schemeClr val="accent6"/>
                              </a:solidFill>
                              <a:latin typeface="Cambria Math" panose="02040503050406030204" pitchFamily="18" charset="0"/>
                            </a:rPr>
                            <m:t>𝑟𝑛</m:t>
                          </m:r>
                          <m:sSub>
                            <m:sSubPr>
                              <m:ctrlPr>
                                <a:rPr kumimoji="1" lang="en-US" altLang="ja-JP" sz="2000" b="0" i="1" smtClean="0">
                                  <a:solidFill>
                                    <a:schemeClr val="accent6"/>
                                  </a:solidFill>
                                  <a:latin typeface="Cambria Math" panose="02040503050406030204" pitchFamily="18" charset="0"/>
                                </a:rPr>
                              </m:ctrlPr>
                            </m:sSubPr>
                            <m:e>
                              <m:r>
                                <a:rPr kumimoji="1" lang="en-US" altLang="ja-JP" sz="2000" b="0" i="1" smtClean="0">
                                  <a:solidFill>
                                    <a:schemeClr val="accent6"/>
                                  </a:solidFill>
                                  <a:latin typeface="Cambria Math" panose="02040503050406030204" pitchFamily="18" charset="0"/>
                                </a:rPr>
                                <m:t>𝑑</m:t>
                              </m:r>
                            </m:e>
                            <m:sub>
                              <m:r>
                                <a:rPr kumimoji="1" lang="en-US" altLang="ja-JP" sz="2000" b="0" i="1" smtClean="0">
                                  <a:solidFill>
                                    <a:schemeClr val="accent6"/>
                                  </a:solidFill>
                                  <a:latin typeface="Cambria Math" panose="02040503050406030204" pitchFamily="18" charset="0"/>
                                </a:rPr>
                                <m:t>𝑖</m:t>
                              </m:r>
                            </m:sub>
                          </m:sSub>
                        </m:sub>
                      </m:sSub>
                    </m:oMath>
                  </m:oMathPara>
                </a14:m>
                <a:endParaRPr kumimoji="1" lang="ja-JP" altLang="en-US" sz="2000" dirty="0">
                  <a:solidFill>
                    <a:schemeClr val="accent6"/>
                  </a:solidFill>
                </a:endParaRPr>
              </a:p>
            </p:txBody>
          </p:sp>
        </mc:Choice>
        <mc:Fallback xmlns="">
          <p:sp>
            <p:nvSpPr>
              <p:cNvPr id="51" name="テキスト ボックス 50"/>
              <p:cNvSpPr txBox="1">
                <a:spLocks noRot="1" noChangeAspect="1" noMove="1" noResize="1" noEditPoints="1" noAdjustHandles="1" noChangeArrowheads="1" noChangeShapeType="1" noTextEdit="1"/>
              </p:cNvSpPr>
              <p:nvPr/>
            </p:nvSpPr>
            <p:spPr>
              <a:xfrm>
                <a:off x="6333681" y="4507794"/>
                <a:ext cx="625043" cy="337593"/>
              </a:xfrm>
              <a:prstGeom prst="rect">
                <a:avLst/>
              </a:prstGeom>
              <a:blipFill>
                <a:blip r:embed="rId11"/>
                <a:stretch>
                  <a:fillRect l="-4854" b="-17857"/>
                </a:stretch>
              </a:blipFill>
            </p:spPr>
            <p:txBody>
              <a:bodyPr/>
              <a:lstStyle/>
              <a:p>
                <a:r>
                  <a:rPr lang="ja-JP" altLang="en-US">
                    <a:noFill/>
                  </a:rPr>
                  <a:t> </a:t>
                </a:r>
              </a:p>
            </p:txBody>
          </p:sp>
        </mc:Fallback>
      </mc:AlternateContent>
      <p:sp>
        <p:nvSpPr>
          <p:cNvPr id="52" name="楕円 51"/>
          <p:cNvSpPr/>
          <p:nvPr/>
        </p:nvSpPr>
        <p:spPr>
          <a:xfrm>
            <a:off x="7133969" y="3735861"/>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ひし形 52"/>
          <p:cNvSpPr/>
          <p:nvPr/>
        </p:nvSpPr>
        <p:spPr>
          <a:xfrm>
            <a:off x="6544508" y="4999276"/>
            <a:ext cx="108000" cy="180000"/>
          </a:xfrm>
          <a:prstGeom prst="diamond">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ひし形 53"/>
          <p:cNvSpPr/>
          <p:nvPr/>
        </p:nvSpPr>
        <p:spPr>
          <a:xfrm>
            <a:off x="7648384" y="4682118"/>
            <a:ext cx="108000" cy="180000"/>
          </a:xfrm>
          <a:prstGeom prst="diamond">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ひし形 54"/>
          <p:cNvSpPr/>
          <p:nvPr/>
        </p:nvSpPr>
        <p:spPr>
          <a:xfrm>
            <a:off x="8517479" y="4834518"/>
            <a:ext cx="108000" cy="180000"/>
          </a:xfrm>
          <a:prstGeom prst="diamond">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ひし形 55"/>
          <p:cNvSpPr/>
          <p:nvPr/>
        </p:nvSpPr>
        <p:spPr>
          <a:xfrm>
            <a:off x="8669879" y="3640029"/>
            <a:ext cx="108000" cy="180000"/>
          </a:xfrm>
          <a:prstGeom prst="diamond">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ひし形 82"/>
          <p:cNvSpPr/>
          <p:nvPr/>
        </p:nvSpPr>
        <p:spPr>
          <a:xfrm>
            <a:off x="7425963" y="3013950"/>
            <a:ext cx="108000" cy="180000"/>
          </a:xfrm>
          <a:prstGeom prst="diamond">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ひし形 83"/>
          <p:cNvSpPr/>
          <p:nvPr/>
        </p:nvSpPr>
        <p:spPr>
          <a:xfrm>
            <a:off x="7430080" y="3549411"/>
            <a:ext cx="108000" cy="180000"/>
          </a:xfrm>
          <a:prstGeom prst="diamond">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ひし形 84"/>
          <p:cNvSpPr/>
          <p:nvPr/>
        </p:nvSpPr>
        <p:spPr>
          <a:xfrm>
            <a:off x="7203537" y="5089892"/>
            <a:ext cx="108000" cy="180000"/>
          </a:xfrm>
          <a:prstGeom prst="diamond">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楕円 85"/>
          <p:cNvSpPr/>
          <p:nvPr/>
        </p:nvSpPr>
        <p:spPr>
          <a:xfrm>
            <a:off x="6779733" y="5779522"/>
            <a:ext cx="144000" cy="144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ひし形 86"/>
          <p:cNvSpPr/>
          <p:nvPr/>
        </p:nvSpPr>
        <p:spPr>
          <a:xfrm>
            <a:off x="8777424" y="5767509"/>
            <a:ext cx="108000" cy="180000"/>
          </a:xfrm>
          <a:prstGeom prst="diamond">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星 5 87"/>
          <p:cNvSpPr/>
          <p:nvPr/>
        </p:nvSpPr>
        <p:spPr>
          <a:xfrm>
            <a:off x="7965364" y="3690459"/>
            <a:ext cx="144000" cy="144000"/>
          </a:xfrm>
          <a:prstGeom prst="star5">
            <a:avLst/>
          </a:prstGeom>
          <a:solidFill>
            <a:srgbClr val="FFFF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9" name="星 5 88"/>
          <p:cNvSpPr/>
          <p:nvPr/>
        </p:nvSpPr>
        <p:spPr>
          <a:xfrm>
            <a:off x="6772415" y="6058238"/>
            <a:ext cx="144000" cy="144000"/>
          </a:xfrm>
          <a:prstGeom prst="star5">
            <a:avLst/>
          </a:prstGeom>
          <a:solidFill>
            <a:srgbClr val="FFFF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90" name="テキスト ボックス 89"/>
              <p:cNvSpPr txBox="1"/>
              <p:nvPr/>
            </p:nvSpPr>
            <p:spPr>
              <a:xfrm>
                <a:off x="6887733" y="5680382"/>
                <a:ext cx="2033839" cy="338554"/>
              </a:xfrm>
              <a:prstGeom prst="rect">
                <a:avLst/>
              </a:prstGeom>
              <a:noFill/>
            </p:spPr>
            <p:txBody>
              <a:bodyPr wrap="square" rtlCol="0">
                <a:spAutoFit/>
              </a:bodyPr>
              <a:lstStyle/>
              <a:p>
                <a:r>
                  <a:rPr kumimoji="1" lang="ja-JP" altLang="en-US" sz="1600" dirty="0" smtClean="0"/>
                  <a:t>：</a:t>
                </a:r>
                <a:r>
                  <a:rPr kumimoji="1" lang="en-US" altLang="ja-JP" sz="1600" dirty="0" smtClean="0"/>
                  <a:t>solution</a:t>
                </a:r>
                <a:r>
                  <a:rPr kumimoji="1" lang="ja-JP" altLang="en-US" sz="1600" dirty="0" smtClean="0"/>
                  <a:t> </a:t>
                </a:r>
                <a14:m>
                  <m:oMath xmlns:m="http://schemas.openxmlformats.org/officeDocument/2006/math">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𝑥</m:t>
                        </m:r>
                      </m:e>
                      <m:sub>
                        <m:r>
                          <a:rPr kumimoji="1" lang="en-US" altLang="ja-JP" sz="1600" b="0" i="1" smtClean="0">
                            <a:latin typeface="Cambria Math" panose="02040503050406030204" pitchFamily="18" charset="0"/>
                          </a:rPr>
                          <m:t>𝑖</m:t>
                        </m:r>
                      </m:sub>
                    </m:sSub>
                  </m:oMath>
                </a14:m>
                <a:endParaRPr kumimoji="1" lang="ja-JP" altLang="en-US" sz="1600" dirty="0"/>
              </a:p>
            </p:txBody>
          </p:sp>
        </mc:Choice>
        <mc:Fallback xmlns="">
          <p:sp>
            <p:nvSpPr>
              <p:cNvPr id="90" name="テキスト ボックス 89"/>
              <p:cNvSpPr txBox="1">
                <a:spLocks noRot="1" noChangeAspect="1" noMove="1" noResize="1" noEditPoints="1" noAdjustHandles="1" noChangeArrowheads="1" noChangeShapeType="1" noTextEdit="1"/>
              </p:cNvSpPr>
              <p:nvPr/>
            </p:nvSpPr>
            <p:spPr>
              <a:xfrm>
                <a:off x="6887733" y="5680382"/>
                <a:ext cx="2033839" cy="338554"/>
              </a:xfrm>
              <a:prstGeom prst="rect">
                <a:avLst/>
              </a:prstGeom>
              <a:blipFill>
                <a:blip r:embed="rId12"/>
                <a:stretch>
                  <a:fillRect l="-1796" t="-5455" b="-2363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1" name="テキスト ボックス 90"/>
              <p:cNvSpPr txBox="1"/>
              <p:nvPr/>
            </p:nvSpPr>
            <p:spPr>
              <a:xfrm>
                <a:off x="7055705" y="5997484"/>
                <a:ext cx="2557431" cy="246221"/>
              </a:xfrm>
              <a:prstGeom prst="rect">
                <a:avLst/>
              </a:prstGeom>
              <a:noFill/>
            </p:spPr>
            <p:txBody>
              <a:bodyPr wrap="none" lIns="0" tIns="0" rIns="0" bIns="0" rtlCol="0">
                <a:spAutoFit/>
              </a:bodyPr>
              <a:lstStyle/>
              <a:p>
                <a:r>
                  <a:rPr kumimoji="1" lang="en-US" altLang="ja-JP" sz="1600" dirty="0" smtClean="0"/>
                  <a:t>: the current best solution </a:t>
                </a:r>
                <a14:m>
                  <m:oMath xmlns:m="http://schemas.openxmlformats.org/officeDocument/2006/math">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𝑥</m:t>
                        </m:r>
                      </m:e>
                      <m:sub>
                        <m:r>
                          <a:rPr kumimoji="1" lang="en-US" altLang="ja-JP" sz="1600" b="0" i="1" smtClean="0">
                            <a:latin typeface="Cambria Math" panose="02040503050406030204" pitchFamily="18" charset="0"/>
                          </a:rPr>
                          <m:t>∗</m:t>
                        </m:r>
                      </m:sub>
                    </m:sSub>
                  </m:oMath>
                </a14:m>
                <a:endParaRPr kumimoji="1" lang="ja-JP" altLang="en-US" sz="1600" dirty="0"/>
              </a:p>
            </p:txBody>
          </p:sp>
        </mc:Choice>
        <mc:Fallback xmlns="">
          <p:sp>
            <p:nvSpPr>
              <p:cNvPr id="91" name="テキスト ボックス 90"/>
              <p:cNvSpPr txBox="1">
                <a:spLocks noRot="1" noChangeAspect="1" noMove="1" noResize="1" noEditPoints="1" noAdjustHandles="1" noChangeArrowheads="1" noChangeShapeType="1" noTextEdit="1"/>
              </p:cNvSpPr>
              <p:nvPr/>
            </p:nvSpPr>
            <p:spPr>
              <a:xfrm>
                <a:off x="7055705" y="5997484"/>
                <a:ext cx="2557431" cy="246221"/>
              </a:xfrm>
              <a:prstGeom prst="rect">
                <a:avLst/>
              </a:prstGeom>
              <a:blipFill>
                <a:blip r:embed="rId13"/>
                <a:stretch>
                  <a:fillRect l="-4762" t="-30000" r="-476" b="-47500"/>
                </a:stretch>
              </a:blipFill>
            </p:spPr>
            <p:txBody>
              <a:bodyPr/>
              <a:lstStyle/>
              <a:p>
                <a:r>
                  <a:rPr lang="ja-JP" altLang="en-US">
                    <a:noFill/>
                  </a:rPr>
                  <a:t> </a:t>
                </a:r>
              </a:p>
            </p:txBody>
          </p:sp>
        </mc:Fallback>
      </mc:AlternateContent>
      <p:sp>
        <p:nvSpPr>
          <p:cNvPr id="92" name="テキスト ボックス 91"/>
          <p:cNvSpPr txBox="1"/>
          <p:nvPr/>
        </p:nvSpPr>
        <p:spPr>
          <a:xfrm>
            <a:off x="8987773" y="5708172"/>
            <a:ext cx="1766509" cy="246221"/>
          </a:xfrm>
          <a:prstGeom prst="rect">
            <a:avLst/>
          </a:prstGeom>
          <a:noFill/>
        </p:spPr>
        <p:txBody>
          <a:bodyPr wrap="none" lIns="0" tIns="0" rIns="0" bIns="0" rtlCol="0">
            <a:spAutoFit/>
          </a:bodyPr>
          <a:lstStyle/>
          <a:p>
            <a:r>
              <a:rPr kumimoji="1" lang="en-US" altLang="ja-JP" sz="1600" dirty="0" smtClean="0"/>
              <a:t>: solution candidate</a:t>
            </a:r>
            <a:endParaRPr kumimoji="1" lang="ja-JP" altLang="en-US" sz="1600" dirty="0"/>
          </a:p>
        </p:txBody>
      </p:sp>
    </p:spTree>
    <p:extLst>
      <p:ext uri="{BB962C8B-B14F-4D97-AF65-F5344CB8AC3E}">
        <p14:creationId xmlns:p14="http://schemas.microsoft.com/office/powerpoint/2010/main" val="40717199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xit" presetSubtype="10" repeatCount="3000" fill="hold" grpId="0" nodeType="clickEffect">
                                  <p:stCondLst>
                                    <p:cond delay="250"/>
                                  </p:stCondLst>
                                  <p:childTnLst>
                                    <p:animEffect transition="out" filter="randombar(horizontal)">
                                      <p:cBhvr>
                                        <p:cTn id="6" dur="500"/>
                                        <p:tgtEl>
                                          <p:spTgt spid="83"/>
                                        </p:tgtEl>
                                      </p:cBhvr>
                                    </p:animEffect>
                                    <p:set>
                                      <p:cBhvr>
                                        <p:cTn id="7" dur="1" fill="hold">
                                          <p:stCondLst>
                                            <p:cond delay="499"/>
                                          </p:stCondLst>
                                        </p:cTn>
                                        <p:tgtEl>
                                          <p:spTgt spid="83"/>
                                        </p:tgtEl>
                                        <p:attrNameLst>
                                          <p:attrName>style.visibility</p:attrName>
                                        </p:attrNameLst>
                                      </p:cBhvr>
                                      <p:to>
                                        <p:strVal val="hidden"/>
                                      </p:to>
                                    </p:set>
                                  </p:childTnLst>
                                </p:cTn>
                              </p:par>
                              <p:par>
                                <p:cTn id="8" presetID="14" presetClass="entr" presetSubtype="10" repeatCount="3000" fill="hold" grpId="0" nodeType="withEffect">
                                  <p:stCondLst>
                                    <p:cond delay="0"/>
                                  </p:stCondLst>
                                  <p:childTnLst>
                                    <p:set>
                                      <p:cBhvr>
                                        <p:cTn id="9" dur="1" fill="hold">
                                          <p:stCondLst>
                                            <p:cond delay="0"/>
                                          </p:stCondLst>
                                        </p:cTn>
                                        <p:tgtEl>
                                          <p:spTgt spid="84"/>
                                        </p:tgtEl>
                                        <p:attrNameLst>
                                          <p:attrName>style.visibility</p:attrName>
                                        </p:attrNameLst>
                                      </p:cBhvr>
                                      <p:to>
                                        <p:strVal val="visible"/>
                                      </p:to>
                                    </p:set>
                                    <p:animEffect transition="in" filter="randombar(horizontal)">
                                      <p:cBhvr>
                                        <p:cTn id="10" dur="500"/>
                                        <p:tgtEl>
                                          <p:spTgt spid="84"/>
                                        </p:tgtEl>
                                      </p:cBhvr>
                                    </p:animEffect>
                                  </p:childTnLst>
                                </p:cTn>
                              </p:par>
                              <p:par>
                                <p:cTn id="11" presetID="14" presetClass="exit" presetSubtype="10" repeatCount="3000" fill="hold" grpId="0" nodeType="withEffect">
                                  <p:stCondLst>
                                    <p:cond delay="500"/>
                                  </p:stCondLst>
                                  <p:childTnLst>
                                    <p:animEffect transition="out" filter="randombar(horizontal)">
                                      <p:cBhvr>
                                        <p:cTn id="12" dur="500"/>
                                        <p:tgtEl>
                                          <p:spTgt spid="56"/>
                                        </p:tgtEl>
                                      </p:cBhvr>
                                    </p:animEffect>
                                    <p:set>
                                      <p:cBhvr>
                                        <p:cTn id="13" dur="1" fill="hold">
                                          <p:stCondLst>
                                            <p:cond delay="499"/>
                                          </p:stCondLst>
                                        </p:cTn>
                                        <p:tgtEl>
                                          <p:spTgt spid="56"/>
                                        </p:tgtEl>
                                        <p:attrNameLst>
                                          <p:attrName>style.visibility</p:attrName>
                                        </p:attrNameLst>
                                      </p:cBhvr>
                                      <p:to>
                                        <p:strVal val="hidden"/>
                                      </p:to>
                                    </p:set>
                                  </p:childTnLst>
                                </p:cTn>
                              </p:par>
                              <p:par>
                                <p:cTn id="14" presetID="14" presetClass="entr" presetSubtype="10" repeatCount="3000" fill="hold" grpId="0" nodeType="withEffect">
                                  <p:stCondLst>
                                    <p:cond delay="0"/>
                                  </p:stCondLst>
                                  <p:childTnLst>
                                    <p:set>
                                      <p:cBhvr>
                                        <p:cTn id="15" dur="1" fill="hold">
                                          <p:stCondLst>
                                            <p:cond delay="0"/>
                                          </p:stCondLst>
                                        </p:cTn>
                                        <p:tgtEl>
                                          <p:spTgt spid="54"/>
                                        </p:tgtEl>
                                        <p:attrNameLst>
                                          <p:attrName>style.visibility</p:attrName>
                                        </p:attrNameLst>
                                      </p:cBhvr>
                                      <p:to>
                                        <p:strVal val="visible"/>
                                      </p:to>
                                    </p:set>
                                    <p:animEffect transition="in" filter="randombar(horizontal)">
                                      <p:cBhvr>
                                        <p:cTn id="16" dur="500"/>
                                        <p:tgtEl>
                                          <p:spTgt spid="54"/>
                                        </p:tgtEl>
                                      </p:cBhvr>
                                    </p:animEffect>
                                  </p:childTnLst>
                                </p:cTn>
                              </p:par>
                              <p:par>
                                <p:cTn id="17" presetID="14" presetClass="exit" presetSubtype="10" repeatCount="3000" fill="hold" grpId="0" nodeType="withEffect">
                                  <p:stCondLst>
                                    <p:cond delay="1000"/>
                                  </p:stCondLst>
                                  <p:childTnLst>
                                    <p:animEffect transition="out" filter="randombar(horizontal)">
                                      <p:cBhvr>
                                        <p:cTn id="18" dur="500"/>
                                        <p:tgtEl>
                                          <p:spTgt spid="85"/>
                                        </p:tgtEl>
                                      </p:cBhvr>
                                    </p:animEffect>
                                    <p:set>
                                      <p:cBhvr>
                                        <p:cTn id="19" dur="1" fill="hold">
                                          <p:stCondLst>
                                            <p:cond delay="499"/>
                                          </p:stCondLst>
                                        </p:cTn>
                                        <p:tgtEl>
                                          <p:spTgt spid="85"/>
                                        </p:tgtEl>
                                        <p:attrNameLst>
                                          <p:attrName>style.visibility</p:attrName>
                                        </p:attrNameLst>
                                      </p:cBhvr>
                                      <p:to>
                                        <p:strVal val="hidden"/>
                                      </p:to>
                                    </p:set>
                                  </p:childTnLst>
                                </p:cTn>
                              </p:par>
                              <p:par>
                                <p:cTn id="20" presetID="14" presetClass="entr" presetSubtype="10" repeatCount="3000" fill="hold" grpId="0" nodeType="withEffect">
                                  <p:stCondLst>
                                    <p:cond delay="1250"/>
                                  </p:stCondLst>
                                  <p:childTnLst>
                                    <p:set>
                                      <p:cBhvr>
                                        <p:cTn id="21" dur="1" fill="hold">
                                          <p:stCondLst>
                                            <p:cond delay="0"/>
                                          </p:stCondLst>
                                        </p:cTn>
                                        <p:tgtEl>
                                          <p:spTgt spid="53"/>
                                        </p:tgtEl>
                                        <p:attrNameLst>
                                          <p:attrName>style.visibility</p:attrName>
                                        </p:attrNameLst>
                                      </p:cBhvr>
                                      <p:to>
                                        <p:strVal val="visible"/>
                                      </p:to>
                                    </p:set>
                                    <p:animEffect transition="in" filter="randombar(horizontal)">
                                      <p:cBhvr>
                                        <p:cTn id="22" dur="500"/>
                                        <p:tgtEl>
                                          <p:spTgt spid="53"/>
                                        </p:tgtEl>
                                      </p:cBhvr>
                                    </p:animEffect>
                                  </p:childTnLst>
                                </p:cTn>
                              </p:par>
                              <p:par>
                                <p:cTn id="23" presetID="14" presetClass="entr" presetSubtype="10" repeatCount="3000" fill="hold" grpId="0" nodeType="withEffect">
                                  <p:stCondLst>
                                    <p:cond delay="750"/>
                                  </p:stCondLst>
                                  <p:childTnLst>
                                    <p:set>
                                      <p:cBhvr>
                                        <p:cTn id="24" dur="1" fill="hold">
                                          <p:stCondLst>
                                            <p:cond delay="0"/>
                                          </p:stCondLst>
                                        </p:cTn>
                                        <p:tgtEl>
                                          <p:spTgt spid="55"/>
                                        </p:tgtEl>
                                        <p:attrNameLst>
                                          <p:attrName>style.visibility</p:attrName>
                                        </p:attrNameLst>
                                      </p:cBhvr>
                                      <p:to>
                                        <p:strVal val="visible"/>
                                      </p:to>
                                    </p:set>
                                    <p:animEffect transition="in" filter="randombar(horizontal)">
                                      <p:cBhvr>
                                        <p:cTn id="25"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4" grpId="0" animBg="1"/>
      <p:bldP spid="55" grpId="0" animBg="1"/>
      <p:bldP spid="56" grpId="0" animBg="1"/>
      <p:bldP spid="83" grpId="0" animBg="1"/>
      <p:bldP spid="84" grpId="0" animBg="1"/>
      <p:bldP spid="8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正方形/長方形 28"/>
          <p:cNvSpPr/>
          <p:nvPr/>
        </p:nvSpPr>
        <p:spPr>
          <a:xfrm rot="240000" flipV="1">
            <a:off x="408971" y="2342737"/>
            <a:ext cx="10800000" cy="1908000"/>
          </a:xfrm>
          <a:prstGeom prst="rect">
            <a:avLst/>
          </a:prstGeom>
          <a:solidFill>
            <a:srgbClr val="00B05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p:nvSpPr>
        <p:spPr>
          <a:xfrm rot="21420000">
            <a:off x="357508" y="3307507"/>
            <a:ext cx="10800000" cy="1908000"/>
          </a:xfrm>
          <a:prstGeom prst="rect">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テキスト ボックス 29"/>
          <p:cNvSpPr txBox="1"/>
          <p:nvPr/>
        </p:nvSpPr>
        <p:spPr>
          <a:xfrm>
            <a:off x="2890686" y="3205359"/>
            <a:ext cx="3142915" cy="369332"/>
          </a:xfrm>
          <a:prstGeom prst="rect">
            <a:avLst/>
          </a:prstGeom>
          <a:noFill/>
        </p:spPr>
        <p:txBody>
          <a:bodyPr wrap="square" rtlCol="0">
            <a:spAutoFit/>
          </a:bodyPr>
          <a:lstStyle/>
          <a:p>
            <a:r>
              <a:rPr kumimoji="1" lang="en-US" altLang="ja-JP" i="1" dirty="0" smtClean="0"/>
              <a:t>e.g. GA, Simulated Annealing </a:t>
            </a:r>
            <a:endParaRPr kumimoji="1" lang="ja-JP" altLang="en-US" i="1" dirty="0"/>
          </a:p>
        </p:txBody>
      </p:sp>
      <p:sp>
        <p:nvSpPr>
          <p:cNvPr id="2" name="タイトル 1"/>
          <p:cNvSpPr>
            <a:spLocks noGrp="1"/>
          </p:cNvSpPr>
          <p:nvPr>
            <p:ph type="title"/>
          </p:nvPr>
        </p:nvSpPr>
        <p:spPr/>
        <p:txBody>
          <a:bodyPr/>
          <a:lstStyle/>
          <a:p>
            <a:r>
              <a:rPr lang="en-US" altLang="ja-JP" dirty="0" smtClean="0">
                <a:latin typeface="+mj-lt"/>
              </a:rPr>
              <a:t>Approach to the problem</a:t>
            </a:r>
            <a:endParaRPr kumimoji="1" lang="ja-JP" altLang="en-US" dirty="0">
              <a:latin typeface="+mj-lt"/>
            </a:endParaRPr>
          </a:p>
        </p:txBody>
      </p:sp>
      <p:sp>
        <p:nvSpPr>
          <p:cNvPr id="3" name="コンテンツ プレースホルダー 2"/>
          <p:cNvSpPr>
            <a:spLocks noGrp="1"/>
          </p:cNvSpPr>
          <p:nvPr>
            <p:ph idx="1"/>
          </p:nvPr>
        </p:nvSpPr>
        <p:spPr>
          <a:xfrm>
            <a:off x="172995" y="1459363"/>
            <a:ext cx="11874843" cy="614197"/>
          </a:xfrm>
        </p:spPr>
        <p:txBody>
          <a:bodyPr/>
          <a:lstStyle/>
          <a:p>
            <a:r>
              <a:rPr kumimoji="1" lang="en-US" altLang="ja-JP" b="1" i="1" dirty="0" smtClean="0">
                <a:latin typeface="+mn-lt"/>
              </a:rPr>
              <a:t>Niching methods</a:t>
            </a:r>
            <a:r>
              <a:rPr kumimoji="1" lang="en-US" altLang="ja-JP" b="1" dirty="0" smtClean="0">
                <a:latin typeface="+mn-lt"/>
              </a:rPr>
              <a:t> </a:t>
            </a:r>
            <a:r>
              <a:rPr kumimoji="1" lang="en-US" altLang="ja-JP" sz="2400" b="1" dirty="0" smtClean="0">
                <a:latin typeface="+mn-lt"/>
              </a:rPr>
              <a:t>[X. Li, 2013]</a:t>
            </a:r>
            <a:r>
              <a:rPr kumimoji="1" lang="en-US" altLang="ja-JP" sz="2400" dirty="0" smtClean="0">
                <a:latin typeface="+mn-lt"/>
              </a:rPr>
              <a:t>:</a:t>
            </a:r>
            <a:r>
              <a:rPr kumimoji="1" lang="en-US" altLang="ja-JP" sz="2400" b="1" dirty="0" smtClean="0">
                <a:latin typeface="+mn-lt"/>
              </a:rPr>
              <a:t> </a:t>
            </a:r>
            <a:r>
              <a:rPr kumimoji="1" lang="en-US" altLang="ja-JP" sz="2400" dirty="0" smtClean="0">
                <a:latin typeface="+mn-lt"/>
              </a:rPr>
              <a:t>finding multiple optima on multimodal optimization</a:t>
            </a:r>
            <a:endParaRPr kumimoji="1" lang="ja-JP" altLang="en-US" b="1" dirty="0">
              <a:latin typeface="+mn-lt"/>
            </a:endParaRPr>
          </a:p>
        </p:txBody>
      </p:sp>
      <p:sp>
        <p:nvSpPr>
          <p:cNvPr id="42" name="正方形/長方形 41"/>
          <p:cNvSpPr/>
          <p:nvPr/>
        </p:nvSpPr>
        <p:spPr>
          <a:xfrm>
            <a:off x="481781" y="2125359"/>
            <a:ext cx="5506065" cy="1080000"/>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lumMod val="75000"/>
                    <a:lumOff val="25000"/>
                  </a:schemeClr>
                </a:solidFill>
              </a:rPr>
              <a:t>Evolutionary Algorithm</a:t>
            </a:r>
            <a:endParaRPr kumimoji="1" lang="en-US" altLang="ja-JP" sz="1100" dirty="0" smtClean="0">
              <a:solidFill>
                <a:schemeClr val="tx1">
                  <a:lumMod val="75000"/>
                  <a:lumOff val="25000"/>
                </a:schemeClr>
              </a:solidFill>
            </a:endParaRPr>
          </a:p>
          <a:p>
            <a:pPr algn="ctr"/>
            <a:r>
              <a:rPr kumimoji="1" lang="en-US" altLang="ja-JP" sz="2000" dirty="0" smtClean="0">
                <a:solidFill>
                  <a:schemeClr val="tx1">
                    <a:lumMod val="75000"/>
                    <a:lumOff val="25000"/>
                  </a:schemeClr>
                </a:solidFill>
              </a:rPr>
              <a:t>Local search</a:t>
            </a:r>
          </a:p>
          <a:p>
            <a:pPr algn="ctr"/>
            <a:r>
              <a:rPr kumimoji="1" lang="en-US" altLang="ja-JP" sz="2000" dirty="0" smtClean="0">
                <a:solidFill>
                  <a:schemeClr val="tx1">
                    <a:lumMod val="75000"/>
                    <a:lumOff val="25000"/>
                  </a:schemeClr>
                </a:solidFill>
              </a:rPr>
              <a:t>(Easy to converge local optima)</a:t>
            </a:r>
            <a:endParaRPr kumimoji="1" lang="ja-JP" altLang="en-US" sz="2000" dirty="0">
              <a:solidFill>
                <a:schemeClr val="tx1">
                  <a:lumMod val="75000"/>
                  <a:lumOff val="25000"/>
                </a:schemeClr>
              </a:solidFill>
            </a:endParaRPr>
          </a:p>
        </p:txBody>
      </p:sp>
      <p:sp>
        <p:nvSpPr>
          <p:cNvPr id="43" name="正方形/長方形 42"/>
          <p:cNvSpPr/>
          <p:nvPr/>
        </p:nvSpPr>
        <p:spPr>
          <a:xfrm>
            <a:off x="6640336" y="3207730"/>
            <a:ext cx="4464000" cy="1080000"/>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accent6"/>
                </a:solidFill>
              </a:rPr>
              <a:t>Niching</a:t>
            </a:r>
            <a:r>
              <a:rPr kumimoji="1" lang="ja-JP" altLang="en-US" sz="2400" b="1" dirty="0">
                <a:solidFill>
                  <a:schemeClr val="accent6"/>
                </a:solidFill>
              </a:rPr>
              <a:t> </a:t>
            </a:r>
            <a:r>
              <a:rPr kumimoji="1" lang="en-US" altLang="ja-JP" sz="2400" b="1" dirty="0" smtClean="0">
                <a:solidFill>
                  <a:schemeClr val="accent6"/>
                </a:solidFill>
              </a:rPr>
              <a:t>scheme</a:t>
            </a:r>
          </a:p>
          <a:p>
            <a:pPr algn="ctr"/>
            <a:endParaRPr kumimoji="1" lang="en-US" altLang="ja-JP" sz="1100" dirty="0">
              <a:solidFill>
                <a:schemeClr val="accent6"/>
              </a:solidFill>
            </a:endParaRPr>
          </a:p>
          <a:p>
            <a:pPr algn="ctr"/>
            <a:r>
              <a:rPr kumimoji="1" lang="en-US" altLang="ja-JP" sz="2000" dirty="0" smtClean="0">
                <a:solidFill>
                  <a:schemeClr val="accent6"/>
                </a:solidFill>
              </a:rPr>
              <a:t>Enable solutions to avoid overlapping </a:t>
            </a:r>
            <a:endParaRPr kumimoji="1" lang="ja-JP" altLang="en-US" sz="2000" dirty="0">
              <a:solidFill>
                <a:schemeClr val="accent6"/>
              </a:solidFill>
            </a:endParaRPr>
          </a:p>
        </p:txBody>
      </p:sp>
      <p:sp>
        <p:nvSpPr>
          <p:cNvPr id="44" name="加算 43"/>
          <p:cNvSpPr/>
          <p:nvPr/>
        </p:nvSpPr>
        <p:spPr>
          <a:xfrm>
            <a:off x="5886115" y="3436156"/>
            <a:ext cx="601469" cy="601469"/>
          </a:xfrm>
          <a:prstGeom prst="mathPlus">
            <a:avLst>
              <a:gd name="adj1" fmla="val 979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テキスト ボックス 47"/>
          <p:cNvSpPr txBox="1"/>
          <p:nvPr/>
        </p:nvSpPr>
        <p:spPr>
          <a:xfrm>
            <a:off x="10787449" y="568411"/>
            <a:ext cx="1260389" cy="461665"/>
          </a:xfrm>
          <a:prstGeom prst="rect">
            <a:avLst/>
          </a:prstGeom>
          <a:noFill/>
        </p:spPr>
        <p:txBody>
          <a:bodyPr wrap="square" rtlCol="0">
            <a:spAutoFit/>
          </a:bodyPr>
          <a:lstStyle/>
          <a:p>
            <a:pPr algn="r"/>
            <a:r>
              <a:rPr kumimoji="1" lang="en-US" altLang="ja-JP" sz="2400" b="1" dirty="0" smtClean="0"/>
              <a:t>3</a:t>
            </a:r>
            <a:endParaRPr kumimoji="1" lang="ja-JP" altLang="en-US" sz="2400" b="1" dirty="0"/>
          </a:p>
        </p:txBody>
      </p:sp>
      <p:sp>
        <p:nvSpPr>
          <p:cNvPr id="19" name="正方形/長方形 18"/>
          <p:cNvSpPr/>
          <p:nvPr/>
        </p:nvSpPr>
        <p:spPr>
          <a:xfrm>
            <a:off x="481782" y="4286591"/>
            <a:ext cx="5506065" cy="1080000"/>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lumMod val="75000"/>
                    <a:lumOff val="25000"/>
                  </a:schemeClr>
                </a:solidFill>
              </a:rPr>
              <a:t>Population-based</a:t>
            </a:r>
          </a:p>
          <a:p>
            <a:pPr algn="ctr"/>
            <a:endParaRPr kumimoji="1" lang="en-US" altLang="ja-JP" sz="400" dirty="0" smtClean="0">
              <a:solidFill>
                <a:schemeClr val="tx1">
                  <a:lumMod val="75000"/>
                  <a:lumOff val="25000"/>
                </a:schemeClr>
              </a:solidFill>
            </a:endParaRPr>
          </a:p>
          <a:p>
            <a:pPr algn="ctr"/>
            <a:r>
              <a:rPr kumimoji="1" lang="en-US" altLang="ja-JP" sz="2000" dirty="0" smtClean="0">
                <a:solidFill>
                  <a:schemeClr val="tx1">
                    <a:lumMod val="75000"/>
                    <a:lumOff val="25000"/>
                  </a:schemeClr>
                </a:solidFill>
              </a:rPr>
              <a:t>Global search</a:t>
            </a:r>
          </a:p>
          <a:p>
            <a:pPr algn="ctr"/>
            <a:r>
              <a:rPr kumimoji="1" lang="en-US" altLang="ja-JP" sz="2000" dirty="0" smtClean="0">
                <a:solidFill>
                  <a:schemeClr val="tx1">
                    <a:lumMod val="75000"/>
                    <a:lumOff val="25000"/>
                  </a:schemeClr>
                </a:solidFill>
              </a:rPr>
              <a:t>(Depending on the probability of Initializing)</a:t>
            </a:r>
            <a:endParaRPr kumimoji="1" lang="ja-JP" altLang="en-US" sz="2000" dirty="0">
              <a:solidFill>
                <a:schemeClr val="tx1">
                  <a:lumMod val="75000"/>
                  <a:lumOff val="25000"/>
                </a:schemeClr>
              </a:solidFill>
            </a:endParaRPr>
          </a:p>
        </p:txBody>
      </p:sp>
      <p:sp>
        <p:nvSpPr>
          <p:cNvPr id="4" name="テキスト ボックス 3"/>
          <p:cNvSpPr txBox="1"/>
          <p:nvPr/>
        </p:nvSpPr>
        <p:spPr>
          <a:xfrm>
            <a:off x="7613130" y="2118315"/>
            <a:ext cx="2019428" cy="369332"/>
          </a:xfrm>
          <a:prstGeom prst="rect">
            <a:avLst/>
          </a:prstGeom>
          <a:noFill/>
        </p:spPr>
        <p:txBody>
          <a:bodyPr wrap="square" rtlCol="0">
            <a:spAutoFit/>
          </a:bodyPr>
          <a:lstStyle/>
          <a:p>
            <a:r>
              <a:rPr kumimoji="1" lang="en-US" altLang="ja-JP" i="1" dirty="0" smtClean="0">
                <a:solidFill>
                  <a:schemeClr val="accent3">
                    <a:lumMod val="75000"/>
                  </a:schemeClr>
                </a:solidFill>
              </a:rPr>
              <a:t>e.g. Clustering GA </a:t>
            </a:r>
            <a:endParaRPr kumimoji="1" lang="ja-JP" altLang="en-US" i="1" dirty="0">
              <a:solidFill>
                <a:schemeClr val="accent3">
                  <a:lumMod val="75000"/>
                </a:schemeClr>
              </a:solidFill>
            </a:endParaRPr>
          </a:p>
        </p:txBody>
      </p:sp>
      <p:sp>
        <p:nvSpPr>
          <p:cNvPr id="23" name="テキスト ボックス 22"/>
          <p:cNvSpPr txBox="1"/>
          <p:nvPr/>
        </p:nvSpPr>
        <p:spPr>
          <a:xfrm>
            <a:off x="6954367" y="5105542"/>
            <a:ext cx="4127157" cy="369332"/>
          </a:xfrm>
          <a:prstGeom prst="rect">
            <a:avLst/>
          </a:prstGeom>
          <a:noFill/>
        </p:spPr>
        <p:txBody>
          <a:bodyPr wrap="square" rtlCol="0">
            <a:spAutoFit/>
          </a:bodyPr>
          <a:lstStyle/>
          <a:p>
            <a:r>
              <a:rPr kumimoji="1" lang="en-US" altLang="ja-JP" i="1" dirty="0" smtClean="0">
                <a:solidFill>
                  <a:schemeClr val="accent2"/>
                </a:solidFill>
              </a:rPr>
              <a:t>e.g. Crowding DE, Speciation DE, CPSO </a:t>
            </a:r>
            <a:endParaRPr kumimoji="1" lang="ja-JP" altLang="en-US" i="1" dirty="0">
              <a:solidFill>
                <a:schemeClr val="accent2"/>
              </a:solidFill>
            </a:endParaRPr>
          </a:p>
        </p:txBody>
      </p:sp>
      <p:sp>
        <p:nvSpPr>
          <p:cNvPr id="26" name="テキスト ボックス 25"/>
          <p:cNvSpPr txBox="1"/>
          <p:nvPr/>
        </p:nvSpPr>
        <p:spPr>
          <a:xfrm>
            <a:off x="7440223" y="4515628"/>
            <a:ext cx="4478825" cy="369332"/>
          </a:xfrm>
          <a:prstGeom prst="rect">
            <a:avLst/>
          </a:prstGeom>
          <a:noFill/>
        </p:spPr>
        <p:txBody>
          <a:bodyPr wrap="square" rtlCol="0">
            <a:spAutoFit/>
          </a:bodyPr>
          <a:lstStyle/>
          <a:p>
            <a:r>
              <a:rPr kumimoji="1" lang="en-US" altLang="ja-JP" i="1" dirty="0" smtClean="0">
                <a:solidFill>
                  <a:schemeClr val="accent6"/>
                </a:solidFill>
              </a:rPr>
              <a:t>e.g. Clustering, Crowding, fitness sharing  </a:t>
            </a:r>
            <a:endParaRPr kumimoji="1" lang="ja-JP" altLang="en-US" i="1" dirty="0">
              <a:solidFill>
                <a:schemeClr val="accent6"/>
              </a:solidFill>
            </a:endParaRPr>
          </a:p>
        </p:txBody>
      </p:sp>
      <p:sp>
        <p:nvSpPr>
          <p:cNvPr id="31" name="テキスト ボックス 30"/>
          <p:cNvSpPr txBox="1"/>
          <p:nvPr/>
        </p:nvSpPr>
        <p:spPr>
          <a:xfrm>
            <a:off x="4297221" y="5408339"/>
            <a:ext cx="1424512" cy="369332"/>
          </a:xfrm>
          <a:prstGeom prst="rect">
            <a:avLst/>
          </a:prstGeom>
          <a:noFill/>
        </p:spPr>
        <p:txBody>
          <a:bodyPr wrap="square" rtlCol="0">
            <a:spAutoFit/>
          </a:bodyPr>
          <a:lstStyle/>
          <a:p>
            <a:r>
              <a:rPr kumimoji="1" lang="en-US" altLang="ja-JP" i="1" dirty="0" smtClean="0"/>
              <a:t>e.g. PSO, DE</a:t>
            </a:r>
            <a:endParaRPr kumimoji="1" lang="ja-JP" altLang="en-US" i="1" dirty="0"/>
          </a:p>
        </p:txBody>
      </p:sp>
      <p:sp>
        <p:nvSpPr>
          <p:cNvPr id="5" name="正方形/長方形 4"/>
          <p:cNvSpPr/>
          <p:nvPr/>
        </p:nvSpPr>
        <p:spPr>
          <a:xfrm>
            <a:off x="1" y="5920168"/>
            <a:ext cx="12192000" cy="9378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dirty="0"/>
          </a:p>
        </p:txBody>
      </p:sp>
      <p:sp>
        <p:nvSpPr>
          <p:cNvPr id="7" name="正方形/長方形 6"/>
          <p:cNvSpPr/>
          <p:nvPr/>
        </p:nvSpPr>
        <p:spPr>
          <a:xfrm>
            <a:off x="0" y="6157226"/>
            <a:ext cx="12192000" cy="461665"/>
          </a:xfrm>
          <a:prstGeom prst="rect">
            <a:avLst/>
          </a:prstGeom>
        </p:spPr>
        <p:txBody>
          <a:bodyPr wrap="square">
            <a:spAutoFit/>
          </a:bodyPr>
          <a:lstStyle/>
          <a:p>
            <a:pPr algn="ctr"/>
            <a:r>
              <a:rPr kumimoji="1" lang="en-US" altLang="ja-JP" sz="2400" b="1" dirty="0" smtClean="0">
                <a:solidFill>
                  <a:schemeClr val="bg1"/>
                </a:solidFill>
              </a:rPr>
              <a:t>Need to </a:t>
            </a:r>
            <a:r>
              <a:rPr kumimoji="1" lang="en-US" altLang="ja-JP" sz="2400" b="1" dirty="0" smtClean="0">
                <a:solidFill>
                  <a:srgbClr val="FFFF61"/>
                </a:solidFill>
              </a:rPr>
              <a:t>exploitation </a:t>
            </a:r>
            <a:r>
              <a:rPr kumimoji="1" lang="en-US" altLang="ja-JP" sz="2400" b="1" dirty="0">
                <a:solidFill>
                  <a:srgbClr val="FFFF61"/>
                </a:solidFill>
              </a:rPr>
              <a:t>&amp; </a:t>
            </a:r>
            <a:r>
              <a:rPr kumimoji="1" lang="en-US" altLang="ja-JP" sz="2400" b="1" dirty="0" smtClean="0">
                <a:solidFill>
                  <a:srgbClr val="FFFF61"/>
                </a:solidFill>
              </a:rPr>
              <a:t>exploration</a:t>
            </a:r>
            <a:r>
              <a:rPr kumimoji="1" lang="en-US" altLang="ja-JP" sz="2400" dirty="0" smtClean="0">
                <a:solidFill>
                  <a:srgbClr val="FFFF61"/>
                </a:solidFill>
              </a:rPr>
              <a:t> </a:t>
            </a:r>
            <a:r>
              <a:rPr kumimoji="1" lang="en-US" altLang="ja-JP" sz="2400" dirty="0">
                <a:solidFill>
                  <a:schemeClr val="bg1"/>
                </a:solidFill>
              </a:rPr>
              <a:t>simultaneously</a:t>
            </a:r>
            <a:endParaRPr kumimoji="1" lang="ja-JP" altLang="en-US" sz="2400" dirty="0">
              <a:solidFill>
                <a:schemeClr val="bg1"/>
              </a:solidFill>
            </a:endParaRPr>
          </a:p>
        </p:txBody>
      </p:sp>
    </p:spTree>
    <p:extLst>
      <p:ext uri="{BB962C8B-B14F-4D97-AF65-F5344CB8AC3E}">
        <p14:creationId xmlns:p14="http://schemas.microsoft.com/office/powerpoint/2010/main" val="25280424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fade">
                                      <p:cBhvr>
                                        <p:cTn id="18" dur="500"/>
                                        <p:tgtEl>
                                          <p:spTgt spid="2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6" grpId="0" animBg="1"/>
      <p:bldP spid="4" grpId="0"/>
      <p:bldP spid="23" grpId="0"/>
      <p:bldP spid="5" grpId="0" animBg="1"/>
      <p:bldP spid="7" grpId="0"/>
    </p:bld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5" name="コンテンツ プレースホルダー 7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15945" y="2131164"/>
            <a:ext cx="4951374" cy="3713531"/>
          </a:xfrm>
          <a:prstGeom prst="rect">
            <a:avLst/>
          </a:prstGeom>
        </p:spPr>
      </p:pic>
      <p:sp>
        <p:nvSpPr>
          <p:cNvPr id="2" name="タイトル 1"/>
          <p:cNvSpPr>
            <a:spLocks noGrp="1"/>
          </p:cNvSpPr>
          <p:nvPr>
            <p:ph type="title"/>
          </p:nvPr>
        </p:nvSpPr>
        <p:spPr/>
        <p:txBody>
          <a:bodyPr/>
          <a:lstStyle/>
          <a:p>
            <a:r>
              <a:rPr kumimoji="1" lang="en-US" altLang="ja-JP" dirty="0" smtClean="0"/>
              <a:t>BA flowchart</a:t>
            </a:r>
            <a:endParaRPr kumimoji="1" lang="ja-JP" altLang="en-US" dirty="0"/>
          </a:p>
        </p:txBody>
      </p:sp>
      <p:sp>
        <p:nvSpPr>
          <p:cNvPr id="3" name="コンテンツ プレースホルダー 2"/>
          <p:cNvSpPr>
            <a:spLocks noGrp="1"/>
          </p:cNvSpPr>
          <p:nvPr>
            <p:ph idx="1"/>
          </p:nvPr>
        </p:nvSpPr>
        <p:spPr/>
        <p:txBody>
          <a:bodyPr/>
          <a:lstStyle/>
          <a:p>
            <a:pPr lvl="0"/>
            <a:r>
              <a:rPr lang="en-US" altLang="ja-JP" dirty="0" smtClean="0">
                <a:solidFill>
                  <a:schemeClr val="tx1"/>
                </a:solidFill>
              </a:rPr>
              <a:t>STEP4: </a:t>
            </a:r>
            <a:r>
              <a:rPr lang="en-US" altLang="ja-JP" sz="2800" dirty="0"/>
              <a:t>Evaluate and update solutions</a:t>
            </a:r>
            <a:endParaRPr lang="ja-JP" altLang="en-US" sz="2800" dirty="0"/>
          </a:p>
        </p:txBody>
      </p:sp>
      <mc:AlternateContent xmlns:mc="http://schemas.openxmlformats.org/markup-compatibility/2006" xmlns:a14="http://schemas.microsoft.com/office/drawing/2010/main">
        <mc:Choice Requires="a14">
          <p:sp>
            <p:nvSpPr>
              <p:cNvPr id="7" name="テキスト ボックス 6"/>
              <p:cNvSpPr txBox="1"/>
              <p:nvPr/>
            </p:nvSpPr>
            <p:spPr>
              <a:xfrm>
                <a:off x="1139252" y="2938069"/>
                <a:ext cx="4781863" cy="2298706"/>
              </a:xfrm>
              <a:prstGeom prst="rect">
                <a:avLst/>
              </a:prstGeom>
              <a:noFill/>
            </p:spPr>
            <p:txBody>
              <a:bodyPr wrap="square" rtlCol="0">
                <a:spAutoFit/>
              </a:bodyPr>
              <a:lstStyle/>
              <a:p>
                <a:pPr/>
                <a:r>
                  <a:rPr kumimoji="1" lang="en-US" altLang="ja-JP" sz="2000" dirty="0" smtClean="0">
                    <a:latin typeface="Cambria Math" panose="02040503050406030204" pitchFamily="18" charset="0"/>
                    <a:ea typeface="Cambria Math" panose="02040503050406030204" pitchFamily="18" charset="0"/>
                  </a:rPr>
                  <a:t>If</a:t>
                </a:r>
                <a:r>
                  <a:rPr kumimoji="1" lang="en-US" altLang="ja-JP" sz="2000" dirty="0" smtClean="0"/>
                  <a:t> </a:t>
                </a:r>
                <a14:m>
                  <m:oMath xmlns:m="http://schemas.openxmlformats.org/officeDocument/2006/math">
                    <m:r>
                      <m:rPr>
                        <m:sty m:val="p"/>
                      </m:rPr>
                      <a:rPr kumimoji="1" lang="en-US" altLang="ja-JP" sz="2000" b="0" i="0" smtClean="0">
                        <a:latin typeface="Cambria Math" panose="02040503050406030204" pitchFamily="18" charset="0"/>
                      </a:rPr>
                      <m:t>rand</m:t>
                    </m:r>
                    <m:r>
                      <a:rPr kumimoji="1" lang="en-US" altLang="ja-JP" sz="2000" b="0" i="0" smtClean="0">
                        <a:latin typeface="Cambria Math" panose="02040503050406030204" pitchFamily="18" charset="0"/>
                      </a:rPr>
                      <m:t>&lt;</m:t>
                    </m:r>
                    <m:sSub>
                      <m:sSubPr>
                        <m:ctrlPr>
                          <a:rPr kumimoji="1" lang="en-US" altLang="ja-JP" sz="2000" b="0" i="1" smtClean="0">
                            <a:latin typeface="Cambria Math" panose="02040503050406030204" pitchFamily="18" charset="0"/>
                          </a:rPr>
                        </m:ctrlPr>
                      </m:sSubPr>
                      <m:e>
                        <m:r>
                          <m:rPr>
                            <m:sty m:val="p"/>
                          </m:rPr>
                          <a:rPr kumimoji="1" lang="en-US" altLang="ja-JP" sz="2000" b="0" i="0" smtClean="0">
                            <a:latin typeface="Cambria Math" panose="02040503050406030204" pitchFamily="18" charset="0"/>
                          </a:rPr>
                          <m:t>A</m:t>
                        </m:r>
                      </m:e>
                      <m:sub>
                        <m:r>
                          <m:rPr>
                            <m:sty m:val="p"/>
                          </m:rPr>
                          <a:rPr kumimoji="1" lang="en-US" altLang="ja-JP" sz="2000" b="0" i="0" smtClean="0">
                            <a:latin typeface="Cambria Math" panose="02040503050406030204" pitchFamily="18" charset="0"/>
                          </a:rPr>
                          <m:t>i</m:t>
                        </m:r>
                      </m:sub>
                    </m:sSub>
                    <m:r>
                      <a:rPr kumimoji="1" lang="en-US" altLang="ja-JP" sz="2000" b="0" i="0" smtClean="0">
                        <a:latin typeface="Cambria Math" panose="02040503050406030204" pitchFamily="18" charset="0"/>
                      </a:rPr>
                      <m:t> &amp; </m:t>
                    </m:r>
                  </m:oMath>
                </a14:m>
                <a:r>
                  <a:rPr kumimoji="1" lang="en-US" altLang="ja-JP" sz="2000" b="0" i="0" dirty="0" smtClean="0">
                    <a:latin typeface="Cambria Math" panose="02040503050406030204" pitchFamily="18" charset="0"/>
                  </a:rPr>
                  <a:t/>
                </a:r>
                <a:br>
                  <a:rPr kumimoji="1" lang="en-US" altLang="ja-JP" sz="2000" b="0" i="0" dirty="0" smtClean="0">
                    <a:latin typeface="Cambria Math" panose="02040503050406030204" pitchFamily="18" charset="0"/>
                  </a:rPr>
                </a:br>
                <a14:m>
                  <m:oMathPara xmlns:m="http://schemas.openxmlformats.org/officeDocument/2006/math">
                    <m:oMathParaPr>
                      <m:jc m:val="left"/>
                    </m:oMathParaPr>
                    <m:oMath xmlns:m="http://schemas.openxmlformats.org/officeDocument/2006/math">
                      <m:r>
                        <m:rPr>
                          <m:sty m:val="p"/>
                        </m:rPr>
                        <a:rPr kumimoji="1" lang="en-US" altLang="ja-JP" sz="2000">
                          <a:latin typeface="Cambria Math" panose="02040503050406030204" pitchFamily="18" charset="0"/>
                        </a:rPr>
                        <m:t>m</m:t>
                      </m:r>
                      <m:r>
                        <m:rPr>
                          <m:sty m:val="p"/>
                        </m:rPr>
                        <a:rPr kumimoji="1" lang="en-US" altLang="ja-JP" sz="2000" b="0" i="0" smtClean="0">
                          <a:latin typeface="Cambria Math" panose="02040503050406030204" pitchFamily="18" charset="0"/>
                        </a:rPr>
                        <m:t>in</m:t>
                      </m:r>
                      <m:r>
                        <a:rPr kumimoji="1" lang="en-US" altLang="ja-JP" sz="2000" b="0" i="0" smtClean="0">
                          <a:latin typeface="Cambria Math" panose="02040503050406030204" pitchFamily="18" charset="0"/>
                        </a:rPr>
                        <m:t>(</m:t>
                      </m:r>
                      <m:r>
                        <m:rPr>
                          <m:sty m:val="p"/>
                        </m:rPr>
                        <a:rPr kumimoji="1" lang="en-US" altLang="ja-JP" sz="2000" b="0" i="0" smtClean="0">
                          <a:latin typeface="Cambria Math" panose="02040503050406030204" pitchFamily="18" charset="0"/>
                        </a:rPr>
                        <m:t>f</m:t>
                      </m:r>
                      <m:d>
                        <m:dPr>
                          <m:ctrlPr>
                            <a:rPr kumimoji="1" lang="en-US" altLang="ja-JP" sz="2000" b="0" i="1" smtClean="0">
                              <a:latin typeface="Cambria Math" panose="02040503050406030204" pitchFamily="18" charset="0"/>
                            </a:rPr>
                          </m:ctrlPr>
                        </m:dPr>
                        <m:e>
                          <m:sSubSup>
                            <m:sSubSupPr>
                              <m:ctrlPr>
                                <a:rPr kumimoji="1" lang="en-US" altLang="ja-JP" sz="2000" b="0" i="1" smtClean="0">
                                  <a:latin typeface="Cambria Math" panose="02040503050406030204" pitchFamily="18" charset="0"/>
                                </a:rPr>
                              </m:ctrlPr>
                            </m:sSubSup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𝑖</m:t>
                              </m:r>
                            </m:sub>
                            <m:sup>
                              <m:r>
                                <a:rPr kumimoji="1" lang="en-US" altLang="ja-JP" sz="2000" b="0" i="1" smtClean="0">
                                  <a:latin typeface="Cambria Math" panose="02040503050406030204" pitchFamily="18" charset="0"/>
                                </a:rPr>
                                <m:t>𝑡</m:t>
                              </m:r>
                              <m:r>
                                <a:rPr kumimoji="1" lang="en-US" altLang="ja-JP" sz="2000" b="0" i="1" smtClean="0">
                                  <a:latin typeface="Cambria Math" panose="02040503050406030204" pitchFamily="18" charset="0"/>
                                </a:rPr>
                                <m:t>+1</m:t>
                              </m:r>
                            </m:sup>
                          </m:sSubSup>
                        </m:e>
                      </m:d>
                      <m:r>
                        <a:rPr kumimoji="1" lang="en-US" altLang="ja-JP" sz="2000" b="0" i="1" smtClean="0">
                          <a:latin typeface="Cambria Math" panose="02040503050406030204" pitchFamily="18" charset="0"/>
                        </a:rPr>
                        <m:t>,</m:t>
                      </m:r>
                      <m:r>
                        <a:rPr kumimoji="1" lang="en-US" altLang="ja-JP" sz="2000" b="0" i="0" smtClean="0">
                          <a:latin typeface="Cambria Math" panose="02040503050406030204" pitchFamily="18" charset="0"/>
                        </a:rPr>
                        <m:t> </m:t>
                      </m:r>
                      <m:r>
                        <m:rPr>
                          <m:sty m:val="p"/>
                        </m:rPr>
                        <a:rPr kumimoji="1" lang="en-US" altLang="ja-JP" sz="2000" b="0" i="0" smtClean="0">
                          <a:latin typeface="Cambria Math" panose="02040503050406030204" pitchFamily="18" charset="0"/>
                        </a:rPr>
                        <m:t>f</m:t>
                      </m:r>
                      <m:d>
                        <m:dPr>
                          <m:ctrlPr>
                            <a:rPr kumimoji="1" lang="en-US" altLang="ja-JP" sz="2000" b="0" i="1" smtClean="0">
                              <a:latin typeface="Cambria Math" panose="02040503050406030204" pitchFamily="18" charset="0"/>
                            </a:rPr>
                          </m:ctrlPr>
                        </m:dPr>
                        <m:e>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𝑙𝑜</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𝑐</m:t>
                                  </m:r>
                                </m:e>
                                <m:sub>
                                  <m:r>
                                    <a:rPr kumimoji="1" lang="en-US" altLang="ja-JP" sz="2000" b="0" i="1" smtClean="0">
                                      <a:latin typeface="Cambria Math" panose="02040503050406030204" pitchFamily="18" charset="0"/>
                                    </a:rPr>
                                    <m:t>𝑖</m:t>
                                  </m:r>
                                </m:sub>
                              </m:sSub>
                            </m:sub>
                          </m:sSub>
                        </m:e>
                      </m:d>
                      <m:r>
                        <a:rPr kumimoji="1" lang="en-US" altLang="ja-JP" sz="2000" b="0" i="1" smtClean="0">
                          <a:latin typeface="Cambria Math" panose="02040503050406030204" pitchFamily="18" charset="0"/>
                        </a:rPr>
                        <m:t>,</m:t>
                      </m:r>
                      <m:r>
                        <a:rPr kumimoji="1" lang="en-US" altLang="ja-JP" sz="2000" b="0" i="0" smtClean="0">
                          <a:latin typeface="Cambria Math" panose="02040503050406030204" pitchFamily="18" charset="0"/>
                        </a:rPr>
                        <m:t> </m:t>
                      </m:r>
                      <m:r>
                        <m:rPr>
                          <m:sty m:val="p"/>
                        </m:rPr>
                        <a:rPr kumimoji="1" lang="en-US" altLang="ja-JP" sz="2000" b="0" i="0" smtClean="0">
                          <a:latin typeface="Cambria Math" panose="02040503050406030204" pitchFamily="18" charset="0"/>
                        </a:rPr>
                        <m:t>f</m:t>
                      </m:r>
                      <m:d>
                        <m:dPr>
                          <m:ctrlPr>
                            <a:rPr kumimoji="1" lang="en-US" altLang="ja-JP" sz="2000" b="0" i="1" smtClean="0">
                              <a:latin typeface="Cambria Math" panose="02040503050406030204" pitchFamily="18" charset="0"/>
                            </a:rPr>
                          </m:ctrlPr>
                        </m:dPr>
                        <m:e>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𝑟𝑛</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𝑑</m:t>
                                  </m:r>
                                </m:e>
                                <m:sub>
                                  <m:r>
                                    <a:rPr kumimoji="1" lang="en-US" altLang="ja-JP" sz="2000" b="0" i="1" smtClean="0">
                                      <a:latin typeface="Cambria Math" panose="02040503050406030204" pitchFamily="18" charset="0"/>
                                    </a:rPr>
                                    <m:t>𝑖</m:t>
                                  </m:r>
                                </m:sub>
                              </m:sSub>
                            </m:sub>
                          </m:sSub>
                        </m:e>
                      </m:d>
                      <m:r>
                        <a:rPr kumimoji="1" lang="en-US" altLang="ja-JP" sz="2000" b="0" i="1" smtClean="0">
                          <a:latin typeface="Cambria Math" panose="02040503050406030204" pitchFamily="18" charset="0"/>
                        </a:rPr>
                        <m:t>)</m:t>
                      </m:r>
                      <m:r>
                        <a:rPr kumimoji="1" lang="en-US" altLang="ja-JP" sz="2000" b="0" i="0" smtClean="0">
                          <a:latin typeface="Cambria Math" panose="02040503050406030204" pitchFamily="18" charset="0"/>
                        </a:rPr>
                        <m:t>&lt;</m:t>
                      </m:r>
                      <m:r>
                        <m:rPr>
                          <m:sty m:val="p"/>
                        </m:rPr>
                        <a:rPr kumimoji="1" lang="en-US" altLang="ja-JP" sz="2000" b="0" i="0" smtClean="0">
                          <a:latin typeface="Cambria Math" panose="02040503050406030204" pitchFamily="18" charset="0"/>
                        </a:rPr>
                        <m:t>f</m:t>
                      </m:r>
                      <m:d>
                        <m:dPr>
                          <m:ctrlPr>
                            <a:rPr kumimoji="1" lang="en-US" altLang="ja-JP" sz="2000" b="0" i="1" smtClean="0">
                              <a:latin typeface="Cambria Math" panose="02040503050406030204" pitchFamily="18" charset="0"/>
                            </a:rPr>
                          </m:ctrlPr>
                        </m:dPr>
                        <m:e>
                          <m:sSubSup>
                            <m:sSubSupPr>
                              <m:ctrlPr>
                                <a:rPr kumimoji="1" lang="en-US" altLang="ja-JP" sz="2000" b="0" i="1" smtClean="0">
                                  <a:latin typeface="Cambria Math" panose="02040503050406030204" pitchFamily="18" charset="0"/>
                                </a:rPr>
                              </m:ctrlPr>
                            </m:sSubSup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𝑖</m:t>
                              </m:r>
                            </m:sub>
                            <m:sup>
                              <m:r>
                                <a:rPr kumimoji="1" lang="en-US" altLang="ja-JP" sz="2000" b="0" i="1" smtClean="0">
                                  <a:latin typeface="Cambria Math" panose="02040503050406030204" pitchFamily="18" charset="0"/>
                                </a:rPr>
                                <m:t>𝑡</m:t>
                              </m:r>
                            </m:sup>
                          </m:sSubSup>
                        </m:e>
                      </m:d>
                    </m:oMath>
                  </m:oMathPara>
                </a14:m>
                <a:endParaRPr kumimoji="1" lang="en-US" altLang="ja-JP" sz="2000" dirty="0" smtClean="0"/>
              </a:p>
              <a:p>
                <a:r>
                  <a:rPr kumimoji="1" lang="en-US" altLang="ja-JP" sz="2000" dirty="0"/>
                  <a:t>	</a:t>
                </a:r>
                <a:r>
                  <a:rPr kumimoji="1" lang="en-US" altLang="ja-JP" sz="2000" dirty="0" smtClean="0">
                    <a:latin typeface="Cambria Math" panose="02040503050406030204" pitchFamily="18" charset="0"/>
                    <a:ea typeface="Cambria Math" panose="02040503050406030204" pitchFamily="18" charset="0"/>
                  </a:rPr>
                  <a:t>update new solution</a:t>
                </a:r>
              </a:p>
              <a:p>
                <a:r>
                  <a:rPr kumimoji="1" lang="en-US" altLang="ja-JP" sz="2000" dirty="0"/>
                  <a:t>	</a:t>
                </a:r>
                <a:endParaRPr kumimoji="1" lang="en-US" altLang="ja-JP" sz="2000" dirty="0" smtClean="0"/>
              </a:p>
              <a:p>
                <a:endParaRPr kumimoji="1" lang="en-US" altLang="ja-JP" sz="2000" dirty="0"/>
              </a:p>
              <a:p>
                <a:endParaRPr kumimoji="1" lang="en-US" altLang="ja-JP" sz="2000" dirty="0" smtClean="0"/>
              </a:p>
              <a:p>
                <a:r>
                  <a:rPr kumimoji="1" lang="en-US" altLang="ja-JP" sz="2000" dirty="0" err="1" smtClean="0">
                    <a:latin typeface="Cambria Math" panose="02040503050406030204" pitchFamily="18" charset="0"/>
                    <a:ea typeface="Cambria Math" panose="02040503050406030204" pitchFamily="18" charset="0"/>
                  </a:rPr>
                  <a:t>Endif</a:t>
                </a:r>
                <a:endParaRPr kumimoji="1" lang="en-US" altLang="ja-JP" sz="2000" dirty="0" smtClean="0">
                  <a:latin typeface="Cambria Math" panose="02040503050406030204" pitchFamily="18" charset="0"/>
                  <a:ea typeface="Cambria Math" panose="02040503050406030204" pitchFamily="18" charset="0"/>
                </a:endParaRPr>
              </a:p>
            </p:txBody>
          </p:sp>
        </mc:Choice>
        <mc:Fallback xmlns="">
          <p:sp>
            <p:nvSpPr>
              <p:cNvPr id="7" name="テキスト ボックス 6"/>
              <p:cNvSpPr txBox="1">
                <a:spLocks noRot="1" noChangeAspect="1" noMove="1" noResize="1" noEditPoints="1" noAdjustHandles="1" noChangeArrowheads="1" noChangeShapeType="1" noTextEdit="1"/>
              </p:cNvSpPr>
              <p:nvPr/>
            </p:nvSpPr>
            <p:spPr>
              <a:xfrm>
                <a:off x="1139252" y="2938069"/>
                <a:ext cx="4781863" cy="2298706"/>
              </a:xfrm>
              <a:prstGeom prst="rect">
                <a:avLst/>
              </a:prstGeom>
              <a:blipFill>
                <a:blip r:embed="rId5"/>
                <a:stretch>
                  <a:fillRect l="-1403" t="-1592" b="-3714"/>
                </a:stretch>
              </a:blipFill>
            </p:spPr>
            <p:txBody>
              <a:bodyPr/>
              <a:lstStyle/>
              <a:p>
                <a:r>
                  <a:rPr lang="ja-JP" altLang="en-US">
                    <a:noFill/>
                  </a:rPr>
                  <a:t> </a:t>
                </a:r>
              </a:p>
            </p:txBody>
          </p:sp>
        </mc:Fallback>
      </mc:AlternateContent>
      <p:pic>
        <p:nvPicPr>
          <p:cNvPr id="8" name="図 7"/>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2154293" y="4463651"/>
            <a:ext cx="2575237" cy="297143"/>
          </a:xfrm>
          <a:prstGeom prst="rect">
            <a:avLst/>
          </a:prstGeom>
        </p:spPr>
      </p:pic>
      <p:pic>
        <p:nvPicPr>
          <p:cNvPr id="9" name="図 8"/>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2154293" y="4035633"/>
            <a:ext cx="1284571" cy="297143"/>
          </a:xfrm>
          <a:prstGeom prst="rect">
            <a:avLst/>
          </a:prstGeom>
        </p:spPr>
      </p:pic>
      <p:sp>
        <p:nvSpPr>
          <p:cNvPr id="12" name="テキスト ボックス 11"/>
          <p:cNvSpPr txBox="1"/>
          <p:nvPr/>
        </p:nvSpPr>
        <p:spPr>
          <a:xfrm>
            <a:off x="533679" y="5206520"/>
            <a:ext cx="1558979" cy="400110"/>
          </a:xfrm>
          <a:prstGeom prst="rect">
            <a:avLst/>
          </a:prstGeom>
          <a:noFill/>
        </p:spPr>
        <p:txBody>
          <a:bodyPr wrap="square" rtlCol="0">
            <a:spAutoFit/>
          </a:bodyPr>
          <a:lstStyle/>
          <a:p>
            <a:r>
              <a:rPr kumimoji="1" lang="en-US" altLang="ja-JP" sz="2000" dirty="0" err="1" smtClean="0">
                <a:solidFill>
                  <a:schemeClr val="tx1">
                    <a:lumMod val="75000"/>
                    <a:lumOff val="25000"/>
                  </a:schemeClr>
                </a:solidFill>
                <a:latin typeface="Times New Roman" panose="02020603050405020304" pitchFamily="18" charset="0"/>
                <a:cs typeface="Times New Roman" panose="02020603050405020304" pitchFamily="18" charset="0"/>
              </a:rPr>
              <a:t>Endfor</a:t>
            </a:r>
            <a:endParaRPr kumimoji="1" lang="ja-JP" altLang="en-US" sz="20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14" name="テキスト ボックス 13"/>
          <p:cNvSpPr txBox="1"/>
          <p:nvPr/>
        </p:nvSpPr>
        <p:spPr>
          <a:xfrm>
            <a:off x="533679" y="2566493"/>
            <a:ext cx="4287189" cy="400110"/>
          </a:xfrm>
          <a:prstGeom prst="rect">
            <a:avLst/>
          </a:prstGeom>
          <a:noFill/>
        </p:spPr>
        <p:txBody>
          <a:bodyPr wrap="square" rtlCol="0">
            <a:spAutoFit/>
          </a:bodyPr>
          <a:lstStyle/>
          <a:p>
            <a:r>
              <a:rPr kumimoji="1" lang="en-US" altLang="ja-JP" sz="2000" dirty="0">
                <a:solidFill>
                  <a:schemeClr val="tx1">
                    <a:lumMod val="75000"/>
                    <a:lumOff val="25000"/>
                  </a:schemeClr>
                </a:solidFill>
                <a:latin typeface="Times New Roman" panose="02020603050405020304" pitchFamily="18" charset="0"/>
                <a:cs typeface="Times New Roman" panose="02020603050405020304" pitchFamily="18" charset="0"/>
              </a:rPr>
              <a:t>f</a:t>
            </a:r>
            <a:r>
              <a:rPr kumimoji="1" lang="en-US" altLang="ja-JP" sz="2000" dirty="0" smtClean="0">
                <a:solidFill>
                  <a:schemeClr val="tx1">
                    <a:lumMod val="75000"/>
                    <a:lumOff val="25000"/>
                  </a:schemeClr>
                </a:solidFill>
                <a:latin typeface="Times New Roman" panose="02020603050405020304" pitchFamily="18" charset="0"/>
                <a:cs typeface="Times New Roman" panose="02020603050405020304" pitchFamily="18" charset="0"/>
              </a:rPr>
              <a:t>or </a:t>
            </a:r>
            <a:r>
              <a:rPr kumimoji="1" lang="en-US" altLang="ja-JP" sz="2000" i="1" dirty="0" err="1" smtClean="0">
                <a:solidFill>
                  <a:schemeClr val="tx1">
                    <a:lumMod val="75000"/>
                    <a:lumOff val="25000"/>
                  </a:schemeClr>
                </a:solidFill>
                <a:latin typeface="Times New Roman" panose="02020603050405020304" pitchFamily="18" charset="0"/>
                <a:cs typeface="Times New Roman" panose="02020603050405020304" pitchFamily="18" charset="0"/>
              </a:rPr>
              <a:t>i</a:t>
            </a:r>
            <a:r>
              <a:rPr kumimoji="1" lang="en-US" altLang="ja-JP" sz="2000" i="1" dirty="0" smtClean="0">
                <a:solidFill>
                  <a:schemeClr val="tx1">
                    <a:lumMod val="75000"/>
                    <a:lumOff val="25000"/>
                  </a:schemeClr>
                </a:solidFill>
                <a:latin typeface="Times New Roman" panose="02020603050405020304" pitchFamily="18" charset="0"/>
                <a:cs typeface="Times New Roman" panose="02020603050405020304" pitchFamily="18" charset="0"/>
              </a:rPr>
              <a:t> = 1</a:t>
            </a:r>
            <a:r>
              <a:rPr kumimoji="1" lang="en-US" altLang="ja-JP" sz="2000" dirty="0" smtClean="0">
                <a:solidFill>
                  <a:schemeClr val="tx1">
                    <a:lumMod val="75000"/>
                    <a:lumOff val="25000"/>
                  </a:schemeClr>
                </a:solidFill>
                <a:latin typeface="Times New Roman" panose="02020603050405020304" pitchFamily="18" charset="0"/>
                <a:cs typeface="Times New Roman" panose="02020603050405020304" pitchFamily="18" charset="0"/>
              </a:rPr>
              <a:t> to </a:t>
            </a:r>
            <a:r>
              <a:rPr kumimoji="1" lang="en-US" altLang="ja-JP" sz="2000" i="1" dirty="0" smtClean="0">
                <a:solidFill>
                  <a:schemeClr val="tx1">
                    <a:lumMod val="75000"/>
                    <a:lumOff val="25000"/>
                  </a:schemeClr>
                </a:solidFill>
                <a:latin typeface="Times New Roman" panose="02020603050405020304" pitchFamily="18" charset="0"/>
                <a:cs typeface="Times New Roman" panose="02020603050405020304" pitchFamily="18" charset="0"/>
              </a:rPr>
              <a:t>N</a:t>
            </a:r>
            <a:endParaRPr kumimoji="1" lang="ja-JP" altLang="en-US" sz="2000" i="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6" name="テキスト ボックス 15"/>
              <p:cNvSpPr txBox="1"/>
              <p:nvPr/>
            </p:nvSpPr>
            <p:spPr>
              <a:xfrm>
                <a:off x="6333681" y="4507794"/>
                <a:ext cx="625043" cy="33759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solidFill>
                                <a:schemeClr val="accent6"/>
                              </a:solidFill>
                              <a:latin typeface="Cambria Math" panose="02040503050406030204" pitchFamily="18" charset="0"/>
                            </a:rPr>
                          </m:ctrlPr>
                        </m:sSubPr>
                        <m:e>
                          <m:r>
                            <a:rPr kumimoji="1" lang="en-US" altLang="ja-JP" sz="2000" b="0" i="1" smtClean="0">
                              <a:solidFill>
                                <a:schemeClr val="accent6"/>
                              </a:solidFill>
                              <a:latin typeface="Cambria Math" panose="02040503050406030204" pitchFamily="18" charset="0"/>
                            </a:rPr>
                            <m:t>𝑥</m:t>
                          </m:r>
                        </m:e>
                        <m:sub>
                          <m:r>
                            <a:rPr kumimoji="1" lang="en-US" altLang="ja-JP" sz="2000" b="0" i="1" smtClean="0">
                              <a:solidFill>
                                <a:schemeClr val="accent6"/>
                              </a:solidFill>
                              <a:latin typeface="Cambria Math" panose="02040503050406030204" pitchFamily="18" charset="0"/>
                            </a:rPr>
                            <m:t>𝑟𝑛</m:t>
                          </m:r>
                          <m:sSub>
                            <m:sSubPr>
                              <m:ctrlPr>
                                <a:rPr kumimoji="1" lang="en-US" altLang="ja-JP" sz="2000" b="0" i="1" smtClean="0">
                                  <a:solidFill>
                                    <a:schemeClr val="accent6"/>
                                  </a:solidFill>
                                  <a:latin typeface="Cambria Math" panose="02040503050406030204" pitchFamily="18" charset="0"/>
                                </a:rPr>
                              </m:ctrlPr>
                            </m:sSubPr>
                            <m:e>
                              <m:r>
                                <a:rPr kumimoji="1" lang="en-US" altLang="ja-JP" sz="2000" b="0" i="1" smtClean="0">
                                  <a:solidFill>
                                    <a:schemeClr val="accent6"/>
                                  </a:solidFill>
                                  <a:latin typeface="Cambria Math" panose="02040503050406030204" pitchFamily="18" charset="0"/>
                                </a:rPr>
                                <m:t>𝑑</m:t>
                              </m:r>
                            </m:e>
                            <m:sub>
                              <m:r>
                                <a:rPr kumimoji="1" lang="en-US" altLang="ja-JP" sz="2000" b="0" i="1" smtClean="0">
                                  <a:solidFill>
                                    <a:schemeClr val="accent6"/>
                                  </a:solidFill>
                                  <a:latin typeface="Cambria Math" panose="02040503050406030204" pitchFamily="18" charset="0"/>
                                </a:rPr>
                                <m:t>𝑖</m:t>
                              </m:r>
                            </m:sub>
                          </m:sSub>
                        </m:sub>
                      </m:sSub>
                    </m:oMath>
                  </m:oMathPara>
                </a14:m>
                <a:endParaRPr kumimoji="1" lang="ja-JP" altLang="en-US" sz="2000" dirty="0">
                  <a:solidFill>
                    <a:schemeClr val="accent6"/>
                  </a:solidFill>
                </a:endParaRPr>
              </a:p>
            </p:txBody>
          </p:sp>
        </mc:Choice>
        <mc:Fallback xmlns="">
          <p:sp>
            <p:nvSpPr>
              <p:cNvPr id="16" name="テキスト ボックス 15"/>
              <p:cNvSpPr txBox="1">
                <a:spLocks noRot="1" noChangeAspect="1" noMove="1" noResize="1" noEditPoints="1" noAdjustHandles="1" noChangeArrowheads="1" noChangeShapeType="1" noTextEdit="1"/>
              </p:cNvSpPr>
              <p:nvPr/>
            </p:nvSpPr>
            <p:spPr>
              <a:xfrm>
                <a:off x="6333681" y="4507794"/>
                <a:ext cx="625043" cy="337593"/>
              </a:xfrm>
              <a:prstGeom prst="rect">
                <a:avLst/>
              </a:prstGeom>
              <a:blipFill>
                <a:blip r:embed="rId8"/>
                <a:stretch>
                  <a:fillRect l="-4854" b="-17857"/>
                </a:stretch>
              </a:blipFill>
            </p:spPr>
            <p:txBody>
              <a:bodyPr/>
              <a:lstStyle/>
              <a:p>
                <a:r>
                  <a:rPr lang="ja-JP" altLang="en-US">
                    <a:noFill/>
                  </a:rPr>
                  <a:t> </a:t>
                </a:r>
              </a:p>
            </p:txBody>
          </p:sp>
        </mc:Fallback>
      </mc:AlternateContent>
      <p:sp>
        <p:nvSpPr>
          <p:cNvPr id="17" name="楕円 16"/>
          <p:cNvSpPr/>
          <p:nvPr/>
        </p:nvSpPr>
        <p:spPr>
          <a:xfrm>
            <a:off x="8723424" y="3146400"/>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8" name="テキスト ボックス 17"/>
              <p:cNvSpPr txBox="1"/>
              <p:nvPr/>
            </p:nvSpPr>
            <p:spPr>
              <a:xfrm>
                <a:off x="7891848" y="3756002"/>
                <a:ext cx="304699"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m:t>
                          </m:r>
                        </m:sub>
                      </m:sSub>
                    </m:oMath>
                  </m:oMathPara>
                </a14:m>
                <a:endParaRPr kumimoji="1" lang="ja-JP" altLang="en-US" sz="2000" dirty="0"/>
              </a:p>
            </p:txBody>
          </p:sp>
        </mc:Choice>
        <mc:Fallback xmlns="">
          <p:sp>
            <p:nvSpPr>
              <p:cNvPr id="18" name="テキスト ボックス 17"/>
              <p:cNvSpPr txBox="1">
                <a:spLocks noRot="1" noChangeAspect="1" noMove="1" noResize="1" noEditPoints="1" noAdjustHandles="1" noChangeArrowheads="1" noChangeShapeType="1" noTextEdit="1"/>
              </p:cNvSpPr>
              <p:nvPr/>
            </p:nvSpPr>
            <p:spPr>
              <a:xfrm>
                <a:off x="7891848" y="3756002"/>
                <a:ext cx="304699" cy="307777"/>
              </a:xfrm>
              <a:prstGeom prst="rect">
                <a:avLst/>
              </a:prstGeom>
              <a:blipFill>
                <a:blip r:embed="rId9"/>
                <a:stretch>
                  <a:fillRect l="-10000" r="-2000" b="-1372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テキスト ボックス 18"/>
              <p:cNvSpPr txBox="1"/>
              <p:nvPr/>
            </p:nvSpPr>
            <p:spPr>
              <a:xfrm>
                <a:off x="8839204" y="3146400"/>
                <a:ext cx="317972"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1</m:t>
                          </m:r>
                        </m:sub>
                      </m:sSub>
                    </m:oMath>
                  </m:oMathPara>
                </a14:m>
                <a:endParaRPr kumimoji="1" lang="ja-JP" altLang="en-US" sz="2000" dirty="0"/>
              </a:p>
            </p:txBody>
          </p:sp>
        </mc:Choice>
        <mc:Fallback xmlns="">
          <p:sp>
            <p:nvSpPr>
              <p:cNvPr id="19" name="テキスト ボックス 18"/>
              <p:cNvSpPr txBox="1">
                <a:spLocks noRot="1" noChangeAspect="1" noMove="1" noResize="1" noEditPoints="1" noAdjustHandles="1" noChangeArrowheads="1" noChangeShapeType="1" noTextEdit="1"/>
              </p:cNvSpPr>
              <p:nvPr/>
            </p:nvSpPr>
            <p:spPr>
              <a:xfrm>
                <a:off x="8839204" y="3146400"/>
                <a:ext cx="317972" cy="307777"/>
              </a:xfrm>
              <a:prstGeom prst="rect">
                <a:avLst/>
              </a:prstGeom>
              <a:blipFill>
                <a:blip r:embed="rId10"/>
                <a:stretch>
                  <a:fillRect l="-7692" r="-5769" b="-1764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テキスト ボックス 19"/>
              <p:cNvSpPr txBox="1"/>
              <p:nvPr/>
            </p:nvSpPr>
            <p:spPr>
              <a:xfrm>
                <a:off x="8274910" y="3889155"/>
                <a:ext cx="498919" cy="30418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solidFill>
                                <a:schemeClr val="accent6">
                                  <a:lumMod val="75000"/>
                                </a:schemeClr>
                              </a:solidFill>
                              <a:latin typeface="Cambria Math" panose="02040503050406030204" pitchFamily="18" charset="0"/>
                            </a:rPr>
                          </m:ctrlPr>
                        </m:sSubPr>
                        <m:e>
                          <m:r>
                            <a:rPr kumimoji="1" lang="en-US" altLang="ja-JP" b="0" i="1" smtClean="0">
                              <a:solidFill>
                                <a:schemeClr val="accent6">
                                  <a:lumMod val="75000"/>
                                </a:schemeClr>
                              </a:solidFill>
                              <a:latin typeface="Cambria Math" panose="02040503050406030204" pitchFamily="18" charset="0"/>
                            </a:rPr>
                            <m:t>𝑥</m:t>
                          </m:r>
                        </m:e>
                        <m:sub>
                          <m:r>
                            <a:rPr kumimoji="1" lang="en-US" altLang="ja-JP" b="0" i="1" smtClean="0">
                              <a:solidFill>
                                <a:schemeClr val="accent6">
                                  <a:lumMod val="75000"/>
                                </a:schemeClr>
                              </a:solidFill>
                              <a:latin typeface="Cambria Math" panose="02040503050406030204" pitchFamily="18" charset="0"/>
                            </a:rPr>
                            <m:t>𝑙𝑜</m:t>
                          </m:r>
                          <m:sSub>
                            <m:sSubPr>
                              <m:ctrlPr>
                                <a:rPr kumimoji="1" lang="en-US" altLang="ja-JP" b="0" i="1" smtClean="0">
                                  <a:solidFill>
                                    <a:schemeClr val="accent6">
                                      <a:lumMod val="75000"/>
                                    </a:schemeClr>
                                  </a:solidFill>
                                  <a:latin typeface="Cambria Math" panose="02040503050406030204" pitchFamily="18" charset="0"/>
                                </a:rPr>
                              </m:ctrlPr>
                            </m:sSubPr>
                            <m:e>
                              <m:r>
                                <a:rPr kumimoji="1" lang="en-US" altLang="ja-JP" b="0" i="1" smtClean="0">
                                  <a:solidFill>
                                    <a:schemeClr val="accent6">
                                      <a:lumMod val="75000"/>
                                    </a:schemeClr>
                                  </a:solidFill>
                                  <a:latin typeface="Cambria Math" panose="02040503050406030204" pitchFamily="18" charset="0"/>
                                </a:rPr>
                                <m:t>𝑐</m:t>
                              </m:r>
                            </m:e>
                            <m:sub>
                              <m:r>
                                <a:rPr kumimoji="1" lang="en-US" altLang="ja-JP" b="0" i="1" smtClean="0">
                                  <a:solidFill>
                                    <a:schemeClr val="accent6">
                                      <a:lumMod val="75000"/>
                                    </a:schemeClr>
                                  </a:solidFill>
                                  <a:latin typeface="Cambria Math" panose="02040503050406030204" pitchFamily="18" charset="0"/>
                                </a:rPr>
                                <m:t>𝑖</m:t>
                              </m:r>
                            </m:sub>
                          </m:sSub>
                        </m:sub>
                      </m:sSub>
                    </m:oMath>
                  </m:oMathPara>
                </a14:m>
                <a:endParaRPr kumimoji="1" lang="ja-JP" altLang="en-US" dirty="0">
                  <a:solidFill>
                    <a:schemeClr val="accent6">
                      <a:lumMod val="75000"/>
                    </a:schemeClr>
                  </a:solidFill>
                </a:endParaRPr>
              </a:p>
            </p:txBody>
          </p:sp>
        </mc:Choice>
        <mc:Fallback xmlns="">
          <p:sp>
            <p:nvSpPr>
              <p:cNvPr id="20" name="テキスト ボックス 19"/>
              <p:cNvSpPr txBox="1">
                <a:spLocks noRot="1" noChangeAspect="1" noMove="1" noResize="1" noEditPoints="1" noAdjustHandles="1" noChangeArrowheads="1" noChangeShapeType="1" noTextEdit="1"/>
              </p:cNvSpPr>
              <p:nvPr/>
            </p:nvSpPr>
            <p:spPr>
              <a:xfrm>
                <a:off x="8274910" y="3889155"/>
                <a:ext cx="498919" cy="304186"/>
              </a:xfrm>
              <a:prstGeom prst="rect">
                <a:avLst/>
              </a:prstGeom>
              <a:blipFill>
                <a:blip r:embed="rId11"/>
                <a:stretch>
                  <a:fillRect l="-6098" r="-2439" b="-18000"/>
                </a:stretch>
              </a:blipFill>
            </p:spPr>
            <p:txBody>
              <a:bodyPr/>
              <a:lstStyle/>
              <a:p>
                <a:r>
                  <a:rPr lang="ja-JP" altLang="en-US">
                    <a:noFill/>
                  </a:rPr>
                  <a:t> </a:t>
                </a:r>
              </a:p>
            </p:txBody>
          </p:sp>
        </mc:Fallback>
      </mc:AlternateContent>
      <p:sp>
        <p:nvSpPr>
          <p:cNvPr id="21" name="楕円 20"/>
          <p:cNvSpPr/>
          <p:nvPr/>
        </p:nvSpPr>
        <p:spPr>
          <a:xfrm>
            <a:off x="8274910" y="3554626"/>
            <a:ext cx="108000" cy="108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2" name="テキスト ボックス 21"/>
              <p:cNvSpPr txBox="1"/>
              <p:nvPr/>
            </p:nvSpPr>
            <p:spPr>
              <a:xfrm>
                <a:off x="8391502" y="3568816"/>
                <a:ext cx="505972" cy="29290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kumimoji="1" lang="en-US" altLang="ja-JP" b="0" i="1" smtClean="0">
                              <a:solidFill>
                                <a:schemeClr val="accent6">
                                  <a:lumMod val="75000"/>
                                </a:schemeClr>
                              </a:solidFill>
                              <a:latin typeface="Cambria Math" panose="02040503050406030204" pitchFamily="18" charset="0"/>
                            </a:rPr>
                          </m:ctrlPr>
                        </m:sSubSupPr>
                        <m:e>
                          <m:r>
                            <a:rPr kumimoji="1" lang="en-US" altLang="ja-JP" b="0" i="1" smtClean="0">
                              <a:solidFill>
                                <a:schemeClr val="accent6">
                                  <a:lumMod val="75000"/>
                                </a:schemeClr>
                              </a:solidFill>
                              <a:latin typeface="Cambria Math" panose="02040503050406030204" pitchFamily="18" charset="0"/>
                            </a:rPr>
                            <m:t>𝑥</m:t>
                          </m:r>
                        </m:e>
                        <m:sub>
                          <m:r>
                            <a:rPr kumimoji="1" lang="en-US" altLang="ja-JP" b="0" i="1" smtClean="0">
                              <a:solidFill>
                                <a:schemeClr val="accent6">
                                  <a:lumMod val="75000"/>
                                </a:schemeClr>
                              </a:solidFill>
                              <a:latin typeface="Cambria Math" panose="02040503050406030204" pitchFamily="18" charset="0"/>
                            </a:rPr>
                            <m:t>𝑖</m:t>
                          </m:r>
                        </m:sub>
                        <m:sup>
                          <m:r>
                            <a:rPr kumimoji="1" lang="en-US" altLang="ja-JP" b="0" i="1" smtClean="0">
                              <a:solidFill>
                                <a:schemeClr val="accent6">
                                  <a:lumMod val="75000"/>
                                </a:schemeClr>
                              </a:solidFill>
                              <a:latin typeface="Cambria Math" panose="02040503050406030204" pitchFamily="18" charset="0"/>
                            </a:rPr>
                            <m:t>𝑡</m:t>
                          </m:r>
                          <m:r>
                            <a:rPr kumimoji="1" lang="en-US" altLang="ja-JP" b="0" i="1" smtClean="0">
                              <a:solidFill>
                                <a:schemeClr val="accent6">
                                  <a:lumMod val="75000"/>
                                </a:schemeClr>
                              </a:solidFill>
                              <a:latin typeface="Cambria Math" panose="02040503050406030204" pitchFamily="18" charset="0"/>
                            </a:rPr>
                            <m:t>+1</m:t>
                          </m:r>
                        </m:sup>
                      </m:sSubSup>
                    </m:oMath>
                  </m:oMathPara>
                </a14:m>
                <a:endParaRPr kumimoji="1" lang="ja-JP" altLang="en-US" dirty="0">
                  <a:solidFill>
                    <a:schemeClr val="accent6">
                      <a:lumMod val="75000"/>
                    </a:schemeClr>
                  </a:solidFill>
                </a:endParaRPr>
              </a:p>
            </p:txBody>
          </p:sp>
        </mc:Choice>
        <mc:Fallback xmlns="">
          <p:sp>
            <p:nvSpPr>
              <p:cNvPr id="22" name="テキスト ボックス 21"/>
              <p:cNvSpPr txBox="1">
                <a:spLocks noRot="1" noChangeAspect="1" noMove="1" noResize="1" noEditPoints="1" noAdjustHandles="1" noChangeArrowheads="1" noChangeShapeType="1" noTextEdit="1"/>
              </p:cNvSpPr>
              <p:nvPr/>
            </p:nvSpPr>
            <p:spPr>
              <a:xfrm>
                <a:off x="8391502" y="3568816"/>
                <a:ext cx="505972" cy="292901"/>
              </a:xfrm>
              <a:prstGeom prst="rect">
                <a:avLst/>
              </a:prstGeom>
              <a:blipFill>
                <a:blip r:embed="rId12"/>
                <a:stretch>
                  <a:fillRect l="-6024" r="-2410" b="-22917"/>
                </a:stretch>
              </a:blipFill>
            </p:spPr>
            <p:txBody>
              <a:bodyPr/>
              <a:lstStyle/>
              <a:p>
                <a:r>
                  <a:rPr lang="ja-JP" altLang="en-US">
                    <a:noFill/>
                  </a:rPr>
                  <a:t> </a:t>
                </a:r>
              </a:p>
            </p:txBody>
          </p:sp>
        </mc:Fallback>
      </mc:AlternateContent>
      <p:sp>
        <p:nvSpPr>
          <p:cNvPr id="23" name="楕円 22"/>
          <p:cNvSpPr/>
          <p:nvPr/>
        </p:nvSpPr>
        <p:spPr>
          <a:xfrm>
            <a:off x="8402596" y="4213656"/>
            <a:ext cx="108000" cy="108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p:cNvSpPr/>
          <p:nvPr/>
        </p:nvSpPr>
        <p:spPr>
          <a:xfrm>
            <a:off x="7776516" y="4032423"/>
            <a:ext cx="108000" cy="108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楕円 24"/>
          <p:cNvSpPr/>
          <p:nvPr/>
        </p:nvSpPr>
        <p:spPr>
          <a:xfrm>
            <a:off x="7731205" y="3715265"/>
            <a:ext cx="108000" cy="108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楕円 25"/>
          <p:cNvSpPr/>
          <p:nvPr/>
        </p:nvSpPr>
        <p:spPr>
          <a:xfrm>
            <a:off x="7549971" y="3571100"/>
            <a:ext cx="108000" cy="108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p:cNvSpPr/>
          <p:nvPr/>
        </p:nvSpPr>
        <p:spPr>
          <a:xfrm>
            <a:off x="6598508" y="3200400"/>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楕円 27"/>
          <p:cNvSpPr/>
          <p:nvPr/>
        </p:nvSpPr>
        <p:spPr>
          <a:xfrm>
            <a:off x="8839204" y="4650267"/>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楕円 28"/>
          <p:cNvSpPr/>
          <p:nvPr/>
        </p:nvSpPr>
        <p:spPr>
          <a:xfrm>
            <a:off x="7133969" y="3735861"/>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楕円 29"/>
          <p:cNvSpPr/>
          <p:nvPr/>
        </p:nvSpPr>
        <p:spPr>
          <a:xfrm>
            <a:off x="7286369" y="4604956"/>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1" name="テキスト ボックス 30"/>
              <p:cNvSpPr txBox="1"/>
              <p:nvPr/>
            </p:nvSpPr>
            <p:spPr>
              <a:xfrm>
                <a:off x="6858073" y="3718978"/>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3</m:t>
                          </m:r>
                        </m:sub>
                      </m:sSub>
                    </m:oMath>
                  </m:oMathPara>
                </a14:m>
                <a:endParaRPr kumimoji="1" lang="ja-JP" altLang="en-US" sz="2000" dirty="0"/>
              </a:p>
            </p:txBody>
          </p:sp>
        </mc:Choice>
        <mc:Fallback xmlns="">
          <p:sp>
            <p:nvSpPr>
              <p:cNvPr id="31" name="テキスト ボックス 30"/>
              <p:cNvSpPr txBox="1">
                <a:spLocks noRot="1" noChangeAspect="1" noMove="1" noResize="1" noEditPoints="1" noAdjustHandles="1" noChangeArrowheads="1" noChangeShapeType="1" noTextEdit="1"/>
              </p:cNvSpPr>
              <p:nvPr/>
            </p:nvSpPr>
            <p:spPr>
              <a:xfrm>
                <a:off x="6858073" y="3718978"/>
                <a:ext cx="323935" cy="307777"/>
              </a:xfrm>
              <a:prstGeom prst="rect">
                <a:avLst/>
              </a:prstGeom>
              <a:blipFill>
                <a:blip r:embed="rId13"/>
                <a:stretch>
                  <a:fillRect l="-7547" r="-7547" b="-196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 name="テキスト ボックス 31"/>
              <p:cNvSpPr txBox="1"/>
              <p:nvPr/>
            </p:nvSpPr>
            <p:spPr>
              <a:xfrm>
                <a:off x="8623269" y="4691499"/>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5</m:t>
                          </m:r>
                        </m:sub>
                      </m:sSub>
                    </m:oMath>
                  </m:oMathPara>
                </a14:m>
                <a:endParaRPr kumimoji="1" lang="ja-JP" altLang="en-US" sz="2000" dirty="0"/>
              </a:p>
            </p:txBody>
          </p:sp>
        </mc:Choice>
        <mc:Fallback xmlns="">
          <p:sp>
            <p:nvSpPr>
              <p:cNvPr id="32" name="テキスト ボックス 31"/>
              <p:cNvSpPr txBox="1">
                <a:spLocks noRot="1" noChangeAspect="1" noMove="1" noResize="1" noEditPoints="1" noAdjustHandles="1" noChangeArrowheads="1" noChangeShapeType="1" noTextEdit="1"/>
              </p:cNvSpPr>
              <p:nvPr/>
            </p:nvSpPr>
            <p:spPr>
              <a:xfrm>
                <a:off x="8623269" y="4691499"/>
                <a:ext cx="323935" cy="307777"/>
              </a:xfrm>
              <a:prstGeom prst="rect">
                <a:avLst/>
              </a:prstGeom>
              <a:blipFill>
                <a:blip r:embed="rId14"/>
                <a:stretch>
                  <a:fillRect l="-9434" r="-5660"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3" name="テキスト ボックス 32"/>
              <p:cNvSpPr txBox="1"/>
              <p:nvPr/>
            </p:nvSpPr>
            <p:spPr>
              <a:xfrm>
                <a:off x="7019000" y="4638814"/>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4</m:t>
                          </m:r>
                        </m:sub>
                      </m:sSub>
                    </m:oMath>
                  </m:oMathPara>
                </a14:m>
                <a:endParaRPr kumimoji="1" lang="ja-JP" altLang="en-US" sz="2000" dirty="0"/>
              </a:p>
            </p:txBody>
          </p:sp>
        </mc:Choice>
        <mc:Fallback xmlns="">
          <p:sp>
            <p:nvSpPr>
              <p:cNvPr id="33" name="テキスト ボックス 32"/>
              <p:cNvSpPr txBox="1">
                <a:spLocks noRot="1" noChangeAspect="1" noMove="1" noResize="1" noEditPoints="1" noAdjustHandles="1" noChangeArrowheads="1" noChangeShapeType="1" noTextEdit="1"/>
              </p:cNvSpPr>
              <p:nvPr/>
            </p:nvSpPr>
            <p:spPr>
              <a:xfrm>
                <a:off x="7019000" y="4638814"/>
                <a:ext cx="323935" cy="307777"/>
              </a:xfrm>
              <a:prstGeom prst="rect">
                <a:avLst/>
              </a:prstGeom>
              <a:blipFill>
                <a:blip r:embed="rId15"/>
                <a:stretch>
                  <a:fillRect l="-7407" r="-3704"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4" name="テキスト ボックス 33"/>
              <p:cNvSpPr txBox="1"/>
              <p:nvPr/>
            </p:nvSpPr>
            <p:spPr>
              <a:xfrm>
                <a:off x="6387587" y="3222335"/>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2</m:t>
                          </m:r>
                        </m:sub>
                      </m:sSub>
                    </m:oMath>
                  </m:oMathPara>
                </a14:m>
                <a:endParaRPr kumimoji="1" lang="ja-JP" altLang="en-US" sz="2000" dirty="0"/>
              </a:p>
            </p:txBody>
          </p:sp>
        </mc:Choice>
        <mc:Fallback xmlns="">
          <p:sp>
            <p:nvSpPr>
              <p:cNvPr id="34" name="テキスト ボックス 33"/>
              <p:cNvSpPr txBox="1">
                <a:spLocks noRot="1" noChangeAspect="1" noMove="1" noResize="1" noEditPoints="1" noAdjustHandles="1" noChangeArrowheads="1" noChangeShapeType="1" noTextEdit="1"/>
              </p:cNvSpPr>
              <p:nvPr/>
            </p:nvSpPr>
            <p:spPr>
              <a:xfrm>
                <a:off x="6387587" y="3222335"/>
                <a:ext cx="323935" cy="307777"/>
              </a:xfrm>
              <a:prstGeom prst="rect">
                <a:avLst/>
              </a:prstGeom>
              <a:blipFill>
                <a:blip r:embed="rId16"/>
                <a:stretch>
                  <a:fillRect l="-9434" r="-5660" b="-20000"/>
                </a:stretch>
              </a:blipFill>
            </p:spPr>
            <p:txBody>
              <a:bodyPr/>
              <a:lstStyle/>
              <a:p>
                <a:r>
                  <a:rPr lang="ja-JP" altLang="en-US">
                    <a:noFill/>
                  </a:rPr>
                  <a:t> </a:t>
                </a:r>
              </a:p>
            </p:txBody>
          </p:sp>
        </mc:Fallback>
      </mc:AlternateContent>
      <p:sp>
        <p:nvSpPr>
          <p:cNvPr id="35" name="二等辺三角形 34"/>
          <p:cNvSpPr/>
          <p:nvPr/>
        </p:nvSpPr>
        <p:spPr>
          <a:xfrm>
            <a:off x="8167292" y="3265767"/>
            <a:ext cx="108000" cy="108000"/>
          </a:xfrm>
          <a:prstGeom prst="triangle">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二等辺三角形 36"/>
          <p:cNvSpPr/>
          <p:nvPr/>
        </p:nvSpPr>
        <p:spPr>
          <a:xfrm>
            <a:off x="7689496" y="3405810"/>
            <a:ext cx="108000" cy="108000"/>
          </a:xfrm>
          <a:prstGeom prst="triangle">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二等辺三角形 39"/>
          <p:cNvSpPr/>
          <p:nvPr/>
        </p:nvSpPr>
        <p:spPr>
          <a:xfrm>
            <a:off x="8187884" y="4015414"/>
            <a:ext cx="108000" cy="108000"/>
          </a:xfrm>
          <a:prstGeom prst="triangle">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二等辺三角形 40"/>
          <p:cNvSpPr/>
          <p:nvPr/>
        </p:nvSpPr>
        <p:spPr>
          <a:xfrm>
            <a:off x="7574166" y="3908320"/>
            <a:ext cx="108000" cy="108000"/>
          </a:xfrm>
          <a:prstGeom prst="triangle">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ひし形 41"/>
          <p:cNvSpPr/>
          <p:nvPr/>
        </p:nvSpPr>
        <p:spPr>
          <a:xfrm>
            <a:off x="6544508" y="4999276"/>
            <a:ext cx="108000" cy="180000"/>
          </a:xfrm>
          <a:prstGeom prst="diamond">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ひし形 42"/>
          <p:cNvSpPr/>
          <p:nvPr/>
        </p:nvSpPr>
        <p:spPr>
          <a:xfrm>
            <a:off x="7648384" y="4682118"/>
            <a:ext cx="108000" cy="180000"/>
          </a:xfrm>
          <a:prstGeom prst="diamond">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ひし形 43"/>
          <p:cNvSpPr/>
          <p:nvPr/>
        </p:nvSpPr>
        <p:spPr>
          <a:xfrm>
            <a:off x="8517479" y="4834518"/>
            <a:ext cx="108000" cy="180000"/>
          </a:xfrm>
          <a:prstGeom prst="diamond">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ひし形 44"/>
          <p:cNvSpPr/>
          <p:nvPr/>
        </p:nvSpPr>
        <p:spPr>
          <a:xfrm>
            <a:off x="7430080" y="3549411"/>
            <a:ext cx="108000" cy="180000"/>
          </a:xfrm>
          <a:prstGeom prst="diamond">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ひし形 45"/>
          <p:cNvSpPr/>
          <p:nvPr/>
        </p:nvSpPr>
        <p:spPr>
          <a:xfrm>
            <a:off x="7203537" y="5089892"/>
            <a:ext cx="108000" cy="180000"/>
          </a:xfrm>
          <a:prstGeom prst="diamond">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二等辺三角形 46"/>
          <p:cNvSpPr/>
          <p:nvPr/>
        </p:nvSpPr>
        <p:spPr>
          <a:xfrm>
            <a:off x="8603899" y="3937150"/>
            <a:ext cx="108000" cy="108000"/>
          </a:xfrm>
          <a:prstGeom prst="triangle">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星 5 47"/>
          <p:cNvSpPr/>
          <p:nvPr/>
        </p:nvSpPr>
        <p:spPr>
          <a:xfrm>
            <a:off x="7965364" y="3690459"/>
            <a:ext cx="144000" cy="144000"/>
          </a:xfrm>
          <a:prstGeom prst="star5">
            <a:avLst/>
          </a:prstGeom>
          <a:solidFill>
            <a:srgbClr val="FFFF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6411780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repeatCount="indefinite" fill="hold" grpId="0" nodeType="clickEffect">
                                  <p:stCondLst>
                                    <p:cond delay="0"/>
                                  </p:stCondLst>
                                  <p:endCondLst>
                                    <p:cond evt="onNext" delay="0">
                                      <p:tgtEl>
                                        <p:sldTgt/>
                                      </p:tgtEl>
                                    </p:cond>
                                  </p:end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par>
                                <p:cTn id="8" presetID="10" presetClass="entr" presetSubtype="0" repeatCount="indefinite" fill="hold" grpId="0" nodeType="withEffect">
                                  <p:stCondLst>
                                    <p:cond delay="0"/>
                                  </p:stCondLst>
                                  <p:endCondLst>
                                    <p:cond evt="onNext" delay="0">
                                      <p:tgtEl>
                                        <p:sldTgt/>
                                      </p:tgtEl>
                                    </p:cond>
                                  </p:end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par>
                                <p:cTn id="11" presetID="10" presetClass="entr" presetSubtype="0" repeatCount="indefinite" fill="hold" grpId="0" nodeType="withEffect">
                                  <p:stCondLst>
                                    <p:cond delay="0"/>
                                  </p:stCondLst>
                                  <p:endCondLst>
                                    <p:cond evt="onNext" delay="0">
                                      <p:tgtEl>
                                        <p:sldTgt/>
                                      </p:tgtEl>
                                    </p:cond>
                                  </p:endCondLst>
                                  <p:childTnLst>
                                    <p:set>
                                      <p:cBhvr>
                                        <p:cTn id="12" dur="1" fill="hold">
                                          <p:stCondLst>
                                            <p:cond delay="0"/>
                                          </p:stCondLst>
                                        </p:cTn>
                                        <p:tgtEl>
                                          <p:spTgt spid="41"/>
                                        </p:tgtEl>
                                        <p:attrNameLst>
                                          <p:attrName>style.visibility</p:attrName>
                                        </p:attrNameLst>
                                      </p:cBhvr>
                                      <p:to>
                                        <p:strVal val="visible"/>
                                      </p:to>
                                    </p:set>
                                    <p:animEffect transition="in" filter="fade">
                                      <p:cBhvr>
                                        <p:cTn id="13" dur="500"/>
                                        <p:tgtEl>
                                          <p:spTgt spid="4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repeatCount="indefinite" fill="hold" grpId="0" nodeType="clickEffect">
                                  <p:stCondLst>
                                    <p:cond delay="0"/>
                                  </p:stCondLst>
                                  <p:endCondLst>
                                    <p:cond evt="onNext" delay="0">
                                      <p:tgtEl>
                                        <p:sldTgt/>
                                      </p:tgtEl>
                                    </p:cond>
                                  </p:endCondLst>
                                  <p:childTnLst>
                                    <p:set>
                                      <p:cBhvr>
                                        <p:cTn id="17" dur="1" fill="hold">
                                          <p:stCondLst>
                                            <p:cond delay="0"/>
                                          </p:stCondLst>
                                        </p:cTn>
                                        <p:tgtEl>
                                          <p:spTgt spid="26"/>
                                        </p:tgtEl>
                                        <p:attrNameLst>
                                          <p:attrName>style.visibility</p:attrName>
                                        </p:attrNameLst>
                                      </p:cBhvr>
                                      <p:to>
                                        <p:strVal val="visible"/>
                                      </p:to>
                                    </p:set>
                                    <p:animEffect transition="in" filter="fade">
                                      <p:cBhvr>
                                        <p:cTn id="18" dur="500"/>
                                        <p:tgtEl>
                                          <p:spTgt spid="26"/>
                                        </p:tgtEl>
                                      </p:cBhvr>
                                    </p:animEffect>
                                  </p:childTnLst>
                                </p:cTn>
                              </p:par>
                              <p:par>
                                <p:cTn id="19" presetID="10" presetClass="entr" presetSubtype="0" repeatCount="indefinite" fill="hold" grpId="0" nodeType="withEffect">
                                  <p:stCondLst>
                                    <p:cond delay="0"/>
                                  </p:stCondLst>
                                  <p:endCondLst>
                                    <p:cond evt="onNext" delay="0">
                                      <p:tgtEl>
                                        <p:sldTgt/>
                                      </p:tgtEl>
                                    </p:cond>
                                  </p:endCondLst>
                                  <p:childTnLst>
                                    <p:set>
                                      <p:cBhvr>
                                        <p:cTn id="20" dur="1" fill="hold">
                                          <p:stCondLst>
                                            <p:cond delay="0"/>
                                          </p:stCondLst>
                                        </p:cTn>
                                        <p:tgtEl>
                                          <p:spTgt spid="44"/>
                                        </p:tgtEl>
                                        <p:attrNameLst>
                                          <p:attrName>style.visibility</p:attrName>
                                        </p:attrNameLst>
                                      </p:cBhvr>
                                      <p:to>
                                        <p:strVal val="visible"/>
                                      </p:to>
                                    </p:set>
                                    <p:animEffect transition="in" filter="fade">
                                      <p:cBhvr>
                                        <p:cTn id="21" dur="500"/>
                                        <p:tgtEl>
                                          <p:spTgt spid="44"/>
                                        </p:tgtEl>
                                      </p:cBhvr>
                                    </p:animEffect>
                                  </p:childTnLst>
                                </p:cTn>
                              </p:par>
                              <p:par>
                                <p:cTn id="22" presetID="10" presetClass="entr" presetSubtype="0" repeatCount="indefinite" fill="hold" grpId="0" nodeType="withEffect">
                                  <p:stCondLst>
                                    <p:cond delay="0"/>
                                  </p:stCondLst>
                                  <p:endCondLst>
                                    <p:cond evt="onNext" delay="0">
                                      <p:tgtEl>
                                        <p:sldTgt/>
                                      </p:tgtEl>
                                    </p:cond>
                                  </p:endCondLst>
                                  <p:childTnLst>
                                    <p:set>
                                      <p:cBhvr>
                                        <p:cTn id="23" dur="1" fill="hold">
                                          <p:stCondLst>
                                            <p:cond delay="0"/>
                                          </p:stCondLst>
                                        </p:cTn>
                                        <p:tgtEl>
                                          <p:spTgt spid="40"/>
                                        </p:tgtEl>
                                        <p:attrNameLst>
                                          <p:attrName>style.visibility</p:attrName>
                                        </p:attrNameLst>
                                      </p:cBhvr>
                                      <p:to>
                                        <p:strVal val="visible"/>
                                      </p:to>
                                    </p:set>
                                    <p:animEffect transition="in" filter="fade">
                                      <p:cBhvr>
                                        <p:cTn id="24" dur="500"/>
                                        <p:tgtEl>
                                          <p:spTgt spid="40"/>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repeatCount="indefinite" fill="hold" grpId="0" nodeType="clickEffect">
                                  <p:stCondLst>
                                    <p:cond delay="0"/>
                                  </p:stCondLst>
                                  <p:endCondLst>
                                    <p:cond evt="onNext" delay="0">
                                      <p:tgtEl>
                                        <p:sldTgt/>
                                      </p:tgtEl>
                                    </p:cond>
                                  </p:endCondLst>
                                  <p:childTnLst>
                                    <p:set>
                                      <p:cBhvr>
                                        <p:cTn id="28" dur="1" fill="hold">
                                          <p:stCondLst>
                                            <p:cond delay="0"/>
                                          </p:stCondLst>
                                        </p:cTn>
                                        <p:tgtEl>
                                          <p:spTgt spid="45"/>
                                        </p:tgtEl>
                                        <p:attrNameLst>
                                          <p:attrName>style.visibility</p:attrName>
                                        </p:attrNameLst>
                                      </p:cBhvr>
                                      <p:to>
                                        <p:strVal val="visible"/>
                                      </p:to>
                                    </p:set>
                                    <p:animEffect transition="in" filter="fade">
                                      <p:cBhvr>
                                        <p:cTn id="29" dur="500"/>
                                        <p:tgtEl>
                                          <p:spTgt spid="45"/>
                                        </p:tgtEl>
                                      </p:cBhvr>
                                    </p:animEffect>
                                  </p:childTnLst>
                                </p:cTn>
                              </p:par>
                              <p:par>
                                <p:cTn id="30" presetID="10" presetClass="entr" presetSubtype="0" repeatCount="indefinite" fill="hold" grpId="0" nodeType="withEffect">
                                  <p:stCondLst>
                                    <p:cond delay="0"/>
                                  </p:stCondLst>
                                  <p:endCondLst>
                                    <p:cond evt="onNext" delay="0">
                                      <p:tgtEl>
                                        <p:sldTgt/>
                                      </p:tgtEl>
                                    </p:cond>
                                  </p:endCondLst>
                                  <p:childTnLst>
                                    <p:set>
                                      <p:cBhvr>
                                        <p:cTn id="31" dur="1" fill="hold">
                                          <p:stCondLst>
                                            <p:cond delay="0"/>
                                          </p:stCondLst>
                                        </p:cTn>
                                        <p:tgtEl>
                                          <p:spTgt spid="37"/>
                                        </p:tgtEl>
                                        <p:attrNameLst>
                                          <p:attrName>style.visibility</p:attrName>
                                        </p:attrNameLst>
                                      </p:cBhvr>
                                      <p:to>
                                        <p:strVal val="visible"/>
                                      </p:to>
                                    </p:set>
                                    <p:animEffect transition="in" filter="fade">
                                      <p:cBhvr>
                                        <p:cTn id="32" dur="500"/>
                                        <p:tgtEl>
                                          <p:spTgt spid="37"/>
                                        </p:tgtEl>
                                      </p:cBhvr>
                                    </p:animEffect>
                                  </p:childTnLst>
                                </p:cTn>
                              </p:par>
                              <p:par>
                                <p:cTn id="33" presetID="10" presetClass="entr" presetSubtype="0" repeatCount="indefinite" fill="hold" grpId="0" nodeType="withEffect">
                                  <p:stCondLst>
                                    <p:cond delay="0"/>
                                  </p:stCondLst>
                                  <p:endCondLst>
                                    <p:cond evt="onNext" delay="0">
                                      <p:tgtEl>
                                        <p:sldTgt/>
                                      </p:tgtEl>
                                    </p:cond>
                                  </p:endCondLst>
                                  <p:childTnLst>
                                    <p:set>
                                      <p:cBhvr>
                                        <p:cTn id="34" dur="1" fill="hold">
                                          <p:stCondLst>
                                            <p:cond delay="0"/>
                                          </p:stCondLst>
                                        </p:cTn>
                                        <p:tgtEl>
                                          <p:spTgt spid="21"/>
                                        </p:tgtEl>
                                        <p:attrNameLst>
                                          <p:attrName>style.visibility</p:attrName>
                                        </p:attrNameLst>
                                      </p:cBhvr>
                                      <p:to>
                                        <p:strVal val="visible"/>
                                      </p:to>
                                    </p:set>
                                    <p:animEffect transition="in" filter="fade">
                                      <p:cBhvr>
                                        <p:cTn id="35" dur="500"/>
                                        <p:tgtEl>
                                          <p:spTgt spid="21"/>
                                        </p:tgtEl>
                                      </p:cBhvr>
                                    </p:animEffect>
                                  </p:childTnLst>
                                </p:cTn>
                              </p:par>
                            </p:childTnLst>
                          </p:cTn>
                        </p:par>
                      </p:childTnLst>
                    </p:cTn>
                  </p:par>
                  <p:par>
                    <p:cTn id="36" fill="hold">
                      <p:stCondLst>
                        <p:cond delay="indefinite"/>
                      </p:stCondLst>
                      <p:childTnLst>
                        <p:par>
                          <p:cTn id="37" fill="hold">
                            <p:stCondLst>
                              <p:cond delay="0"/>
                            </p:stCondLst>
                            <p:childTnLst>
                              <p:par>
                                <p:cTn id="38" presetID="14" presetClass="entr" presetSubtype="10" repeatCount="indefinite" fill="hold" grpId="0" nodeType="clickEffect">
                                  <p:stCondLst>
                                    <p:cond delay="0"/>
                                  </p:stCondLst>
                                  <p:endCondLst>
                                    <p:cond evt="onNext" delay="0">
                                      <p:tgtEl>
                                        <p:sldTgt/>
                                      </p:tgtEl>
                                    </p:cond>
                                  </p:endCondLst>
                                  <p:childTnLst>
                                    <p:set>
                                      <p:cBhvr>
                                        <p:cTn id="39" dur="1" fill="hold">
                                          <p:stCondLst>
                                            <p:cond delay="0"/>
                                          </p:stCondLst>
                                        </p:cTn>
                                        <p:tgtEl>
                                          <p:spTgt spid="46"/>
                                        </p:tgtEl>
                                        <p:attrNameLst>
                                          <p:attrName>style.visibility</p:attrName>
                                        </p:attrNameLst>
                                      </p:cBhvr>
                                      <p:to>
                                        <p:strVal val="visible"/>
                                      </p:to>
                                    </p:set>
                                    <p:animEffect transition="in" filter="randombar(horizontal)">
                                      <p:cBhvr>
                                        <p:cTn id="40" dur="500"/>
                                        <p:tgtEl>
                                          <p:spTgt spid="46"/>
                                        </p:tgtEl>
                                      </p:cBhvr>
                                    </p:animEffect>
                                  </p:childTnLst>
                                </p:cTn>
                              </p:par>
                              <p:par>
                                <p:cTn id="41" presetID="14" presetClass="entr" presetSubtype="10" repeatCount="indefinite" fill="hold" grpId="0" nodeType="withEffect">
                                  <p:stCondLst>
                                    <p:cond delay="0"/>
                                  </p:stCondLst>
                                  <p:endCondLst>
                                    <p:cond evt="onNext" delay="0">
                                      <p:tgtEl>
                                        <p:sldTgt/>
                                      </p:tgtEl>
                                    </p:cond>
                                  </p:endCondLst>
                                  <p:childTnLst>
                                    <p:set>
                                      <p:cBhvr>
                                        <p:cTn id="42" dur="1" fill="hold">
                                          <p:stCondLst>
                                            <p:cond delay="0"/>
                                          </p:stCondLst>
                                        </p:cTn>
                                        <p:tgtEl>
                                          <p:spTgt spid="47"/>
                                        </p:tgtEl>
                                        <p:attrNameLst>
                                          <p:attrName>style.visibility</p:attrName>
                                        </p:attrNameLst>
                                      </p:cBhvr>
                                      <p:to>
                                        <p:strVal val="visible"/>
                                      </p:to>
                                    </p:set>
                                    <p:animEffect transition="in" filter="randombar(horizontal)">
                                      <p:cBhvr>
                                        <p:cTn id="43" dur="500"/>
                                        <p:tgtEl>
                                          <p:spTgt spid="47"/>
                                        </p:tgtEl>
                                      </p:cBhvr>
                                    </p:animEffect>
                                  </p:childTnLst>
                                </p:cTn>
                              </p:par>
                              <p:par>
                                <p:cTn id="44" presetID="14" presetClass="entr" presetSubtype="10" repeatCount="indefinite" fill="hold" grpId="0" nodeType="withEffect">
                                  <p:stCondLst>
                                    <p:cond delay="0"/>
                                  </p:stCondLst>
                                  <p:endCondLst>
                                    <p:cond evt="onNext" delay="0">
                                      <p:tgtEl>
                                        <p:sldTgt/>
                                      </p:tgtEl>
                                    </p:cond>
                                  </p:endCondLst>
                                  <p:childTnLst>
                                    <p:set>
                                      <p:cBhvr>
                                        <p:cTn id="45" dur="1" fill="hold">
                                          <p:stCondLst>
                                            <p:cond delay="0"/>
                                          </p:stCondLst>
                                        </p:cTn>
                                        <p:tgtEl>
                                          <p:spTgt spid="23"/>
                                        </p:tgtEl>
                                        <p:attrNameLst>
                                          <p:attrName>style.visibility</p:attrName>
                                        </p:attrNameLst>
                                      </p:cBhvr>
                                      <p:to>
                                        <p:strVal val="visible"/>
                                      </p:to>
                                    </p:set>
                                    <p:animEffect transition="in" filter="randombar(horizontal)">
                                      <p:cBhvr>
                                        <p:cTn id="46" dur="500"/>
                                        <p:tgtEl>
                                          <p:spTgt spid="23"/>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repeatCount="indefinite" fill="hold" grpId="0" nodeType="clickEffect">
                                  <p:stCondLst>
                                    <p:cond delay="0"/>
                                  </p:stCondLst>
                                  <p:endCondLst>
                                    <p:cond evt="onNext" delay="0">
                                      <p:tgtEl>
                                        <p:sldTgt/>
                                      </p:tgtEl>
                                    </p:cond>
                                  </p:endCondLst>
                                  <p:childTnLst>
                                    <p:set>
                                      <p:cBhvr>
                                        <p:cTn id="50" dur="1" fill="hold">
                                          <p:stCondLst>
                                            <p:cond delay="0"/>
                                          </p:stCondLst>
                                        </p:cTn>
                                        <p:tgtEl>
                                          <p:spTgt spid="43"/>
                                        </p:tgtEl>
                                        <p:attrNameLst>
                                          <p:attrName>style.visibility</p:attrName>
                                        </p:attrNameLst>
                                      </p:cBhvr>
                                      <p:to>
                                        <p:strVal val="visible"/>
                                      </p:to>
                                    </p:set>
                                    <p:animEffect transition="in" filter="fade">
                                      <p:cBhvr>
                                        <p:cTn id="51" dur="500"/>
                                        <p:tgtEl>
                                          <p:spTgt spid="43"/>
                                        </p:tgtEl>
                                      </p:cBhvr>
                                    </p:animEffect>
                                  </p:childTnLst>
                                </p:cTn>
                              </p:par>
                              <p:par>
                                <p:cTn id="52" presetID="10" presetClass="entr" presetSubtype="0" repeatCount="indefinite" fill="hold" grpId="0" nodeType="withEffect">
                                  <p:stCondLst>
                                    <p:cond delay="0"/>
                                  </p:stCondLst>
                                  <p:endCondLst>
                                    <p:cond evt="onNext" delay="0">
                                      <p:tgtEl>
                                        <p:sldTgt/>
                                      </p:tgtEl>
                                    </p:cond>
                                  </p:endCondLst>
                                  <p:childTnLst>
                                    <p:set>
                                      <p:cBhvr>
                                        <p:cTn id="53" dur="1" fill="hold">
                                          <p:stCondLst>
                                            <p:cond delay="0"/>
                                          </p:stCondLst>
                                        </p:cTn>
                                        <p:tgtEl>
                                          <p:spTgt spid="25"/>
                                        </p:tgtEl>
                                        <p:attrNameLst>
                                          <p:attrName>style.visibility</p:attrName>
                                        </p:attrNameLst>
                                      </p:cBhvr>
                                      <p:to>
                                        <p:strVal val="visible"/>
                                      </p:to>
                                    </p:set>
                                    <p:animEffect transition="in" filter="fade">
                                      <p:cBhvr>
                                        <p:cTn id="54" dur="500"/>
                                        <p:tgtEl>
                                          <p:spTgt spid="25"/>
                                        </p:tgtEl>
                                      </p:cBhvr>
                                    </p:animEffect>
                                  </p:childTnLst>
                                </p:cTn>
                              </p:par>
                              <p:par>
                                <p:cTn id="55" presetID="10" presetClass="entr" presetSubtype="0" repeatCount="indefinite" fill="hold" grpId="0" nodeType="withEffect">
                                  <p:stCondLst>
                                    <p:cond delay="0"/>
                                  </p:stCondLst>
                                  <p:endCondLst>
                                    <p:cond evt="onNext" delay="0">
                                      <p:tgtEl>
                                        <p:sldTgt/>
                                      </p:tgtEl>
                                    </p:cond>
                                  </p:endCondLst>
                                  <p:childTnLst>
                                    <p:set>
                                      <p:cBhvr>
                                        <p:cTn id="56" dur="1" fill="hold">
                                          <p:stCondLst>
                                            <p:cond delay="0"/>
                                          </p:stCondLst>
                                        </p:cTn>
                                        <p:tgtEl>
                                          <p:spTgt spid="35"/>
                                        </p:tgtEl>
                                        <p:attrNameLst>
                                          <p:attrName>style.visibility</p:attrName>
                                        </p:attrNameLst>
                                      </p:cBhvr>
                                      <p:to>
                                        <p:strVal val="visible"/>
                                      </p:to>
                                    </p:set>
                                    <p:animEffect transition="in" filter="fade">
                                      <p:cBhvr>
                                        <p:cTn id="5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3" grpId="0" animBg="1"/>
      <p:bldP spid="24" grpId="0" animBg="1"/>
      <p:bldP spid="25" grpId="0" animBg="1"/>
      <p:bldP spid="26" grpId="0" animBg="1"/>
      <p:bldP spid="35" grpId="0" animBg="1"/>
      <p:bldP spid="37" grpId="0" animBg="1"/>
      <p:bldP spid="40" grpId="0" animBg="1"/>
      <p:bldP spid="41" grpId="0" animBg="1"/>
      <p:bldP spid="42" grpId="0" animBg="1"/>
      <p:bldP spid="43" grpId="0" animBg="1"/>
      <p:bldP spid="44" grpId="0" animBg="1"/>
      <p:bldP spid="45" grpId="0" animBg="1"/>
      <p:bldP spid="46" grpId="0" animBg="1"/>
      <p:bldP spid="47" grpId="0" animBg="1"/>
    </p:bld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Pseudo code of DNRBA</a:t>
            </a:r>
            <a:endParaRPr kumimoji="1" lang="ja-JP" altLang="en-US" dirty="0"/>
          </a:p>
        </p:txBody>
      </p:sp>
      <p:sp>
        <p:nvSpPr>
          <p:cNvPr id="3" name="コンテンツ プレースホルダー 2"/>
          <p:cNvSpPr>
            <a:spLocks noGrp="1"/>
          </p:cNvSpPr>
          <p:nvPr>
            <p:ph idx="1"/>
          </p:nvPr>
        </p:nvSpPr>
        <p:spPr/>
        <p:txBody>
          <a:bodyPr/>
          <a:lstStyle/>
          <a:p>
            <a:endParaRPr lang="ja-JP" altLang="en-US"/>
          </a:p>
        </p:txBody>
      </p:sp>
      <p:sp>
        <p:nvSpPr>
          <p:cNvPr id="4" name="コンテンツ プレースホルダー 3"/>
          <p:cNvSpPr>
            <a:spLocks noGrp="1"/>
          </p:cNvSpPr>
          <p:nvPr>
            <p:ph idx="10"/>
          </p:nvPr>
        </p:nvSpPr>
        <p:spPr/>
        <p:txBody>
          <a:bodyPr/>
          <a:lstStyle/>
          <a:p>
            <a:endParaRPr lang="ja-JP" altLang="en-US" dirty="0"/>
          </a:p>
        </p:txBody>
      </p:sp>
      <p:pic>
        <p:nvPicPr>
          <p:cNvPr id="6" name="図 5"/>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353962" y="1259965"/>
            <a:ext cx="7305368" cy="5542486"/>
          </a:xfrm>
          <a:prstGeom prst="rect">
            <a:avLst/>
          </a:prstGeom>
        </p:spPr>
      </p:pic>
    </p:spTree>
    <p:extLst>
      <p:ext uri="{BB962C8B-B14F-4D97-AF65-F5344CB8AC3E}">
        <p14:creationId xmlns:p14="http://schemas.microsoft.com/office/powerpoint/2010/main" val="295484427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Pseudo code of DNRBA</a:t>
            </a:r>
            <a:endParaRPr kumimoji="1" lang="ja-JP" altLang="en-US" dirty="0"/>
          </a:p>
        </p:txBody>
      </p:sp>
      <p:sp>
        <p:nvSpPr>
          <p:cNvPr id="3" name="コンテンツ プレースホルダー 2"/>
          <p:cNvSpPr>
            <a:spLocks noGrp="1"/>
          </p:cNvSpPr>
          <p:nvPr>
            <p:ph idx="1"/>
          </p:nvPr>
        </p:nvSpPr>
        <p:spPr/>
        <p:txBody>
          <a:bodyPr/>
          <a:lstStyle/>
          <a:p>
            <a:endParaRPr lang="ja-JP" altLang="en-US"/>
          </a:p>
        </p:txBody>
      </p:sp>
      <p:sp>
        <p:nvSpPr>
          <p:cNvPr id="4" name="コンテンツ プレースホルダー 3"/>
          <p:cNvSpPr>
            <a:spLocks noGrp="1"/>
          </p:cNvSpPr>
          <p:nvPr>
            <p:ph idx="10"/>
          </p:nvPr>
        </p:nvSpPr>
        <p:spPr/>
        <p:txBody>
          <a:bodyPr/>
          <a:lstStyle/>
          <a:p>
            <a:endParaRPr lang="ja-JP" altLang="en-US" dirty="0"/>
          </a:p>
        </p:txBody>
      </p:sp>
      <p:pic>
        <p:nvPicPr>
          <p:cNvPr id="7" name="図 6"/>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353962" y="1259965"/>
            <a:ext cx="7305368" cy="5190421"/>
          </a:xfrm>
          <a:prstGeom prst="rect">
            <a:avLst/>
          </a:prstGeom>
        </p:spPr>
      </p:pic>
    </p:spTree>
    <p:extLst>
      <p:ext uri="{BB962C8B-B14F-4D97-AF65-F5344CB8AC3E}">
        <p14:creationId xmlns:p14="http://schemas.microsoft.com/office/powerpoint/2010/main" val="72950936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Bat Algorithm (BA) </a:t>
            </a:r>
            <a:r>
              <a:rPr kumimoji="1" lang="en-US" altLang="ja-JP" sz="4000" b="0" dirty="0" smtClean="0"/>
              <a:t>[X. S. Yang, 2010]</a:t>
            </a:r>
            <a:endParaRPr kumimoji="1" lang="ja-JP" altLang="en-US" b="0" dirty="0"/>
          </a:p>
        </p:txBody>
      </p:sp>
      <p:sp>
        <p:nvSpPr>
          <p:cNvPr id="3" name="コンテンツ プレースホルダー 2"/>
          <p:cNvSpPr>
            <a:spLocks noGrp="1"/>
          </p:cNvSpPr>
          <p:nvPr>
            <p:ph idx="1"/>
          </p:nvPr>
        </p:nvSpPr>
        <p:spPr>
          <a:xfrm>
            <a:off x="243175" y="1367755"/>
            <a:ext cx="11627257" cy="614197"/>
          </a:xfrm>
        </p:spPr>
        <p:txBody>
          <a:bodyPr/>
          <a:lstStyle/>
          <a:p>
            <a:r>
              <a:rPr lang="en-US" altLang="ja-JP" sz="2400" dirty="0"/>
              <a:t>C</a:t>
            </a:r>
            <a:r>
              <a:rPr lang="en-US" altLang="ja-JP" sz="2400" dirty="0" smtClean="0"/>
              <a:t>apability </a:t>
            </a:r>
            <a:r>
              <a:rPr lang="en-US" altLang="ja-JP" sz="2400" dirty="0"/>
              <a:t>of adjusting </a:t>
            </a:r>
            <a:r>
              <a:rPr lang="en-US" altLang="ja-JP" sz="2400" b="1" dirty="0">
                <a:solidFill>
                  <a:srgbClr val="DED900"/>
                </a:solidFill>
              </a:rPr>
              <a:t>exploitation &amp; exploration </a:t>
            </a:r>
            <a:r>
              <a:rPr lang="en-US" altLang="ja-JP" sz="2400" dirty="0"/>
              <a:t>by the bat behavior</a:t>
            </a:r>
          </a:p>
        </p:txBody>
      </p:sp>
      <p:sp>
        <p:nvSpPr>
          <p:cNvPr id="77" name="テキスト ボックス 76"/>
          <p:cNvSpPr txBox="1"/>
          <p:nvPr/>
        </p:nvSpPr>
        <p:spPr>
          <a:xfrm>
            <a:off x="10787449" y="568411"/>
            <a:ext cx="1260389" cy="461665"/>
          </a:xfrm>
          <a:prstGeom prst="rect">
            <a:avLst/>
          </a:prstGeom>
          <a:noFill/>
        </p:spPr>
        <p:txBody>
          <a:bodyPr wrap="square" rtlCol="0">
            <a:spAutoFit/>
          </a:bodyPr>
          <a:lstStyle/>
          <a:p>
            <a:pPr algn="r"/>
            <a:r>
              <a:rPr kumimoji="1" lang="en-US" altLang="ja-JP" sz="2400" b="1" dirty="0" smtClean="0"/>
              <a:t>4</a:t>
            </a:r>
            <a:endParaRPr kumimoji="1" lang="ja-JP" altLang="en-US" sz="2400" b="1" dirty="0"/>
          </a:p>
        </p:txBody>
      </p:sp>
      <p:graphicFrame>
        <p:nvGraphicFramePr>
          <p:cNvPr id="80" name="コンテンツ プレースホルダー 4"/>
          <p:cNvGraphicFramePr>
            <a:graphicFrameLocks/>
          </p:cNvGraphicFramePr>
          <p:nvPr>
            <p:extLst>
              <p:ext uri="{D42A27DB-BD31-4B8C-83A1-F6EECF244321}">
                <p14:modId xmlns:p14="http://schemas.microsoft.com/office/powerpoint/2010/main" val="2519223721"/>
              </p:ext>
            </p:extLst>
          </p:nvPr>
        </p:nvGraphicFramePr>
        <p:xfrm>
          <a:off x="243175" y="2131164"/>
          <a:ext cx="4879970" cy="43561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右中かっこ 4"/>
          <p:cNvSpPr/>
          <p:nvPr/>
        </p:nvSpPr>
        <p:spPr>
          <a:xfrm>
            <a:off x="5368414" y="2131164"/>
            <a:ext cx="560438" cy="1516604"/>
          </a:xfrm>
          <a:prstGeom prst="rightBrace">
            <a:avLst/>
          </a:prstGeom>
          <a:ln w="28575">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3" name="右中かっこ 42"/>
          <p:cNvSpPr/>
          <p:nvPr/>
        </p:nvSpPr>
        <p:spPr>
          <a:xfrm>
            <a:off x="5368414" y="3866558"/>
            <a:ext cx="560438" cy="567791"/>
          </a:xfrm>
          <a:prstGeom prst="rightBrace">
            <a:avLst/>
          </a:prstGeom>
          <a:ln w="28575">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 name="テキスト ボックス 5"/>
          <p:cNvSpPr txBox="1"/>
          <p:nvPr/>
        </p:nvSpPr>
        <p:spPr>
          <a:xfrm>
            <a:off x="6371303" y="2616312"/>
            <a:ext cx="2939845" cy="523220"/>
          </a:xfrm>
          <a:prstGeom prst="rect">
            <a:avLst/>
          </a:prstGeom>
          <a:noFill/>
        </p:spPr>
        <p:txBody>
          <a:bodyPr wrap="square" rtlCol="0">
            <a:spAutoFit/>
          </a:bodyPr>
          <a:lstStyle/>
          <a:p>
            <a:r>
              <a:rPr kumimoji="1" lang="en-US" altLang="ja-JP" sz="2800" b="1" dirty="0">
                <a:solidFill>
                  <a:srgbClr val="DED900"/>
                </a:solidFill>
              </a:rPr>
              <a:t>e</a:t>
            </a:r>
            <a:r>
              <a:rPr kumimoji="1" lang="en-US" altLang="ja-JP" sz="2800" b="1" dirty="0" smtClean="0">
                <a:solidFill>
                  <a:srgbClr val="DED900"/>
                </a:solidFill>
              </a:rPr>
              <a:t>xploitation </a:t>
            </a:r>
            <a:endParaRPr kumimoji="1" lang="ja-JP" altLang="en-US" sz="2800" b="1" dirty="0">
              <a:solidFill>
                <a:srgbClr val="DED900"/>
              </a:solidFill>
            </a:endParaRPr>
          </a:p>
        </p:txBody>
      </p:sp>
      <p:sp>
        <p:nvSpPr>
          <p:cNvPr id="45" name="テキスト ボックス 44"/>
          <p:cNvSpPr txBox="1"/>
          <p:nvPr/>
        </p:nvSpPr>
        <p:spPr>
          <a:xfrm>
            <a:off x="6371302" y="3890124"/>
            <a:ext cx="2939845" cy="523220"/>
          </a:xfrm>
          <a:prstGeom prst="rect">
            <a:avLst/>
          </a:prstGeom>
          <a:noFill/>
        </p:spPr>
        <p:txBody>
          <a:bodyPr wrap="square" rtlCol="0">
            <a:spAutoFit/>
          </a:bodyPr>
          <a:lstStyle/>
          <a:p>
            <a:r>
              <a:rPr kumimoji="1" lang="en-US" altLang="ja-JP" sz="2800" b="1" dirty="0">
                <a:solidFill>
                  <a:srgbClr val="DED900"/>
                </a:solidFill>
              </a:rPr>
              <a:t>e</a:t>
            </a:r>
            <a:r>
              <a:rPr kumimoji="1" lang="en-US" altLang="ja-JP" sz="2800" b="1" dirty="0" smtClean="0">
                <a:solidFill>
                  <a:srgbClr val="DED900"/>
                </a:solidFill>
              </a:rPr>
              <a:t>xploration </a:t>
            </a:r>
            <a:endParaRPr kumimoji="1" lang="ja-JP" altLang="en-US" sz="2800" b="1" dirty="0">
              <a:solidFill>
                <a:srgbClr val="DED900"/>
              </a:solidFill>
            </a:endParaRPr>
          </a:p>
        </p:txBody>
      </p:sp>
    </p:spTree>
    <p:extLst>
      <p:ext uri="{BB962C8B-B14F-4D97-AF65-F5344CB8AC3E}">
        <p14:creationId xmlns:p14="http://schemas.microsoft.com/office/powerpoint/2010/main" val="13362000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Bat Algorithm (BA) </a:t>
            </a:r>
            <a:r>
              <a:rPr kumimoji="1" lang="en-US" altLang="ja-JP" sz="4000" b="0" dirty="0" smtClean="0"/>
              <a:t>[X. S. Yang, 2010]</a:t>
            </a:r>
            <a:endParaRPr kumimoji="1" lang="ja-JP" altLang="en-US" b="0" dirty="0"/>
          </a:p>
        </p:txBody>
      </p:sp>
      <p:sp>
        <p:nvSpPr>
          <p:cNvPr id="3" name="コンテンツ プレースホルダー 2"/>
          <p:cNvSpPr>
            <a:spLocks noGrp="1"/>
          </p:cNvSpPr>
          <p:nvPr>
            <p:ph idx="1"/>
          </p:nvPr>
        </p:nvSpPr>
        <p:spPr>
          <a:xfrm>
            <a:off x="243175" y="1367755"/>
            <a:ext cx="11627257" cy="614197"/>
          </a:xfrm>
        </p:spPr>
        <p:txBody>
          <a:bodyPr/>
          <a:lstStyle/>
          <a:p>
            <a:r>
              <a:rPr lang="en-US" altLang="ja-JP" sz="2400" dirty="0"/>
              <a:t>C</a:t>
            </a:r>
            <a:r>
              <a:rPr lang="en-US" altLang="ja-JP" sz="2400" dirty="0" smtClean="0"/>
              <a:t>apability </a:t>
            </a:r>
            <a:r>
              <a:rPr lang="en-US" altLang="ja-JP" sz="2400" dirty="0"/>
              <a:t>of adjusting </a:t>
            </a:r>
            <a:r>
              <a:rPr lang="en-US" altLang="ja-JP" sz="2400" b="1" dirty="0">
                <a:solidFill>
                  <a:srgbClr val="DED900"/>
                </a:solidFill>
              </a:rPr>
              <a:t>exploitation &amp; exploration </a:t>
            </a:r>
            <a:r>
              <a:rPr lang="en-US" altLang="ja-JP" sz="2400" dirty="0"/>
              <a:t>by the bat behavior</a:t>
            </a:r>
          </a:p>
        </p:txBody>
      </p:sp>
      <p:pic>
        <p:nvPicPr>
          <p:cNvPr id="79" name="コンテンツ プレースホルダー 78"/>
          <p:cNvPicPr>
            <a:picLocks noGrp="1" noChangeAspect="1"/>
          </p:cNvPicPr>
          <p:nvPr>
            <p:ph idx="10"/>
          </p:nvPr>
        </p:nvPicPr>
        <p:blipFill>
          <a:blip r:embed="rId3">
            <a:extLst>
              <a:ext uri="{28A0092B-C50C-407E-A947-70E740481C1C}">
                <a14:useLocalDpi xmlns:a14="http://schemas.microsoft.com/office/drawing/2010/main" val="0"/>
              </a:ext>
            </a:extLst>
          </a:blip>
          <a:stretch>
            <a:fillRect/>
          </a:stretch>
        </p:blipFill>
        <p:spPr>
          <a:xfrm>
            <a:off x="5415945" y="2131164"/>
            <a:ext cx="4951374" cy="3713531"/>
          </a:xfrm>
        </p:spPr>
      </p:pic>
      <p:sp>
        <p:nvSpPr>
          <p:cNvPr id="77" name="テキスト ボックス 76"/>
          <p:cNvSpPr txBox="1"/>
          <p:nvPr/>
        </p:nvSpPr>
        <p:spPr>
          <a:xfrm>
            <a:off x="10787449" y="568411"/>
            <a:ext cx="1260389" cy="461665"/>
          </a:xfrm>
          <a:prstGeom prst="rect">
            <a:avLst/>
          </a:prstGeom>
          <a:noFill/>
        </p:spPr>
        <p:txBody>
          <a:bodyPr wrap="square" rtlCol="0">
            <a:spAutoFit/>
          </a:bodyPr>
          <a:lstStyle/>
          <a:p>
            <a:pPr algn="r"/>
            <a:r>
              <a:rPr kumimoji="1" lang="en-US" altLang="ja-JP" sz="2400" b="1" dirty="0" smtClean="0"/>
              <a:t>4</a:t>
            </a:r>
            <a:endParaRPr kumimoji="1" lang="ja-JP" altLang="en-US" sz="2400" b="1" dirty="0"/>
          </a:p>
        </p:txBody>
      </p:sp>
      <p:graphicFrame>
        <p:nvGraphicFramePr>
          <p:cNvPr id="80" name="コンテンツ プレースホルダー 4"/>
          <p:cNvGraphicFramePr>
            <a:graphicFrameLocks/>
          </p:cNvGraphicFramePr>
          <p:nvPr>
            <p:extLst/>
          </p:nvPr>
        </p:nvGraphicFramePr>
        <p:xfrm>
          <a:off x="243175" y="2131164"/>
          <a:ext cx="4879970" cy="435618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81" name="楕円 80"/>
          <p:cNvSpPr/>
          <p:nvPr/>
        </p:nvSpPr>
        <p:spPr>
          <a:xfrm>
            <a:off x="6598508" y="3200400"/>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楕円 83"/>
          <p:cNvSpPr/>
          <p:nvPr/>
        </p:nvSpPr>
        <p:spPr>
          <a:xfrm>
            <a:off x="8723424" y="3146400"/>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楕円 84"/>
          <p:cNvSpPr/>
          <p:nvPr/>
        </p:nvSpPr>
        <p:spPr>
          <a:xfrm>
            <a:off x="8839204" y="4650267"/>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8" name="直線矢印コネクタ 87"/>
          <p:cNvCxnSpPr/>
          <p:nvPr/>
        </p:nvCxnSpPr>
        <p:spPr>
          <a:xfrm flipH="1">
            <a:off x="8359524" y="3247784"/>
            <a:ext cx="371789" cy="311655"/>
          </a:xfrm>
          <a:prstGeom prst="straightConnector1">
            <a:avLst/>
          </a:prstGeom>
          <a:ln w="28575">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90" name="楕円 89"/>
          <p:cNvSpPr/>
          <p:nvPr/>
        </p:nvSpPr>
        <p:spPr>
          <a:xfrm>
            <a:off x="8274910" y="3554626"/>
            <a:ext cx="108000" cy="108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91" name="テキスト ボックス 90"/>
              <p:cNvSpPr txBox="1"/>
              <p:nvPr/>
            </p:nvSpPr>
            <p:spPr>
              <a:xfrm>
                <a:off x="8839204" y="3146400"/>
                <a:ext cx="317972"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1</m:t>
                          </m:r>
                        </m:sub>
                      </m:sSub>
                    </m:oMath>
                  </m:oMathPara>
                </a14:m>
                <a:endParaRPr kumimoji="1" lang="ja-JP" altLang="en-US" sz="2000" dirty="0"/>
              </a:p>
            </p:txBody>
          </p:sp>
        </mc:Choice>
        <mc:Fallback xmlns="">
          <p:sp>
            <p:nvSpPr>
              <p:cNvPr id="91" name="テキスト ボックス 90"/>
              <p:cNvSpPr txBox="1">
                <a:spLocks noRot="1" noChangeAspect="1" noMove="1" noResize="1" noEditPoints="1" noAdjustHandles="1" noChangeArrowheads="1" noChangeShapeType="1" noTextEdit="1"/>
              </p:cNvSpPr>
              <p:nvPr/>
            </p:nvSpPr>
            <p:spPr>
              <a:xfrm>
                <a:off x="8839204" y="3146400"/>
                <a:ext cx="317972" cy="307777"/>
              </a:xfrm>
              <a:prstGeom prst="rect">
                <a:avLst/>
              </a:prstGeom>
              <a:blipFill>
                <a:blip r:embed="rId9"/>
                <a:stretch>
                  <a:fillRect l="-7692" r="-5769" b="-1764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2" name="テキスト ボックス 91"/>
              <p:cNvSpPr txBox="1"/>
              <p:nvPr/>
            </p:nvSpPr>
            <p:spPr>
              <a:xfrm>
                <a:off x="7891848" y="3756002"/>
                <a:ext cx="304699"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m:t>
                          </m:r>
                        </m:sub>
                      </m:sSub>
                    </m:oMath>
                  </m:oMathPara>
                </a14:m>
                <a:endParaRPr kumimoji="1" lang="ja-JP" altLang="en-US" sz="2000" dirty="0"/>
              </a:p>
            </p:txBody>
          </p:sp>
        </mc:Choice>
        <mc:Fallback xmlns="">
          <p:sp>
            <p:nvSpPr>
              <p:cNvPr id="92" name="テキスト ボックス 91"/>
              <p:cNvSpPr txBox="1">
                <a:spLocks noRot="1" noChangeAspect="1" noMove="1" noResize="1" noEditPoints="1" noAdjustHandles="1" noChangeArrowheads="1" noChangeShapeType="1" noTextEdit="1"/>
              </p:cNvSpPr>
              <p:nvPr/>
            </p:nvSpPr>
            <p:spPr>
              <a:xfrm>
                <a:off x="7891848" y="3756002"/>
                <a:ext cx="304699" cy="307777"/>
              </a:xfrm>
              <a:prstGeom prst="rect">
                <a:avLst/>
              </a:prstGeom>
              <a:blipFill>
                <a:blip r:embed="rId10"/>
                <a:stretch>
                  <a:fillRect l="-10000" r="-2000" b="-13725"/>
                </a:stretch>
              </a:blipFill>
            </p:spPr>
            <p:txBody>
              <a:bodyPr/>
              <a:lstStyle/>
              <a:p>
                <a:r>
                  <a:rPr lang="ja-JP" altLang="en-US">
                    <a:noFill/>
                  </a:rPr>
                  <a:t> </a:t>
                </a:r>
              </a:p>
            </p:txBody>
          </p:sp>
        </mc:Fallback>
      </mc:AlternateContent>
      <p:cxnSp>
        <p:nvCxnSpPr>
          <p:cNvPr id="93" name="直線矢印コネクタ 92"/>
          <p:cNvCxnSpPr/>
          <p:nvPr/>
        </p:nvCxnSpPr>
        <p:spPr>
          <a:xfrm>
            <a:off x="6712429" y="3289707"/>
            <a:ext cx="825193" cy="318919"/>
          </a:xfrm>
          <a:prstGeom prst="straightConnector1">
            <a:avLst/>
          </a:prstGeom>
          <a:ln w="28575">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95" name="直線矢印コネクタ 94"/>
          <p:cNvCxnSpPr/>
          <p:nvPr/>
        </p:nvCxnSpPr>
        <p:spPr>
          <a:xfrm flipV="1">
            <a:off x="7248185" y="3764454"/>
            <a:ext cx="464488" cy="25407"/>
          </a:xfrm>
          <a:prstGeom prst="straightConnector1">
            <a:avLst/>
          </a:prstGeom>
          <a:ln w="28575">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97" name="直線矢印コネクタ 96"/>
          <p:cNvCxnSpPr/>
          <p:nvPr/>
        </p:nvCxnSpPr>
        <p:spPr>
          <a:xfrm flipV="1">
            <a:off x="7394369" y="4133803"/>
            <a:ext cx="410980" cy="476421"/>
          </a:xfrm>
          <a:prstGeom prst="straightConnector1">
            <a:avLst/>
          </a:prstGeom>
          <a:ln w="28575">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99" name="直線矢印コネクタ 98"/>
          <p:cNvCxnSpPr/>
          <p:nvPr/>
        </p:nvCxnSpPr>
        <p:spPr>
          <a:xfrm flipH="1" flipV="1">
            <a:off x="8469864" y="4309256"/>
            <a:ext cx="361560" cy="341012"/>
          </a:xfrm>
          <a:prstGeom prst="straightConnector1">
            <a:avLst/>
          </a:prstGeom>
          <a:ln w="28575">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01" name="楕円 100"/>
          <p:cNvSpPr/>
          <p:nvPr/>
        </p:nvSpPr>
        <p:spPr>
          <a:xfrm>
            <a:off x="8402596" y="4213656"/>
            <a:ext cx="108000" cy="108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 name="楕円 101"/>
          <p:cNvSpPr/>
          <p:nvPr/>
        </p:nvSpPr>
        <p:spPr>
          <a:xfrm>
            <a:off x="7776516" y="4032423"/>
            <a:ext cx="108000" cy="108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 name="楕円 102"/>
          <p:cNvSpPr/>
          <p:nvPr/>
        </p:nvSpPr>
        <p:spPr>
          <a:xfrm>
            <a:off x="7731205" y="3715265"/>
            <a:ext cx="108000" cy="108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 name="楕円 103"/>
          <p:cNvSpPr/>
          <p:nvPr/>
        </p:nvSpPr>
        <p:spPr>
          <a:xfrm>
            <a:off x="7549971" y="3571100"/>
            <a:ext cx="108000" cy="108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06" name="テキスト ボックス 105"/>
              <p:cNvSpPr txBox="1"/>
              <p:nvPr/>
            </p:nvSpPr>
            <p:spPr>
              <a:xfrm>
                <a:off x="6887733" y="5680382"/>
                <a:ext cx="2033839" cy="338554"/>
              </a:xfrm>
              <a:prstGeom prst="rect">
                <a:avLst/>
              </a:prstGeom>
              <a:noFill/>
            </p:spPr>
            <p:txBody>
              <a:bodyPr wrap="square" rtlCol="0">
                <a:spAutoFit/>
              </a:bodyPr>
              <a:lstStyle/>
              <a:p>
                <a:r>
                  <a:rPr kumimoji="1" lang="ja-JP" altLang="en-US" sz="1600" dirty="0" smtClean="0"/>
                  <a:t>：</a:t>
                </a:r>
                <a:r>
                  <a:rPr kumimoji="1" lang="en-US" altLang="ja-JP" sz="1600" dirty="0" smtClean="0"/>
                  <a:t>solution</a:t>
                </a:r>
                <a:r>
                  <a:rPr kumimoji="1" lang="ja-JP" altLang="en-US" sz="1600" dirty="0" smtClean="0"/>
                  <a:t> </a:t>
                </a:r>
                <a14:m>
                  <m:oMath xmlns:m="http://schemas.openxmlformats.org/officeDocument/2006/math">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𝑥</m:t>
                        </m:r>
                      </m:e>
                      <m:sub>
                        <m:r>
                          <a:rPr kumimoji="1" lang="en-US" altLang="ja-JP" sz="1600" b="0" i="1" smtClean="0">
                            <a:latin typeface="Cambria Math" panose="02040503050406030204" pitchFamily="18" charset="0"/>
                          </a:rPr>
                          <m:t>𝑖</m:t>
                        </m:r>
                      </m:sub>
                    </m:sSub>
                  </m:oMath>
                </a14:m>
                <a:endParaRPr kumimoji="1" lang="ja-JP" altLang="en-US" sz="1600" dirty="0"/>
              </a:p>
            </p:txBody>
          </p:sp>
        </mc:Choice>
        <mc:Fallback xmlns="">
          <p:sp>
            <p:nvSpPr>
              <p:cNvPr id="106" name="テキスト ボックス 105"/>
              <p:cNvSpPr txBox="1">
                <a:spLocks noRot="1" noChangeAspect="1" noMove="1" noResize="1" noEditPoints="1" noAdjustHandles="1" noChangeArrowheads="1" noChangeShapeType="1" noTextEdit="1"/>
              </p:cNvSpPr>
              <p:nvPr/>
            </p:nvSpPr>
            <p:spPr>
              <a:xfrm>
                <a:off x="6887733" y="5680382"/>
                <a:ext cx="2033839" cy="338554"/>
              </a:xfrm>
              <a:prstGeom prst="rect">
                <a:avLst/>
              </a:prstGeom>
              <a:blipFill>
                <a:blip r:embed="rId11"/>
                <a:stretch>
                  <a:fillRect l="-1796" t="-5455" b="-2363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7" name="テキスト ボックス 106"/>
              <p:cNvSpPr txBox="1"/>
              <p:nvPr/>
            </p:nvSpPr>
            <p:spPr>
              <a:xfrm>
                <a:off x="6895144" y="3718978"/>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3</m:t>
                          </m:r>
                        </m:sub>
                      </m:sSub>
                    </m:oMath>
                  </m:oMathPara>
                </a14:m>
                <a:endParaRPr kumimoji="1" lang="ja-JP" altLang="en-US" sz="2000" dirty="0"/>
              </a:p>
            </p:txBody>
          </p:sp>
        </mc:Choice>
        <mc:Fallback xmlns="">
          <p:sp>
            <p:nvSpPr>
              <p:cNvPr id="107" name="テキスト ボックス 106"/>
              <p:cNvSpPr txBox="1">
                <a:spLocks noRot="1" noChangeAspect="1" noMove="1" noResize="1" noEditPoints="1" noAdjustHandles="1" noChangeArrowheads="1" noChangeShapeType="1" noTextEdit="1"/>
              </p:cNvSpPr>
              <p:nvPr/>
            </p:nvSpPr>
            <p:spPr>
              <a:xfrm>
                <a:off x="6895144" y="3718978"/>
                <a:ext cx="323935" cy="307777"/>
              </a:xfrm>
              <a:prstGeom prst="rect">
                <a:avLst/>
              </a:prstGeom>
              <a:blipFill>
                <a:blip r:embed="rId12"/>
                <a:stretch>
                  <a:fillRect l="-7547" r="-7547" b="-196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8" name="テキスト ボックス 107"/>
              <p:cNvSpPr txBox="1"/>
              <p:nvPr/>
            </p:nvSpPr>
            <p:spPr>
              <a:xfrm>
                <a:off x="7019000" y="4638814"/>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4</m:t>
                          </m:r>
                        </m:sub>
                      </m:sSub>
                    </m:oMath>
                  </m:oMathPara>
                </a14:m>
                <a:endParaRPr kumimoji="1" lang="ja-JP" altLang="en-US" sz="2000" dirty="0"/>
              </a:p>
            </p:txBody>
          </p:sp>
        </mc:Choice>
        <mc:Fallback xmlns="">
          <p:sp>
            <p:nvSpPr>
              <p:cNvPr id="108" name="テキスト ボックス 107"/>
              <p:cNvSpPr txBox="1">
                <a:spLocks noRot="1" noChangeAspect="1" noMove="1" noResize="1" noEditPoints="1" noAdjustHandles="1" noChangeArrowheads="1" noChangeShapeType="1" noTextEdit="1"/>
              </p:cNvSpPr>
              <p:nvPr/>
            </p:nvSpPr>
            <p:spPr>
              <a:xfrm>
                <a:off x="7019000" y="4638814"/>
                <a:ext cx="323935" cy="307777"/>
              </a:xfrm>
              <a:prstGeom prst="rect">
                <a:avLst/>
              </a:prstGeom>
              <a:blipFill>
                <a:blip r:embed="rId13"/>
                <a:stretch>
                  <a:fillRect l="-7407" r="-3704"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0" name="テキスト ボックス 109"/>
              <p:cNvSpPr txBox="1"/>
              <p:nvPr/>
            </p:nvSpPr>
            <p:spPr>
              <a:xfrm>
                <a:off x="6387587" y="3222335"/>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2</m:t>
                          </m:r>
                        </m:sub>
                      </m:sSub>
                    </m:oMath>
                  </m:oMathPara>
                </a14:m>
                <a:endParaRPr kumimoji="1" lang="ja-JP" altLang="en-US" sz="2000" dirty="0"/>
              </a:p>
            </p:txBody>
          </p:sp>
        </mc:Choice>
        <mc:Fallback xmlns="">
          <p:sp>
            <p:nvSpPr>
              <p:cNvPr id="110" name="テキスト ボックス 109"/>
              <p:cNvSpPr txBox="1">
                <a:spLocks noRot="1" noChangeAspect="1" noMove="1" noResize="1" noEditPoints="1" noAdjustHandles="1" noChangeArrowheads="1" noChangeShapeType="1" noTextEdit="1"/>
              </p:cNvSpPr>
              <p:nvPr/>
            </p:nvSpPr>
            <p:spPr>
              <a:xfrm>
                <a:off x="6387587" y="3222335"/>
                <a:ext cx="323935" cy="307777"/>
              </a:xfrm>
              <a:prstGeom prst="rect">
                <a:avLst/>
              </a:prstGeom>
              <a:blipFill>
                <a:blip r:embed="rId14"/>
                <a:stretch>
                  <a:fillRect l="-9434" r="-5660"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1" name="テキスト ボックス 110"/>
              <p:cNvSpPr txBox="1"/>
              <p:nvPr/>
            </p:nvSpPr>
            <p:spPr>
              <a:xfrm>
                <a:off x="8623269" y="4691499"/>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5</m:t>
                          </m:r>
                        </m:sub>
                      </m:sSub>
                    </m:oMath>
                  </m:oMathPara>
                </a14:m>
                <a:endParaRPr kumimoji="1" lang="ja-JP" altLang="en-US" sz="2000" dirty="0"/>
              </a:p>
            </p:txBody>
          </p:sp>
        </mc:Choice>
        <mc:Fallback xmlns="">
          <p:sp>
            <p:nvSpPr>
              <p:cNvPr id="111" name="テキスト ボックス 110"/>
              <p:cNvSpPr txBox="1">
                <a:spLocks noRot="1" noChangeAspect="1" noMove="1" noResize="1" noEditPoints="1" noAdjustHandles="1" noChangeArrowheads="1" noChangeShapeType="1" noTextEdit="1"/>
              </p:cNvSpPr>
              <p:nvPr/>
            </p:nvSpPr>
            <p:spPr>
              <a:xfrm>
                <a:off x="8623269" y="4691499"/>
                <a:ext cx="323935" cy="307777"/>
              </a:xfrm>
              <a:prstGeom prst="rect">
                <a:avLst/>
              </a:prstGeom>
              <a:blipFill>
                <a:blip r:embed="rId15"/>
                <a:stretch>
                  <a:fillRect l="-9434" r="-5660"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2" name="テキスト ボックス 111"/>
              <p:cNvSpPr txBox="1"/>
              <p:nvPr/>
            </p:nvSpPr>
            <p:spPr>
              <a:xfrm>
                <a:off x="8559116" y="3372942"/>
                <a:ext cx="321177"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solidFill>
                                <a:srgbClr val="FF0000"/>
                              </a:solidFill>
                              <a:latin typeface="Cambria Math" panose="02040503050406030204" pitchFamily="18" charset="0"/>
                            </a:rPr>
                          </m:ctrlPr>
                        </m:sSubPr>
                        <m:e>
                          <m:r>
                            <a:rPr kumimoji="1" lang="en-US" altLang="ja-JP" sz="2000" b="0" i="1" smtClean="0">
                              <a:solidFill>
                                <a:srgbClr val="FF0000"/>
                              </a:solidFill>
                              <a:latin typeface="Cambria Math" panose="02040503050406030204" pitchFamily="18" charset="0"/>
                            </a:rPr>
                            <m:t>𝑣</m:t>
                          </m:r>
                        </m:e>
                        <m:sub>
                          <m:r>
                            <a:rPr kumimoji="1" lang="en-US" altLang="ja-JP" sz="2000" b="0" i="1" smtClean="0">
                              <a:solidFill>
                                <a:srgbClr val="FF0000"/>
                              </a:solidFill>
                              <a:latin typeface="Cambria Math" panose="02040503050406030204" pitchFamily="18" charset="0"/>
                            </a:rPr>
                            <m:t>1</m:t>
                          </m:r>
                        </m:sub>
                      </m:sSub>
                    </m:oMath>
                  </m:oMathPara>
                </a14:m>
                <a:endParaRPr kumimoji="1" lang="ja-JP" altLang="en-US" sz="2000" dirty="0">
                  <a:solidFill>
                    <a:srgbClr val="FF0000"/>
                  </a:solidFill>
                </a:endParaRPr>
              </a:p>
            </p:txBody>
          </p:sp>
        </mc:Choice>
        <mc:Fallback xmlns="">
          <p:sp>
            <p:nvSpPr>
              <p:cNvPr id="112" name="テキスト ボックス 111"/>
              <p:cNvSpPr txBox="1">
                <a:spLocks noRot="1" noChangeAspect="1" noMove="1" noResize="1" noEditPoints="1" noAdjustHandles="1" noChangeArrowheads="1" noChangeShapeType="1" noTextEdit="1"/>
              </p:cNvSpPr>
              <p:nvPr/>
            </p:nvSpPr>
            <p:spPr>
              <a:xfrm>
                <a:off x="8559116" y="3372942"/>
                <a:ext cx="321177" cy="307777"/>
              </a:xfrm>
              <a:prstGeom prst="rect">
                <a:avLst/>
              </a:prstGeom>
              <a:blipFill>
                <a:blip r:embed="rId16"/>
                <a:stretch>
                  <a:fillRect l="-7547" r="-5660" b="-1764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3" name="テキスト ボックス 112"/>
              <p:cNvSpPr txBox="1"/>
              <p:nvPr/>
            </p:nvSpPr>
            <p:spPr>
              <a:xfrm>
                <a:off x="8637376" y="4180250"/>
                <a:ext cx="327141"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solidFill>
                                <a:srgbClr val="FF0000"/>
                              </a:solidFill>
                              <a:latin typeface="Cambria Math" panose="02040503050406030204" pitchFamily="18" charset="0"/>
                            </a:rPr>
                          </m:ctrlPr>
                        </m:sSubPr>
                        <m:e>
                          <m:r>
                            <a:rPr kumimoji="1" lang="en-US" altLang="ja-JP" sz="2000" b="0" i="1" smtClean="0">
                              <a:solidFill>
                                <a:srgbClr val="FF0000"/>
                              </a:solidFill>
                              <a:latin typeface="Cambria Math" panose="02040503050406030204" pitchFamily="18" charset="0"/>
                            </a:rPr>
                            <m:t>𝑣</m:t>
                          </m:r>
                        </m:e>
                        <m:sub>
                          <m:r>
                            <a:rPr kumimoji="1" lang="en-US" altLang="ja-JP" sz="2000" b="0" i="1" smtClean="0">
                              <a:solidFill>
                                <a:srgbClr val="FF0000"/>
                              </a:solidFill>
                              <a:latin typeface="Cambria Math" panose="02040503050406030204" pitchFamily="18" charset="0"/>
                            </a:rPr>
                            <m:t>5</m:t>
                          </m:r>
                        </m:sub>
                      </m:sSub>
                    </m:oMath>
                  </m:oMathPara>
                </a14:m>
                <a:endParaRPr kumimoji="1" lang="ja-JP" altLang="en-US" sz="2000" dirty="0">
                  <a:solidFill>
                    <a:srgbClr val="FF0000"/>
                  </a:solidFill>
                </a:endParaRPr>
              </a:p>
            </p:txBody>
          </p:sp>
        </mc:Choice>
        <mc:Fallback xmlns="">
          <p:sp>
            <p:nvSpPr>
              <p:cNvPr id="113" name="テキスト ボックス 112"/>
              <p:cNvSpPr txBox="1">
                <a:spLocks noRot="1" noChangeAspect="1" noMove="1" noResize="1" noEditPoints="1" noAdjustHandles="1" noChangeArrowheads="1" noChangeShapeType="1" noTextEdit="1"/>
              </p:cNvSpPr>
              <p:nvPr/>
            </p:nvSpPr>
            <p:spPr>
              <a:xfrm>
                <a:off x="8637376" y="4180250"/>
                <a:ext cx="327141" cy="307777"/>
              </a:xfrm>
              <a:prstGeom prst="rect">
                <a:avLst/>
              </a:prstGeom>
              <a:blipFill>
                <a:blip r:embed="rId17"/>
                <a:stretch>
                  <a:fillRect l="-9259" r="-5556"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4" name="テキスト ボックス 113"/>
              <p:cNvSpPr txBox="1"/>
              <p:nvPr/>
            </p:nvSpPr>
            <p:spPr>
              <a:xfrm>
                <a:off x="7146324" y="4184367"/>
                <a:ext cx="316176"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solidFill>
                                <a:srgbClr val="FF0000"/>
                              </a:solidFill>
                              <a:latin typeface="Cambria Math" panose="02040503050406030204" pitchFamily="18" charset="0"/>
                            </a:rPr>
                          </m:ctrlPr>
                        </m:sSubPr>
                        <m:e>
                          <m:r>
                            <a:rPr kumimoji="1" lang="en-US" altLang="ja-JP" sz="2000" b="0" i="1" smtClean="0">
                              <a:solidFill>
                                <a:srgbClr val="FF0000"/>
                              </a:solidFill>
                              <a:latin typeface="Cambria Math" panose="02040503050406030204" pitchFamily="18" charset="0"/>
                            </a:rPr>
                            <m:t>𝑣</m:t>
                          </m:r>
                        </m:e>
                        <m:sub>
                          <m:r>
                            <a:rPr kumimoji="1" lang="en-US" altLang="ja-JP" sz="2000" b="0" i="1" smtClean="0">
                              <a:solidFill>
                                <a:srgbClr val="FF0000"/>
                              </a:solidFill>
                              <a:latin typeface="Cambria Math" panose="02040503050406030204" pitchFamily="18" charset="0"/>
                            </a:rPr>
                            <m:t>4</m:t>
                          </m:r>
                        </m:sub>
                      </m:sSub>
                    </m:oMath>
                  </m:oMathPara>
                </a14:m>
                <a:endParaRPr kumimoji="1" lang="ja-JP" altLang="en-US" sz="2000" dirty="0">
                  <a:solidFill>
                    <a:srgbClr val="FF0000"/>
                  </a:solidFill>
                </a:endParaRPr>
              </a:p>
            </p:txBody>
          </p:sp>
        </mc:Choice>
        <mc:Fallback xmlns="">
          <p:sp>
            <p:nvSpPr>
              <p:cNvPr id="114" name="テキスト ボックス 113"/>
              <p:cNvSpPr txBox="1">
                <a:spLocks noRot="1" noChangeAspect="1" noMove="1" noResize="1" noEditPoints="1" noAdjustHandles="1" noChangeArrowheads="1" noChangeShapeType="1" noTextEdit="1"/>
              </p:cNvSpPr>
              <p:nvPr/>
            </p:nvSpPr>
            <p:spPr>
              <a:xfrm>
                <a:off x="7146324" y="4184367"/>
                <a:ext cx="316176" cy="307777"/>
              </a:xfrm>
              <a:prstGeom prst="rect">
                <a:avLst/>
              </a:prstGeom>
              <a:blipFill>
                <a:blip r:embed="rId18"/>
                <a:stretch>
                  <a:fillRect l="-7692" r="-5769" b="-1764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5" name="テキスト ボックス 114"/>
              <p:cNvSpPr txBox="1"/>
              <p:nvPr/>
            </p:nvSpPr>
            <p:spPr>
              <a:xfrm>
                <a:off x="7311081" y="3768350"/>
                <a:ext cx="327141"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solidFill>
                                <a:srgbClr val="FF0000"/>
                              </a:solidFill>
                              <a:latin typeface="Cambria Math" panose="02040503050406030204" pitchFamily="18" charset="0"/>
                            </a:rPr>
                          </m:ctrlPr>
                        </m:sSubPr>
                        <m:e>
                          <m:r>
                            <a:rPr kumimoji="1" lang="en-US" altLang="ja-JP" sz="2000" b="0" i="1" smtClean="0">
                              <a:solidFill>
                                <a:srgbClr val="FF0000"/>
                              </a:solidFill>
                              <a:latin typeface="Cambria Math" panose="02040503050406030204" pitchFamily="18" charset="0"/>
                            </a:rPr>
                            <m:t>𝑣</m:t>
                          </m:r>
                        </m:e>
                        <m:sub>
                          <m:r>
                            <a:rPr kumimoji="1" lang="en-US" altLang="ja-JP" sz="2000" b="0" i="1" smtClean="0">
                              <a:solidFill>
                                <a:srgbClr val="FF0000"/>
                              </a:solidFill>
                              <a:latin typeface="Cambria Math" panose="02040503050406030204" pitchFamily="18" charset="0"/>
                            </a:rPr>
                            <m:t>3</m:t>
                          </m:r>
                        </m:sub>
                      </m:sSub>
                    </m:oMath>
                  </m:oMathPara>
                </a14:m>
                <a:endParaRPr kumimoji="1" lang="ja-JP" altLang="en-US" sz="2000" dirty="0">
                  <a:solidFill>
                    <a:srgbClr val="FF0000"/>
                  </a:solidFill>
                </a:endParaRPr>
              </a:p>
            </p:txBody>
          </p:sp>
        </mc:Choice>
        <mc:Fallback xmlns="">
          <p:sp>
            <p:nvSpPr>
              <p:cNvPr id="115" name="テキスト ボックス 114"/>
              <p:cNvSpPr txBox="1">
                <a:spLocks noRot="1" noChangeAspect="1" noMove="1" noResize="1" noEditPoints="1" noAdjustHandles="1" noChangeArrowheads="1" noChangeShapeType="1" noTextEdit="1"/>
              </p:cNvSpPr>
              <p:nvPr/>
            </p:nvSpPr>
            <p:spPr>
              <a:xfrm>
                <a:off x="7311081" y="3768350"/>
                <a:ext cx="327141" cy="307777"/>
              </a:xfrm>
              <a:prstGeom prst="rect">
                <a:avLst/>
              </a:prstGeom>
              <a:blipFill>
                <a:blip r:embed="rId19"/>
                <a:stretch>
                  <a:fillRect l="-7407" r="-7407" b="-196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6" name="テキスト ボックス 115"/>
              <p:cNvSpPr txBox="1"/>
              <p:nvPr/>
            </p:nvSpPr>
            <p:spPr>
              <a:xfrm>
                <a:off x="7055705" y="3129914"/>
                <a:ext cx="327141"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solidFill>
                                <a:srgbClr val="FF0000"/>
                              </a:solidFill>
                              <a:latin typeface="Cambria Math" panose="02040503050406030204" pitchFamily="18" charset="0"/>
                            </a:rPr>
                          </m:ctrlPr>
                        </m:sSubPr>
                        <m:e>
                          <m:r>
                            <a:rPr kumimoji="1" lang="en-US" altLang="ja-JP" sz="2000" b="0" i="1" smtClean="0">
                              <a:solidFill>
                                <a:srgbClr val="FF0000"/>
                              </a:solidFill>
                              <a:latin typeface="Cambria Math" panose="02040503050406030204" pitchFamily="18" charset="0"/>
                            </a:rPr>
                            <m:t>𝑣</m:t>
                          </m:r>
                        </m:e>
                        <m:sub>
                          <m:r>
                            <a:rPr kumimoji="1" lang="en-US" altLang="ja-JP" sz="2000" b="0" i="1" smtClean="0">
                              <a:solidFill>
                                <a:srgbClr val="FF0000"/>
                              </a:solidFill>
                              <a:latin typeface="Cambria Math" panose="02040503050406030204" pitchFamily="18" charset="0"/>
                            </a:rPr>
                            <m:t>2</m:t>
                          </m:r>
                        </m:sub>
                      </m:sSub>
                    </m:oMath>
                  </m:oMathPara>
                </a14:m>
                <a:endParaRPr kumimoji="1" lang="ja-JP" altLang="en-US" sz="2000" dirty="0">
                  <a:solidFill>
                    <a:srgbClr val="FF0000"/>
                  </a:solidFill>
                </a:endParaRPr>
              </a:p>
            </p:txBody>
          </p:sp>
        </mc:Choice>
        <mc:Fallback xmlns="">
          <p:sp>
            <p:nvSpPr>
              <p:cNvPr id="116" name="テキスト ボックス 115"/>
              <p:cNvSpPr txBox="1">
                <a:spLocks noRot="1" noChangeAspect="1" noMove="1" noResize="1" noEditPoints="1" noAdjustHandles="1" noChangeArrowheads="1" noChangeShapeType="1" noTextEdit="1"/>
              </p:cNvSpPr>
              <p:nvPr/>
            </p:nvSpPr>
            <p:spPr>
              <a:xfrm>
                <a:off x="7055705" y="3129914"/>
                <a:ext cx="327141" cy="307777"/>
              </a:xfrm>
              <a:prstGeom prst="rect">
                <a:avLst/>
              </a:prstGeom>
              <a:blipFill>
                <a:blip r:embed="rId20"/>
                <a:stretch>
                  <a:fillRect l="-7407" r="-7407" b="-19608"/>
                </a:stretch>
              </a:blipFill>
            </p:spPr>
            <p:txBody>
              <a:bodyPr/>
              <a:lstStyle/>
              <a:p>
                <a:r>
                  <a:rPr lang="ja-JP" altLang="en-US">
                    <a:noFill/>
                  </a:rPr>
                  <a:t> </a:t>
                </a:r>
              </a:p>
            </p:txBody>
          </p:sp>
        </mc:Fallback>
      </mc:AlternateContent>
      <p:sp>
        <p:nvSpPr>
          <p:cNvPr id="83" name="楕円 82"/>
          <p:cNvSpPr/>
          <p:nvPr/>
        </p:nvSpPr>
        <p:spPr>
          <a:xfrm>
            <a:off x="7286369" y="4604956"/>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5" name="楕円 104"/>
          <p:cNvSpPr/>
          <p:nvPr/>
        </p:nvSpPr>
        <p:spPr>
          <a:xfrm>
            <a:off x="6779733" y="5779522"/>
            <a:ext cx="144000" cy="144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17" name="テキスト ボックス 116"/>
              <p:cNvSpPr txBox="1"/>
              <p:nvPr/>
            </p:nvSpPr>
            <p:spPr>
              <a:xfrm>
                <a:off x="7055705" y="5997484"/>
                <a:ext cx="2557431" cy="246221"/>
              </a:xfrm>
              <a:prstGeom prst="rect">
                <a:avLst/>
              </a:prstGeom>
              <a:noFill/>
            </p:spPr>
            <p:txBody>
              <a:bodyPr wrap="none" lIns="0" tIns="0" rIns="0" bIns="0" rtlCol="0">
                <a:spAutoFit/>
              </a:bodyPr>
              <a:lstStyle/>
              <a:p>
                <a:r>
                  <a:rPr kumimoji="1" lang="en-US" altLang="ja-JP" sz="1600" dirty="0" smtClean="0"/>
                  <a:t>: the current best solution </a:t>
                </a:r>
                <a14:m>
                  <m:oMath xmlns:m="http://schemas.openxmlformats.org/officeDocument/2006/math">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𝑥</m:t>
                        </m:r>
                      </m:e>
                      <m:sub>
                        <m:r>
                          <a:rPr kumimoji="1" lang="en-US" altLang="ja-JP" sz="1600" b="0" i="1" smtClean="0">
                            <a:latin typeface="Cambria Math" panose="02040503050406030204" pitchFamily="18" charset="0"/>
                          </a:rPr>
                          <m:t>∗</m:t>
                        </m:r>
                      </m:sub>
                    </m:sSub>
                  </m:oMath>
                </a14:m>
                <a:endParaRPr kumimoji="1" lang="ja-JP" altLang="en-US" sz="1600" dirty="0"/>
              </a:p>
            </p:txBody>
          </p:sp>
        </mc:Choice>
        <mc:Fallback xmlns="">
          <p:sp>
            <p:nvSpPr>
              <p:cNvPr id="117" name="テキスト ボックス 116"/>
              <p:cNvSpPr txBox="1">
                <a:spLocks noRot="1" noChangeAspect="1" noMove="1" noResize="1" noEditPoints="1" noAdjustHandles="1" noChangeArrowheads="1" noChangeShapeType="1" noTextEdit="1"/>
              </p:cNvSpPr>
              <p:nvPr/>
            </p:nvSpPr>
            <p:spPr>
              <a:xfrm>
                <a:off x="7055705" y="5997484"/>
                <a:ext cx="2557431" cy="246221"/>
              </a:xfrm>
              <a:prstGeom prst="rect">
                <a:avLst/>
              </a:prstGeom>
              <a:blipFill>
                <a:blip r:embed="rId21"/>
                <a:stretch>
                  <a:fillRect l="-4762" t="-30000" r="-476" b="-47500"/>
                </a:stretch>
              </a:blipFill>
            </p:spPr>
            <p:txBody>
              <a:bodyPr/>
              <a:lstStyle/>
              <a:p>
                <a:r>
                  <a:rPr lang="ja-JP" altLang="en-US">
                    <a:noFill/>
                  </a:rPr>
                  <a:t> </a:t>
                </a:r>
              </a:p>
            </p:txBody>
          </p:sp>
        </mc:Fallback>
      </mc:AlternateContent>
      <p:sp>
        <p:nvSpPr>
          <p:cNvPr id="118" name="楕円 117"/>
          <p:cNvSpPr/>
          <p:nvPr/>
        </p:nvSpPr>
        <p:spPr>
          <a:xfrm>
            <a:off x="8777572" y="5773941"/>
            <a:ext cx="144000" cy="144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9" name="テキスト ボックス 118"/>
          <p:cNvSpPr txBox="1"/>
          <p:nvPr/>
        </p:nvSpPr>
        <p:spPr>
          <a:xfrm>
            <a:off x="8987773" y="5708172"/>
            <a:ext cx="1766509" cy="246221"/>
          </a:xfrm>
          <a:prstGeom prst="rect">
            <a:avLst/>
          </a:prstGeom>
          <a:noFill/>
        </p:spPr>
        <p:txBody>
          <a:bodyPr wrap="none" lIns="0" tIns="0" rIns="0" bIns="0" rtlCol="0">
            <a:spAutoFit/>
          </a:bodyPr>
          <a:lstStyle/>
          <a:p>
            <a:r>
              <a:rPr kumimoji="1" lang="en-US" altLang="ja-JP" sz="1600" dirty="0" smtClean="0"/>
              <a:t>: solution candidate</a:t>
            </a:r>
            <a:endParaRPr kumimoji="1" lang="ja-JP" altLang="en-US" sz="1600" dirty="0"/>
          </a:p>
        </p:txBody>
      </p:sp>
      <p:sp>
        <p:nvSpPr>
          <p:cNvPr id="82" name="楕円 81"/>
          <p:cNvSpPr/>
          <p:nvPr/>
        </p:nvSpPr>
        <p:spPr>
          <a:xfrm>
            <a:off x="7133969" y="3735861"/>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20" name="テキスト ボックス 119"/>
              <p:cNvSpPr txBox="1"/>
              <p:nvPr/>
            </p:nvSpPr>
            <p:spPr>
              <a:xfrm>
                <a:off x="8241431" y="3625100"/>
                <a:ext cx="505971" cy="29290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kumimoji="1" lang="en-US" altLang="ja-JP" b="0" i="1" smtClean="0">
                              <a:solidFill>
                                <a:schemeClr val="accent6">
                                  <a:lumMod val="75000"/>
                                </a:schemeClr>
                              </a:solidFill>
                              <a:latin typeface="Cambria Math" panose="02040503050406030204" pitchFamily="18" charset="0"/>
                            </a:rPr>
                          </m:ctrlPr>
                        </m:sSubSupPr>
                        <m:e>
                          <m:r>
                            <a:rPr kumimoji="1" lang="en-US" altLang="ja-JP" b="0" i="1" smtClean="0">
                              <a:solidFill>
                                <a:schemeClr val="accent6">
                                  <a:lumMod val="75000"/>
                                </a:schemeClr>
                              </a:solidFill>
                              <a:latin typeface="Cambria Math" panose="02040503050406030204" pitchFamily="18" charset="0"/>
                            </a:rPr>
                            <m:t>𝑥</m:t>
                          </m:r>
                        </m:e>
                        <m:sub>
                          <m:r>
                            <a:rPr kumimoji="1" lang="en-US" altLang="ja-JP" b="0" i="1" smtClean="0">
                              <a:solidFill>
                                <a:schemeClr val="accent6">
                                  <a:lumMod val="75000"/>
                                </a:schemeClr>
                              </a:solidFill>
                              <a:latin typeface="Cambria Math" panose="02040503050406030204" pitchFamily="18" charset="0"/>
                            </a:rPr>
                            <m:t>𝑖</m:t>
                          </m:r>
                        </m:sub>
                        <m:sup>
                          <m:r>
                            <a:rPr kumimoji="1" lang="en-US" altLang="ja-JP" b="0" i="1" smtClean="0">
                              <a:solidFill>
                                <a:schemeClr val="accent6">
                                  <a:lumMod val="75000"/>
                                </a:schemeClr>
                              </a:solidFill>
                              <a:latin typeface="Cambria Math" panose="02040503050406030204" pitchFamily="18" charset="0"/>
                            </a:rPr>
                            <m:t>𝑡</m:t>
                          </m:r>
                          <m:r>
                            <a:rPr kumimoji="1" lang="en-US" altLang="ja-JP" b="0" i="1" smtClean="0">
                              <a:solidFill>
                                <a:schemeClr val="accent6">
                                  <a:lumMod val="75000"/>
                                </a:schemeClr>
                              </a:solidFill>
                              <a:latin typeface="Cambria Math" panose="02040503050406030204" pitchFamily="18" charset="0"/>
                            </a:rPr>
                            <m:t>+1</m:t>
                          </m:r>
                        </m:sup>
                      </m:sSubSup>
                    </m:oMath>
                  </m:oMathPara>
                </a14:m>
                <a:endParaRPr kumimoji="1" lang="ja-JP" altLang="en-US" dirty="0">
                  <a:solidFill>
                    <a:schemeClr val="accent6">
                      <a:lumMod val="75000"/>
                    </a:schemeClr>
                  </a:solidFill>
                </a:endParaRPr>
              </a:p>
            </p:txBody>
          </p:sp>
        </mc:Choice>
        <mc:Fallback xmlns="">
          <p:sp>
            <p:nvSpPr>
              <p:cNvPr id="120" name="テキスト ボックス 119"/>
              <p:cNvSpPr txBox="1">
                <a:spLocks noRot="1" noChangeAspect="1" noMove="1" noResize="1" noEditPoints="1" noAdjustHandles="1" noChangeArrowheads="1" noChangeShapeType="1" noTextEdit="1"/>
              </p:cNvSpPr>
              <p:nvPr/>
            </p:nvSpPr>
            <p:spPr>
              <a:xfrm>
                <a:off x="8241431" y="3625100"/>
                <a:ext cx="505971" cy="292901"/>
              </a:xfrm>
              <a:prstGeom prst="rect">
                <a:avLst/>
              </a:prstGeom>
              <a:blipFill>
                <a:blip r:embed="rId22"/>
                <a:stretch>
                  <a:fillRect l="-6024" r="-2410" b="-20833"/>
                </a:stretch>
              </a:blipFill>
            </p:spPr>
            <p:txBody>
              <a:bodyPr/>
              <a:lstStyle/>
              <a:p>
                <a:r>
                  <a:rPr lang="ja-JP" altLang="en-US">
                    <a:noFill/>
                  </a:rPr>
                  <a:t> </a:t>
                </a:r>
              </a:p>
            </p:txBody>
          </p:sp>
        </mc:Fallback>
      </mc:AlternateContent>
      <p:sp>
        <p:nvSpPr>
          <p:cNvPr id="40" name="星 5 39"/>
          <p:cNvSpPr/>
          <p:nvPr/>
        </p:nvSpPr>
        <p:spPr>
          <a:xfrm>
            <a:off x="7965364" y="3690459"/>
            <a:ext cx="144000" cy="144000"/>
          </a:xfrm>
          <a:prstGeom prst="star5">
            <a:avLst/>
          </a:prstGeom>
          <a:solidFill>
            <a:srgbClr val="FFFF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星 5 40"/>
          <p:cNvSpPr/>
          <p:nvPr/>
        </p:nvSpPr>
        <p:spPr>
          <a:xfrm>
            <a:off x="6772415" y="6058238"/>
            <a:ext cx="144000" cy="144000"/>
          </a:xfrm>
          <a:prstGeom prst="star5">
            <a:avLst/>
          </a:prstGeom>
          <a:solidFill>
            <a:srgbClr val="FFFF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727538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8"/>
                                        </p:tgtEl>
                                        <p:attrNameLst>
                                          <p:attrName>style.visibility</p:attrName>
                                        </p:attrNameLst>
                                      </p:cBhvr>
                                      <p:to>
                                        <p:strVal val="visible"/>
                                      </p:to>
                                    </p:set>
                                    <p:animEffect transition="in" filter="fade">
                                      <p:cBhvr>
                                        <p:cTn id="7" dur="500"/>
                                        <p:tgtEl>
                                          <p:spTgt spid="8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2"/>
                                        </p:tgtEl>
                                        <p:attrNameLst>
                                          <p:attrName>style.visibility</p:attrName>
                                        </p:attrNameLst>
                                      </p:cBhvr>
                                      <p:to>
                                        <p:strVal val="visible"/>
                                      </p:to>
                                    </p:set>
                                    <p:animEffect transition="in" filter="fade">
                                      <p:cBhvr>
                                        <p:cTn id="10" dur="500"/>
                                        <p:tgtEl>
                                          <p:spTgt spid="11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6"/>
                                        </p:tgtEl>
                                        <p:attrNameLst>
                                          <p:attrName>style.visibility</p:attrName>
                                        </p:attrNameLst>
                                      </p:cBhvr>
                                      <p:to>
                                        <p:strVal val="visible"/>
                                      </p:to>
                                    </p:set>
                                    <p:animEffect transition="in" filter="fade">
                                      <p:cBhvr>
                                        <p:cTn id="13" dur="500"/>
                                        <p:tgtEl>
                                          <p:spTgt spid="116"/>
                                        </p:tgtEl>
                                      </p:cBhvr>
                                    </p:animEffect>
                                  </p:childTnLst>
                                </p:cTn>
                              </p:par>
                              <p:par>
                                <p:cTn id="14" presetID="10" presetClass="entr" presetSubtype="0" fill="hold" nodeType="withEffect">
                                  <p:stCondLst>
                                    <p:cond delay="0"/>
                                  </p:stCondLst>
                                  <p:childTnLst>
                                    <p:set>
                                      <p:cBhvr>
                                        <p:cTn id="15" dur="1" fill="hold">
                                          <p:stCondLst>
                                            <p:cond delay="0"/>
                                          </p:stCondLst>
                                        </p:cTn>
                                        <p:tgtEl>
                                          <p:spTgt spid="93"/>
                                        </p:tgtEl>
                                        <p:attrNameLst>
                                          <p:attrName>style.visibility</p:attrName>
                                        </p:attrNameLst>
                                      </p:cBhvr>
                                      <p:to>
                                        <p:strVal val="visible"/>
                                      </p:to>
                                    </p:set>
                                    <p:animEffect transition="in" filter="fade">
                                      <p:cBhvr>
                                        <p:cTn id="16" dur="500"/>
                                        <p:tgtEl>
                                          <p:spTgt spid="93"/>
                                        </p:tgtEl>
                                      </p:cBhvr>
                                    </p:animEffect>
                                  </p:childTnLst>
                                </p:cTn>
                              </p:par>
                              <p:par>
                                <p:cTn id="17" presetID="10" presetClass="entr" presetSubtype="0" fill="hold" nodeType="withEffect">
                                  <p:stCondLst>
                                    <p:cond delay="0"/>
                                  </p:stCondLst>
                                  <p:childTnLst>
                                    <p:set>
                                      <p:cBhvr>
                                        <p:cTn id="18" dur="1" fill="hold">
                                          <p:stCondLst>
                                            <p:cond delay="0"/>
                                          </p:stCondLst>
                                        </p:cTn>
                                        <p:tgtEl>
                                          <p:spTgt spid="95"/>
                                        </p:tgtEl>
                                        <p:attrNameLst>
                                          <p:attrName>style.visibility</p:attrName>
                                        </p:attrNameLst>
                                      </p:cBhvr>
                                      <p:to>
                                        <p:strVal val="visible"/>
                                      </p:to>
                                    </p:set>
                                    <p:animEffect transition="in" filter="fade">
                                      <p:cBhvr>
                                        <p:cTn id="19" dur="500"/>
                                        <p:tgtEl>
                                          <p:spTgt spid="95"/>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15"/>
                                        </p:tgtEl>
                                        <p:attrNameLst>
                                          <p:attrName>style.visibility</p:attrName>
                                        </p:attrNameLst>
                                      </p:cBhvr>
                                      <p:to>
                                        <p:strVal val="visible"/>
                                      </p:to>
                                    </p:set>
                                    <p:animEffect transition="in" filter="fade">
                                      <p:cBhvr>
                                        <p:cTn id="22" dur="500"/>
                                        <p:tgtEl>
                                          <p:spTgt spid="11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14"/>
                                        </p:tgtEl>
                                        <p:attrNameLst>
                                          <p:attrName>style.visibility</p:attrName>
                                        </p:attrNameLst>
                                      </p:cBhvr>
                                      <p:to>
                                        <p:strVal val="visible"/>
                                      </p:to>
                                    </p:set>
                                    <p:animEffect transition="in" filter="fade">
                                      <p:cBhvr>
                                        <p:cTn id="25" dur="500"/>
                                        <p:tgtEl>
                                          <p:spTgt spid="114"/>
                                        </p:tgtEl>
                                      </p:cBhvr>
                                    </p:animEffect>
                                  </p:childTnLst>
                                </p:cTn>
                              </p:par>
                              <p:par>
                                <p:cTn id="26" presetID="10" presetClass="entr" presetSubtype="0" fill="hold" nodeType="withEffect">
                                  <p:stCondLst>
                                    <p:cond delay="0"/>
                                  </p:stCondLst>
                                  <p:childTnLst>
                                    <p:set>
                                      <p:cBhvr>
                                        <p:cTn id="27" dur="1" fill="hold">
                                          <p:stCondLst>
                                            <p:cond delay="0"/>
                                          </p:stCondLst>
                                        </p:cTn>
                                        <p:tgtEl>
                                          <p:spTgt spid="97"/>
                                        </p:tgtEl>
                                        <p:attrNameLst>
                                          <p:attrName>style.visibility</p:attrName>
                                        </p:attrNameLst>
                                      </p:cBhvr>
                                      <p:to>
                                        <p:strVal val="visible"/>
                                      </p:to>
                                    </p:set>
                                    <p:animEffect transition="in" filter="fade">
                                      <p:cBhvr>
                                        <p:cTn id="28" dur="500"/>
                                        <p:tgtEl>
                                          <p:spTgt spid="9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13"/>
                                        </p:tgtEl>
                                        <p:attrNameLst>
                                          <p:attrName>style.visibility</p:attrName>
                                        </p:attrNameLst>
                                      </p:cBhvr>
                                      <p:to>
                                        <p:strVal val="visible"/>
                                      </p:to>
                                    </p:set>
                                    <p:animEffect transition="in" filter="fade">
                                      <p:cBhvr>
                                        <p:cTn id="31" dur="500"/>
                                        <p:tgtEl>
                                          <p:spTgt spid="113"/>
                                        </p:tgtEl>
                                      </p:cBhvr>
                                    </p:animEffect>
                                  </p:childTnLst>
                                </p:cTn>
                              </p:par>
                              <p:par>
                                <p:cTn id="32" presetID="10" presetClass="entr" presetSubtype="0" fill="hold" nodeType="withEffect">
                                  <p:stCondLst>
                                    <p:cond delay="0"/>
                                  </p:stCondLst>
                                  <p:childTnLst>
                                    <p:set>
                                      <p:cBhvr>
                                        <p:cTn id="33" dur="1" fill="hold">
                                          <p:stCondLst>
                                            <p:cond delay="0"/>
                                          </p:stCondLst>
                                        </p:cTn>
                                        <p:tgtEl>
                                          <p:spTgt spid="99"/>
                                        </p:tgtEl>
                                        <p:attrNameLst>
                                          <p:attrName>style.visibility</p:attrName>
                                        </p:attrNameLst>
                                      </p:cBhvr>
                                      <p:to>
                                        <p:strVal val="visible"/>
                                      </p:to>
                                    </p:set>
                                    <p:animEffect transition="in" filter="fade">
                                      <p:cBhvr>
                                        <p:cTn id="34" dur="500"/>
                                        <p:tgtEl>
                                          <p:spTgt spid="99"/>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90"/>
                                        </p:tgtEl>
                                        <p:attrNameLst>
                                          <p:attrName>style.visibility</p:attrName>
                                        </p:attrNameLst>
                                      </p:cBhvr>
                                      <p:to>
                                        <p:strVal val="visible"/>
                                      </p:to>
                                    </p:set>
                                    <p:animEffect transition="in" filter="fade">
                                      <p:cBhvr>
                                        <p:cTn id="39" dur="500"/>
                                        <p:tgtEl>
                                          <p:spTgt spid="90"/>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04"/>
                                        </p:tgtEl>
                                        <p:attrNameLst>
                                          <p:attrName>style.visibility</p:attrName>
                                        </p:attrNameLst>
                                      </p:cBhvr>
                                      <p:to>
                                        <p:strVal val="visible"/>
                                      </p:to>
                                    </p:set>
                                    <p:animEffect transition="in" filter="fade">
                                      <p:cBhvr>
                                        <p:cTn id="42" dur="500"/>
                                        <p:tgtEl>
                                          <p:spTgt spid="104"/>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03"/>
                                        </p:tgtEl>
                                        <p:attrNameLst>
                                          <p:attrName>style.visibility</p:attrName>
                                        </p:attrNameLst>
                                      </p:cBhvr>
                                      <p:to>
                                        <p:strVal val="visible"/>
                                      </p:to>
                                    </p:set>
                                    <p:animEffect transition="in" filter="fade">
                                      <p:cBhvr>
                                        <p:cTn id="45" dur="500"/>
                                        <p:tgtEl>
                                          <p:spTgt spid="103"/>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02"/>
                                        </p:tgtEl>
                                        <p:attrNameLst>
                                          <p:attrName>style.visibility</p:attrName>
                                        </p:attrNameLst>
                                      </p:cBhvr>
                                      <p:to>
                                        <p:strVal val="visible"/>
                                      </p:to>
                                    </p:set>
                                    <p:animEffect transition="in" filter="fade">
                                      <p:cBhvr>
                                        <p:cTn id="48" dur="500"/>
                                        <p:tgtEl>
                                          <p:spTgt spid="102"/>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01"/>
                                        </p:tgtEl>
                                        <p:attrNameLst>
                                          <p:attrName>style.visibility</p:attrName>
                                        </p:attrNameLst>
                                      </p:cBhvr>
                                      <p:to>
                                        <p:strVal val="visible"/>
                                      </p:to>
                                    </p:set>
                                    <p:animEffect transition="in" filter="fade">
                                      <p:cBhvr>
                                        <p:cTn id="51" dur="500"/>
                                        <p:tgtEl>
                                          <p:spTgt spid="101"/>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20"/>
                                        </p:tgtEl>
                                        <p:attrNameLst>
                                          <p:attrName>style.visibility</p:attrName>
                                        </p:attrNameLst>
                                      </p:cBhvr>
                                      <p:to>
                                        <p:strVal val="visible"/>
                                      </p:to>
                                    </p:set>
                                    <p:animEffect transition="in" filter="fade">
                                      <p:cBhvr>
                                        <p:cTn id="54" dur="500"/>
                                        <p:tgtEl>
                                          <p:spTgt spid="1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animBg="1"/>
      <p:bldP spid="101" grpId="0" animBg="1"/>
      <p:bldP spid="102" grpId="0" animBg="1"/>
      <p:bldP spid="103" grpId="0" animBg="1"/>
      <p:bldP spid="104" grpId="0" animBg="1"/>
      <p:bldP spid="112" grpId="0"/>
      <p:bldP spid="113" grpId="0"/>
      <p:bldP spid="114" grpId="0"/>
      <p:bldP spid="115" grpId="0"/>
      <p:bldP spid="116" grpId="0"/>
      <p:bldP spid="12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Bat Algorithm (BA) </a:t>
            </a:r>
            <a:r>
              <a:rPr kumimoji="1" lang="en-US" altLang="ja-JP" sz="4000" b="0" dirty="0" smtClean="0"/>
              <a:t>[X. S. Yang, 2010]</a:t>
            </a:r>
            <a:endParaRPr kumimoji="1" lang="ja-JP" altLang="en-US" b="0" dirty="0"/>
          </a:p>
        </p:txBody>
      </p:sp>
      <p:sp>
        <p:nvSpPr>
          <p:cNvPr id="3" name="コンテンツ プレースホルダー 2"/>
          <p:cNvSpPr>
            <a:spLocks noGrp="1"/>
          </p:cNvSpPr>
          <p:nvPr>
            <p:ph idx="1"/>
          </p:nvPr>
        </p:nvSpPr>
        <p:spPr>
          <a:xfrm>
            <a:off x="243175" y="1367755"/>
            <a:ext cx="11627257" cy="614197"/>
          </a:xfrm>
        </p:spPr>
        <p:txBody>
          <a:bodyPr/>
          <a:lstStyle/>
          <a:p>
            <a:r>
              <a:rPr lang="en-US" altLang="ja-JP" sz="2400" dirty="0"/>
              <a:t>C</a:t>
            </a:r>
            <a:r>
              <a:rPr lang="en-US" altLang="ja-JP" sz="2400" dirty="0" smtClean="0"/>
              <a:t>apability </a:t>
            </a:r>
            <a:r>
              <a:rPr lang="en-US" altLang="ja-JP" sz="2400" dirty="0"/>
              <a:t>of adjusting </a:t>
            </a:r>
            <a:r>
              <a:rPr lang="en-US" altLang="ja-JP" sz="2400" b="1" dirty="0">
                <a:solidFill>
                  <a:srgbClr val="DED900"/>
                </a:solidFill>
              </a:rPr>
              <a:t>exploitation &amp; exploration </a:t>
            </a:r>
            <a:r>
              <a:rPr lang="en-US" altLang="ja-JP" sz="2400" dirty="0"/>
              <a:t>by the bat behavior</a:t>
            </a:r>
          </a:p>
        </p:txBody>
      </p:sp>
      <p:sp>
        <p:nvSpPr>
          <p:cNvPr id="77" name="テキスト ボックス 76"/>
          <p:cNvSpPr txBox="1"/>
          <p:nvPr/>
        </p:nvSpPr>
        <p:spPr>
          <a:xfrm>
            <a:off x="10787449" y="568411"/>
            <a:ext cx="1260389" cy="461665"/>
          </a:xfrm>
          <a:prstGeom prst="rect">
            <a:avLst/>
          </a:prstGeom>
          <a:noFill/>
        </p:spPr>
        <p:txBody>
          <a:bodyPr wrap="square" rtlCol="0">
            <a:spAutoFit/>
          </a:bodyPr>
          <a:lstStyle/>
          <a:p>
            <a:pPr algn="r"/>
            <a:r>
              <a:rPr kumimoji="1" lang="en-US" altLang="ja-JP" sz="2400" b="1" dirty="0" smtClean="0"/>
              <a:t>4</a:t>
            </a:r>
            <a:endParaRPr kumimoji="1" lang="ja-JP" altLang="en-US" sz="2400" b="1" dirty="0"/>
          </a:p>
        </p:txBody>
      </p:sp>
      <p:graphicFrame>
        <p:nvGraphicFramePr>
          <p:cNvPr id="80" name="コンテンツ プレースホルダー 4"/>
          <p:cNvGraphicFramePr>
            <a:graphicFrameLocks/>
          </p:cNvGraphicFramePr>
          <p:nvPr>
            <p:extLst>
              <p:ext uri="{D42A27DB-BD31-4B8C-83A1-F6EECF244321}">
                <p14:modId xmlns:p14="http://schemas.microsoft.com/office/powerpoint/2010/main" val="772560428"/>
              </p:ext>
            </p:extLst>
          </p:nvPr>
        </p:nvGraphicFramePr>
        <p:xfrm>
          <a:off x="243175" y="2131164"/>
          <a:ext cx="4879970" cy="43561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8" name="コンテンツ プレースホルダー 7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415945" y="2131164"/>
            <a:ext cx="4951374" cy="3713531"/>
          </a:xfrm>
          <a:prstGeom prst="rect">
            <a:avLst/>
          </a:prstGeom>
        </p:spPr>
      </p:pic>
      <p:sp>
        <p:nvSpPr>
          <p:cNvPr id="11" name="楕円 10"/>
          <p:cNvSpPr/>
          <p:nvPr/>
        </p:nvSpPr>
        <p:spPr>
          <a:xfrm>
            <a:off x="6598508" y="3200400"/>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楕円 11"/>
          <p:cNvSpPr/>
          <p:nvPr/>
        </p:nvSpPr>
        <p:spPr>
          <a:xfrm>
            <a:off x="8723424" y="3146400"/>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12"/>
          <p:cNvSpPr/>
          <p:nvPr/>
        </p:nvSpPr>
        <p:spPr>
          <a:xfrm>
            <a:off x="8839204" y="4650267"/>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p:cNvSpPr/>
          <p:nvPr/>
        </p:nvSpPr>
        <p:spPr>
          <a:xfrm>
            <a:off x="7133969" y="3735861"/>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7" name="テキスト ボックス 16"/>
              <p:cNvSpPr txBox="1"/>
              <p:nvPr/>
            </p:nvSpPr>
            <p:spPr>
              <a:xfrm>
                <a:off x="8839204" y="3146400"/>
                <a:ext cx="317972"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1</m:t>
                          </m:r>
                        </m:sub>
                      </m:sSub>
                    </m:oMath>
                  </m:oMathPara>
                </a14:m>
                <a:endParaRPr kumimoji="1" lang="ja-JP" altLang="en-US" sz="2000" dirty="0"/>
              </a:p>
            </p:txBody>
          </p:sp>
        </mc:Choice>
        <mc:Fallback xmlns="">
          <p:sp>
            <p:nvSpPr>
              <p:cNvPr id="17" name="テキスト ボックス 16"/>
              <p:cNvSpPr txBox="1">
                <a:spLocks noRot="1" noChangeAspect="1" noMove="1" noResize="1" noEditPoints="1" noAdjustHandles="1" noChangeArrowheads="1" noChangeShapeType="1" noTextEdit="1"/>
              </p:cNvSpPr>
              <p:nvPr/>
            </p:nvSpPr>
            <p:spPr>
              <a:xfrm>
                <a:off x="8839204" y="3146400"/>
                <a:ext cx="317972" cy="307777"/>
              </a:xfrm>
              <a:prstGeom prst="rect">
                <a:avLst/>
              </a:prstGeom>
              <a:blipFill>
                <a:blip r:embed="rId9"/>
                <a:stretch>
                  <a:fillRect l="-7692" r="-5769" b="-1764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テキスト ボックス 17"/>
              <p:cNvSpPr txBox="1"/>
              <p:nvPr/>
            </p:nvSpPr>
            <p:spPr>
              <a:xfrm>
                <a:off x="7891848" y="3756000"/>
                <a:ext cx="304699"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m:t>
                          </m:r>
                        </m:sub>
                      </m:sSub>
                    </m:oMath>
                  </m:oMathPara>
                </a14:m>
                <a:endParaRPr kumimoji="1" lang="ja-JP" altLang="en-US" sz="2000" dirty="0"/>
              </a:p>
            </p:txBody>
          </p:sp>
        </mc:Choice>
        <mc:Fallback xmlns="">
          <p:sp>
            <p:nvSpPr>
              <p:cNvPr id="18" name="テキスト ボックス 17"/>
              <p:cNvSpPr txBox="1">
                <a:spLocks noRot="1" noChangeAspect="1" noMove="1" noResize="1" noEditPoints="1" noAdjustHandles="1" noChangeArrowheads="1" noChangeShapeType="1" noTextEdit="1"/>
              </p:cNvSpPr>
              <p:nvPr/>
            </p:nvSpPr>
            <p:spPr>
              <a:xfrm>
                <a:off x="7891848" y="3756000"/>
                <a:ext cx="304699" cy="307777"/>
              </a:xfrm>
              <a:prstGeom prst="rect">
                <a:avLst/>
              </a:prstGeom>
              <a:blipFill>
                <a:blip r:embed="rId10"/>
                <a:stretch>
                  <a:fillRect l="-10000" r="-2000" b="-1372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テキスト ボックス 18"/>
              <p:cNvSpPr txBox="1"/>
              <p:nvPr/>
            </p:nvSpPr>
            <p:spPr>
              <a:xfrm>
                <a:off x="6833360" y="3718978"/>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3</m:t>
                          </m:r>
                        </m:sub>
                      </m:sSub>
                    </m:oMath>
                  </m:oMathPara>
                </a14:m>
                <a:endParaRPr kumimoji="1" lang="ja-JP" altLang="en-US" sz="2000" dirty="0"/>
              </a:p>
            </p:txBody>
          </p:sp>
        </mc:Choice>
        <mc:Fallback xmlns="">
          <p:sp>
            <p:nvSpPr>
              <p:cNvPr id="19" name="テキスト ボックス 18"/>
              <p:cNvSpPr txBox="1">
                <a:spLocks noRot="1" noChangeAspect="1" noMove="1" noResize="1" noEditPoints="1" noAdjustHandles="1" noChangeArrowheads="1" noChangeShapeType="1" noTextEdit="1"/>
              </p:cNvSpPr>
              <p:nvPr/>
            </p:nvSpPr>
            <p:spPr>
              <a:xfrm>
                <a:off x="6833360" y="3718978"/>
                <a:ext cx="323935" cy="307777"/>
              </a:xfrm>
              <a:prstGeom prst="rect">
                <a:avLst/>
              </a:prstGeom>
              <a:blipFill>
                <a:blip r:embed="rId11"/>
                <a:stretch>
                  <a:fillRect l="-9434" r="-5660" b="-196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1" name="テキスト ボックス 20"/>
              <p:cNvSpPr txBox="1"/>
              <p:nvPr/>
            </p:nvSpPr>
            <p:spPr>
              <a:xfrm>
                <a:off x="6387587" y="3222335"/>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2</m:t>
                          </m:r>
                        </m:sub>
                      </m:sSub>
                    </m:oMath>
                  </m:oMathPara>
                </a14:m>
                <a:endParaRPr kumimoji="1" lang="ja-JP" altLang="en-US" sz="2000" dirty="0"/>
              </a:p>
            </p:txBody>
          </p:sp>
        </mc:Choice>
        <mc:Fallback xmlns="">
          <p:sp>
            <p:nvSpPr>
              <p:cNvPr id="21" name="テキスト ボックス 20"/>
              <p:cNvSpPr txBox="1">
                <a:spLocks noRot="1" noChangeAspect="1" noMove="1" noResize="1" noEditPoints="1" noAdjustHandles="1" noChangeArrowheads="1" noChangeShapeType="1" noTextEdit="1"/>
              </p:cNvSpPr>
              <p:nvPr/>
            </p:nvSpPr>
            <p:spPr>
              <a:xfrm>
                <a:off x="6387587" y="3222335"/>
                <a:ext cx="323935" cy="307777"/>
              </a:xfrm>
              <a:prstGeom prst="rect">
                <a:avLst/>
              </a:prstGeom>
              <a:blipFill>
                <a:blip r:embed="rId12"/>
                <a:stretch>
                  <a:fillRect l="-9434" r="-5660"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テキスト ボックス 21"/>
              <p:cNvSpPr txBox="1"/>
              <p:nvPr/>
            </p:nvSpPr>
            <p:spPr>
              <a:xfrm>
                <a:off x="8623269" y="4691499"/>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5</m:t>
                          </m:r>
                        </m:sub>
                      </m:sSub>
                    </m:oMath>
                  </m:oMathPara>
                </a14:m>
                <a:endParaRPr kumimoji="1" lang="ja-JP" altLang="en-US" sz="2000" dirty="0"/>
              </a:p>
            </p:txBody>
          </p:sp>
        </mc:Choice>
        <mc:Fallback xmlns="">
          <p:sp>
            <p:nvSpPr>
              <p:cNvPr id="22" name="テキスト ボックス 21"/>
              <p:cNvSpPr txBox="1">
                <a:spLocks noRot="1" noChangeAspect="1" noMove="1" noResize="1" noEditPoints="1" noAdjustHandles="1" noChangeArrowheads="1" noChangeShapeType="1" noTextEdit="1"/>
              </p:cNvSpPr>
              <p:nvPr/>
            </p:nvSpPr>
            <p:spPr>
              <a:xfrm>
                <a:off x="8623269" y="4691499"/>
                <a:ext cx="323935" cy="307777"/>
              </a:xfrm>
              <a:prstGeom prst="rect">
                <a:avLst/>
              </a:prstGeom>
              <a:blipFill>
                <a:blip r:embed="rId13"/>
                <a:stretch>
                  <a:fillRect l="-9434" r="-5660"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テキスト ボックス 22"/>
              <p:cNvSpPr txBox="1"/>
              <p:nvPr/>
            </p:nvSpPr>
            <p:spPr>
              <a:xfrm>
                <a:off x="7019000" y="4638814"/>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4</m:t>
                          </m:r>
                        </m:sub>
                      </m:sSub>
                    </m:oMath>
                  </m:oMathPara>
                </a14:m>
                <a:endParaRPr kumimoji="1" lang="ja-JP" altLang="en-US" sz="2000" dirty="0"/>
              </a:p>
            </p:txBody>
          </p:sp>
        </mc:Choice>
        <mc:Fallback xmlns="">
          <p:sp>
            <p:nvSpPr>
              <p:cNvPr id="23" name="テキスト ボックス 22"/>
              <p:cNvSpPr txBox="1">
                <a:spLocks noRot="1" noChangeAspect="1" noMove="1" noResize="1" noEditPoints="1" noAdjustHandles="1" noChangeArrowheads="1" noChangeShapeType="1" noTextEdit="1"/>
              </p:cNvSpPr>
              <p:nvPr/>
            </p:nvSpPr>
            <p:spPr>
              <a:xfrm>
                <a:off x="7019000" y="4638814"/>
                <a:ext cx="323935" cy="307777"/>
              </a:xfrm>
              <a:prstGeom prst="rect">
                <a:avLst/>
              </a:prstGeom>
              <a:blipFill>
                <a:blip r:embed="rId14"/>
                <a:stretch>
                  <a:fillRect l="-7407" r="-3704"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8" name="テキスト ボックス 27"/>
              <p:cNvSpPr txBox="1"/>
              <p:nvPr/>
            </p:nvSpPr>
            <p:spPr>
              <a:xfrm>
                <a:off x="8278505" y="3513835"/>
                <a:ext cx="498918" cy="30418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solidFill>
                                <a:schemeClr val="accent6">
                                  <a:lumMod val="75000"/>
                                </a:schemeClr>
                              </a:solidFill>
                              <a:latin typeface="Cambria Math" panose="02040503050406030204" pitchFamily="18" charset="0"/>
                            </a:rPr>
                          </m:ctrlPr>
                        </m:sSubPr>
                        <m:e>
                          <m:r>
                            <a:rPr kumimoji="1" lang="en-US" altLang="ja-JP" b="0" i="1" smtClean="0">
                              <a:solidFill>
                                <a:schemeClr val="accent6">
                                  <a:lumMod val="75000"/>
                                </a:schemeClr>
                              </a:solidFill>
                              <a:latin typeface="Cambria Math" panose="02040503050406030204" pitchFamily="18" charset="0"/>
                            </a:rPr>
                            <m:t>𝑥</m:t>
                          </m:r>
                        </m:e>
                        <m:sub>
                          <m:r>
                            <a:rPr kumimoji="1" lang="en-US" altLang="ja-JP" b="0" i="1" smtClean="0">
                              <a:solidFill>
                                <a:schemeClr val="accent6">
                                  <a:lumMod val="75000"/>
                                </a:schemeClr>
                              </a:solidFill>
                              <a:latin typeface="Cambria Math" panose="02040503050406030204" pitchFamily="18" charset="0"/>
                            </a:rPr>
                            <m:t>𝑙𝑜</m:t>
                          </m:r>
                          <m:sSub>
                            <m:sSubPr>
                              <m:ctrlPr>
                                <a:rPr kumimoji="1" lang="en-US" altLang="ja-JP" b="0" i="1" smtClean="0">
                                  <a:solidFill>
                                    <a:schemeClr val="accent6">
                                      <a:lumMod val="75000"/>
                                    </a:schemeClr>
                                  </a:solidFill>
                                  <a:latin typeface="Cambria Math" panose="02040503050406030204" pitchFamily="18" charset="0"/>
                                </a:rPr>
                              </m:ctrlPr>
                            </m:sSubPr>
                            <m:e>
                              <m:r>
                                <a:rPr kumimoji="1" lang="en-US" altLang="ja-JP" b="0" i="1" smtClean="0">
                                  <a:solidFill>
                                    <a:schemeClr val="accent6">
                                      <a:lumMod val="75000"/>
                                    </a:schemeClr>
                                  </a:solidFill>
                                  <a:latin typeface="Cambria Math" panose="02040503050406030204" pitchFamily="18" charset="0"/>
                                </a:rPr>
                                <m:t>𝑐</m:t>
                              </m:r>
                            </m:e>
                            <m:sub>
                              <m:r>
                                <a:rPr kumimoji="1" lang="en-US" altLang="ja-JP" b="0" i="1" smtClean="0">
                                  <a:solidFill>
                                    <a:schemeClr val="accent6">
                                      <a:lumMod val="75000"/>
                                    </a:schemeClr>
                                  </a:solidFill>
                                  <a:latin typeface="Cambria Math" panose="02040503050406030204" pitchFamily="18" charset="0"/>
                                </a:rPr>
                                <m:t>𝑖</m:t>
                              </m:r>
                            </m:sub>
                          </m:sSub>
                        </m:sub>
                      </m:sSub>
                    </m:oMath>
                  </m:oMathPara>
                </a14:m>
                <a:endParaRPr kumimoji="1" lang="ja-JP" altLang="en-US" dirty="0">
                  <a:solidFill>
                    <a:schemeClr val="accent6">
                      <a:lumMod val="75000"/>
                    </a:schemeClr>
                  </a:solidFill>
                </a:endParaRPr>
              </a:p>
            </p:txBody>
          </p:sp>
        </mc:Choice>
        <mc:Fallback xmlns="">
          <p:sp>
            <p:nvSpPr>
              <p:cNvPr id="28" name="テキスト ボックス 27"/>
              <p:cNvSpPr txBox="1">
                <a:spLocks noRot="1" noChangeAspect="1" noMove="1" noResize="1" noEditPoints="1" noAdjustHandles="1" noChangeArrowheads="1" noChangeShapeType="1" noTextEdit="1"/>
              </p:cNvSpPr>
              <p:nvPr/>
            </p:nvSpPr>
            <p:spPr>
              <a:xfrm>
                <a:off x="8278505" y="3513835"/>
                <a:ext cx="498918" cy="304186"/>
              </a:xfrm>
              <a:prstGeom prst="rect">
                <a:avLst/>
              </a:prstGeom>
              <a:blipFill>
                <a:blip r:embed="rId15"/>
                <a:stretch>
                  <a:fillRect l="-6098" r="-2439" b="-18000"/>
                </a:stretch>
              </a:blipFill>
            </p:spPr>
            <p:txBody>
              <a:bodyPr/>
              <a:lstStyle/>
              <a:p>
                <a:r>
                  <a:rPr lang="ja-JP" altLang="en-US">
                    <a:noFill/>
                  </a:rPr>
                  <a:t> </a:t>
                </a:r>
              </a:p>
            </p:txBody>
          </p:sp>
        </mc:Fallback>
      </mc:AlternateContent>
      <p:sp>
        <p:nvSpPr>
          <p:cNvPr id="30" name="楕円 29"/>
          <p:cNvSpPr/>
          <p:nvPr/>
        </p:nvSpPr>
        <p:spPr>
          <a:xfrm>
            <a:off x="6779733" y="5779522"/>
            <a:ext cx="144000" cy="144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4" name="角丸四角形吹き出し 33"/>
              <p:cNvSpPr/>
              <p:nvPr/>
            </p:nvSpPr>
            <p:spPr>
              <a:xfrm>
                <a:off x="8844751" y="2166679"/>
                <a:ext cx="2669110" cy="867868"/>
              </a:xfrm>
              <a:prstGeom prst="wedgeRoundRectCallout">
                <a:avLst>
                  <a:gd name="adj1" fmla="val -63625"/>
                  <a:gd name="adj2" fmla="val 54158"/>
                  <a:gd name="adj3" fmla="val 16667"/>
                </a:avLst>
              </a:prstGeom>
              <a:solidFill>
                <a:srgbClr val="A7D9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lumMod val="75000"/>
                        <a:lumOff val="25000"/>
                      </a:schemeClr>
                    </a:solidFill>
                  </a:rPr>
                  <a:t>Generate new solution candidate around </a:t>
                </a:r>
                <a14:m>
                  <m:oMath xmlns:m="http://schemas.openxmlformats.org/officeDocument/2006/math">
                    <m:sSub>
                      <m:sSubPr>
                        <m:ctrlPr>
                          <a:rPr kumimoji="1" lang="en-US" altLang="ja-JP" b="0" i="1" smtClean="0">
                            <a:solidFill>
                              <a:schemeClr val="tx1">
                                <a:lumMod val="75000"/>
                                <a:lumOff val="25000"/>
                              </a:schemeClr>
                            </a:solidFill>
                            <a:latin typeface="Cambria Math" panose="02040503050406030204" pitchFamily="18" charset="0"/>
                          </a:rPr>
                        </m:ctrlPr>
                      </m:sSubPr>
                      <m:e>
                        <m:r>
                          <a:rPr kumimoji="1" lang="en-US" altLang="ja-JP" b="0" i="1" smtClean="0">
                            <a:solidFill>
                              <a:schemeClr val="tx1">
                                <a:lumMod val="75000"/>
                                <a:lumOff val="25000"/>
                              </a:schemeClr>
                            </a:solidFill>
                            <a:latin typeface="Cambria Math" panose="02040503050406030204" pitchFamily="18" charset="0"/>
                          </a:rPr>
                          <m:t>𝑥</m:t>
                        </m:r>
                      </m:e>
                      <m:sub>
                        <m:r>
                          <a:rPr kumimoji="1" lang="en-US" altLang="ja-JP" b="0" i="1" smtClean="0">
                            <a:solidFill>
                              <a:schemeClr val="tx1">
                                <a:lumMod val="75000"/>
                                <a:lumOff val="25000"/>
                              </a:schemeClr>
                            </a:solidFill>
                            <a:latin typeface="Cambria Math" panose="02040503050406030204" pitchFamily="18" charset="0"/>
                          </a:rPr>
                          <m:t>∗</m:t>
                        </m:r>
                      </m:sub>
                    </m:sSub>
                  </m:oMath>
                </a14:m>
                <a:endParaRPr kumimoji="1" lang="en-US" altLang="ja-JP" b="0" dirty="0" smtClean="0">
                  <a:solidFill>
                    <a:schemeClr val="tx1">
                      <a:lumMod val="75000"/>
                      <a:lumOff val="25000"/>
                    </a:schemeClr>
                  </a:solidFill>
                </a:endParaRPr>
              </a:p>
            </p:txBody>
          </p:sp>
        </mc:Choice>
        <mc:Fallback xmlns="">
          <p:sp>
            <p:nvSpPr>
              <p:cNvPr id="34" name="角丸四角形吹き出し 33"/>
              <p:cNvSpPr>
                <a:spLocks noRot="1" noChangeAspect="1" noMove="1" noResize="1" noEditPoints="1" noAdjustHandles="1" noChangeArrowheads="1" noChangeShapeType="1" noTextEdit="1"/>
              </p:cNvSpPr>
              <p:nvPr/>
            </p:nvSpPr>
            <p:spPr>
              <a:xfrm>
                <a:off x="8844751" y="2166679"/>
                <a:ext cx="2669110" cy="867868"/>
              </a:xfrm>
              <a:prstGeom prst="wedgeRoundRectCallout">
                <a:avLst>
                  <a:gd name="adj1" fmla="val -63625"/>
                  <a:gd name="adj2" fmla="val 54158"/>
                  <a:gd name="adj3" fmla="val 16667"/>
                </a:avLst>
              </a:prstGeom>
              <a:blipFill>
                <a:blip r:embed="rId16"/>
                <a:stretch>
                  <a:fillRect/>
                </a:stretch>
              </a:blipFill>
              <a:ln>
                <a:noFill/>
              </a:ln>
            </p:spPr>
            <p:txBody>
              <a:bodyPr/>
              <a:lstStyle/>
              <a:p>
                <a:r>
                  <a:rPr lang="ja-JP" altLang="en-US">
                    <a:noFill/>
                  </a:rPr>
                  <a:t> </a:t>
                </a:r>
              </a:p>
            </p:txBody>
          </p:sp>
        </mc:Fallback>
      </mc:AlternateContent>
      <p:sp>
        <p:nvSpPr>
          <p:cNvPr id="15" name="楕円 14"/>
          <p:cNvSpPr/>
          <p:nvPr/>
        </p:nvSpPr>
        <p:spPr>
          <a:xfrm>
            <a:off x="7286369" y="4604956"/>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二等辺三角形 37"/>
          <p:cNvSpPr/>
          <p:nvPr/>
        </p:nvSpPr>
        <p:spPr>
          <a:xfrm>
            <a:off x="8167292" y="3265767"/>
            <a:ext cx="108000" cy="108000"/>
          </a:xfrm>
          <a:prstGeom prst="triangle">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二等辺三角形 38"/>
          <p:cNvSpPr/>
          <p:nvPr/>
        </p:nvSpPr>
        <p:spPr>
          <a:xfrm>
            <a:off x="7689496" y="3405810"/>
            <a:ext cx="108000" cy="108000"/>
          </a:xfrm>
          <a:prstGeom prst="triangle">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二等辺三角形 39"/>
          <p:cNvSpPr/>
          <p:nvPr/>
        </p:nvSpPr>
        <p:spPr>
          <a:xfrm>
            <a:off x="8187884" y="4015414"/>
            <a:ext cx="108000" cy="108000"/>
          </a:xfrm>
          <a:prstGeom prst="triangle">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二等辺三角形 40"/>
          <p:cNvSpPr/>
          <p:nvPr/>
        </p:nvSpPr>
        <p:spPr>
          <a:xfrm>
            <a:off x="7574166" y="3908320"/>
            <a:ext cx="108000" cy="108000"/>
          </a:xfrm>
          <a:prstGeom prst="triangle">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二等辺三角形 41"/>
          <p:cNvSpPr/>
          <p:nvPr/>
        </p:nvSpPr>
        <p:spPr>
          <a:xfrm>
            <a:off x="8772772" y="5786551"/>
            <a:ext cx="108000" cy="108000"/>
          </a:xfrm>
          <a:prstGeom prst="triangle">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二等辺三角形 42"/>
          <p:cNvSpPr/>
          <p:nvPr/>
        </p:nvSpPr>
        <p:spPr>
          <a:xfrm>
            <a:off x="8603899" y="3937150"/>
            <a:ext cx="108000" cy="108000"/>
          </a:xfrm>
          <a:prstGeom prst="triangle">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星 5 43"/>
          <p:cNvSpPr/>
          <p:nvPr/>
        </p:nvSpPr>
        <p:spPr>
          <a:xfrm>
            <a:off x="7965364" y="3690459"/>
            <a:ext cx="144000" cy="144000"/>
          </a:xfrm>
          <a:prstGeom prst="star5">
            <a:avLst/>
          </a:prstGeom>
          <a:solidFill>
            <a:srgbClr val="FFFF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星 5 46"/>
          <p:cNvSpPr/>
          <p:nvPr/>
        </p:nvSpPr>
        <p:spPr>
          <a:xfrm>
            <a:off x="6772415" y="6058238"/>
            <a:ext cx="144000" cy="144000"/>
          </a:xfrm>
          <a:prstGeom prst="star5">
            <a:avLst/>
          </a:prstGeom>
          <a:solidFill>
            <a:srgbClr val="FFFF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2" name="テキスト ボックス 31"/>
              <p:cNvSpPr txBox="1"/>
              <p:nvPr/>
            </p:nvSpPr>
            <p:spPr>
              <a:xfrm>
                <a:off x="6887733" y="5680382"/>
                <a:ext cx="2033839" cy="338554"/>
              </a:xfrm>
              <a:prstGeom prst="rect">
                <a:avLst/>
              </a:prstGeom>
              <a:noFill/>
            </p:spPr>
            <p:txBody>
              <a:bodyPr wrap="square" rtlCol="0">
                <a:spAutoFit/>
              </a:bodyPr>
              <a:lstStyle/>
              <a:p>
                <a:r>
                  <a:rPr kumimoji="1" lang="ja-JP" altLang="en-US" sz="1600" dirty="0" smtClean="0"/>
                  <a:t>：</a:t>
                </a:r>
                <a:r>
                  <a:rPr kumimoji="1" lang="en-US" altLang="ja-JP" sz="1600" dirty="0" smtClean="0"/>
                  <a:t>solution</a:t>
                </a:r>
                <a:r>
                  <a:rPr kumimoji="1" lang="ja-JP" altLang="en-US" sz="1600" dirty="0" smtClean="0"/>
                  <a:t> </a:t>
                </a:r>
                <a14:m>
                  <m:oMath xmlns:m="http://schemas.openxmlformats.org/officeDocument/2006/math">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𝑥</m:t>
                        </m:r>
                      </m:e>
                      <m:sub>
                        <m:r>
                          <a:rPr kumimoji="1" lang="en-US" altLang="ja-JP" sz="1600" b="0" i="1" smtClean="0">
                            <a:latin typeface="Cambria Math" panose="02040503050406030204" pitchFamily="18" charset="0"/>
                          </a:rPr>
                          <m:t>𝑖</m:t>
                        </m:r>
                      </m:sub>
                    </m:sSub>
                  </m:oMath>
                </a14:m>
                <a:endParaRPr kumimoji="1" lang="ja-JP" altLang="en-US" sz="1600" dirty="0"/>
              </a:p>
            </p:txBody>
          </p:sp>
        </mc:Choice>
        <mc:Fallback xmlns="">
          <p:sp>
            <p:nvSpPr>
              <p:cNvPr id="32" name="テキスト ボックス 31"/>
              <p:cNvSpPr txBox="1">
                <a:spLocks noRot="1" noChangeAspect="1" noMove="1" noResize="1" noEditPoints="1" noAdjustHandles="1" noChangeArrowheads="1" noChangeShapeType="1" noTextEdit="1"/>
              </p:cNvSpPr>
              <p:nvPr/>
            </p:nvSpPr>
            <p:spPr>
              <a:xfrm>
                <a:off x="6887733" y="5680382"/>
                <a:ext cx="2033839" cy="338554"/>
              </a:xfrm>
              <a:prstGeom prst="rect">
                <a:avLst/>
              </a:prstGeom>
              <a:blipFill>
                <a:blip r:embed="rId17"/>
                <a:stretch>
                  <a:fillRect l="-1796" t="-5455" b="-2363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テキスト ボックス 34"/>
              <p:cNvSpPr txBox="1"/>
              <p:nvPr/>
            </p:nvSpPr>
            <p:spPr>
              <a:xfrm>
                <a:off x="7055705" y="5997484"/>
                <a:ext cx="2557431" cy="246221"/>
              </a:xfrm>
              <a:prstGeom prst="rect">
                <a:avLst/>
              </a:prstGeom>
              <a:noFill/>
            </p:spPr>
            <p:txBody>
              <a:bodyPr wrap="none" lIns="0" tIns="0" rIns="0" bIns="0" rtlCol="0">
                <a:spAutoFit/>
              </a:bodyPr>
              <a:lstStyle/>
              <a:p>
                <a:r>
                  <a:rPr kumimoji="1" lang="en-US" altLang="ja-JP" sz="1600" dirty="0" smtClean="0"/>
                  <a:t>: the current best solution </a:t>
                </a:r>
                <a14:m>
                  <m:oMath xmlns:m="http://schemas.openxmlformats.org/officeDocument/2006/math">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𝑥</m:t>
                        </m:r>
                      </m:e>
                      <m:sub>
                        <m:r>
                          <a:rPr kumimoji="1" lang="en-US" altLang="ja-JP" sz="1600" b="0" i="1" smtClean="0">
                            <a:latin typeface="Cambria Math" panose="02040503050406030204" pitchFamily="18" charset="0"/>
                          </a:rPr>
                          <m:t>∗</m:t>
                        </m:r>
                      </m:sub>
                    </m:sSub>
                  </m:oMath>
                </a14:m>
                <a:endParaRPr kumimoji="1" lang="ja-JP" altLang="en-US" sz="1600" dirty="0"/>
              </a:p>
            </p:txBody>
          </p:sp>
        </mc:Choice>
        <mc:Fallback xmlns="">
          <p:sp>
            <p:nvSpPr>
              <p:cNvPr id="35" name="テキスト ボックス 34"/>
              <p:cNvSpPr txBox="1">
                <a:spLocks noRot="1" noChangeAspect="1" noMove="1" noResize="1" noEditPoints="1" noAdjustHandles="1" noChangeArrowheads="1" noChangeShapeType="1" noTextEdit="1"/>
              </p:cNvSpPr>
              <p:nvPr/>
            </p:nvSpPr>
            <p:spPr>
              <a:xfrm>
                <a:off x="7055705" y="5997484"/>
                <a:ext cx="2557431" cy="246221"/>
              </a:xfrm>
              <a:prstGeom prst="rect">
                <a:avLst/>
              </a:prstGeom>
              <a:blipFill>
                <a:blip r:embed="rId18"/>
                <a:stretch>
                  <a:fillRect l="-4762" t="-30000" r="-476" b="-47500"/>
                </a:stretch>
              </a:blipFill>
            </p:spPr>
            <p:txBody>
              <a:bodyPr/>
              <a:lstStyle/>
              <a:p>
                <a:r>
                  <a:rPr lang="ja-JP" altLang="en-US">
                    <a:noFill/>
                  </a:rPr>
                  <a:t> </a:t>
                </a:r>
              </a:p>
            </p:txBody>
          </p:sp>
        </mc:Fallback>
      </mc:AlternateContent>
      <p:sp>
        <p:nvSpPr>
          <p:cNvPr id="36" name="テキスト ボックス 35"/>
          <p:cNvSpPr txBox="1"/>
          <p:nvPr/>
        </p:nvSpPr>
        <p:spPr>
          <a:xfrm>
            <a:off x="8987773" y="5708172"/>
            <a:ext cx="1766509" cy="246221"/>
          </a:xfrm>
          <a:prstGeom prst="rect">
            <a:avLst/>
          </a:prstGeom>
          <a:noFill/>
        </p:spPr>
        <p:txBody>
          <a:bodyPr wrap="none" lIns="0" tIns="0" rIns="0" bIns="0" rtlCol="0">
            <a:spAutoFit/>
          </a:bodyPr>
          <a:lstStyle/>
          <a:p>
            <a:r>
              <a:rPr kumimoji="1" lang="en-US" altLang="ja-JP" sz="1600" dirty="0" smtClean="0"/>
              <a:t>: solution candidate</a:t>
            </a:r>
            <a:endParaRPr kumimoji="1" lang="ja-JP" altLang="en-US" sz="1600" dirty="0"/>
          </a:p>
        </p:txBody>
      </p:sp>
    </p:spTree>
    <p:extLst>
      <p:ext uri="{BB962C8B-B14F-4D97-AF65-F5344CB8AC3E}">
        <p14:creationId xmlns:p14="http://schemas.microsoft.com/office/powerpoint/2010/main" val="1037312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8"/>
                                        </p:tgtEl>
                                        <p:attrNameLst>
                                          <p:attrName>style.visibility</p:attrName>
                                        </p:attrNameLst>
                                      </p:cBhvr>
                                      <p:to>
                                        <p:strVal val="visible"/>
                                      </p:to>
                                    </p:set>
                                    <p:animEffect transition="in" filter="fade">
                                      <p:cBhvr>
                                        <p:cTn id="10" dur="500"/>
                                        <p:tgtEl>
                                          <p:spTgt spid="3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3"/>
                                        </p:tgtEl>
                                        <p:attrNameLst>
                                          <p:attrName>style.visibility</p:attrName>
                                        </p:attrNameLst>
                                      </p:cBhvr>
                                      <p:to>
                                        <p:strVal val="visible"/>
                                      </p:to>
                                    </p:set>
                                    <p:animEffect transition="in" filter="fade">
                                      <p:cBhvr>
                                        <p:cTn id="13" dur="500"/>
                                        <p:tgtEl>
                                          <p:spTgt spid="4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0"/>
                                        </p:tgtEl>
                                        <p:attrNameLst>
                                          <p:attrName>style.visibility</p:attrName>
                                        </p:attrNameLst>
                                      </p:cBhvr>
                                      <p:to>
                                        <p:strVal val="visible"/>
                                      </p:to>
                                    </p:set>
                                    <p:animEffect transition="in" filter="fade">
                                      <p:cBhvr>
                                        <p:cTn id="16" dur="500"/>
                                        <p:tgtEl>
                                          <p:spTgt spid="4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1"/>
                                        </p:tgtEl>
                                        <p:attrNameLst>
                                          <p:attrName>style.visibility</p:attrName>
                                        </p:attrNameLst>
                                      </p:cBhvr>
                                      <p:to>
                                        <p:strVal val="visible"/>
                                      </p:to>
                                    </p:set>
                                    <p:animEffect transition="in" filter="fade">
                                      <p:cBhvr>
                                        <p:cTn id="19" dur="500"/>
                                        <p:tgtEl>
                                          <p:spTgt spid="4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9"/>
                                        </p:tgtEl>
                                        <p:attrNameLst>
                                          <p:attrName>style.visibility</p:attrName>
                                        </p:attrNameLst>
                                      </p:cBhvr>
                                      <p:to>
                                        <p:strVal val="visible"/>
                                      </p:to>
                                    </p:set>
                                    <p:animEffect transition="in" filter="fade">
                                      <p:cBhvr>
                                        <p:cTn id="22" dur="500"/>
                                        <p:tgtEl>
                                          <p:spTgt spid="3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animEffect transition="in" filter="fade">
                                      <p:cBhvr>
                                        <p:cTn id="25"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4" grpId="0" animBg="1"/>
      <p:bldP spid="38" grpId="0" animBg="1"/>
      <p:bldP spid="39" grpId="0" animBg="1"/>
      <p:bldP spid="40" grpId="0" animBg="1"/>
      <p:bldP spid="41" grpId="0" animBg="1"/>
      <p:bldP spid="4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コンテンツ プレースホルダー 7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15945" y="2131164"/>
            <a:ext cx="4951374" cy="3713531"/>
          </a:xfrm>
          <a:prstGeom prst="rect">
            <a:avLst/>
          </a:prstGeom>
        </p:spPr>
      </p:pic>
      <p:sp>
        <p:nvSpPr>
          <p:cNvPr id="2" name="タイトル 1"/>
          <p:cNvSpPr>
            <a:spLocks noGrp="1"/>
          </p:cNvSpPr>
          <p:nvPr>
            <p:ph type="title"/>
          </p:nvPr>
        </p:nvSpPr>
        <p:spPr/>
        <p:txBody>
          <a:bodyPr/>
          <a:lstStyle/>
          <a:p>
            <a:r>
              <a:rPr kumimoji="1" lang="en-US" altLang="ja-JP" dirty="0" smtClean="0"/>
              <a:t>Bat Algorithm (BA) </a:t>
            </a:r>
            <a:r>
              <a:rPr kumimoji="1" lang="en-US" altLang="ja-JP" sz="4000" b="0" dirty="0" smtClean="0"/>
              <a:t>[X. S. Yang, 2010]</a:t>
            </a:r>
            <a:endParaRPr kumimoji="1" lang="ja-JP" altLang="en-US" b="0" dirty="0"/>
          </a:p>
        </p:txBody>
      </p:sp>
      <p:sp>
        <p:nvSpPr>
          <p:cNvPr id="77" name="テキスト ボックス 76"/>
          <p:cNvSpPr txBox="1"/>
          <p:nvPr/>
        </p:nvSpPr>
        <p:spPr>
          <a:xfrm>
            <a:off x="10787449" y="568411"/>
            <a:ext cx="1260389" cy="461665"/>
          </a:xfrm>
          <a:prstGeom prst="rect">
            <a:avLst/>
          </a:prstGeom>
          <a:noFill/>
        </p:spPr>
        <p:txBody>
          <a:bodyPr wrap="square" rtlCol="0">
            <a:spAutoFit/>
          </a:bodyPr>
          <a:lstStyle/>
          <a:p>
            <a:pPr algn="r"/>
            <a:r>
              <a:rPr kumimoji="1" lang="en-US" altLang="ja-JP" sz="2400" b="1" dirty="0" smtClean="0"/>
              <a:t>4</a:t>
            </a:r>
            <a:endParaRPr kumimoji="1" lang="ja-JP" altLang="en-US" sz="2400" b="1" dirty="0"/>
          </a:p>
        </p:txBody>
      </p:sp>
      <p:graphicFrame>
        <p:nvGraphicFramePr>
          <p:cNvPr id="80" name="コンテンツ プレースホルダー 4"/>
          <p:cNvGraphicFramePr>
            <a:graphicFrameLocks/>
          </p:cNvGraphicFramePr>
          <p:nvPr>
            <p:extLst>
              <p:ext uri="{D42A27DB-BD31-4B8C-83A1-F6EECF244321}">
                <p14:modId xmlns:p14="http://schemas.microsoft.com/office/powerpoint/2010/main" val="2229158041"/>
              </p:ext>
            </p:extLst>
          </p:nvPr>
        </p:nvGraphicFramePr>
        <p:xfrm>
          <a:off x="243175" y="2131164"/>
          <a:ext cx="4879970" cy="435618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7" name="楕円 6"/>
          <p:cNvSpPr/>
          <p:nvPr/>
        </p:nvSpPr>
        <p:spPr>
          <a:xfrm>
            <a:off x="6598508" y="3200400"/>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p:cNvSpPr/>
          <p:nvPr/>
        </p:nvSpPr>
        <p:spPr>
          <a:xfrm>
            <a:off x="8723424" y="3146400"/>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p:cNvSpPr/>
          <p:nvPr/>
        </p:nvSpPr>
        <p:spPr>
          <a:xfrm>
            <a:off x="8839204" y="4650267"/>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0" name="テキスト ボックス 9"/>
              <p:cNvSpPr txBox="1"/>
              <p:nvPr/>
            </p:nvSpPr>
            <p:spPr>
              <a:xfrm>
                <a:off x="7891848" y="3756002"/>
                <a:ext cx="304699"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m:t>
                          </m:r>
                        </m:sub>
                      </m:sSub>
                    </m:oMath>
                  </m:oMathPara>
                </a14:m>
                <a:endParaRPr kumimoji="1" lang="ja-JP" altLang="en-US" sz="2000" dirty="0"/>
              </a:p>
            </p:txBody>
          </p:sp>
        </mc:Choice>
        <mc:Fallback xmlns="">
          <p:sp>
            <p:nvSpPr>
              <p:cNvPr id="10" name="テキスト ボックス 9"/>
              <p:cNvSpPr txBox="1">
                <a:spLocks noRot="1" noChangeAspect="1" noMove="1" noResize="1" noEditPoints="1" noAdjustHandles="1" noChangeArrowheads="1" noChangeShapeType="1" noTextEdit="1"/>
              </p:cNvSpPr>
              <p:nvPr/>
            </p:nvSpPr>
            <p:spPr>
              <a:xfrm>
                <a:off x="7891848" y="3756002"/>
                <a:ext cx="304699" cy="307777"/>
              </a:xfrm>
              <a:prstGeom prst="rect">
                <a:avLst/>
              </a:prstGeom>
              <a:blipFill>
                <a:blip r:embed="rId9"/>
                <a:stretch>
                  <a:fillRect l="-10000" r="-2000" b="-1372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p:cNvSpPr txBox="1"/>
              <p:nvPr/>
            </p:nvSpPr>
            <p:spPr>
              <a:xfrm>
                <a:off x="6858073" y="3718978"/>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3</m:t>
                          </m:r>
                        </m:sub>
                      </m:sSub>
                    </m:oMath>
                  </m:oMathPara>
                </a14:m>
                <a:endParaRPr kumimoji="1" lang="ja-JP" altLang="en-US" sz="2000" dirty="0"/>
              </a:p>
            </p:txBody>
          </p:sp>
        </mc:Choice>
        <mc:Fallback xmlns="">
          <p:sp>
            <p:nvSpPr>
              <p:cNvPr id="11" name="テキスト ボックス 10"/>
              <p:cNvSpPr txBox="1">
                <a:spLocks noRot="1" noChangeAspect="1" noMove="1" noResize="1" noEditPoints="1" noAdjustHandles="1" noChangeArrowheads="1" noChangeShapeType="1" noTextEdit="1"/>
              </p:cNvSpPr>
              <p:nvPr/>
            </p:nvSpPr>
            <p:spPr>
              <a:xfrm>
                <a:off x="6858073" y="3718978"/>
                <a:ext cx="323935" cy="307777"/>
              </a:xfrm>
              <a:prstGeom prst="rect">
                <a:avLst/>
              </a:prstGeom>
              <a:blipFill>
                <a:blip r:embed="rId10"/>
                <a:stretch>
                  <a:fillRect l="-7547" r="-7547" b="-196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p:cNvSpPr txBox="1"/>
              <p:nvPr/>
            </p:nvSpPr>
            <p:spPr>
              <a:xfrm>
                <a:off x="8623269" y="4691499"/>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5</m:t>
                          </m:r>
                        </m:sub>
                      </m:sSub>
                    </m:oMath>
                  </m:oMathPara>
                </a14:m>
                <a:endParaRPr kumimoji="1" lang="ja-JP" altLang="en-US" sz="2000" dirty="0"/>
              </a:p>
            </p:txBody>
          </p:sp>
        </mc:Choice>
        <mc:Fallback xmlns="">
          <p:sp>
            <p:nvSpPr>
              <p:cNvPr id="12" name="テキスト ボックス 11"/>
              <p:cNvSpPr txBox="1">
                <a:spLocks noRot="1" noChangeAspect="1" noMove="1" noResize="1" noEditPoints="1" noAdjustHandles="1" noChangeArrowheads="1" noChangeShapeType="1" noTextEdit="1"/>
              </p:cNvSpPr>
              <p:nvPr/>
            </p:nvSpPr>
            <p:spPr>
              <a:xfrm>
                <a:off x="8623269" y="4691499"/>
                <a:ext cx="323935" cy="307777"/>
              </a:xfrm>
              <a:prstGeom prst="rect">
                <a:avLst/>
              </a:prstGeom>
              <a:blipFill>
                <a:blip r:embed="rId11"/>
                <a:stretch>
                  <a:fillRect l="-9434" r="-5660"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p:cNvSpPr txBox="1"/>
              <p:nvPr/>
            </p:nvSpPr>
            <p:spPr>
              <a:xfrm>
                <a:off x="7019000" y="4638814"/>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4</m:t>
                          </m:r>
                        </m:sub>
                      </m:sSub>
                    </m:oMath>
                  </m:oMathPara>
                </a14:m>
                <a:endParaRPr kumimoji="1" lang="ja-JP" altLang="en-US" sz="2000" dirty="0"/>
              </a:p>
            </p:txBody>
          </p:sp>
        </mc:Choice>
        <mc:Fallback xmlns="">
          <p:sp>
            <p:nvSpPr>
              <p:cNvPr id="13" name="テキスト ボックス 12"/>
              <p:cNvSpPr txBox="1">
                <a:spLocks noRot="1" noChangeAspect="1" noMove="1" noResize="1" noEditPoints="1" noAdjustHandles="1" noChangeArrowheads="1" noChangeShapeType="1" noTextEdit="1"/>
              </p:cNvSpPr>
              <p:nvPr/>
            </p:nvSpPr>
            <p:spPr>
              <a:xfrm>
                <a:off x="7019000" y="4638814"/>
                <a:ext cx="323935" cy="307777"/>
              </a:xfrm>
              <a:prstGeom prst="rect">
                <a:avLst/>
              </a:prstGeom>
              <a:blipFill>
                <a:blip r:embed="rId12"/>
                <a:stretch>
                  <a:fillRect l="-7407" r="-3704" b="-20000"/>
                </a:stretch>
              </a:blipFill>
            </p:spPr>
            <p:txBody>
              <a:bodyPr/>
              <a:lstStyle/>
              <a:p>
                <a:r>
                  <a:rPr lang="ja-JP" altLang="en-US">
                    <a:noFill/>
                  </a:rPr>
                  <a:t> </a:t>
                </a:r>
              </a:p>
            </p:txBody>
          </p:sp>
        </mc:Fallback>
      </mc:AlternateContent>
      <p:sp>
        <p:nvSpPr>
          <p:cNvPr id="17" name="楕円 16"/>
          <p:cNvSpPr/>
          <p:nvPr/>
        </p:nvSpPr>
        <p:spPr>
          <a:xfrm>
            <a:off x="7286369" y="4604956"/>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8" name="テキスト ボックス 17"/>
              <p:cNvSpPr txBox="1"/>
              <p:nvPr/>
            </p:nvSpPr>
            <p:spPr>
              <a:xfrm>
                <a:off x="8839204" y="3146400"/>
                <a:ext cx="317972"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1</m:t>
                          </m:r>
                        </m:sub>
                      </m:sSub>
                    </m:oMath>
                  </m:oMathPara>
                </a14:m>
                <a:endParaRPr kumimoji="1" lang="ja-JP" altLang="en-US" sz="2000" dirty="0"/>
              </a:p>
            </p:txBody>
          </p:sp>
        </mc:Choice>
        <mc:Fallback xmlns="">
          <p:sp>
            <p:nvSpPr>
              <p:cNvPr id="18" name="テキスト ボックス 17"/>
              <p:cNvSpPr txBox="1">
                <a:spLocks noRot="1" noChangeAspect="1" noMove="1" noResize="1" noEditPoints="1" noAdjustHandles="1" noChangeArrowheads="1" noChangeShapeType="1" noTextEdit="1"/>
              </p:cNvSpPr>
              <p:nvPr/>
            </p:nvSpPr>
            <p:spPr>
              <a:xfrm>
                <a:off x="8839204" y="3146400"/>
                <a:ext cx="317972" cy="307777"/>
              </a:xfrm>
              <a:prstGeom prst="rect">
                <a:avLst/>
              </a:prstGeom>
              <a:blipFill>
                <a:blip r:embed="rId13"/>
                <a:stretch>
                  <a:fillRect l="-7692" r="-5769" b="-1764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テキスト ボックス 18"/>
              <p:cNvSpPr txBox="1"/>
              <p:nvPr/>
            </p:nvSpPr>
            <p:spPr>
              <a:xfrm>
                <a:off x="6387587" y="3222335"/>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2</m:t>
                          </m:r>
                        </m:sub>
                      </m:sSub>
                    </m:oMath>
                  </m:oMathPara>
                </a14:m>
                <a:endParaRPr kumimoji="1" lang="ja-JP" altLang="en-US" sz="2000" dirty="0"/>
              </a:p>
            </p:txBody>
          </p:sp>
        </mc:Choice>
        <mc:Fallback xmlns="">
          <p:sp>
            <p:nvSpPr>
              <p:cNvPr id="19" name="テキスト ボックス 18"/>
              <p:cNvSpPr txBox="1">
                <a:spLocks noRot="1" noChangeAspect="1" noMove="1" noResize="1" noEditPoints="1" noAdjustHandles="1" noChangeArrowheads="1" noChangeShapeType="1" noTextEdit="1"/>
              </p:cNvSpPr>
              <p:nvPr/>
            </p:nvSpPr>
            <p:spPr>
              <a:xfrm>
                <a:off x="6387587" y="3222335"/>
                <a:ext cx="323935" cy="307777"/>
              </a:xfrm>
              <a:prstGeom prst="rect">
                <a:avLst/>
              </a:prstGeom>
              <a:blipFill>
                <a:blip r:embed="rId14"/>
                <a:stretch>
                  <a:fillRect l="-9434" r="-5660"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テキスト ボックス 23"/>
              <p:cNvSpPr txBox="1"/>
              <p:nvPr/>
            </p:nvSpPr>
            <p:spPr>
              <a:xfrm>
                <a:off x="6333681" y="4507794"/>
                <a:ext cx="625043" cy="33759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solidFill>
                                <a:schemeClr val="accent6"/>
                              </a:solidFill>
                              <a:latin typeface="Cambria Math" panose="02040503050406030204" pitchFamily="18" charset="0"/>
                            </a:rPr>
                          </m:ctrlPr>
                        </m:sSubPr>
                        <m:e>
                          <m:r>
                            <a:rPr kumimoji="1" lang="en-US" altLang="ja-JP" sz="2000" b="0" i="1" smtClean="0">
                              <a:solidFill>
                                <a:schemeClr val="accent6"/>
                              </a:solidFill>
                              <a:latin typeface="Cambria Math" panose="02040503050406030204" pitchFamily="18" charset="0"/>
                            </a:rPr>
                            <m:t>𝑥</m:t>
                          </m:r>
                        </m:e>
                        <m:sub>
                          <m:r>
                            <a:rPr kumimoji="1" lang="en-US" altLang="ja-JP" sz="2000" b="0" i="1" smtClean="0">
                              <a:solidFill>
                                <a:schemeClr val="accent6"/>
                              </a:solidFill>
                              <a:latin typeface="Cambria Math" panose="02040503050406030204" pitchFamily="18" charset="0"/>
                            </a:rPr>
                            <m:t>𝑟𝑛</m:t>
                          </m:r>
                          <m:sSub>
                            <m:sSubPr>
                              <m:ctrlPr>
                                <a:rPr kumimoji="1" lang="en-US" altLang="ja-JP" sz="2000" b="0" i="1" smtClean="0">
                                  <a:solidFill>
                                    <a:schemeClr val="accent6"/>
                                  </a:solidFill>
                                  <a:latin typeface="Cambria Math" panose="02040503050406030204" pitchFamily="18" charset="0"/>
                                </a:rPr>
                              </m:ctrlPr>
                            </m:sSubPr>
                            <m:e>
                              <m:r>
                                <a:rPr kumimoji="1" lang="en-US" altLang="ja-JP" sz="2000" b="0" i="1" smtClean="0">
                                  <a:solidFill>
                                    <a:schemeClr val="accent6"/>
                                  </a:solidFill>
                                  <a:latin typeface="Cambria Math" panose="02040503050406030204" pitchFamily="18" charset="0"/>
                                </a:rPr>
                                <m:t>𝑑</m:t>
                              </m:r>
                            </m:e>
                            <m:sub>
                              <m:r>
                                <a:rPr kumimoji="1" lang="en-US" altLang="ja-JP" sz="2000" b="0" i="1" smtClean="0">
                                  <a:solidFill>
                                    <a:schemeClr val="accent6"/>
                                  </a:solidFill>
                                  <a:latin typeface="Cambria Math" panose="02040503050406030204" pitchFamily="18" charset="0"/>
                                </a:rPr>
                                <m:t>𝑖</m:t>
                              </m:r>
                            </m:sub>
                          </m:sSub>
                        </m:sub>
                      </m:sSub>
                    </m:oMath>
                  </m:oMathPara>
                </a14:m>
                <a:endParaRPr kumimoji="1" lang="ja-JP" altLang="en-US" sz="2000" dirty="0">
                  <a:solidFill>
                    <a:schemeClr val="accent6"/>
                  </a:solidFill>
                </a:endParaRPr>
              </a:p>
            </p:txBody>
          </p:sp>
        </mc:Choice>
        <mc:Fallback xmlns="">
          <p:sp>
            <p:nvSpPr>
              <p:cNvPr id="24" name="テキスト ボックス 23"/>
              <p:cNvSpPr txBox="1">
                <a:spLocks noRot="1" noChangeAspect="1" noMove="1" noResize="1" noEditPoints="1" noAdjustHandles="1" noChangeArrowheads="1" noChangeShapeType="1" noTextEdit="1"/>
              </p:cNvSpPr>
              <p:nvPr/>
            </p:nvSpPr>
            <p:spPr>
              <a:xfrm>
                <a:off x="6333681" y="4507794"/>
                <a:ext cx="625043" cy="337593"/>
              </a:xfrm>
              <a:prstGeom prst="rect">
                <a:avLst/>
              </a:prstGeom>
              <a:blipFill>
                <a:blip r:embed="rId15"/>
                <a:stretch>
                  <a:fillRect l="-4854" b="-17857"/>
                </a:stretch>
              </a:blipFill>
            </p:spPr>
            <p:txBody>
              <a:bodyPr/>
              <a:lstStyle/>
              <a:p>
                <a:r>
                  <a:rPr lang="ja-JP" altLang="en-US">
                    <a:noFill/>
                  </a:rPr>
                  <a:t> </a:t>
                </a:r>
              </a:p>
            </p:txBody>
          </p:sp>
        </mc:Fallback>
      </mc:AlternateContent>
      <p:sp>
        <p:nvSpPr>
          <p:cNvPr id="28" name="楕円 27"/>
          <p:cNvSpPr/>
          <p:nvPr/>
        </p:nvSpPr>
        <p:spPr>
          <a:xfrm>
            <a:off x="7133969" y="3735861"/>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ひし形 3"/>
          <p:cNvSpPr/>
          <p:nvPr/>
        </p:nvSpPr>
        <p:spPr>
          <a:xfrm>
            <a:off x="6544508" y="4999276"/>
            <a:ext cx="108000" cy="180000"/>
          </a:xfrm>
          <a:prstGeom prst="diamond">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ひし形 29"/>
          <p:cNvSpPr/>
          <p:nvPr/>
        </p:nvSpPr>
        <p:spPr>
          <a:xfrm>
            <a:off x="7648384" y="4682118"/>
            <a:ext cx="108000" cy="180000"/>
          </a:xfrm>
          <a:prstGeom prst="diamond">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ひし形 30"/>
          <p:cNvSpPr/>
          <p:nvPr/>
        </p:nvSpPr>
        <p:spPr>
          <a:xfrm>
            <a:off x="8517479" y="4834518"/>
            <a:ext cx="108000" cy="180000"/>
          </a:xfrm>
          <a:prstGeom prst="diamond">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ひし形 31"/>
          <p:cNvSpPr/>
          <p:nvPr/>
        </p:nvSpPr>
        <p:spPr>
          <a:xfrm>
            <a:off x="8669879" y="3640029"/>
            <a:ext cx="108000" cy="180000"/>
          </a:xfrm>
          <a:prstGeom prst="diamond">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ひし形 32"/>
          <p:cNvSpPr/>
          <p:nvPr/>
        </p:nvSpPr>
        <p:spPr>
          <a:xfrm>
            <a:off x="7425963" y="3013950"/>
            <a:ext cx="108000" cy="180000"/>
          </a:xfrm>
          <a:prstGeom prst="diamond">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ひし形 33"/>
          <p:cNvSpPr/>
          <p:nvPr/>
        </p:nvSpPr>
        <p:spPr>
          <a:xfrm>
            <a:off x="7430080" y="3549411"/>
            <a:ext cx="108000" cy="180000"/>
          </a:xfrm>
          <a:prstGeom prst="diamond">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ひし形 34"/>
          <p:cNvSpPr/>
          <p:nvPr/>
        </p:nvSpPr>
        <p:spPr>
          <a:xfrm>
            <a:off x="7203537" y="5089892"/>
            <a:ext cx="108000" cy="180000"/>
          </a:xfrm>
          <a:prstGeom prst="diamond">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楕円 37"/>
          <p:cNvSpPr/>
          <p:nvPr/>
        </p:nvSpPr>
        <p:spPr>
          <a:xfrm>
            <a:off x="6779733" y="5779522"/>
            <a:ext cx="144000" cy="144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ひし形 39"/>
          <p:cNvSpPr/>
          <p:nvPr/>
        </p:nvSpPr>
        <p:spPr>
          <a:xfrm>
            <a:off x="8777424" y="5767509"/>
            <a:ext cx="108000" cy="180000"/>
          </a:xfrm>
          <a:prstGeom prst="diamond">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星 5 40"/>
          <p:cNvSpPr/>
          <p:nvPr/>
        </p:nvSpPr>
        <p:spPr>
          <a:xfrm>
            <a:off x="7965364" y="3690459"/>
            <a:ext cx="144000" cy="144000"/>
          </a:xfrm>
          <a:prstGeom prst="star5">
            <a:avLst/>
          </a:prstGeom>
          <a:solidFill>
            <a:srgbClr val="FFFF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星 5 42"/>
          <p:cNvSpPr/>
          <p:nvPr/>
        </p:nvSpPr>
        <p:spPr>
          <a:xfrm>
            <a:off x="6772415" y="6058238"/>
            <a:ext cx="144000" cy="144000"/>
          </a:xfrm>
          <a:prstGeom prst="star5">
            <a:avLst/>
          </a:prstGeom>
          <a:solidFill>
            <a:srgbClr val="FFFF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コンテンツ プレースホルダー 2"/>
          <p:cNvSpPr>
            <a:spLocks noGrp="1"/>
          </p:cNvSpPr>
          <p:nvPr>
            <p:ph idx="1"/>
          </p:nvPr>
        </p:nvSpPr>
        <p:spPr>
          <a:xfrm>
            <a:off x="243175" y="1367755"/>
            <a:ext cx="11627257" cy="614197"/>
          </a:xfrm>
        </p:spPr>
        <p:txBody>
          <a:bodyPr/>
          <a:lstStyle/>
          <a:p>
            <a:r>
              <a:rPr lang="en-US" altLang="ja-JP" sz="2400" dirty="0"/>
              <a:t>C</a:t>
            </a:r>
            <a:r>
              <a:rPr lang="en-US" altLang="ja-JP" sz="2400" dirty="0" smtClean="0"/>
              <a:t>apability </a:t>
            </a:r>
            <a:r>
              <a:rPr lang="en-US" altLang="ja-JP" sz="2400" dirty="0"/>
              <a:t>of adjusting </a:t>
            </a:r>
            <a:r>
              <a:rPr lang="en-US" altLang="ja-JP" sz="2400" b="1" dirty="0">
                <a:solidFill>
                  <a:srgbClr val="DED900"/>
                </a:solidFill>
              </a:rPr>
              <a:t>exploitation &amp; exploration </a:t>
            </a:r>
            <a:r>
              <a:rPr lang="en-US" altLang="ja-JP" sz="2400" dirty="0"/>
              <a:t>by the bat behavior</a:t>
            </a:r>
          </a:p>
        </p:txBody>
      </p:sp>
      <mc:AlternateContent xmlns:mc="http://schemas.openxmlformats.org/markup-compatibility/2006" xmlns:a14="http://schemas.microsoft.com/office/drawing/2010/main">
        <mc:Choice Requires="a14">
          <p:sp>
            <p:nvSpPr>
              <p:cNvPr id="45" name="テキスト ボックス 44"/>
              <p:cNvSpPr txBox="1"/>
              <p:nvPr/>
            </p:nvSpPr>
            <p:spPr>
              <a:xfrm>
                <a:off x="6887733" y="5680382"/>
                <a:ext cx="2033839" cy="338554"/>
              </a:xfrm>
              <a:prstGeom prst="rect">
                <a:avLst/>
              </a:prstGeom>
              <a:noFill/>
            </p:spPr>
            <p:txBody>
              <a:bodyPr wrap="square" rtlCol="0">
                <a:spAutoFit/>
              </a:bodyPr>
              <a:lstStyle/>
              <a:p>
                <a:r>
                  <a:rPr kumimoji="1" lang="ja-JP" altLang="en-US" sz="1600" dirty="0" smtClean="0"/>
                  <a:t>：</a:t>
                </a:r>
                <a:r>
                  <a:rPr kumimoji="1" lang="en-US" altLang="ja-JP" sz="1600" dirty="0" smtClean="0"/>
                  <a:t>solution</a:t>
                </a:r>
                <a:r>
                  <a:rPr kumimoji="1" lang="ja-JP" altLang="en-US" sz="1600" dirty="0" smtClean="0"/>
                  <a:t> </a:t>
                </a:r>
                <a14:m>
                  <m:oMath xmlns:m="http://schemas.openxmlformats.org/officeDocument/2006/math">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𝑥</m:t>
                        </m:r>
                      </m:e>
                      <m:sub>
                        <m:r>
                          <a:rPr kumimoji="1" lang="en-US" altLang="ja-JP" sz="1600" b="0" i="1" smtClean="0">
                            <a:latin typeface="Cambria Math" panose="02040503050406030204" pitchFamily="18" charset="0"/>
                          </a:rPr>
                          <m:t>𝑖</m:t>
                        </m:r>
                      </m:sub>
                    </m:sSub>
                  </m:oMath>
                </a14:m>
                <a:endParaRPr kumimoji="1" lang="ja-JP" altLang="en-US" sz="1600" dirty="0"/>
              </a:p>
            </p:txBody>
          </p:sp>
        </mc:Choice>
        <mc:Fallback xmlns="">
          <p:sp>
            <p:nvSpPr>
              <p:cNvPr id="45" name="テキスト ボックス 44"/>
              <p:cNvSpPr txBox="1">
                <a:spLocks noRot="1" noChangeAspect="1" noMove="1" noResize="1" noEditPoints="1" noAdjustHandles="1" noChangeArrowheads="1" noChangeShapeType="1" noTextEdit="1"/>
              </p:cNvSpPr>
              <p:nvPr/>
            </p:nvSpPr>
            <p:spPr>
              <a:xfrm>
                <a:off x="6887733" y="5680382"/>
                <a:ext cx="2033839" cy="338554"/>
              </a:xfrm>
              <a:prstGeom prst="rect">
                <a:avLst/>
              </a:prstGeom>
              <a:blipFill>
                <a:blip r:embed="rId16"/>
                <a:stretch>
                  <a:fillRect l="-1796" t="-5455" b="-2363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6" name="テキスト ボックス 45"/>
              <p:cNvSpPr txBox="1"/>
              <p:nvPr/>
            </p:nvSpPr>
            <p:spPr>
              <a:xfrm>
                <a:off x="7055705" y="5997484"/>
                <a:ext cx="2557431" cy="246221"/>
              </a:xfrm>
              <a:prstGeom prst="rect">
                <a:avLst/>
              </a:prstGeom>
              <a:noFill/>
            </p:spPr>
            <p:txBody>
              <a:bodyPr wrap="none" lIns="0" tIns="0" rIns="0" bIns="0" rtlCol="0">
                <a:spAutoFit/>
              </a:bodyPr>
              <a:lstStyle/>
              <a:p>
                <a:r>
                  <a:rPr kumimoji="1" lang="en-US" altLang="ja-JP" sz="1600" dirty="0" smtClean="0"/>
                  <a:t>: the current best solution </a:t>
                </a:r>
                <a14:m>
                  <m:oMath xmlns:m="http://schemas.openxmlformats.org/officeDocument/2006/math">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𝑥</m:t>
                        </m:r>
                      </m:e>
                      <m:sub>
                        <m:r>
                          <a:rPr kumimoji="1" lang="en-US" altLang="ja-JP" sz="1600" b="0" i="1" smtClean="0">
                            <a:latin typeface="Cambria Math" panose="02040503050406030204" pitchFamily="18" charset="0"/>
                          </a:rPr>
                          <m:t>∗</m:t>
                        </m:r>
                      </m:sub>
                    </m:sSub>
                  </m:oMath>
                </a14:m>
                <a:endParaRPr kumimoji="1" lang="ja-JP" altLang="en-US" sz="1600" dirty="0"/>
              </a:p>
            </p:txBody>
          </p:sp>
        </mc:Choice>
        <mc:Fallback xmlns="">
          <p:sp>
            <p:nvSpPr>
              <p:cNvPr id="46" name="テキスト ボックス 45"/>
              <p:cNvSpPr txBox="1">
                <a:spLocks noRot="1" noChangeAspect="1" noMove="1" noResize="1" noEditPoints="1" noAdjustHandles="1" noChangeArrowheads="1" noChangeShapeType="1" noTextEdit="1"/>
              </p:cNvSpPr>
              <p:nvPr/>
            </p:nvSpPr>
            <p:spPr>
              <a:xfrm>
                <a:off x="7055705" y="5997484"/>
                <a:ext cx="2557431" cy="246221"/>
              </a:xfrm>
              <a:prstGeom prst="rect">
                <a:avLst/>
              </a:prstGeom>
              <a:blipFill>
                <a:blip r:embed="rId17"/>
                <a:stretch>
                  <a:fillRect l="-4762" t="-30000" r="-476" b="-47500"/>
                </a:stretch>
              </a:blipFill>
            </p:spPr>
            <p:txBody>
              <a:bodyPr/>
              <a:lstStyle/>
              <a:p>
                <a:r>
                  <a:rPr lang="ja-JP" altLang="en-US">
                    <a:noFill/>
                  </a:rPr>
                  <a:t> </a:t>
                </a:r>
              </a:p>
            </p:txBody>
          </p:sp>
        </mc:Fallback>
      </mc:AlternateContent>
      <p:sp>
        <p:nvSpPr>
          <p:cNvPr id="47" name="テキスト ボックス 46"/>
          <p:cNvSpPr txBox="1"/>
          <p:nvPr/>
        </p:nvSpPr>
        <p:spPr>
          <a:xfrm>
            <a:off x="8987773" y="5708172"/>
            <a:ext cx="1766509" cy="246221"/>
          </a:xfrm>
          <a:prstGeom prst="rect">
            <a:avLst/>
          </a:prstGeom>
          <a:noFill/>
        </p:spPr>
        <p:txBody>
          <a:bodyPr wrap="none" lIns="0" tIns="0" rIns="0" bIns="0" rtlCol="0">
            <a:spAutoFit/>
          </a:bodyPr>
          <a:lstStyle/>
          <a:p>
            <a:r>
              <a:rPr kumimoji="1" lang="en-US" altLang="ja-JP" sz="1600" dirty="0" smtClean="0"/>
              <a:t>: solution candidate</a:t>
            </a:r>
            <a:endParaRPr kumimoji="1" lang="ja-JP" altLang="en-US" sz="1600" dirty="0"/>
          </a:p>
        </p:txBody>
      </p:sp>
    </p:spTree>
    <p:extLst>
      <p:ext uri="{BB962C8B-B14F-4D97-AF65-F5344CB8AC3E}">
        <p14:creationId xmlns:p14="http://schemas.microsoft.com/office/powerpoint/2010/main" val="3494125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xit" presetSubtype="10" repeatCount="3000" fill="hold" grpId="0" nodeType="clickEffect">
                                  <p:stCondLst>
                                    <p:cond delay="250"/>
                                  </p:stCondLst>
                                  <p:childTnLst>
                                    <p:animEffect transition="out" filter="randombar(horizontal)">
                                      <p:cBhvr>
                                        <p:cTn id="6" dur="500"/>
                                        <p:tgtEl>
                                          <p:spTgt spid="33"/>
                                        </p:tgtEl>
                                      </p:cBhvr>
                                    </p:animEffect>
                                    <p:set>
                                      <p:cBhvr>
                                        <p:cTn id="7" dur="1" fill="hold">
                                          <p:stCondLst>
                                            <p:cond delay="499"/>
                                          </p:stCondLst>
                                        </p:cTn>
                                        <p:tgtEl>
                                          <p:spTgt spid="33"/>
                                        </p:tgtEl>
                                        <p:attrNameLst>
                                          <p:attrName>style.visibility</p:attrName>
                                        </p:attrNameLst>
                                      </p:cBhvr>
                                      <p:to>
                                        <p:strVal val="hidden"/>
                                      </p:to>
                                    </p:set>
                                  </p:childTnLst>
                                </p:cTn>
                              </p:par>
                              <p:par>
                                <p:cTn id="8" presetID="14" presetClass="entr" presetSubtype="10" repeatCount="3000"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randombar(horizontal)">
                                      <p:cBhvr>
                                        <p:cTn id="10" dur="500"/>
                                        <p:tgtEl>
                                          <p:spTgt spid="34"/>
                                        </p:tgtEl>
                                      </p:cBhvr>
                                    </p:animEffect>
                                  </p:childTnLst>
                                </p:cTn>
                              </p:par>
                              <p:par>
                                <p:cTn id="11" presetID="14" presetClass="exit" presetSubtype="10" repeatCount="3000" fill="hold" grpId="0" nodeType="withEffect">
                                  <p:stCondLst>
                                    <p:cond delay="500"/>
                                  </p:stCondLst>
                                  <p:childTnLst>
                                    <p:animEffect transition="out" filter="randombar(horizontal)">
                                      <p:cBhvr>
                                        <p:cTn id="12" dur="500"/>
                                        <p:tgtEl>
                                          <p:spTgt spid="32"/>
                                        </p:tgtEl>
                                      </p:cBhvr>
                                    </p:animEffect>
                                    <p:set>
                                      <p:cBhvr>
                                        <p:cTn id="13" dur="1" fill="hold">
                                          <p:stCondLst>
                                            <p:cond delay="499"/>
                                          </p:stCondLst>
                                        </p:cTn>
                                        <p:tgtEl>
                                          <p:spTgt spid="32"/>
                                        </p:tgtEl>
                                        <p:attrNameLst>
                                          <p:attrName>style.visibility</p:attrName>
                                        </p:attrNameLst>
                                      </p:cBhvr>
                                      <p:to>
                                        <p:strVal val="hidden"/>
                                      </p:to>
                                    </p:set>
                                  </p:childTnLst>
                                </p:cTn>
                              </p:par>
                              <p:par>
                                <p:cTn id="14" presetID="14" presetClass="entr" presetSubtype="10" repeatCount="3000" fill="hold" grpId="0" nodeType="withEffect">
                                  <p:stCondLst>
                                    <p:cond delay="0"/>
                                  </p:stCondLst>
                                  <p:childTnLst>
                                    <p:set>
                                      <p:cBhvr>
                                        <p:cTn id="15" dur="1" fill="hold">
                                          <p:stCondLst>
                                            <p:cond delay="0"/>
                                          </p:stCondLst>
                                        </p:cTn>
                                        <p:tgtEl>
                                          <p:spTgt spid="30"/>
                                        </p:tgtEl>
                                        <p:attrNameLst>
                                          <p:attrName>style.visibility</p:attrName>
                                        </p:attrNameLst>
                                      </p:cBhvr>
                                      <p:to>
                                        <p:strVal val="visible"/>
                                      </p:to>
                                    </p:set>
                                    <p:animEffect transition="in" filter="randombar(horizontal)">
                                      <p:cBhvr>
                                        <p:cTn id="16" dur="500"/>
                                        <p:tgtEl>
                                          <p:spTgt spid="30"/>
                                        </p:tgtEl>
                                      </p:cBhvr>
                                    </p:animEffect>
                                  </p:childTnLst>
                                </p:cTn>
                              </p:par>
                              <p:par>
                                <p:cTn id="17" presetID="14" presetClass="exit" presetSubtype="10" repeatCount="3000" fill="hold" grpId="0" nodeType="withEffect">
                                  <p:stCondLst>
                                    <p:cond delay="1000"/>
                                  </p:stCondLst>
                                  <p:childTnLst>
                                    <p:animEffect transition="out" filter="randombar(horizontal)">
                                      <p:cBhvr>
                                        <p:cTn id="18" dur="500"/>
                                        <p:tgtEl>
                                          <p:spTgt spid="35"/>
                                        </p:tgtEl>
                                      </p:cBhvr>
                                    </p:animEffect>
                                    <p:set>
                                      <p:cBhvr>
                                        <p:cTn id="19" dur="1" fill="hold">
                                          <p:stCondLst>
                                            <p:cond delay="499"/>
                                          </p:stCondLst>
                                        </p:cTn>
                                        <p:tgtEl>
                                          <p:spTgt spid="35"/>
                                        </p:tgtEl>
                                        <p:attrNameLst>
                                          <p:attrName>style.visibility</p:attrName>
                                        </p:attrNameLst>
                                      </p:cBhvr>
                                      <p:to>
                                        <p:strVal val="hidden"/>
                                      </p:to>
                                    </p:set>
                                  </p:childTnLst>
                                </p:cTn>
                              </p:par>
                              <p:par>
                                <p:cTn id="20" presetID="14" presetClass="entr" presetSubtype="10" repeatCount="3000" fill="hold" grpId="0" nodeType="withEffect">
                                  <p:stCondLst>
                                    <p:cond delay="1250"/>
                                  </p:stCondLst>
                                  <p:childTnLst>
                                    <p:set>
                                      <p:cBhvr>
                                        <p:cTn id="21" dur="1" fill="hold">
                                          <p:stCondLst>
                                            <p:cond delay="0"/>
                                          </p:stCondLst>
                                        </p:cTn>
                                        <p:tgtEl>
                                          <p:spTgt spid="4"/>
                                        </p:tgtEl>
                                        <p:attrNameLst>
                                          <p:attrName>style.visibility</p:attrName>
                                        </p:attrNameLst>
                                      </p:cBhvr>
                                      <p:to>
                                        <p:strVal val="visible"/>
                                      </p:to>
                                    </p:set>
                                    <p:animEffect transition="in" filter="randombar(horizontal)">
                                      <p:cBhvr>
                                        <p:cTn id="22" dur="500"/>
                                        <p:tgtEl>
                                          <p:spTgt spid="4"/>
                                        </p:tgtEl>
                                      </p:cBhvr>
                                    </p:animEffect>
                                  </p:childTnLst>
                                </p:cTn>
                              </p:par>
                              <p:par>
                                <p:cTn id="23" presetID="14" presetClass="entr" presetSubtype="10" repeatCount="3000" fill="hold" grpId="0" nodeType="withEffect">
                                  <p:stCondLst>
                                    <p:cond delay="750"/>
                                  </p:stCondLst>
                                  <p:childTnLst>
                                    <p:set>
                                      <p:cBhvr>
                                        <p:cTn id="24" dur="1" fill="hold">
                                          <p:stCondLst>
                                            <p:cond delay="0"/>
                                          </p:stCondLst>
                                        </p:cTn>
                                        <p:tgtEl>
                                          <p:spTgt spid="31"/>
                                        </p:tgtEl>
                                        <p:attrNameLst>
                                          <p:attrName>style.visibility</p:attrName>
                                        </p:attrNameLst>
                                      </p:cBhvr>
                                      <p:to>
                                        <p:strVal val="visible"/>
                                      </p:to>
                                    </p:set>
                                    <p:animEffect transition="in" filter="randombar(horizontal)">
                                      <p:cBhvr>
                                        <p:cTn id="25"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0" grpId="0" animBg="1"/>
      <p:bldP spid="31" grpId="0" animBg="1"/>
      <p:bldP spid="32" grpId="0" animBg="1"/>
      <p:bldP spid="33" grpId="0" animBg="1"/>
      <p:bldP spid="34" grpId="0" animBg="1"/>
      <p:bldP spid="3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Bat Algorithm (BA) </a:t>
            </a:r>
            <a:r>
              <a:rPr kumimoji="1" lang="en-US" altLang="ja-JP" sz="4000" b="0" dirty="0" smtClean="0"/>
              <a:t>[X. S. Yang, 2010]</a:t>
            </a:r>
            <a:endParaRPr kumimoji="1" lang="ja-JP" altLang="en-US" b="0" dirty="0"/>
          </a:p>
        </p:txBody>
      </p:sp>
      <p:sp>
        <p:nvSpPr>
          <p:cNvPr id="77" name="テキスト ボックス 76"/>
          <p:cNvSpPr txBox="1"/>
          <p:nvPr/>
        </p:nvSpPr>
        <p:spPr>
          <a:xfrm>
            <a:off x="10787449" y="568411"/>
            <a:ext cx="1260389" cy="461665"/>
          </a:xfrm>
          <a:prstGeom prst="rect">
            <a:avLst/>
          </a:prstGeom>
          <a:noFill/>
        </p:spPr>
        <p:txBody>
          <a:bodyPr wrap="square" rtlCol="0">
            <a:spAutoFit/>
          </a:bodyPr>
          <a:lstStyle/>
          <a:p>
            <a:pPr algn="r"/>
            <a:r>
              <a:rPr kumimoji="1" lang="en-US" altLang="ja-JP" sz="2400" b="1" dirty="0" smtClean="0"/>
              <a:t>4</a:t>
            </a:r>
            <a:endParaRPr kumimoji="1" lang="ja-JP" altLang="en-US" sz="2400" b="1" dirty="0"/>
          </a:p>
        </p:txBody>
      </p:sp>
      <p:graphicFrame>
        <p:nvGraphicFramePr>
          <p:cNvPr id="80" name="コンテンツ プレースホルダー 4"/>
          <p:cNvGraphicFramePr>
            <a:graphicFrameLocks/>
          </p:cNvGraphicFramePr>
          <p:nvPr>
            <p:extLst>
              <p:ext uri="{D42A27DB-BD31-4B8C-83A1-F6EECF244321}">
                <p14:modId xmlns:p14="http://schemas.microsoft.com/office/powerpoint/2010/main" val="90724894"/>
              </p:ext>
            </p:extLst>
          </p:nvPr>
        </p:nvGraphicFramePr>
        <p:xfrm>
          <a:off x="243175" y="2131164"/>
          <a:ext cx="4879970" cy="43561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8" name="コンテンツ プレースホルダー 7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415945" y="2131164"/>
            <a:ext cx="4951374" cy="3713531"/>
          </a:xfrm>
          <a:prstGeom prst="rect">
            <a:avLst/>
          </a:prstGeom>
        </p:spPr>
      </p:pic>
      <mc:AlternateContent xmlns:mc="http://schemas.openxmlformats.org/markup-compatibility/2006" xmlns:a14="http://schemas.microsoft.com/office/drawing/2010/main">
        <mc:Choice Requires="a14">
          <p:sp>
            <p:nvSpPr>
              <p:cNvPr id="10" name="テキスト ボックス 9"/>
              <p:cNvSpPr txBox="1"/>
              <p:nvPr/>
            </p:nvSpPr>
            <p:spPr>
              <a:xfrm>
                <a:off x="6333681" y="4507794"/>
                <a:ext cx="625043" cy="33759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solidFill>
                                <a:schemeClr val="accent6"/>
                              </a:solidFill>
                              <a:latin typeface="Cambria Math" panose="02040503050406030204" pitchFamily="18" charset="0"/>
                            </a:rPr>
                          </m:ctrlPr>
                        </m:sSubPr>
                        <m:e>
                          <m:r>
                            <a:rPr kumimoji="1" lang="en-US" altLang="ja-JP" sz="2000" b="0" i="1" smtClean="0">
                              <a:solidFill>
                                <a:schemeClr val="accent6"/>
                              </a:solidFill>
                              <a:latin typeface="Cambria Math" panose="02040503050406030204" pitchFamily="18" charset="0"/>
                            </a:rPr>
                            <m:t>𝑥</m:t>
                          </m:r>
                        </m:e>
                        <m:sub>
                          <m:r>
                            <a:rPr kumimoji="1" lang="en-US" altLang="ja-JP" sz="2000" b="0" i="1" smtClean="0">
                              <a:solidFill>
                                <a:schemeClr val="accent6"/>
                              </a:solidFill>
                              <a:latin typeface="Cambria Math" panose="02040503050406030204" pitchFamily="18" charset="0"/>
                            </a:rPr>
                            <m:t>𝑟𝑛</m:t>
                          </m:r>
                          <m:sSub>
                            <m:sSubPr>
                              <m:ctrlPr>
                                <a:rPr kumimoji="1" lang="en-US" altLang="ja-JP" sz="2000" b="0" i="1" smtClean="0">
                                  <a:solidFill>
                                    <a:schemeClr val="accent6"/>
                                  </a:solidFill>
                                  <a:latin typeface="Cambria Math" panose="02040503050406030204" pitchFamily="18" charset="0"/>
                                </a:rPr>
                              </m:ctrlPr>
                            </m:sSubPr>
                            <m:e>
                              <m:r>
                                <a:rPr kumimoji="1" lang="en-US" altLang="ja-JP" sz="2000" b="0" i="1" smtClean="0">
                                  <a:solidFill>
                                    <a:schemeClr val="accent6"/>
                                  </a:solidFill>
                                  <a:latin typeface="Cambria Math" panose="02040503050406030204" pitchFamily="18" charset="0"/>
                                </a:rPr>
                                <m:t>𝑑</m:t>
                              </m:r>
                            </m:e>
                            <m:sub>
                              <m:r>
                                <a:rPr kumimoji="1" lang="en-US" altLang="ja-JP" sz="2000" b="0" i="1" smtClean="0">
                                  <a:solidFill>
                                    <a:schemeClr val="accent6"/>
                                  </a:solidFill>
                                  <a:latin typeface="Cambria Math" panose="02040503050406030204" pitchFamily="18" charset="0"/>
                                </a:rPr>
                                <m:t>𝑖</m:t>
                              </m:r>
                            </m:sub>
                          </m:sSub>
                        </m:sub>
                      </m:sSub>
                    </m:oMath>
                  </m:oMathPara>
                </a14:m>
                <a:endParaRPr kumimoji="1" lang="ja-JP" altLang="en-US" sz="2000" dirty="0">
                  <a:solidFill>
                    <a:schemeClr val="accent6"/>
                  </a:solidFill>
                </a:endParaRPr>
              </a:p>
            </p:txBody>
          </p:sp>
        </mc:Choice>
        <mc:Fallback xmlns="">
          <p:sp>
            <p:nvSpPr>
              <p:cNvPr id="10" name="テキスト ボックス 9"/>
              <p:cNvSpPr txBox="1">
                <a:spLocks noRot="1" noChangeAspect="1" noMove="1" noResize="1" noEditPoints="1" noAdjustHandles="1" noChangeArrowheads="1" noChangeShapeType="1" noTextEdit="1"/>
              </p:cNvSpPr>
              <p:nvPr/>
            </p:nvSpPr>
            <p:spPr>
              <a:xfrm>
                <a:off x="6333681" y="4507794"/>
                <a:ext cx="625043" cy="337593"/>
              </a:xfrm>
              <a:prstGeom prst="rect">
                <a:avLst/>
              </a:prstGeom>
              <a:blipFill>
                <a:blip r:embed="rId9"/>
                <a:stretch>
                  <a:fillRect l="-4854" b="-17857"/>
                </a:stretch>
              </a:blipFill>
            </p:spPr>
            <p:txBody>
              <a:bodyPr/>
              <a:lstStyle/>
              <a:p>
                <a:r>
                  <a:rPr lang="ja-JP" altLang="en-US">
                    <a:noFill/>
                  </a:rPr>
                  <a:t> </a:t>
                </a:r>
              </a:p>
            </p:txBody>
          </p:sp>
        </mc:Fallback>
      </mc:AlternateContent>
      <p:sp>
        <p:nvSpPr>
          <p:cNvPr id="11" name="楕円 10"/>
          <p:cNvSpPr/>
          <p:nvPr/>
        </p:nvSpPr>
        <p:spPr>
          <a:xfrm>
            <a:off x="8723424" y="3146400"/>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2" name="テキスト ボックス 11"/>
              <p:cNvSpPr txBox="1"/>
              <p:nvPr/>
            </p:nvSpPr>
            <p:spPr>
              <a:xfrm>
                <a:off x="7891848" y="3756002"/>
                <a:ext cx="304699"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m:t>
                          </m:r>
                        </m:sub>
                      </m:sSub>
                    </m:oMath>
                  </m:oMathPara>
                </a14:m>
                <a:endParaRPr kumimoji="1" lang="ja-JP" altLang="en-US" sz="2000" dirty="0"/>
              </a:p>
            </p:txBody>
          </p:sp>
        </mc:Choice>
        <mc:Fallback xmlns="">
          <p:sp>
            <p:nvSpPr>
              <p:cNvPr id="12" name="テキスト ボックス 11"/>
              <p:cNvSpPr txBox="1">
                <a:spLocks noRot="1" noChangeAspect="1" noMove="1" noResize="1" noEditPoints="1" noAdjustHandles="1" noChangeArrowheads="1" noChangeShapeType="1" noTextEdit="1"/>
              </p:cNvSpPr>
              <p:nvPr/>
            </p:nvSpPr>
            <p:spPr>
              <a:xfrm>
                <a:off x="7891848" y="3756002"/>
                <a:ext cx="304699" cy="307777"/>
              </a:xfrm>
              <a:prstGeom prst="rect">
                <a:avLst/>
              </a:prstGeom>
              <a:blipFill>
                <a:blip r:embed="rId10"/>
                <a:stretch>
                  <a:fillRect l="-10000" r="-2000" b="-1372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p:cNvSpPr txBox="1"/>
              <p:nvPr/>
            </p:nvSpPr>
            <p:spPr>
              <a:xfrm>
                <a:off x="8839204" y="3146400"/>
                <a:ext cx="317972"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1</m:t>
                          </m:r>
                        </m:sub>
                      </m:sSub>
                    </m:oMath>
                  </m:oMathPara>
                </a14:m>
                <a:endParaRPr kumimoji="1" lang="ja-JP" altLang="en-US" sz="2000" dirty="0"/>
              </a:p>
            </p:txBody>
          </p:sp>
        </mc:Choice>
        <mc:Fallback xmlns="">
          <p:sp>
            <p:nvSpPr>
              <p:cNvPr id="14" name="テキスト ボックス 13"/>
              <p:cNvSpPr txBox="1">
                <a:spLocks noRot="1" noChangeAspect="1" noMove="1" noResize="1" noEditPoints="1" noAdjustHandles="1" noChangeArrowheads="1" noChangeShapeType="1" noTextEdit="1"/>
              </p:cNvSpPr>
              <p:nvPr/>
            </p:nvSpPr>
            <p:spPr>
              <a:xfrm>
                <a:off x="8839204" y="3146400"/>
                <a:ext cx="317972" cy="307777"/>
              </a:xfrm>
              <a:prstGeom prst="rect">
                <a:avLst/>
              </a:prstGeom>
              <a:blipFill>
                <a:blip r:embed="rId11"/>
                <a:stretch>
                  <a:fillRect l="-7692" r="-5769" b="-1764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p:cNvSpPr txBox="1"/>
              <p:nvPr/>
            </p:nvSpPr>
            <p:spPr>
              <a:xfrm>
                <a:off x="8274910" y="3889155"/>
                <a:ext cx="498919" cy="30418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solidFill>
                                <a:schemeClr val="accent6">
                                  <a:lumMod val="75000"/>
                                </a:schemeClr>
                              </a:solidFill>
                              <a:latin typeface="Cambria Math" panose="02040503050406030204" pitchFamily="18" charset="0"/>
                            </a:rPr>
                          </m:ctrlPr>
                        </m:sSubPr>
                        <m:e>
                          <m:r>
                            <a:rPr kumimoji="1" lang="en-US" altLang="ja-JP" b="0" i="1" smtClean="0">
                              <a:solidFill>
                                <a:schemeClr val="accent6">
                                  <a:lumMod val="75000"/>
                                </a:schemeClr>
                              </a:solidFill>
                              <a:latin typeface="Cambria Math" panose="02040503050406030204" pitchFamily="18" charset="0"/>
                            </a:rPr>
                            <m:t>𝑥</m:t>
                          </m:r>
                        </m:e>
                        <m:sub>
                          <m:r>
                            <a:rPr kumimoji="1" lang="en-US" altLang="ja-JP" b="0" i="1" smtClean="0">
                              <a:solidFill>
                                <a:schemeClr val="accent6">
                                  <a:lumMod val="75000"/>
                                </a:schemeClr>
                              </a:solidFill>
                              <a:latin typeface="Cambria Math" panose="02040503050406030204" pitchFamily="18" charset="0"/>
                            </a:rPr>
                            <m:t>𝑙𝑜</m:t>
                          </m:r>
                          <m:sSub>
                            <m:sSubPr>
                              <m:ctrlPr>
                                <a:rPr kumimoji="1" lang="en-US" altLang="ja-JP" b="0" i="1" smtClean="0">
                                  <a:solidFill>
                                    <a:schemeClr val="accent6">
                                      <a:lumMod val="75000"/>
                                    </a:schemeClr>
                                  </a:solidFill>
                                  <a:latin typeface="Cambria Math" panose="02040503050406030204" pitchFamily="18" charset="0"/>
                                </a:rPr>
                              </m:ctrlPr>
                            </m:sSubPr>
                            <m:e>
                              <m:r>
                                <a:rPr kumimoji="1" lang="en-US" altLang="ja-JP" b="0" i="1" smtClean="0">
                                  <a:solidFill>
                                    <a:schemeClr val="accent6">
                                      <a:lumMod val="75000"/>
                                    </a:schemeClr>
                                  </a:solidFill>
                                  <a:latin typeface="Cambria Math" panose="02040503050406030204" pitchFamily="18" charset="0"/>
                                </a:rPr>
                                <m:t>𝑐</m:t>
                              </m:r>
                            </m:e>
                            <m:sub>
                              <m:r>
                                <a:rPr kumimoji="1" lang="en-US" altLang="ja-JP" b="0" i="1" smtClean="0">
                                  <a:solidFill>
                                    <a:schemeClr val="accent6">
                                      <a:lumMod val="75000"/>
                                    </a:schemeClr>
                                  </a:solidFill>
                                  <a:latin typeface="Cambria Math" panose="02040503050406030204" pitchFamily="18" charset="0"/>
                                </a:rPr>
                                <m:t>𝑖</m:t>
                              </m:r>
                            </m:sub>
                          </m:sSub>
                        </m:sub>
                      </m:sSub>
                    </m:oMath>
                  </m:oMathPara>
                </a14:m>
                <a:endParaRPr kumimoji="1" lang="ja-JP" altLang="en-US" dirty="0">
                  <a:solidFill>
                    <a:schemeClr val="accent6">
                      <a:lumMod val="75000"/>
                    </a:schemeClr>
                  </a:solidFill>
                </a:endParaRPr>
              </a:p>
            </p:txBody>
          </p:sp>
        </mc:Choice>
        <mc:Fallback xmlns="">
          <p:sp>
            <p:nvSpPr>
              <p:cNvPr id="16" name="テキスト ボックス 15"/>
              <p:cNvSpPr txBox="1">
                <a:spLocks noRot="1" noChangeAspect="1" noMove="1" noResize="1" noEditPoints="1" noAdjustHandles="1" noChangeArrowheads="1" noChangeShapeType="1" noTextEdit="1"/>
              </p:cNvSpPr>
              <p:nvPr/>
            </p:nvSpPr>
            <p:spPr>
              <a:xfrm>
                <a:off x="8274910" y="3889155"/>
                <a:ext cx="498919" cy="304186"/>
              </a:xfrm>
              <a:prstGeom prst="rect">
                <a:avLst/>
              </a:prstGeom>
              <a:blipFill>
                <a:blip r:embed="rId12"/>
                <a:stretch>
                  <a:fillRect l="-6098" r="-2439" b="-18000"/>
                </a:stretch>
              </a:blipFill>
            </p:spPr>
            <p:txBody>
              <a:bodyPr/>
              <a:lstStyle/>
              <a:p>
                <a:r>
                  <a:rPr lang="ja-JP" altLang="en-US">
                    <a:noFill/>
                  </a:rPr>
                  <a:t> </a:t>
                </a:r>
              </a:p>
            </p:txBody>
          </p:sp>
        </mc:Fallback>
      </mc:AlternateContent>
      <p:sp>
        <p:nvSpPr>
          <p:cNvPr id="17" name="楕円 16"/>
          <p:cNvSpPr/>
          <p:nvPr/>
        </p:nvSpPr>
        <p:spPr>
          <a:xfrm>
            <a:off x="8274910" y="3554626"/>
            <a:ext cx="108000" cy="108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9" name="テキスト ボックス 18"/>
              <p:cNvSpPr txBox="1"/>
              <p:nvPr/>
            </p:nvSpPr>
            <p:spPr>
              <a:xfrm>
                <a:off x="8391502" y="3568816"/>
                <a:ext cx="505972" cy="29290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kumimoji="1" lang="en-US" altLang="ja-JP" b="0" i="1" smtClean="0">
                              <a:solidFill>
                                <a:schemeClr val="accent6">
                                  <a:lumMod val="75000"/>
                                </a:schemeClr>
                              </a:solidFill>
                              <a:latin typeface="Cambria Math" panose="02040503050406030204" pitchFamily="18" charset="0"/>
                            </a:rPr>
                          </m:ctrlPr>
                        </m:sSubSupPr>
                        <m:e>
                          <m:r>
                            <a:rPr kumimoji="1" lang="en-US" altLang="ja-JP" b="0" i="1" smtClean="0">
                              <a:solidFill>
                                <a:schemeClr val="accent6">
                                  <a:lumMod val="75000"/>
                                </a:schemeClr>
                              </a:solidFill>
                              <a:latin typeface="Cambria Math" panose="02040503050406030204" pitchFamily="18" charset="0"/>
                            </a:rPr>
                            <m:t>𝑥</m:t>
                          </m:r>
                        </m:e>
                        <m:sub>
                          <m:r>
                            <a:rPr kumimoji="1" lang="en-US" altLang="ja-JP" b="0" i="1" smtClean="0">
                              <a:solidFill>
                                <a:schemeClr val="accent6">
                                  <a:lumMod val="75000"/>
                                </a:schemeClr>
                              </a:solidFill>
                              <a:latin typeface="Cambria Math" panose="02040503050406030204" pitchFamily="18" charset="0"/>
                            </a:rPr>
                            <m:t>𝑖</m:t>
                          </m:r>
                        </m:sub>
                        <m:sup>
                          <m:r>
                            <a:rPr kumimoji="1" lang="en-US" altLang="ja-JP" b="0" i="1" smtClean="0">
                              <a:solidFill>
                                <a:schemeClr val="accent6">
                                  <a:lumMod val="75000"/>
                                </a:schemeClr>
                              </a:solidFill>
                              <a:latin typeface="Cambria Math" panose="02040503050406030204" pitchFamily="18" charset="0"/>
                            </a:rPr>
                            <m:t>𝑡</m:t>
                          </m:r>
                          <m:r>
                            <a:rPr kumimoji="1" lang="en-US" altLang="ja-JP" b="0" i="1" smtClean="0">
                              <a:solidFill>
                                <a:schemeClr val="accent6">
                                  <a:lumMod val="75000"/>
                                </a:schemeClr>
                              </a:solidFill>
                              <a:latin typeface="Cambria Math" panose="02040503050406030204" pitchFamily="18" charset="0"/>
                            </a:rPr>
                            <m:t>+1</m:t>
                          </m:r>
                        </m:sup>
                      </m:sSubSup>
                    </m:oMath>
                  </m:oMathPara>
                </a14:m>
                <a:endParaRPr kumimoji="1" lang="ja-JP" altLang="en-US" dirty="0">
                  <a:solidFill>
                    <a:schemeClr val="accent6">
                      <a:lumMod val="75000"/>
                    </a:schemeClr>
                  </a:solidFill>
                </a:endParaRPr>
              </a:p>
            </p:txBody>
          </p:sp>
        </mc:Choice>
        <mc:Fallback xmlns="">
          <p:sp>
            <p:nvSpPr>
              <p:cNvPr id="19" name="テキスト ボックス 18"/>
              <p:cNvSpPr txBox="1">
                <a:spLocks noRot="1" noChangeAspect="1" noMove="1" noResize="1" noEditPoints="1" noAdjustHandles="1" noChangeArrowheads="1" noChangeShapeType="1" noTextEdit="1"/>
              </p:cNvSpPr>
              <p:nvPr/>
            </p:nvSpPr>
            <p:spPr>
              <a:xfrm>
                <a:off x="8391502" y="3568816"/>
                <a:ext cx="505972" cy="292901"/>
              </a:xfrm>
              <a:prstGeom prst="rect">
                <a:avLst/>
              </a:prstGeom>
              <a:blipFill>
                <a:blip r:embed="rId13"/>
                <a:stretch>
                  <a:fillRect l="-6024" r="-2410" b="-22917"/>
                </a:stretch>
              </a:blipFill>
            </p:spPr>
            <p:txBody>
              <a:bodyPr/>
              <a:lstStyle/>
              <a:p>
                <a:r>
                  <a:rPr lang="ja-JP" altLang="en-US">
                    <a:noFill/>
                  </a:rPr>
                  <a:t> </a:t>
                </a:r>
              </a:p>
            </p:txBody>
          </p:sp>
        </mc:Fallback>
      </mc:AlternateContent>
      <p:sp>
        <p:nvSpPr>
          <p:cNvPr id="26" name="楕円 25"/>
          <p:cNvSpPr/>
          <p:nvPr/>
        </p:nvSpPr>
        <p:spPr>
          <a:xfrm>
            <a:off x="8402596" y="4213656"/>
            <a:ext cx="108000" cy="108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p:cNvSpPr/>
          <p:nvPr/>
        </p:nvSpPr>
        <p:spPr>
          <a:xfrm>
            <a:off x="7776516" y="4032423"/>
            <a:ext cx="108000" cy="108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楕円 27"/>
          <p:cNvSpPr/>
          <p:nvPr/>
        </p:nvSpPr>
        <p:spPr>
          <a:xfrm>
            <a:off x="7731205" y="3715265"/>
            <a:ext cx="108000" cy="108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楕円 28"/>
          <p:cNvSpPr/>
          <p:nvPr/>
        </p:nvSpPr>
        <p:spPr>
          <a:xfrm>
            <a:off x="7549971" y="3571100"/>
            <a:ext cx="108000" cy="108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楕円 29"/>
          <p:cNvSpPr/>
          <p:nvPr/>
        </p:nvSpPr>
        <p:spPr>
          <a:xfrm>
            <a:off x="6598508" y="3200400"/>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楕円 30"/>
          <p:cNvSpPr/>
          <p:nvPr/>
        </p:nvSpPr>
        <p:spPr>
          <a:xfrm>
            <a:off x="8839204" y="4650267"/>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楕円 31"/>
          <p:cNvSpPr/>
          <p:nvPr/>
        </p:nvSpPr>
        <p:spPr>
          <a:xfrm>
            <a:off x="7133969" y="3735861"/>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楕円 32"/>
          <p:cNvSpPr/>
          <p:nvPr/>
        </p:nvSpPr>
        <p:spPr>
          <a:xfrm>
            <a:off x="7286369" y="4604956"/>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4" name="テキスト ボックス 33"/>
              <p:cNvSpPr txBox="1"/>
              <p:nvPr/>
            </p:nvSpPr>
            <p:spPr>
              <a:xfrm>
                <a:off x="6858073" y="3718978"/>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3</m:t>
                          </m:r>
                        </m:sub>
                      </m:sSub>
                    </m:oMath>
                  </m:oMathPara>
                </a14:m>
                <a:endParaRPr kumimoji="1" lang="ja-JP" altLang="en-US" sz="2000" dirty="0"/>
              </a:p>
            </p:txBody>
          </p:sp>
        </mc:Choice>
        <mc:Fallback xmlns="">
          <p:sp>
            <p:nvSpPr>
              <p:cNvPr id="34" name="テキスト ボックス 33"/>
              <p:cNvSpPr txBox="1">
                <a:spLocks noRot="1" noChangeAspect="1" noMove="1" noResize="1" noEditPoints="1" noAdjustHandles="1" noChangeArrowheads="1" noChangeShapeType="1" noTextEdit="1"/>
              </p:cNvSpPr>
              <p:nvPr/>
            </p:nvSpPr>
            <p:spPr>
              <a:xfrm>
                <a:off x="6858073" y="3718978"/>
                <a:ext cx="323935" cy="307777"/>
              </a:xfrm>
              <a:prstGeom prst="rect">
                <a:avLst/>
              </a:prstGeom>
              <a:blipFill>
                <a:blip r:embed="rId14"/>
                <a:stretch>
                  <a:fillRect l="-7547" r="-7547" b="-196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テキスト ボックス 34"/>
              <p:cNvSpPr txBox="1"/>
              <p:nvPr/>
            </p:nvSpPr>
            <p:spPr>
              <a:xfrm>
                <a:off x="8623269" y="4691499"/>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5</m:t>
                          </m:r>
                        </m:sub>
                      </m:sSub>
                    </m:oMath>
                  </m:oMathPara>
                </a14:m>
                <a:endParaRPr kumimoji="1" lang="ja-JP" altLang="en-US" sz="2000" dirty="0"/>
              </a:p>
            </p:txBody>
          </p:sp>
        </mc:Choice>
        <mc:Fallback xmlns="">
          <p:sp>
            <p:nvSpPr>
              <p:cNvPr id="35" name="テキスト ボックス 34"/>
              <p:cNvSpPr txBox="1">
                <a:spLocks noRot="1" noChangeAspect="1" noMove="1" noResize="1" noEditPoints="1" noAdjustHandles="1" noChangeArrowheads="1" noChangeShapeType="1" noTextEdit="1"/>
              </p:cNvSpPr>
              <p:nvPr/>
            </p:nvSpPr>
            <p:spPr>
              <a:xfrm>
                <a:off x="8623269" y="4691499"/>
                <a:ext cx="323935" cy="307777"/>
              </a:xfrm>
              <a:prstGeom prst="rect">
                <a:avLst/>
              </a:prstGeom>
              <a:blipFill>
                <a:blip r:embed="rId15"/>
                <a:stretch>
                  <a:fillRect l="-9434" r="-5660"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6" name="テキスト ボックス 35"/>
              <p:cNvSpPr txBox="1"/>
              <p:nvPr/>
            </p:nvSpPr>
            <p:spPr>
              <a:xfrm>
                <a:off x="7019000" y="4638814"/>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4</m:t>
                          </m:r>
                        </m:sub>
                      </m:sSub>
                    </m:oMath>
                  </m:oMathPara>
                </a14:m>
                <a:endParaRPr kumimoji="1" lang="ja-JP" altLang="en-US" sz="2000" dirty="0"/>
              </a:p>
            </p:txBody>
          </p:sp>
        </mc:Choice>
        <mc:Fallback xmlns="">
          <p:sp>
            <p:nvSpPr>
              <p:cNvPr id="36" name="テキスト ボックス 35"/>
              <p:cNvSpPr txBox="1">
                <a:spLocks noRot="1" noChangeAspect="1" noMove="1" noResize="1" noEditPoints="1" noAdjustHandles="1" noChangeArrowheads="1" noChangeShapeType="1" noTextEdit="1"/>
              </p:cNvSpPr>
              <p:nvPr/>
            </p:nvSpPr>
            <p:spPr>
              <a:xfrm>
                <a:off x="7019000" y="4638814"/>
                <a:ext cx="323935" cy="307777"/>
              </a:xfrm>
              <a:prstGeom prst="rect">
                <a:avLst/>
              </a:prstGeom>
              <a:blipFill>
                <a:blip r:embed="rId16"/>
                <a:stretch>
                  <a:fillRect l="-7407" r="-3704"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7" name="テキスト ボックス 36"/>
              <p:cNvSpPr txBox="1"/>
              <p:nvPr/>
            </p:nvSpPr>
            <p:spPr>
              <a:xfrm>
                <a:off x="6387587" y="3222335"/>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2</m:t>
                          </m:r>
                        </m:sub>
                      </m:sSub>
                    </m:oMath>
                  </m:oMathPara>
                </a14:m>
                <a:endParaRPr kumimoji="1" lang="ja-JP" altLang="en-US" sz="2000" dirty="0"/>
              </a:p>
            </p:txBody>
          </p:sp>
        </mc:Choice>
        <mc:Fallback xmlns="">
          <p:sp>
            <p:nvSpPr>
              <p:cNvPr id="37" name="テキスト ボックス 36"/>
              <p:cNvSpPr txBox="1">
                <a:spLocks noRot="1" noChangeAspect="1" noMove="1" noResize="1" noEditPoints="1" noAdjustHandles="1" noChangeArrowheads="1" noChangeShapeType="1" noTextEdit="1"/>
              </p:cNvSpPr>
              <p:nvPr/>
            </p:nvSpPr>
            <p:spPr>
              <a:xfrm>
                <a:off x="6387587" y="3222335"/>
                <a:ext cx="323935" cy="307777"/>
              </a:xfrm>
              <a:prstGeom prst="rect">
                <a:avLst/>
              </a:prstGeom>
              <a:blipFill>
                <a:blip r:embed="rId17"/>
                <a:stretch>
                  <a:fillRect l="-9434" r="-5660" b="-20000"/>
                </a:stretch>
              </a:blipFill>
            </p:spPr>
            <p:txBody>
              <a:bodyPr/>
              <a:lstStyle/>
              <a:p>
                <a:r>
                  <a:rPr lang="ja-JP" altLang="en-US">
                    <a:noFill/>
                  </a:rPr>
                  <a:t> </a:t>
                </a:r>
              </a:p>
            </p:txBody>
          </p:sp>
        </mc:Fallback>
      </mc:AlternateContent>
      <p:sp>
        <p:nvSpPr>
          <p:cNvPr id="39" name="二等辺三角形 38"/>
          <p:cNvSpPr/>
          <p:nvPr/>
        </p:nvSpPr>
        <p:spPr>
          <a:xfrm>
            <a:off x="8167292" y="3265767"/>
            <a:ext cx="108000" cy="108000"/>
          </a:xfrm>
          <a:prstGeom prst="triangle">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二等辺三角形 39"/>
          <p:cNvSpPr/>
          <p:nvPr/>
        </p:nvSpPr>
        <p:spPr>
          <a:xfrm>
            <a:off x="7689496" y="3405810"/>
            <a:ext cx="108000" cy="108000"/>
          </a:xfrm>
          <a:prstGeom prst="triangle">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二等辺三角形 40"/>
          <p:cNvSpPr/>
          <p:nvPr/>
        </p:nvSpPr>
        <p:spPr>
          <a:xfrm>
            <a:off x="8187884" y="4015414"/>
            <a:ext cx="108000" cy="108000"/>
          </a:xfrm>
          <a:prstGeom prst="triangle">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二等辺三角形 41"/>
          <p:cNvSpPr/>
          <p:nvPr/>
        </p:nvSpPr>
        <p:spPr>
          <a:xfrm>
            <a:off x="7574166" y="3908320"/>
            <a:ext cx="108000" cy="108000"/>
          </a:xfrm>
          <a:prstGeom prst="triangle">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ひし形 42"/>
          <p:cNvSpPr/>
          <p:nvPr/>
        </p:nvSpPr>
        <p:spPr>
          <a:xfrm>
            <a:off x="6544508" y="4999276"/>
            <a:ext cx="108000" cy="180000"/>
          </a:xfrm>
          <a:prstGeom prst="diamond">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ひし形 43"/>
          <p:cNvSpPr/>
          <p:nvPr/>
        </p:nvSpPr>
        <p:spPr>
          <a:xfrm>
            <a:off x="7648384" y="4682118"/>
            <a:ext cx="108000" cy="180000"/>
          </a:xfrm>
          <a:prstGeom prst="diamond">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ひし形 44"/>
          <p:cNvSpPr/>
          <p:nvPr/>
        </p:nvSpPr>
        <p:spPr>
          <a:xfrm>
            <a:off x="8517479" y="4834518"/>
            <a:ext cx="108000" cy="180000"/>
          </a:xfrm>
          <a:prstGeom prst="diamond">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ひし形 45"/>
          <p:cNvSpPr/>
          <p:nvPr/>
        </p:nvSpPr>
        <p:spPr>
          <a:xfrm>
            <a:off x="7430080" y="3549411"/>
            <a:ext cx="108000" cy="180000"/>
          </a:xfrm>
          <a:prstGeom prst="diamond">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ひし形 77"/>
          <p:cNvSpPr/>
          <p:nvPr/>
        </p:nvSpPr>
        <p:spPr>
          <a:xfrm>
            <a:off x="7203537" y="5089892"/>
            <a:ext cx="108000" cy="180000"/>
          </a:xfrm>
          <a:prstGeom prst="diamond">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二等辺三角形 78"/>
          <p:cNvSpPr/>
          <p:nvPr/>
        </p:nvSpPr>
        <p:spPr>
          <a:xfrm>
            <a:off x="8603899" y="3937150"/>
            <a:ext cx="108000" cy="108000"/>
          </a:xfrm>
          <a:prstGeom prst="triangle">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星 5 80"/>
          <p:cNvSpPr/>
          <p:nvPr/>
        </p:nvSpPr>
        <p:spPr>
          <a:xfrm>
            <a:off x="7965364" y="3690459"/>
            <a:ext cx="144000" cy="144000"/>
          </a:xfrm>
          <a:prstGeom prst="star5">
            <a:avLst/>
          </a:prstGeom>
          <a:solidFill>
            <a:srgbClr val="FFFF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コンテンツ プレースホルダー 2"/>
          <p:cNvSpPr>
            <a:spLocks noGrp="1"/>
          </p:cNvSpPr>
          <p:nvPr>
            <p:ph idx="1"/>
          </p:nvPr>
        </p:nvSpPr>
        <p:spPr>
          <a:xfrm>
            <a:off x="243175" y="1367755"/>
            <a:ext cx="11627257" cy="614197"/>
          </a:xfrm>
        </p:spPr>
        <p:txBody>
          <a:bodyPr/>
          <a:lstStyle/>
          <a:p>
            <a:r>
              <a:rPr lang="en-US" altLang="ja-JP" sz="2400" dirty="0" smtClean="0"/>
              <a:t>Capability </a:t>
            </a:r>
            <a:r>
              <a:rPr lang="en-US" altLang="ja-JP" sz="2400" dirty="0"/>
              <a:t>of adjusting </a:t>
            </a:r>
            <a:r>
              <a:rPr lang="en-US" altLang="ja-JP" sz="2400" b="1" dirty="0">
                <a:solidFill>
                  <a:srgbClr val="DED900"/>
                </a:solidFill>
              </a:rPr>
              <a:t>exploitation &amp; exploration </a:t>
            </a:r>
            <a:r>
              <a:rPr lang="en-US" altLang="ja-JP" sz="2400" dirty="0"/>
              <a:t>by the bat behavior</a:t>
            </a:r>
          </a:p>
        </p:txBody>
      </p:sp>
    </p:spTree>
    <p:extLst>
      <p:ext uri="{BB962C8B-B14F-4D97-AF65-F5344CB8AC3E}">
        <p14:creationId xmlns:p14="http://schemas.microsoft.com/office/powerpoint/2010/main" val="462405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repeatCount="indefinite" fill="hold" grpId="0" nodeType="clickEffect">
                                  <p:stCondLst>
                                    <p:cond delay="0"/>
                                  </p:stCondLst>
                                  <p:endCondLst>
                                    <p:cond evt="onNext" delay="0">
                                      <p:tgtEl>
                                        <p:sldTgt/>
                                      </p:tgtEl>
                                    </p:cond>
                                  </p:end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par>
                                <p:cTn id="8" presetID="10" presetClass="entr" presetSubtype="0" repeatCount="indefinite" fill="hold" grpId="0" nodeType="withEffect">
                                  <p:stCondLst>
                                    <p:cond delay="0"/>
                                  </p:stCondLst>
                                  <p:endCondLst>
                                    <p:cond evt="onNext" delay="0">
                                      <p:tgtEl>
                                        <p:sldTgt/>
                                      </p:tgtEl>
                                    </p:cond>
                                  </p:endCondLst>
                                  <p:childTnLst>
                                    <p:set>
                                      <p:cBhvr>
                                        <p:cTn id="9" dur="1" fill="hold">
                                          <p:stCondLst>
                                            <p:cond delay="0"/>
                                          </p:stCondLst>
                                        </p:cTn>
                                        <p:tgtEl>
                                          <p:spTgt spid="27"/>
                                        </p:tgtEl>
                                        <p:attrNameLst>
                                          <p:attrName>style.visibility</p:attrName>
                                        </p:attrNameLst>
                                      </p:cBhvr>
                                      <p:to>
                                        <p:strVal val="visible"/>
                                      </p:to>
                                    </p:set>
                                    <p:animEffect transition="in" filter="fade">
                                      <p:cBhvr>
                                        <p:cTn id="10" dur="500"/>
                                        <p:tgtEl>
                                          <p:spTgt spid="27"/>
                                        </p:tgtEl>
                                      </p:cBhvr>
                                    </p:animEffect>
                                  </p:childTnLst>
                                </p:cTn>
                              </p:par>
                              <p:par>
                                <p:cTn id="11" presetID="10" presetClass="entr" presetSubtype="0" repeatCount="indefinite" fill="hold" grpId="0" nodeType="withEffect">
                                  <p:stCondLst>
                                    <p:cond delay="0"/>
                                  </p:stCondLst>
                                  <p:endCondLst>
                                    <p:cond evt="onNext" delay="0">
                                      <p:tgtEl>
                                        <p:sldTgt/>
                                      </p:tgtEl>
                                    </p:cond>
                                  </p:endCondLst>
                                  <p:childTnLst>
                                    <p:set>
                                      <p:cBhvr>
                                        <p:cTn id="12" dur="1" fill="hold">
                                          <p:stCondLst>
                                            <p:cond delay="0"/>
                                          </p:stCondLst>
                                        </p:cTn>
                                        <p:tgtEl>
                                          <p:spTgt spid="42"/>
                                        </p:tgtEl>
                                        <p:attrNameLst>
                                          <p:attrName>style.visibility</p:attrName>
                                        </p:attrNameLst>
                                      </p:cBhvr>
                                      <p:to>
                                        <p:strVal val="visible"/>
                                      </p:to>
                                    </p:set>
                                    <p:animEffect transition="in" filter="fade">
                                      <p:cBhvr>
                                        <p:cTn id="13" dur="500"/>
                                        <p:tgtEl>
                                          <p:spTgt spid="4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repeatCount="indefinite" fill="hold" grpId="0" nodeType="clickEffect">
                                  <p:stCondLst>
                                    <p:cond delay="0"/>
                                  </p:stCondLst>
                                  <p:endCondLst>
                                    <p:cond evt="onNext" delay="0">
                                      <p:tgtEl>
                                        <p:sldTgt/>
                                      </p:tgtEl>
                                    </p:cond>
                                  </p:endCondLst>
                                  <p:childTnLst>
                                    <p:set>
                                      <p:cBhvr>
                                        <p:cTn id="17" dur="1" fill="hold">
                                          <p:stCondLst>
                                            <p:cond delay="0"/>
                                          </p:stCondLst>
                                        </p:cTn>
                                        <p:tgtEl>
                                          <p:spTgt spid="29"/>
                                        </p:tgtEl>
                                        <p:attrNameLst>
                                          <p:attrName>style.visibility</p:attrName>
                                        </p:attrNameLst>
                                      </p:cBhvr>
                                      <p:to>
                                        <p:strVal val="visible"/>
                                      </p:to>
                                    </p:set>
                                    <p:animEffect transition="in" filter="fade">
                                      <p:cBhvr>
                                        <p:cTn id="18" dur="500"/>
                                        <p:tgtEl>
                                          <p:spTgt spid="29"/>
                                        </p:tgtEl>
                                      </p:cBhvr>
                                    </p:animEffect>
                                  </p:childTnLst>
                                </p:cTn>
                              </p:par>
                              <p:par>
                                <p:cTn id="19" presetID="10" presetClass="entr" presetSubtype="0" repeatCount="indefinite" fill="hold" grpId="0" nodeType="withEffect">
                                  <p:stCondLst>
                                    <p:cond delay="0"/>
                                  </p:stCondLst>
                                  <p:endCondLst>
                                    <p:cond evt="onNext" delay="0">
                                      <p:tgtEl>
                                        <p:sldTgt/>
                                      </p:tgtEl>
                                    </p:cond>
                                  </p:endCondLst>
                                  <p:childTnLst>
                                    <p:set>
                                      <p:cBhvr>
                                        <p:cTn id="20" dur="1" fill="hold">
                                          <p:stCondLst>
                                            <p:cond delay="0"/>
                                          </p:stCondLst>
                                        </p:cTn>
                                        <p:tgtEl>
                                          <p:spTgt spid="45"/>
                                        </p:tgtEl>
                                        <p:attrNameLst>
                                          <p:attrName>style.visibility</p:attrName>
                                        </p:attrNameLst>
                                      </p:cBhvr>
                                      <p:to>
                                        <p:strVal val="visible"/>
                                      </p:to>
                                    </p:set>
                                    <p:animEffect transition="in" filter="fade">
                                      <p:cBhvr>
                                        <p:cTn id="21" dur="500"/>
                                        <p:tgtEl>
                                          <p:spTgt spid="45"/>
                                        </p:tgtEl>
                                      </p:cBhvr>
                                    </p:animEffect>
                                  </p:childTnLst>
                                </p:cTn>
                              </p:par>
                              <p:par>
                                <p:cTn id="22" presetID="10" presetClass="entr" presetSubtype="0" repeatCount="indefinite" fill="hold" grpId="0" nodeType="withEffect">
                                  <p:stCondLst>
                                    <p:cond delay="0"/>
                                  </p:stCondLst>
                                  <p:endCondLst>
                                    <p:cond evt="onNext" delay="0">
                                      <p:tgtEl>
                                        <p:sldTgt/>
                                      </p:tgtEl>
                                    </p:cond>
                                  </p:endCondLst>
                                  <p:childTnLst>
                                    <p:set>
                                      <p:cBhvr>
                                        <p:cTn id="23" dur="1" fill="hold">
                                          <p:stCondLst>
                                            <p:cond delay="0"/>
                                          </p:stCondLst>
                                        </p:cTn>
                                        <p:tgtEl>
                                          <p:spTgt spid="41"/>
                                        </p:tgtEl>
                                        <p:attrNameLst>
                                          <p:attrName>style.visibility</p:attrName>
                                        </p:attrNameLst>
                                      </p:cBhvr>
                                      <p:to>
                                        <p:strVal val="visible"/>
                                      </p:to>
                                    </p:set>
                                    <p:animEffect transition="in" filter="fade">
                                      <p:cBhvr>
                                        <p:cTn id="24" dur="500"/>
                                        <p:tgtEl>
                                          <p:spTgt spid="41"/>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repeatCount="indefinite" fill="hold" grpId="0" nodeType="clickEffect">
                                  <p:stCondLst>
                                    <p:cond delay="0"/>
                                  </p:stCondLst>
                                  <p:endCondLst>
                                    <p:cond evt="onNext" delay="0">
                                      <p:tgtEl>
                                        <p:sldTgt/>
                                      </p:tgtEl>
                                    </p:cond>
                                  </p:endCondLst>
                                  <p:childTnLst>
                                    <p:set>
                                      <p:cBhvr>
                                        <p:cTn id="28" dur="1" fill="hold">
                                          <p:stCondLst>
                                            <p:cond delay="0"/>
                                          </p:stCondLst>
                                        </p:cTn>
                                        <p:tgtEl>
                                          <p:spTgt spid="46"/>
                                        </p:tgtEl>
                                        <p:attrNameLst>
                                          <p:attrName>style.visibility</p:attrName>
                                        </p:attrNameLst>
                                      </p:cBhvr>
                                      <p:to>
                                        <p:strVal val="visible"/>
                                      </p:to>
                                    </p:set>
                                    <p:animEffect transition="in" filter="fade">
                                      <p:cBhvr>
                                        <p:cTn id="29" dur="500"/>
                                        <p:tgtEl>
                                          <p:spTgt spid="46"/>
                                        </p:tgtEl>
                                      </p:cBhvr>
                                    </p:animEffect>
                                  </p:childTnLst>
                                </p:cTn>
                              </p:par>
                              <p:par>
                                <p:cTn id="30" presetID="10" presetClass="entr" presetSubtype="0" repeatCount="indefinite" fill="hold" grpId="0" nodeType="withEffect">
                                  <p:stCondLst>
                                    <p:cond delay="0"/>
                                  </p:stCondLst>
                                  <p:endCondLst>
                                    <p:cond evt="onNext" delay="0">
                                      <p:tgtEl>
                                        <p:sldTgt/>
                                      </p:tgtEl>
                                    </p:cond>
                                  </p:endCondLst>
                                  <p:childTnLst>
                                    <p:set>
                                      <p:cBhvr>
                                        <p:cTn id="31" dur="1" fill="hold">
                                          <p:stCondLst>
                                            <p:cond delay="0"/>
                                          </p:stCondLst>
                                        </p:cTn>
                                        <p:tgtEl>
                                          <p:spTgt spid="40"/>
                                        </p:tgtEl>
                                        <p:attrNameLst>
                                          <p:attrName>style.visibility</p:attrName>
                                        </p:attrNameLst>
                                      </p:cBhvr>
                                      <p:to>
                                        <p:strVal val="visible"/>
                                      </p:to>
                                    </p:set>
                                    <p:animEffect transition="in" filter="fade">
                                      <p:cBhvr>
                                        <p:cTn id="32" dur="500"/>
                                        <p:tgtEl>
                                          <p:spTgt spid="40"/>
                                        </p:tgtEl>
                                      </p:cBhvr>
                                    </p:animEffect>
                                  </p:childTnLst>
                                </p:cTn>
                              </p:par>
                              <p:par>
                                <p:cTn id="33" presetID="10" presetClass="entr" presetSubtype="0" repeatCount="indefinite" fill="hold" grpId="0" nodeType="withEffect">
                                  <p:stCondLst>
                                    <p:cond delay="0"/>
                                  </p:stCondLst>
                                  <p:endCondLst>
                                    <p:cond evt="onNext" delay="0">
                                      <p:tgtEl>
                                        <p:sldTgt/>
                                      </p:tgtEl>
                                    </p:cond>
                                  </p:endCondLst>
                                  <p:childTnLst>
                                    <p:set>
                                      <p:cBhvr>
                                        <p:cTn id="34" dur="1" fill="hold">
                                          <p:stCondLst>
                                            <p:cond delay="0"/>
                                          </p:stCondLst>
                                        </p:cTn>
                                        <p:tgtEl>
                                          <p:spTgt spid="17"/>
                                        </p:tgtEl>
                                        <p:attrNameLst>
                                          <p:attrName>style.visibility</p:attrName>
                                        </p:attrNameLst>
                                      </p:cBhvr>
                                      <p:to>
                                        <p:strVal val="visible"/>
                                      </p:to>
                                    </p:set>
                                    <p:animEffect transition="in" filter="fade">
                                      <p:cBhvr>
                                        <p:cTn id="35" dur="500"/>
                                        <p:tgtEl>
                                          <p:spTgt spid="17"/>
                                        </p:tgtEl>
                                      </p:cBhvr>
                                    </p:animEffect>
                                  </p:childTnLst>
                                </p:cTn>
                              </p:par>
                            </p:childTnLst>
                          </p:cTn>
                        </p:par>
                      </p:childTnLst>
                    </p:cTn>
                  </p:par>
                  <p:par>
                    <p:cTn id="36" fill="hold">
                      <p:stCondLst>
                        <p:cond delay="indefinite"/>
                      </p:stCondLst>
                      <p:childTnLst>
                        <p:par>
                          <p:cTn id="37" fill="hold">
                            <p:stCondLst>
                              <p:cond delay="0"/>
                            </p:stCondLst>
                            <p:childTnLst>
                              <p:par>
                                <p:cTn id="38" presetID="14" presetClass="entr" presetSubtype="10" repeatCount="indefinite" fill="hold" grpId="0" nodeType="clickEffect">
                                  <p:stCondLst>
                                    <p:cond delay="0"/>
                                  </p:stCondLst>
                                  <p:endCondLst>
                                    <p:cond evt="onNext" delay="0">
                                      <p:tgtEl>
                                        <p:sldTgt/>
                                      </p:tgtEl>
                                    </p:cond>
                                  </p:endCondLst>
                                  <p:childTnLst>
                                    <p:set>
                                      <p:cBhvr>
                                        <p:cTn id="39" dur="1" fill="hold">
                                          <p:stCondLst>
                                            <p:cond delay="0"/>
                                          </p:stCondLst>
                                        </p:cTn>
                                        <p:tgtEl>
                                          <p:spTgt spid="78"/>
                                        </p:tgtEl>
                                        <p:attrNameLst>
                                          <p:attrName>style.visibility</p:attrName>
                                        </p:attrNameLst>
                                      </p:cBhvr>
                                      <p:to>
                                        <p:strVal val="visible"/>
                                      </p:to>
                                    </p:set>
                                    <p:animEffect transition="in" filter="randombar(horizontal)">
                                      <p:cBhvr>
                                        <p:cTn id="40" dur="500"/>
                                        <p:tgtEl>
                                          <p:spTgt spid="78"/>
                                        </p:tgtEl>
                                      </p:cBhvr>
                                    </p:animEffect>
                                  </p:childTnLst>
                                </p:cTn>
                              </p:par>
                              <p:par>
                                <p:cTn id="41" presetID="14" presetClass="entr" presetSubtype="10" repeatCount="indefinite" fill="hold" grpId="0" nodeType="withEffect">
                                  <p:stCondLst>
                                    <p:cond delay="0"/>
                                  </p:stCondLst>
                                  <p:endCondLst>
                                    <p:cond evt="onNext" delay="0">
                                      <p:tgtEl>
                                        <p:sldTgt/>
                                      </p:tgtEl>
                                    </p:cond>
                                  </p:endCondLst>
                                  <p:childTnLst>
                                    <p:set>
                                      <p:cBhvr>
                                        <p:cTn id="42" dur="1" fill="hold">
                                          <p:stCondLst>
                                            <p:cond delay="0"/>
                                          </p:stCondLst>
                                        </p:cTn>
                                        <p:tgtEl>
                                          <p:spTgt spid="79"/>
                                        </p:tgtEl>
                                        <p:attrNameLst>
                                          <p:attrName>style.visibility</p:attrName>
                                        </p:attrNameLst>
                                      </p:cBhvr>
                                      <p:to>
                                        <p:strVal val="visible"/>
                                      </p:to>
                                    </p:set>
                                    <p:animEffect transition="in" filter="randombar(horizontal)">
                                      <p:cBhvr>
                                        <p:cTn id="43" dur="500"/>
                                        <p:tgtEl>
                                          <p:spTgt spid="79"/>
                                        </p:tgtEl>
                                      </p:cBhvr>
                                    </p:animEffect>
                                  </p:childTnLst>
                                </p:cTn>
                              </p:par>
                              <p:par>
                                <p:cTn id="44" presetID="14" presetClass="entr" presetSubtype="10" repeatCount="indefinite" fill="hold" grpId="0" nodeType="withEffect">
                                  <p:stCondLst>
                                    <p:cond delay="0"/>
                                  </p:stCondLst>
                                  <p:endCondLst>
                                    <p:cond evt="onNext" delay="0">
                                      <p:tgtEl>
                                        <p:sldTgt/>
                                      </p:tgtEl>
                                    </p:cond>
                                  </p:endCondLst>
                                  <p:childTnLst>
                                    <p:set>
                                      <p:cBhvr>
                                        <p:cTn id="45" dur="1" fill="hold">
                                          <p:stCondLst>
                                            <p:cond delay="0"/>
                                          </p:stCondLst>
                                        </p:cTn>
                                        <p:tgtEl>
                                          <p:spTgt spid="26"/>
                                        </p:tgtEl>
                                        <p:attrNameLst>
                                          <p:attrName>style.visibility</p:attrName>
                                        </p:attrNameLst>
                                      </p:cBhvr>
                                      <p:to>
                                        <p:strVal val="visible"/>
                                      </p:to>
                                    </p:set>
                                    <p:animEffect transition="in" filter="randombar(horizontal)">
                                      <p:cBhvr>
                                        <p:cTn id="46" dur="500"/>
                                        <p:tgtEl>
                                          <p:spTgt spid="26"/>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repeatCount="indefinite" fill="hold" grpId="0" nodeType="clickEffect">
                                  <p:stCondLst>
                                    <p:cond delay="0"/>
                                  </p:stCondLst>
                                  <p:endCondLst>
                                    <p:cond evt="onNext" delay="0">
                                      <p:tgtEl>
                                        <p:sldTgt/>
                                      </p:tgtEl>
                                    </p:cond>
                                  </p:endCondLst>
                                  <p:childTnLst>
                                    <p:set>
                                      <p:cBhvr>
                                        <p:cTn id="50" dur="1" fill="hold">
                                          <p:stCondLst>
                                            <p:cond delay="0"/>
                                          </p:stCondLst>
                                        </p:cTn>
                                        <p:tgtEl>
                                          <p:spTgt spid="44"/>
                                        </p:tgtEl>
                                        <p:attrNameLst>
                                          <p:attrName>style.visibility</p:attrName>
                                        </p:attrNameLst>
                                      </p:cBhvr>
                                      <p:to>
                                        <p:strVal val="visible"/>
                                      </p:to>
                                    </p:set>
                                    <p:animEffect transition="in" filter="fade">
                                      <p:cBhvr>
                                        <p:cTn id="51" dur="500"/>
                                        <p:tgtEl>
                                          <p:spTgt spid="44"/>
                                        </p:tgtEl>
                                      </p:cBhvr>
                                    </p:animEffect>
                                  </p:childTnLst>
                                </p:cTn>
                              </p:par>
                              <p:par>
                                <p:cTn id="52" presetID="10" presetClass="entr" presetSubtype="0" repeatCount="indefinite" fill="hold" grpId="0" nodeType="withEffect">
                                  <p:stCondLst>
                                    <p:cond delay="0"/>
                                  </p:stCondLst>
                                  <p:endCondLst>
                                    <p:cond evt="onNext" delay="0">
                                      <p:tgtEl>
                                        <p:sldTgt/>
                                      </p:tgtEl>
                                    </p:cond>
                                  </p:endCondLst>
                                  <p:childTnLst>
                                    <p:set>
                                      <p:cBhvr>
                                        <p:cTn id="53" dur="1" fill="hold">
                                          <p:stCondLst>
                                            <p:cond delay="0"/>
                                          </p:stCondLst>
                                        </p:cTn>
                                        <p:tgtEl>
                                          <p:spTgt spid="28"/>
                                        </p:tgtEl>
                                        <p:attrNameLst>
                                          <p:attrName>style.visibility</p:attrName>
                                        </p:attrNameLst>
                                      </p:cBhvr>
                                      <p:to>
                                        <p:strVal val="visible"/>
                                      </p:to>
                                    </p:set>
                                    <p:animEffect transition="in" filter="fade">
                                      <p:cBhvr>
                                        <p:cTn id="54" dur="500"/>
                                        <p:tgtEl>
                                          <p:spTgt spid="28"/>
                                        </p:tgtEl>
                                      </p:cBhvr>
                                    </p:animEffect>
                                  </p:childTnLst>
                                </p:cTn>
                              </p:par>
                              <p:par>
                                <p:cTn id="55" presetID="10" presetClass="entr" presetSubtype="0" repeatCount="indefinite" fill="hold" grpId="0" nodeType="withEffect">
                                  <p:stCondLst>
                                    <p:cond delay="0"/>
                                  </p:stCondLst>
                                  <p:endCondLst>
                                    <p:cond evt="onNext" delay="0">
                                      <p:tgtEl>
                                        <p:sldTgt/>
                                      </p:tgtEl>
                                    </p:cond>
                                  </p:endCondLst>
                                  <p:childTnLst>
                                    <p:set>
                                      <p:cBhvr>
                                        <p:cTn id="56" dur="1" fill="hold">
                                          <p:stCondLst>
                                            <p:cond delay="0"/>
                                          </p:stCondLst>
                                        </p:cTn>
                                        <p:tgtEl>
                                          <p:spTgt spid="39"/>
                                        </p:tgtEl>
                                        <p:attrNameLst>
                                          <p:attrName>style.visibility</p:attrName>
                                        </p:attrNameLst>
                                      </p:cBhvr>
                                      <p:to>
                                        <p:strVal val="visible"/>
                                      </p:to>
                                    </p:set>
                                    <p:animEffect transition="in" filter="fade">
                                      <p:cBhvr>
                                        <p:cTn id="57"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6" grpId="0" animBg="1"/>
      <p:bldP spid="27" grpId="0" animBg="1"/>
      <p:bldP spid="28" grpId="0" animBg="1"/>
      <p:bldP spid="29" grpId="0" animBg="1"/>
      <p:bldP spid="39" grpId="0" animBg="1"/>
      <p:bldP spid="40" grpId="0" animBg="1"/>
      <p:bldP spid="41" grpId="0" animBg="1"/>
      <p:bldP spid="42" grpId="0" animBg="1"/>
      <p:bldP spid="43" grpId="0" animBg="1"/>
      <p:bldP spid="44" grpId="0" animBg="1"/>
      <p:bldP spid="45" grpId="0" animBg="1"/>
      <p:bldP spid="46" grpId="0" animBg="1"/>
      <p:bldP spid="78" grpId="0" animBg="1"/>
      <p:bldP spid="7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Bat Algorithm (BA) </a:t>
            </a:r>
            <a:r>
              <a:rPr kumimoji="1" lang="en-US" altLang="ja-JP" sz="4000" b="0" dirty="0" smtClean="0"/>
              <a:t>[X. S. Yang, 2010]</a:t>
            </a:r>
            <a:endParaRPr kumimoji="1" lang="ja-JP" altLang="en-US" b="0" dirty="0"/>
          </a:p>
        </p:txBody>
      </p:sp>
      <p:sp>
        <p:nvSpPr>
          <p:cNvPr id="77" name="テキスト ボックス 76"/>
          <p:cNvSpPr txBox="1"/>
          <p:nvPr/>
        </p:nvSpPr>
        <p:spPr>
          <a:xfrm>
            <a:off x="10787449" y="568411"/>
            <a:ext cx="1260389" cy="461665"/>
          </a:xfrm>
          <a:prstGeom prst="rect">
            <a:avLst/>
          </a:prstGeom>
          <a:noFill/>
        </p:spPr>
        <p:txBody>
          <a:bodyPr wrap="square" rtlCol="0">
            <a:spAutoFit/>
          </a:bodyPr>
          <a:lstStyle/>
          <a:p>
            <a:pPr algn="r"/>
            <a:r>
              <a:rPr kumimoji="1" lang="en-US" altLang="ja-JP" sz="2400" b="1" dirty="0" smtClean="0"/>
              <a:t>4</a:t>
            </a:r>
            <a:endParaRPr kumimoji="1" lang="ja-JP" altLang="en-US" sz="2400" b="1" dirty="0"/>
          </a:p>
        </p:txBody>
      </p:sp>
      <p:graphicFrame>
        <p:nvGraphicFramePr>
          <p:cNvPr id="80" name="コンテンツ プレースホルダー 4"/>
          <p:cNvGraphicFramePr>
            <a:graphicFrameLocks/>
          </p:cNvGraphicFramePr>
          <p:nvPr>
            <p:extLst>
              <p:ext uri="{D42A27DB-BD31-4B8C-83A1-F6EECF244321}">
                <p14:modId xmlns:p14="http://schemas.microsoft.com/office/powerpoint/2010/main" val="412421827"/>
              </p:ext>
            </p:extLst>
          </p:nvPr>
        </p:nvGraphicFramePr>
        <p:xfrm>
          <a:off x="243175" y="2131164"/>
          <a:ext cx="4879970" cy="43561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コンテンツ プレースホルダー 7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415945" y="2131164"/>
            <a:ext cx="4951374" cy="3713531"/>
          </a:xfrm>
          <a:prstGeom prst="rect">
            <a:avLst/>
          </a:prstGeom>
        </p:spPr>
      </p:pic>
      <mc:AlternateContent xmlns:mc="http://schemas.openxmlformats.org/markup-compatibility/2006" xmlns:a14="http://schemas.microsoft.com/office/drawing/2010/main">
        <mc:Choice Requires="a14">
          <p:sp>
            <p:nvSpPr>
              <p:cNvPr id="13" name="テキスト ボックス 12"/>
              <p:cNvSpPr txBox="1"/>
              <p:nvPr/>
            </p:nvSpPr>
            <p:spPr>
              <a:xfrm>
                <a:off x="8250195" y="3817785"/>
                <a:ext cx="304699"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m:t>
                          </m:r>
                        </m:sub>
                      </m:sSub>
                    </m:oMath>
                  </m:oMathPara>
                </a14:m>
                <a:endParaRPr kumimoji="1" lang="ja-JP" altLang="en-US" sz="2000" dirty="0"/>
              </a:p>
            </p:txBody>
          </p:sp>
        </mc:Choice>
        <mc:Fallback xmlns="">
          <p:sp>
            <p:nvSpPr>
              <p:cNvPr id="13" name="テキスト ボックス 12"/>
              <p:cNvSpPr txBox="1">
                <a:spLocks noRot="1" noChangeAspect="1" noMove="1" noResize="1" noEditPoints="1" noAdjustHandles="1" noChangeArrowheads="1" noChangeShapeType="1" noTextEdit="1"/>
              </p:cNvSpPr>
              <p:nvPr/>
            </p:nvSpPr>
            <p:spPr>
              <a:xfrm>
                <a:off x="8250195" y="3817785"/>
                <a:ext cx="304699" cy="307777"/>
              </a:xfrm>
              <a:prstGeom prst="rect">
                <a:avLst/>
              </a:prstGeom>
              <a:blipFill>
                <a:blip r:embed="rId9"/>
                <a:stretch>
                  <a:fillRect l="-8000" r="-2000" b="-13725"/>
                </a:stretch>
              </a:blipFill>
            </p:spPr>
            <p:txBody>
              <a:bodyPr/>
              <a:lstStyle/>
              <a:p>
                <a:r>
                  <a:rPr lang="ja-JP" altLang="en-US">
                    <a:noFill/>
                  </a:rPr>
                  <a:t> </a:t>
                </a:r>
              </a:p>
            </p:txBody>
          </p:sp>
        </mc:Fallback>
      </mc:AlternateContent>
      <p:sp>
        <p:nvSpPr>
          <p:cNvPr id="14" name="楕円 13"/>
          <p:cNvSpPr/>
          <p:nvPr/>
        </p:nvSpPr>
        <p:spPr>
          <a:xfrm>
            <a:off x="7990702" y="3715267"/>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5" name="テキスト ボックス 14"/>
              <p:cNvSpPr txBox="1"/>
              <p:nvPr/>
            </p:nvSpPr>
            <p:spPr>
              <a:xfrm>
                <a:off x="8382001" y="3022831"/>
                <a:ext cx="317972"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1</m:t>
                          </m:r>
                        </m:sub>
                      </m:sSub>
                    </m:oMath>
                  </m:oMathPara>
                </a14:m>
                <a:endParaRPr kumimoji="1" lang="ja-JP" altLang="en-US" sz="2000" dirty="0"/>
              </a:p>
            </p:txBody>
          </p:sp>
        </mc:Choice>
        <mc:Fallback xmlns="">
          <p:sp>
            <p:nvSpPr>
              <p:cNvPr id="15" name="テキスト ボックス 14"/>
              <p:cNvSpPr txBox="1">
                <a:spLocks noRot="1" noChangeAspect="1" noMove="1" noResize="1" noEditPoints="1" noAdjustHandles="1" noChangeArrowheads="1" noChangeShapeType="1" noTextEdit="1"/>
              </p:cNvSpPr>
              <p:nvPr/>
            </p:nvSpPr>
            <p:spPr>
              <a:xfrm>
                <a:off x="8382001" y="3022831"/>
                <a:ext cx="317972" cy="307777"/>
              </a:xfrm>
              <a:prstGeom prst="rect">
                <a:avLst/>
              </a:prstGeom>
              <a:blipFill>
                <a:blip r:embed="rId10"/>
                <a:stretch>
                  <a:fillRect l="-7692" r="-5769" b="-20000"/>
                </a:stretch>
              </a:blipFill>
            </p:spPr>
            <p:txBody>
              <a:bodyPr/>
              <a:lstStyle/>
              <a:p>
                <a:r>
                  <a:rPr lang="ja-JP" altLang="en-US">
                    <a:noFill/>
                  </a:rPr>
                  <a:t> </a:t>
                </a:r>
              </a:p>
            </p:txBody>
          </p:sp>
        </mc:Fallback>
      </mc:AlternateContent>
      <p:sp>
        <p:nvSpPr>
          <p:cNvPr id="18" name="楕円 17"/>
          <p:cNvSpPr/>
          <p:nvPr/>
        </p:nvSpPr>
        <p:spPr>
          <a:xfrm>
            <a:off x="8188774" y="4011139"/>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楕円 19"/>
          <p:cNvSpPr/>
          <p:nvPr/>
        </p:nvSpPr>
        <p:spPr>
          <a:xfrm>
            <a:off x="8168270" y="3297400"/>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p:cNvSpPr/>
          <p:nvPr/>
        </p:nvSpPr>
        <p:spPr>
          <a:xfrm>
            <a:off x="7701447" y="3405400"/>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楕円 24"/>
          <p:cNvSpPr/>
          <p:nvPr/>
        </p:nvSpPr>
        <p:spPr>
          <a:xfrm>
            <a:off x="8402596" y="4213656"/>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3" name="テキスト ボックス 32"/>
              <p:cNvSpPr txBox="1"/>
              <p:nvPr/>
            </p:nvSpPr>
            <p:spPr>
              <a:xfrm>
                <a:off x="7362913" y="3297400"/>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3</m:t>
                          </m:r>
                        </m:sub>
                      </m:sSub>
                    </m:oMath>
                  </m:oMathPara>
                </a14:m>
                <a:endParaRPr kumimoji="1" lang="ja-JP" altLang="en-US" sz="2000" dirty="0"/>
              </a:p>
            </p:txBody>
          </p:sp>
        </mc:Choice>
        <mc:Fallback xmlns="">
          <p:sp>
            <p:nvSpPr>
              <p:cNvPr id="33" name="テキスト ボックス 32"/>
              <p:cNvSpPr txBox="1">
                <a:spLocks noRot="1" noChangeAspect="1" noMove="1" noResize="1" noEditPoints="1" noAdjustHandles="1" noChangeArrowheads="1" noChangeShapeType="1" noTextEdit="1"/>
              </p:cNvSpPr>
              <p:nvPr/>
            </p:nvSpPr>
            <p:spPr>
              <a:xfrm>
                <a:off x="7362913" y="3297400"/>
                <a:ext cx="323935" cy="307777"/>
              </a:xfrm>
              <a:prstGeom prst="rect">
                <a:avLst/>
              </a:prstGeom>
              <a:blipFill>
                <a:blip r:embed="rId11"/>
                <a:stretch>
                  <a:fillRect l="-9434" r="-5660"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4" name="テキスト ボックス 33"/>
              <p:cNvSpPr txBox="1"/>
              <p:nvPr/>
            </p:nvSpPr>
            <p:spPr>
              <a:xfrm>
                <a:off x="8536771" y="3974803"/>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5</m:t>
                          </m:r>
                        </m:sub>
                      </m:sSub>
                    </m:oMath>
                  </m:oMathPara>
                </a14:m>
                <a:endParaRPr kumimoji="1" lang="ja-JP" altLang="en-US" sz="2000" dirty="0"/>
              </a:p>
            </p:txBody>
          </p:sp>
        </mc:Choice>
        <mc:Fallback xmlns="">
          <p:sp>
            <p:nvSpPr>
              <p:cNvPr id="34" name="テキスト ボックス 33"/>
              <p:cNvSpPr txBox="1">
                <a:spLocks noRot="1" noChangeAspect="1" noMove="1" noResize="1" noEditPoints="1" noAdjustHandles="1" noChangeArrowheads="1" noChangeShapeType="1" noTextEdit="1"/>
              </p:cNvSpPr>
              <p:nvPr/>
            </p:nvSpPr>
            <p:spPr>
              <a:xfrm>
                <a:off x="8536771" y="3974803"/>
                <a:ext cx="323935" cy="307777"/>
              </a:xfrm>
              <a:prstGeom prst="rect">
                <a:avLst/>
              </a:prstGeom>
              <a:blipFill>
                <a:blip r:embed="rId12"/>
                <a:stretch>
                  <a:fillRect l="-7407" r="-5556" b="-196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テキスト ボックス 34"/>
              <p:cNvSpPr txBox="1"/>
              <p:nvPr/>
            </p:nvSpPr>
            <p:spPr>
              <a:xfrm>
                <a:off x="8279392" y="3563771"/>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4</m:t>
                          </m:r>
                        </m:sub>
                      </m:sSub>
                    </m:oMath>
                  </m:oMathPara>
                </a14:m>
                <a:endParaRPr kumimoji="1" lang="ja-JP" altLang="en-US" sz="2000" dirty="0"/>
              </a:p>
            </p:txBody>
          </p:sp>
        </mc:Choice>
        <mc:Fallback xmlns="">
          <p:sp>
            <p:nvSpPr>
              <p:cNvPr id="35" name="テキスト ボックス 34"/>
              <p:cNvSpPr txBox="1">
                <a:spLocks noRot="1" noChangeAspect="1" noMove="1" noResize="1" noEditPoints="1" noAdjustHandles="1" noChangeArrowheads="1" noChangeShapeType="1" noTextEdit="1"/>
              </p:cNvSpPr>
              <p:nvPr/>
            </p:nvSpPr>
            <p:spPr>
              <a:xfrm>
                <a:off x="8279392" y="3563771"/>
                <a:ext cx="323935" cy="307777"/>
              </a:xfrm>
              <a:prstGeom prst="rect">
                <a:avLst/>
              </a:prstGeom>
              <a:blipFill>
                <a:blip r:embed="rId13"/>
                <a:stretch>
                  <a:fillRect l="-7547" r="-5660"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6" name="テキスト ボックス 35"/>
              <p:cNvSpPr txBox="1"/>
              <p:nvPr/>
            </p:nvSpPr>
            <p:spPr>
              <a:xfrm>
                <a:off x="7623268" y="3617751"/>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2</m:t>
                          </m:r>
                        </m:sub>
                      </m:sSub>
                    </m:oMath>
                  </m:oMathPara>
                </a14:m>
                <a:endParaRPr kumimoji="1" lang="ja-JP" altLang="en-US" sz="2000" dirty="0"/>
              </a:p>
            </p:txBody>
          </p:sp>
        </mc:Choice>
        <mc:Fallback xmlns="">
          <p:sp>
            <p:nvSpPr>
              <p:cNvPr id="36" name="テキスト ボックス 35"/>
              <p:cNvSpPr txBox="1">
                <a:spLocks noRot="1" noChangeAspect="1" noMove="1" noResize="1" noEditPoints="1" noAdjustHandles="1" noChangeArrowheads="1" noChangeShapeType="1" noTextEdit="1"/>
              </p:cNvSpPr>
              <p:nvPr/>
            </p:nvSpPr>
            <p:spPr>
              <a:xfrm>
                <a:off x="7623268" y="3617751"/>
                <a:ext cx="323935" cy="307777"/>
              </a:xfrm>
              <a:prstGeom prst="rect">
                <a:avLst/>
              </a:prstGeom>
              <a:blipFill>
                <a:blip r:embed="rId14"/>
                <a:stretch>
                  <a:fillRect l="-9434" r="-5660" b="-19608"/>
                </a:stretch>
              </a:blipFill>
            </p:spPr>
            <p:txBody>
              <a:bodyPr/>
              <a:lstStyle/>
              <a:p>
                <a:r>
                  <a:rPr lang="ja-JP" altLang="en-US">
                    <a:noFill/>
                  </a:rPr>
                  <a:t> </a:t>
                </a:r>
              </a:p>
            </p:txBody>
          </p:sp>
        </mc:Fallback>
      </mc:AlternateContent>
      <p:sp>
        <p:nvSpPr>
          <p:cNvPr id="37" name="楕円 36"/>
          <p:cNvSpPr/>
          <p:nvPr/>
        </p:nvSpPr>
        <p:spPr>
          <a:xfrm>
            <a:off x="7775145" y="4015038"/>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コンテンツ プレースホルダー 2"/>
          <p:cNvSpPr>
            <a:spLocks noGrp="1"/>
          </p:cNvSpPr>
          <p:nvPr>
            <p:ph idx="1"/>
          </p:nvPr>
        </p:nvSpPr>
        <p:spPr>
          <a:xfrm>
            <a:off x="243175" y="1367755"/>
            <a:ext cx="11627257" cy="614197"/>
          </a:xfrm>
        </p:spPr>
        <p:txBody>
          <a:bodyPr/>
          <a:lstStyle/>
          <a:p>
            <a:r>
              <a:rPr lang="en-US" altLang="ja-JP" sz="2400" dirty="0" smtClean="0"/>
              <a:t>Capability </a:t>
            </a:r>
            <a:r>
              <a:rPr lang="en-US" altLang="ja-JP" sz="2400" dirty="0"/>
              <a:t>of adjusting </a:t>
            </a:r>
            <a:r>
              <a:rPr lang="en-US" altLang="ja-JP" sz="2400" b="1" dirty="0">
                <a:solidFill>
                  <a:srgbClr val="DED900"/>
                </a:solidFill>
              </a:rPr>
              <a:t>exploitation &amp; exploration </a:t>
            </a:r>
            <a:r>
              <a:rPr lang="en-US" altLang="ja-JP" sz="2400" dirty="0"/>
              <a:t>by the bat behavior</a:t>
            </a:r>
          </a:p>
        </p:txBody>
      </p:sp>
    </p:spTree>
    <p:extLst>
      <p:ext uri="{BB962C8B-B14F-4D97-AF65-F5344CB8AC3E}">
        <p14:creationId xmlns:p14="http://schemas.microsoft.com/office/powerpoint/2010/main" val="351167755"/>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1746.532"/>
  <p:tag name="LATEXADDIN" val="\documentclass{article}&#10;\usepackage{amsmath}&#10;\pagestyle{empty}&#10;\begin{document}&#10;\[&#10;x_{rnd_i}=x_{lb}+(x_{ub}-x_{lb}) \times rand&#10;\]&#10;&#10;\end{document}"/>
  <p:tag name="IGUANATEXSIZE" val="20"/>
  <p:tag name="IGUANATEXCURSOR" val="91"/>
  <p:tag name="TRANSPARENCY" val="True"/>
  <p:tag name="FILENAME" val=""/>
  <p:tag name="LATEXENGINEID" val="0"/>
  <p:tag name="TEMPFOLDER" val="c:\temp\"/>
  <p:tag name="LATEXFORMHEIGHT" val="312"/>
  <p:tag name="LATEXFORMWIDTH" val="384"/>
  <p:tag name="LATEXFORMWRAP" val="True"/>
  <p:tag name="BITMAPVECTOR" val="0"/>
</p:tagLst>
</file>

<file path=ppt/tags/tag10.xml><?xml version="1.0" encoding="utf-8"?>
<p:tagLst xmlns:a="http://schemas.openxmlformats.org/drawingml/2006/main" xmlns:r="http://schemas.openxmlformats.org/officeDocument/2006/relationships" xmlns:p="http://schemas.openxmlformats.org/presentationml/2006/main">
  <p:tag name="OUTPUTDPI" val="1200"/>
  <p:tag name="ORIGINALHEIGHT" val="3051.368"/>
  <p:tag name="ORIGINALWIDTH" val="4294.713"/>
  <p:tag name="LATEXADDIN" val="\documentclass{article}&#10;\usepackage{amsmath}&#10;\usepackage{algorithm}&#10;\usepackage{algorithmic}&#10;\pagestyle{empty}&#10;&#10;\begin{document}&#10;\begin{algorithm}[t]&#10;\caption{Bat Algorithm with Dynamic Niche Radius (DNRBA)}&#10;\label{code:dnrba}&#10;\begin{algorithmic}[3]&#10;\REQUIRE Objective\ Function\ $F(x)$&#10;\STATE Initialize Population $x_i(i=1,2,..., N)$ and $v_i$\\&#10;\STATE Define frequency $f_i$ at location $x_i$ &#10;\STATE Initialize pulse rates $r_i$, and loudness $A_i$&#10;\WHILE{($t &lt;$ Max number of iterations)}&#10;\STATE Calculate Dynamic Niche Radius &#10;\FOR{i=1 to N}&#10;\STATE Generate a new solution $x_i$ and velocity $v_i$ &#10;\IF{($rand&gt;r_i$)}&#10;\STATE Generate a new solution $x_{loc}$ around a global best solution $x_i$ &#10;% \ELSE&#10;% \STATE Continue&#10;\ENDIF&#10;\STATE Generate a new solution $x_{rnd}$ randomly &#10;\IF{($rand&lt;A_i \&amp; \min (F(x_i), F(x_{loc}), F(x_{rnd})&lt;F(x_{i*})$)}&#10;\STATE Accept the new solution, and update pulse rate $r_i$ \\ \&amp; loudness $A_i$   &#10;\ENDIF&#10;\STATE Evaluate all bats and select a best solution $x_*$ in the current solutions&#10;\ENDFOR&#10;\ENDWHILE&#10;\end{algorithmic}&#10;\end{algorithm}&#10;\end{document}"/>
  <p:tag name="IGUANATEXSIZE" val="20"/>
  <p:tag name="IGUANATEXCURSOR" val="532"/>
  <p:tag name="TRANSPARENCY" val="True"/>
  <p:tag name="FILENAME" val=""/>
  <p:tag name="LATEXENGINEID" val="0"/>
  <p:tag name="TEMPFOLDER" val=".\"/>
  <p:tag name="LATEXFORMHEIGHT" val="312"/>
  <p:tag name="LATEXFORMWIDTH" val="384"/>
  <p:tag name="LATEXFORMWRAP" val="True"/>
  <p:tag name="BITMAPVECTOR" val="0"/>
</p:tagLst>
</file>

<file path=ppt/tags/tag2.xml><?xml version="1.0" encoding="utf-8"?>
<p:tagLst xmlns:a="http://schemas.openxmlformats.org/drawingml/2006/main" xmlns:r="http://schemas.openxmlformats.org/officeDocument/2006/relationships" xmlns:p="http://schemas.openxmlformats.org/presentationml/2006/main">
  <p:tag name="OUTPUTDPI" val="1200"/>
  <p:tag name="ORIGINALHEIGHT" val="109.4863"/>
  <p:tag name="ORIGINALWIDTH" val="632.9208"/>
  <p:tag name="LATEXADDIN" val="\documentclass{article}&#10;\usepackage{amsmath}&#10;\pagestyle{empty}&#10;\begin{document}&#10;\[&#10;\alpha=\gamma=0.9&#10;\]&#10;\end{document}"/>
  <p:tag name="IGUANATEXSIZE" val="12"/>
  <p:tag name="IGUANATEXCURSOR" val="100"/>
  <p:tag name="TRANSPARENCY" val="True"/>
  <p:tag name="FILENAME" val=""/>
  <p:tag name="LATEXENGINEID" val="0"/>
  <p:tag name="TEMPFOLDER" val="c:\temp\"/>
  <p:tag name="LATEXFORMHEIGHT" val="312"/>
  <p:tag name="LATEXFORMWIDTH" val="384"/>
  <p:tag name="LATEXFORMWRAP" val="True"/>
  <p:tag name="BITMAPVECTOR" val="0"/>
</p:tagLst>
</file>

<file path=ppt/tags/tag3.xml><?xml version="1.0" encoding="utf-8"?>
<p:tagLst xmlns:a="http://schemas.openxmlformats.org/drawingml/2006/main" xmlns:r="http://schemas.openxmlformats.org/officeDocument/2006/relationships" xmlns:p="http://schemas.openxmlformats.org/presentationml/2006/main">
  <p:tag name="OUTPUTDPI" val="1200"/>
  <p:tag name="ORIGINALHEIGHT" val="146.2317"/>
  <p:tag name="ORIGINALWIDTH" val="1568.054"/>
  <p:tag name="LATEXADDIN" val="\documentclass{article}&#10;\usepackage{amsmath}&#10;\pagestyle{empty}&#10;\begin{document}&#10;\[&#10;v_i^{t+1}=v_i^t+(x_*-x_i^t)\times rand&#10;\]&#10;&#10;\end{document}"/>
  <p:tag name="IGUANATEXSIZE" val="20"/>
  <p:tag name="IGUANATEXCURSOR" val="117"/>
  <p:tag name="TRANSPARENCY" val="True"/>
  <p:tag name="FILENAME" val=""/>
  <p:tag name="LATEXENGINEID" val="0"/>
  <p:tag name="TEMPFOLDER" val="c:\temp\"/>
  <p:tag name="LATEXFORMHEIGHT" val="312"/>
  <p:tag name="LATEXFORMWIDTH" val="384"/>
  <p:tag name="LATEXFORMWRAP" val="True"/>
  <p:tag name="BITMAPVECTOR" val="0"/>
</p:tagLst>
</file>

<file path=ppt/tags/tag4.xml><?xml version="1.0" encoding="utf-8"?>
<p:tagLst xmlns:a="http://schemas.openxmlformats.org/drawingml/2006/main" xmlns:r="http://schemas.openxmlformats.org/officeDocument/2006/relationships" xmlns:p="http://schemas.openxmlformats.org/presentationml/2006/main">
  <p:tag name="OUTPUTDPI" val="1200"/>
  <p:tag name="ORIGINALHEIGHT" val="146.2317"/>
  <p:tag name="ORIGINALWIDTH" val="890.8887"/>
  <p:tag name="LATEXADDIN" val="\documentclass{article}&#10;\usepackage{amsmath}&#10;\pagestyle{empty}&#10;\begin{document}&#10;\[&#10;x_i^{t+1}=x_i^t+v_i^{t+1}&#10;\]&#10;&#10;\end{document}"/>
  <p:tag name="IGUANATEXSIZE" val="20"/>
  <p:tag name="IGUANATEXCURSOR" val="107"/>
  <p:tag name="TRANSPARENCY" val="True"/>
  <p:tag name="FILENAME" val=""/>
  <p:tag name="LATEXENGINEID" val="0"/>
  <p:tag name="TEMPFOLDER" val="c:\temp\"/>
  <p:tag name="LATEXFORMHEIGHT" val="312"/>
  <p:tag name="LATEXFORMWIDTH" val="384"/>
  <p:tag name="LATEXFORMWRAP" val="True"/>
  <p:tag name="BITMAPVECTOR" val="0"/>
</p:tagLst>
</file>

<file path=ppt/tags/tag5.xml><?xml version="1.0" encoding="utf-8"?>
<p:tagLst xmlns:a="http://schemas.openxmlformats.org/drawingml/2006/main" xmlns:r="http://schemas.openxmlformats.org/officeDocument/2006/relationships" xmlns:p="http://schemas.openxmlformats.org/presentationml/2006/main">
  <p:tag name="OUTPUTDPI" val="1200"/>
  <p:tag name="ORIGINALHEIGHT" val="137.9828"/>
  <p:tag name="ORIGINALWIDTH" val="863.1422"/>
  <p:tag name="LATEXADDIN" val="\documentclass{article}&#10;\usepackage{amsmath}&#10;\pagestyle{empty}&#10;\begin{document}&#10;\[&#10;x_{loc_i}=x_{*}+\epsilon A^t&#10;\]&#10;\end{document}"/>
  <p:tag name="IGUANATEXSIZE" val="20"/>
  <p:tag name="IGUANATEXCURSOR" val="91"/>
  <p:tag name="TRANSPARENCY" val="True"/>
  <p:tag name="FILENAME" val=""/>
  <p:tag name="LATEXENGINEID" val="0"/>
  <p:tag name="TEMPFOLDER" val="c:\temp\"/>
  <p:tag name="LATEXFORMHEIGHT" val="312"/>
  <p:tag name="LATEXFORMWIDTH" val="384"/>
  <p:tag name="LATEXFORMWRAP" val="True"/>
  <p:tag name="BITMAPVECTOR" val="0"/>
</p:tagLst>
</file>

<file path=ppt/tags/tag6.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1746.532"/>
  <p:tag name="LATEXADDIN" val="\documentclass{article}&#10;\usepackage{amsmath}&#10;\pagestyle{empty}&#10;\begin{document}&#10;\[&#10;x_{rnd_i}=x_{lb}+(x_{ub}-x_{lb}) \times rand&#10;\]&#10;&#10;\end{document}"/>
  <p:tag name="IGUANATEXSIZE" val="20"/>
  <p:tag name="IGUANATEXCURSOR" val="91"/>
  <p:tag name="TRANSPARENCY" val="True"/>
  <p:tag name="FILENAME" val=""/>
  <p:tag name="LATEXENGINEID" val="0"/>
  <p:tag name="TEMPFOLDER" val="c:\temp\"/>
  <p:tag name="LATEXFORMHEIGHT" val="312"/>
  <p:tag name="LATEXFORMWIDTH" val="384"/>
  <p:tag name="LATEXFORMWRAP" val="True"/>
  <p:tag name="BITMAPVECTOR" val="0"/>
</p:tagLst>
</file>

<file path=ppt/tags/tag7.xml><?xml version="1.0" encoding="utf-8"?>
<p:tagLst xmlns:a="http://schemas.openxmlformats.org/drawingml/2006/main" xmlns:r="http://schemas.openxmlformats.org/officeDocument/2006/relationships" xmlns:p="http://schemas.openxmlformats.org/presentationml/2006/main">
  <p:tag name="OUTPUTDPI" val="1200"/>
  <p:tag name="ORIGINALHEIGHT" val="146.2317"/>
  <p:tag name="ORIGINALWIDTH" val="1267.342"/>
  <p:tag name="LATEXADDIN" val="\documentclass{article}&#10;\usepackage{amsmath}&#10;\pagestyle{empty}&#10;\begin{document}&#10;&#10;\[&#10;r_i^{t+1}=r_i^t[1-exp(- \gamma t)]&#10;\]&#10;&#10;\end{document}"/>
  <p:tag name="IGUANATEXSIZE" val="20"/>
  <p:tag name="IGUANATEXCURSOR" val="80"/>
  <p:tag name="TRANSPARENCY" val="True"/>
  <p:tag name="FILENAME" val=""/>
  <p:tag name="LATEXENGINEID" val="0"/>
  <p:tag name="TEMPFOLDER" val="c:\temp\"/>
  <p:tag name="LATEXFORMHEIGHT" val="312"/>
  <p:tag name="LATEXFORMWIDTH" val="384"/>
  <p:tag name="LATEXFORMWRAP" val="True"/>
  <p:tag name="BITMAPVECTOR" val="0"/>
</p:tagLst>
</file>

<file path=ppt/tags/tag8.xml><?xml version="1.0" encoding="utf-8"?>
<p:tagLst xmlns:a="http://schemas.openxmlformats.org/drawingml/2006/main" xmlns:r="http://schemas.openxmlformats.org/officeDocument/2006/relationships" xmlns:p="http://schemas.openxmlformats.org/presentationml/2006/main">
  <p:tag name="OUTPUTDPI" val="1200"/>
  <p:tag name="ORIGINALHEIGHT" val="146.2317"/>
  <p:tag name="ORIGINALWIDTH" val="632.171"/>
  <p:tag name="LATEXADDIN" val="\documentclass{article}&#10;\usepackage{amsmath}&#10;\pagestyle{empty}&#10;\begin{document}&#10;&#10;&#10;\[&#10;A_i^{t+1}=\alpha A_i^t&#10;\]&#10;&#10;&#10;\end{document}"/>
  <p:tag name="IGUANATEXSIZE" val="20"/>
  <p:tag name="IGUANATEXCURSOR" val="110"/>
  <p:tag name="TRANSPARENCY" val="True"/>
  <p:tag name="FILENAME" val=""/>
  <p:tag name="LATEXENGINEID" val="0"/>
  <p:tag name="TEMPFOLDER" val="c:\temp\"/>
  <p:tag name="LATEXFORMHEIGHT" val="312"/>
  <p:tag name="LATEXFORMWIDTH" val="384"/>
  <p:tag name="LATEXFORMWRAP" val="True"/>
  <p:tag name="BITMAPVECTOR" val="0"/>
</p:tagLst>
</file>

<file path=ppt/tags/tag9.xml><?xml version="1.0" encoding="utf-8"?>
<p:tagLst xmlns:a="http://schemas.openxmlformats.org/drawingml/2006/main" xmlns:r="http://schemas.openxmlformats.org/officeDocument/2006/relationships" xmlns:p="http://schemas.openxmlformats.org/presentationml/2006/main">
  <p:tag name="OUTPUTDPI" val="1200"/>
  <p:tag name="ORIGINALHEIGHT" val="3258.343"/>
  <p:tag name="ORIGINALWIDTH" val="4294.713"/>
  <p:tag name="LATEXADDIN" val="\documentclass{article}&#10;\usepackage{amsmath}&#10;\usepackage{algorithm}&#10;\usepackage{algorithmic}&#10;\pagestyle{empty}&#10;\begin{document}&#10;\begin{algorithm}[t]&#10;\caption{Dynamic Niche Radius}&#10;\label{code:dnr}&#10;\begin{algorithmic}[2]&#10;\REQUIRE Current Population $x_i(i=1,2,..., N)$ and $v_i$&#10;\FOR{i=1 to N}&#10;\FOR{j=1 to N}&#10;\STATE Calculate $d_{ij}$ between individuals $i,j$&#10;\IF{( $d_{ij} &lt; \sigma$)}&#10;\STATE $sh(d_{ij}) =  (1-\frac{d_{ij}}{\sigma})$ &#10;\ELSE&#10;\STATE $sh(d_{ij}) =  0 $ &#10;\ENDIF&#10;\ENDFOR&#10;\STATE $m_i=\sum_{j=1}^N sh(d_{ij})$ &#10;\ENDFOR&#10;\FOR{i=1 to N}&#10;\IF{$(m_i &lt; \sigma)$}&#10;\STATE $m_i^{dyn}=\sigma$ &#10;\ELSE &#10;\STATE $m_i^{dyn} = m_i$ &#10;\ENDIF&#10;\ENDFOR&#10;\RETURN Dynamic Niche Radius $m_i^{dyn}$&#10;&#10;\end{algorithmic}&#10;\end{algorithm}&#10;&#10;&#10;&#10;\end{document}"/>
  <p:tag name="IGUANATEXSIZE" val="20"/>
  <p:tag name="IGUANATEXCURSOR" val="626"/>
  <p:tag name="TRANSPARENCY" val="True"/>
  <p:tag name="FILENAME" val=""/>
  <p:tag name="LATEXENGINEID" val="0"/>
  <p:tag name="TEMPFOLDER" val=".\"/>
  <p:tag name="LATEXFORMHEIGHT" val="312"/>
  <p:tag name="LATEXFORMWIDTH" val="384"/>
  <p:tag name="LATEXFORMWRAP" val="True"/>
  <p:tag name="BITMAPVECTOR" val="0"/>
</p:tagLst>
</file>

<file path=ppt/theme/theme1.xml><?xml version="1.0" encoding="utf-8"?>
<a:theme xmlns:a="http://schemas.openxmlformats.org/drawingml/2006/main" name="Speech-bubble-Icon-Vector-PowerPoint-Templates-Widescree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ユーザー定義 4">
      <a:majorFont>
        <a:latin typeface="Segoe UI"/>
        <a:ea typeface="Meiryo UI"/>
        <a:cs typeface=""/>
      </a:majorFont>
      <a:minorFont>
        <a:latin typeface="Segoe UI"/>
        <a:ea typeface="Meiryo U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Speech-bubble-Icon-Vector-PowerPoint-Templates-Widescreen</Template>
  <TotalTime>16612</TotalTime>
  <Words>2647</Words>
  <Application>Microsoft Office PowerPoint</Application>
  <PresentationFormat>ワイド画面</PresentationFormat>
  <Paragraphs>667</Paragraphs>
  <Slides>32</Slides>
  <Notes>24</Notes>
  <HiddenSlides>8</HiddenSlides>
  <MMClips>0</MMClips>
  <ScaleCrop>false</ScaleCrop>
  <HeadingPairs>
    <vt:vector size="6" baseType="variant">
      <vt:variant>
        <vt:lpstr>使用されているフォント</vt:lpstr>
      </vt:variant>
      <vt:variant>
        <vt:i4>8</vt:i4>
      </vt:variant>
      <vt:variant>
        <vt:lpstr>テーマ</vt:lpstr>
      </vt:variant>
      <vt:variant>
        <vt:i4>2</vt:i4>
      </vt:variant>
      <vt:variant>
        <vt:lpstr>スライド タイトル</vt:lpstr>
      </vt:variant>
      <vt:variant>
        <vt:i4>32</vt:i4>
      </vt:variant>
    </vt:vector>
  </HeadingPairs>
  <TitlesOfParts>
    <vt:vector size="42" baseType="lpstr">
      <vt:lpstr>Meiryo UI</vt:lpstr>
      <vt:lpstr>ＭＳ Ｐゴシック</vt:lpstr>
      <vt:lpstr>游ゴシック</vt:lpstr>
      <vt:lpstr>Arial</vt:lpstr>
      <vt:lpstr>Calibri</vt:lpstr>
      <vt:lpstr>Cambria Math</vt:lpstr>
      <vt:lpstr>Segoe UI</vt:lpstr>
      <vt:lpstr>Times New Roman</vt:lpstr>
      <vt:lpstr>Speech-bubble-Icon-Vector-PowerPoint-Templates-Widescreen</vt:lpstr>
      <vt:lpstr>Custom Design</vt:lpstr>
      <vt:lpstr>The Bat Algorithm with Dynamic Niche Radius for Multimodal Optimization</vt:lpstr>
      <vt:lpstr>Introduction</vt:lpstr>
      <vt:lpstr>Approach to the problem</vt:lpstr>
      <vt:lpstr>Bat Algorithm (BA) [X. S. Yang, 2010]</vt:lpstr>
      <vt:lpstr>Bat Algorithm (BA) [X. S. Yang, 2010]</vt:lpstr>
      <vt:lpstr>Bat Algorithm (BA) [X. S. Yang, 2010]</vt:lpstr>
      <vt:lpstr>Bat Algorithm (BA) [X. S. Yang, 2010]</vt:lpstr>
      <vt:lpstr>Bat Algorithm (BA) [X. S. Yang, 2010]</vt:lpstr>
      <vt:lpstr>Bat Algorithm (BA) [X. S. Yang, 2010]</vt:lpstr>
      <vt:lpstr>Dynamic Niche Radius [B. Miller, 1996]</vt:lpstr>
      <vt:lpstr>Proposal for Multimodal Optimization</vt:lpstr>
      <vt:lpstr>Description of DNRBA</vt:lpstr>
      <vt:lpstr>Description of DNRBA</vt:lpstr>
      <vt:lpstr>Description of DNRBA</vt:lpstr>
      <vt:lpstr>Description of DNRBA</vt:lpstr>
      <vt:lpstr>Description of DNRBA</vt:lpstr>
      <vt:lpstr>Description of DNRBA</vt:lpstr>
      <vt:lpstr>Description of DNRBA</vt:lpstr>
      <vt:lpstr>Experiment   BA vs. DNRBA</vt:lpstr>
      <vt:lpstr>Results </vt:lpstr>
      <vt:lpstr>Results </vt:lpstr>
      <vt:lpstr>Results – Individual distribution</vt:lpstr>
      <vt:lpstr>Results – Individual distribution</vt:lpstr>
      <vt:lpstr>Conclusion </vt:lpstr>
      <vt:lpstr>PowerPoint プレゼンテーション</vt:lpstr>
      <vt:lpstr>BA flowchart</vt:lpstr>
      <vt:lpstr>BA flowchart</vt:lpstr>
      <vt:lpstr>BA flowchart</vt:lpstr>
      <vt:lpstr>BA flowchart</vt:lpstr>
      <vt:lpstr>BA flowchart</vt:lpstr>
      <vt:lpstr>Pseudo code of DNRBA</vt:lpstr>
      <vt:lpstr>Pseudo code of DNRBA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Iwase Takuya</dc:creator>
  <cp:lastModifiedBy>takadamalab</cp:lastModifiedBy>
  <cp:revision>296</cp:revision>
  <cp:lastPrinted>2019-03-19T10:44:24Z</cp:lastPrinted>
  <dcterms:created xsi:type="dcterms:W3CDTF">2019-02-03T07:21:12Z</dcterms:created>
  <dcterms:modified xsi:type="dcterms:W3CDTF">2019-03-24T11:08:58Z</dcterms:modified>
</cp:coreProperties>
</file>