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4"/>
  </p:notesMasterIdLst>
  <p:sldIdLst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16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68EE3-657A-46DE-BDC1-B35D9D4D1FEA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E244F-B395-4519-A7AD-8A85D1BB75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48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16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5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78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9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589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886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7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8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7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8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5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3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1335314"/>
            <a:ext cx="12192000" cy="5522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212"/>
          </a:xfrm>
        </p:spPr>
        <p:txBody>
          <a:bodyPr/>
          <a:lstStyle/>
          <a:p>
            <a:pPr algn="ctr"/>
            <a:r>
              <a:rPr lang="ja-JP" altLang="en-US" sz="4400" dirty="0"/>
              <a:t>複数解探索を考慮した分散型</a:t>
            </a:r>
            <a:r>
              <a:rPr lang="en-US" altLang="ja-JP" sz="4400" dirty="0"/>
              <a:t>Bat </a:t>
            </a:r>
            <a:r>
              <a:rPr lang="en-US" altLang="ja-JP" sz="4400" dirty="0" smtClean="0"/>
              <a:t>Algorithm</a:t>
            </a:r>
            <a:endParaRPr kumimoji="1" lang="ja-JP" altLang="en-US" sz="44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96772" y="1927065"/>
            <a:ext cx="4988262" cy="2519536"/>
          </a:xfrm>
        </p:spPr>
        <p:txBody>
          <a:bodyPr/>
          <a:lstStyle/>
          <a:p>
            <a:r>
              <a:rPr kumimoji="1" lang="ja-JP" altLang="en-US" sz="2800" b="1" dirty="0" smtClean="0"/>
              <a:t>背景：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Bat Algorithm</a:t>
            </a:r>
            <a:r>
              <a:rPr kumimoji="1" lang="ja-JP" altLang="en-US" sz="2400" dirty="0" smtClean="0"/>
              <a:t>とは，最適化問題に</a:t>
            </a:r>
            <a:r>
              <a:rPr lang="ja-JP" altLang="en-US" sz="2400" dirty="0" smtClean="0"/>
              <a:t>対する</a:t>
            </a:r>
            <a:r>
              <a:rPr kumimoji="1" lang="ja-JP" altLang="en-US" sz="2400" dirty="0" smtClean="0"/>
              <a:t>大域的探索手法である群</a:t>
            </a:r>
            <a:r>
              <a:rPr kumimoji="1" lang="ja-JP" altLang="en-US" sz="2400" dirty="0"/>
              <a:t>知能</a:t>
            </a:r>
            <a:r>
              <a:rPr kumimoji="1" lang="ja-JP" altLang="en-US" sz="2400" dirty="0" smtClean="0"/>
              <a:t>アルゴリズムの一つ</a:t>
            </a:r>
            <a:r>
              <a:rPr kumimoji="1" lang="ja-JP" altLang="en-US" sz="2400" dirty="0" smtClean="0"/>
              <a:t>．多峰性</a:t>
            </a:r>
            <a:r>
              <a:rPr kumimoji="1" lang="ja-JP" altLang="en-US" sz="2400" dirty="0" smtClean="0"/>
              <a:t>関数において</a:t>
            </a:r>
            <a:r>
              <a:rPr kumimoji="1" lang="ja-JP" altLang="en-US" sz="2400" dirty="0" smtClean="0"/>
              <a:t>，複数の</a:t>
            </a:r>
            <a:r>
              <a:rPr lang="ja-JP" altLang="en-US" sz="2400" dirty="0" smtClean="0"/>
              <a:t>局所</a:t>
            </a:r>
            <a:r>
              <a:rPr kumimoji="1" lang="ja-JP" altLang="en-US" sz="2400" dirty="0" smtClean="0"/>
              <a:t>解を網羅的に探索</a:t>
            </a:r>
            <a:r>
              <a:rPr kumimoji="1" lang="ja-JP" altLang="en-US" sz="2400" dirty="0" smtClean="0"/>
              <a:t>することは困難．</a:t>
            </a:r>
            <a:endParaRPr lang="en-US" altLang="ja-JP" sz="2400" dirty="0"/>
          </a:p>
          <a:p>
            <a:endParaRPr lang="en-US" altLang="ja-JP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4857" y="836694"/>
            <a:ext cx="994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1">
                    <a:lumMod val="50000"/>
                  </a:schemeClr>
                </a:solidFill>
              </a:rPr>
              <a:t>〇岩瀬 拓哉　高野 諒　上野 史　梅内 祐太　石井 晴之　佐藤 寛之　高玉 圭樹（電気通信大学）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7476" y="4468129"/>
            <a:ext cx="473755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5">
                    <a:lumMod val="50000"/>
                  </a:schemeClr>
                </a:solidFill>
              </a:rPr>
              <a:t>目的</a:t>
            </a:r>
            <a:r>
              <a:rPr kumimoji="1" lang="ja-JP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：</a:t>
            </a:r>
            <a:endParaRPr kumimoji="1" lang="en-US" altLang="ja-JP" sz="11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実問題への応用を考慮し，多点探索アルゴリズムにおける複数</a:t>
            </a:r>
            <a:r>
              <a:rPr kumimoji="1" lang="ja-JP" altLang="en-US" sz="2400" dirty="0">
                <a:solidFill>
                  <a:schemeClr val="accent5">
                    <a:lumMod val="50000"/>
                  </a:schemeClr>
                </a:solidFill>
              </a:rPr>
              <a:t>の局所解</a:t>
            </a:r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を大域的に</a:t>
            </a:r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探索する</a:t>
            </a:r>
            <a:r>
              <a:rPr kumimoji="1"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kumimoji="1"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分散型</a:t>
            </a:r>
            <a:r>
              <a:rPr kumimoji="1"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Bat </a:t>
            </a:r>
            <a:r>
              <a:rPr kumimoji="1"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Algorithm</a:t>
            </a:r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の</a:t>
            </a:r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提案</a:t>
            </a:r>
            <a:endParaRPr kumimoji="1" lang="en-US" altLang="ja-JP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85034" y="4815933"/>
            <a:ext cx="692830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accent5">
                    <a:lumMod val="50000"/>
                  </a:schemeClr>
                </a:solidFill>
              </a:rPr>
              <a:t>提案</a:t>
            </a:r>
            <a:r>
              <a:rPr lang="ja-JP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：</a:t>
            </a:r>
            <a:endParaRPr lang="en-US" altLang="ja-JP" sz="11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① </a:t>
            </a:r>
            <a:r>
              <a:rPr kumimoji="1" lang="ja-JP" altLang="en-US" sz="2400" dirty="0">
                <a:solidFill>
                  <a:schemeClr val="accent5">
                    <a:lumMod val="50000"/>
                  </a:schemeClr>
                </a:solidFill>
              </a:rPr>
              <a:t>各個体間の距離を</a:t>
            </a:r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考慮した</a:t>
            </a:r>
            <a:r>
              <a:rPr kumimoji="1" lang="ja-JP" altLang="en-US" sz="2400" dirty="0">
                <a:solidFill>
                  <a:schemeClr val="accent5">
                    <a:lumMod val="50000"/>
                  </a:schemeClr>
                </a:solidFill>
              </a:rPr>
              <a:t>更新式の</a:t>
            </a:r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修正</a:t>
            </a:r>
            <a:endParaRPr kumimoji="1" lang="en-US" altLang="ja-JP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sz="11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② </a:t>
            </a:r>
            <a:r>
              <a:rPr lang="ja-JP" altLang="en-US" sz="2400" dirty="0">
                <a:solidFill>
                  <a:schemeClr val="accent5">
                    <a:lumMod val="50000"/>
                  </a:schemeClr>
                </a:solidFill>
              </a:rPr>
              <a:t>解生成時，各個体</a:t>
            </a:r>
            <a:r>
              <a:rPr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の最良</a:t>
            </a:r>
            <a:r>
              <a:rPr lang="ja-JP" altLang="en-US" sz="2400" dirty="0">
                <a:solidFill>
                  <a:schemeClr val="accent5">
                    <a:lumMod val="50000"/>
                  </a:schemeClr>
                </a:solidFill>
              </a:rPr>
              <a:t>解（パーソナルベスト）に</a:t>
            </a:r>
            <a:r>
              <a:rPr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基づいた新た</a:t>
            </a:r>
            <a:r>
              <a:rPr lang="ja-JP" altLang="en-US" sz="2400" dirty="0">
                <a:solidFill>
                  <a:schemeClr val="accent5">
                    <a:lumMod val="50000"/>
                  </a:schemeClr>
                </a:solidFill>
              </a:rPr>
              <a:t>な解の</a:t>
            </a:r>
            <a:r>
              <a:rPr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生成</a:t>
            </a:r>
            <a:endParaRPr kumimoji="1" lang="ja-JP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14003" y="4405082"/>
            <a:ext cx="283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従来</a:t>
            </a:r>
            <a:r>
              <a:rPr kumimoji="1" lang="en-US" altLang="ja-JP" dirty="0" smtClean="0"/>
              <a:t>Bat </a:t>
            </a:r>
            <a:r>
              <a:rPr kumimoji="1" lang="en-US" altLang="ja-JP" dirty="0" smtClean="0"/>
              <a:t>Algorithm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495220" y="4405082"/>
            <a:ext cx="283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 提案</a:t>
            </a:r>
            <a:r>
              <a:rPr kumimoji="1" lang="en-US" altLang="ja-JP" dirty="0" smtClean="0"/>
              <a:t>Bat </a:t>
            </a:r>
            <a:r>
              <a:rPr kumimoji="1" lang="en-US" altLang="ja-JP" dirty="0" smtClean="0"/>
              <a:t>Algorithm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99" y="1650891"/>
            <a:ext cx="4137939" cy="275419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36" y="1656128"/>
            <a:ext cx="3848002" cy="281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ct-design-circle-bubble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Abstract-design-circle-bubble-PowerPoint-Templates-Widescreen</Template>
  <TotalTime>68</TotalTime>
  <Words>117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ＭＳ Ｐゴシック</vt:lpstr>
      <vt:lpstr>游ゴシック</vt:lpstr>
      <vt:lpstr>Arial</vt:lpstr>
      <vt:lpstr>Calibri</vt:lpstr>
      <vt:lpstr>Segoe UI</vt:lpstr>
      <vt:lpstr>Abstract-design-circle-bubble-PowerPoint-Templates-Widescreen</vt:lpstr>
      <vt:lpstr>Custom Design</vt:lpstr>
      <vt:lpstr>複数解探索を考慮した分散型Bat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複数解探索を考慮した分散型Bat Algorithm</dc:title>
  <dc:creator>Takuya Iwase</dc:creator>
  <cp:lastModifiedBy>Takuya Iwase</cp:lastModifiedBy>
  <cp:revision>11</cp:revision>
  <dcterms:created xsi:type="dcterms:W3CDTF">2017-11-14T15:06:28Z</dcterms:created>
  <dcterms:modified xsi:type="dcterms:W3CDTF">2017-11-16T08:26:47Z</dcterms:modified>
</cp:coreProperties>
</file>