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 id="2147483690" r:id="rId2"/>
  </p:sldMasterIdLst>
  <p:notesMasterIdLst>
    <p:notesMasterId r:id="rId7"/>
  </p:notesMasterIdLst>
  <p:sldIdLst>
    <p:sldId id="262" r:id="rId3"/>
    <p:sldId id="260" r:id="rId4"/>
    <p:sldId id="263" r:id="rId5"/>
    <p:sldId id="265" r:id="rId6"/>
  </p:sldIdLst>
  <p:sldSz cx="12192000" cy="6858000"/>
  <p:notesSz cx="6797675" cy="9926638"/>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26" autoAdjust="0"/>
    <p:restoredTop sz="94660"/>
  </p:normalViewPr>
  <p:slideViewPr>
    <p:cSldViewPr snapToGrid="0">
      <p:cViewPr varScale="1">
        <p:scale>
          <a:sx n="62" d="100"/>
          <a:sy n="62" d="100"/>
        </p:scale>
        <p:origin x="342"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notesMaster" Target="notesMasters/notesMaster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tableStyles" Target="tableStyles.xml"/><Relationship Id="rId5" Type="http://schemas.openxmlformats.org/officeDocument/2006/relationships/slide" Target="slides/slide3.xml"/><Relationship Id="rId10"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1"/>
            <a:ext cx="2945660" cy="498056"/>
          </a:xfrm>
          <a:prstGeom prst="rect">
            <a:avLst/>
          </a:prstGeom>
        </p:spPr>
        <p:txBody>
          <a:bodyPr vert="horz" lIns="90974" tIns="45487" rIns="90974" bIns="45487" rtlCol="0"/>
          <a:lstStyle>
            <a:lvl1pPr algn="l">
              <a:defRPr sz="1200"/>
            </a:lvl1pPr>
          </a:lstStyle>
          <a:p>
            <a:endParaRPr kumimoji="1" lang="ja-JP" altLang="en-US"/>
          </a:p>
        </p:txBody>
      </p:sp>
      <p:sp>
        <p:nvSpPr>
          <p:cNvPr id="3" name="日付プレースホルダー 2"/>
          <p:cNvSpPr>
            <a:spLocks noGrp="1"/>
          </p:cNvSpPr>
          <p:nvPr>
            <p:ph type="dt" idx="1"/>
          </p:nvPr>
        </p:nvSpPr>
        <p:spPr>
          <a:xfrm>
            <a:off x="3850442" y="1"/>
            <a:ext cx="2945660" cy="498056"/>
          </a:xfrm>
          <a:prstGeom prst="rect">
            <a:avLst/>
          </a:prstGeom>
        </p:spPr>
        <p:txBody>
          <a:bodyPr vert="horz" lIns="90974" tIns="45487" rIns="90974" bIns="45487" rtlCol="0"/>
          <a:lstStyle>
            <a:lvl1pPr algn="r">
              <a:defRPr sz="1200"/>
            </a:lvl1pPr>
          </a:lstStyle>
          <a:p>
            <a:fld id="{40C98599-EE1C-4E35-B8BD-E4038EC7CDAA}" type="datetimeFigureOut">
              <a:rPr kumimoji="1" lang="ja-JP" altLang="en-US" smtClean="0"/>
              <a:t>2017/11/30</a:t>
            </a:fld>
            <a:endParaRPr kumimoji="1" lang="ja-JP" altLang="en-US"/>
          </a:p>
        </p:txBody>
      </p:sp>
      <p:sp>
        <p:nvSpPr>
          <p:cNvPr id="4" name="スライド イメージ プレースホルダー 3"/>
          <p:cNvSpPr>
            <a:spLocks noGrp="1" noRot="1" noChangeAspect="1"/>
          </p:cNvSpPr>
          <p:nvPr>
            <p:ph type="sldImg" idx="2"/>
          </p:nvPr>
        </p:nvSpPr>
        <p:spPr>
          <a:xfrm>
            <a:off x="422275" y="1241425"/>
            <a:ext cx="5953125" cy="3349625"/>
          </a:xfrm>
          <a:prstGeom prst="rect">
            <a:avLst/>
          </a:prstGeom>
          <a:noFill/>
          <a:ln w="12700">
            <a:solidFill>
              <a:prstClr val="black"/>
            </a:solidFill>
          </a:ln>
        </p:spPr>
        <p:txBody>
          <a:bodyPr vert="horz" lIns="90974" tIns="45487" rIns="90974" bIns="45487" rtlCol="0" anchor="ctr"/>
          <a:lstStyle/>
          <a:p>
            <a:endParaRPr lang="ja-JP" altLang="en-US"/>
          </a:p>
        </p:txBody>
      </p:sp>
      <p:sp>
        <p:nvSpPr>
          <p:cNvPr id="5" name="ノート プレースホルダー 4"/>
          <p:cNvSpPr>
            <a:spLocks noGrp="1"/>
          </p:cNvSpPr>
          <p:nvPr>
            <p:ph type="body" sz="quarter" idx="3"/>
          </p:nvPr>
        </p:nvSpPr>
        <p:spPr>
          <a:xfrm>
            <a:off x="679768" y="4777194"/>
            <a:ext cx="5438140" cy="3908614"/>
          </a:xfrm>
          <a:prstGeom prst="rect">
            <a:avLst/>
          </a:prstGeom>
        </p:spPr>
        <p:txBody>
          <a:bodyPr vert="horz" lIns="90974" tIns="45487" rIns="90974" bIns="45487"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9428584"/>
            <a:ext cx="2945660" cy="498055"/>
          </a:xfrm>
          <a:prstGeom prst="rect">
            <a:avLst/>
          </a:prstGeom>
        </p:spPr>
        <p:txBody>
          <a:bodyPr vert="horz" lIns="90974" tIns="45487" rIns="90974" bIns="45487"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50442" y="9428584"/>
            <a:ext cx="2945660" cy="498055"/>
          </a:xfrm>
          <a:prstGeom prst="rect">
            <a:avLst/>
          </a:prstGeom>
        </p:spPr>
        <p:txBody>
          <a:bodyPr vert="horz" lIns="90974" tIns="45487" rIns="90974" bIns="45487" rtlCol="0" anchor="b"/>
          <a:lstStyle>
            <a:lvl1pPr algn="r">
              <a:defRPr sz="1200"/>
            </a:lvl1pPr>
          </a:lstStyle>
          <a:p>
            <a:fld id="{3A414B06-77FF-45D4-95BD-793E55D4E585}" type="slidenum">
              <a:rPr kumimoji="1" lang="ja-JP" altLang="en-US" smtClean="0"/>
              <a:t>‹#›</a:t>
            </a:fld>
            <a:endParaRPr kumimoji="1" lang="ja-JP" altLang="en-US"/>
          </a:p>
        </p:txBody>
      </p:sp>
    </p:spTree>
    <p:extLst>
      <p:ext uri="{BB962C8B-B14F-4D97-AF65-F5344CB8AC3E}">
        <p14:creationId xmlns:p14="http://schemas.microsoft.com/office/powerpoint/2010/main" val="2881887313"/>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A414B06-77FF-45D4-95BD-793E55D4E585}" type="slidenum">
              <a:rPr kumimoji="1" lang="ja-JP" altLang="en-US" smtClean="0"/>
              <a:t>1</a:t>
            </a:fld>
            <a:endParaRPr kumimoji="1" lang="ja-JP" altLang="en-US"/>
          </a:p>
        </p:txBody>
      </p:sp>
    </p:spTree>
    <p:extLst>
      <p:ext uri="{BB962C8B-B14F-4D97-AF65-F5344CB8AC3E}">
        <p14:creationId xmlns:p14="http://schemas.microsoft.com/office/powerpoint/2010/main" val="656647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A414B06-77FF-45D4-95BD-793E55D4E585}" type="slidenum">
              <a:rPr kumimoji="1" lang="ja-JP" altLang="en-US" smtClean="0"/>
              <a:t>2</a:t>
            </a:fld>
            <a:endParaRPr kumimoji="1" lang="ja-JP" altLang="en-US"/>
          </a:p>
        </p:txBody>
      </p:sp>
    </p:spTree>
    <p:extLst>
      <p:ext uri="{BB962C8B-B14F-4D97-AF65-F5344CB8AC3E}">
        <p14:creationId xmlns:p14="http://schemas.microsoft.com/office/powerpoint/2010/main" val="181912246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タイトル スライド">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978056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937D59-5EDB-4C39-B697-625748F703B6}" type="datetimeFigureOut">
              <a:rPr lang="en-US" smtClean="0"/>
              <a:t>12/1/2017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17404258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2"/>
            <a:ext cx="4011084" cy="1162049"/>
          </a:xfrm>
        </p:spPr>
        <p:txBody>
          <a:bodyPr anchor="b"/>
          <a:lstStyle>
            <a:lvl1pPr algn="l">
              <a:defRPr sz="2667" b="1"/>
            </a:lvl1pPr>
          </a:lstStyle>
          <a:p>
            <a:r>
              <a:rPr lang="ja-JP" altLang="en-US" smtClean="0"/>
              <a:t>マスター タイトルの書式設定</a:t>
            </a:r>
            <a:endParaRPr lang="en-US"/>
          </a:p>
        </p:txBody>
      </p:sp>
      <p:sp>
        <p:nvSpPr>
          <p:cNvPr id="3" name="Content Placeholder 2"/>
          <p:cNvSpPr>
            <a:spLocks noGrp="1"/>
          </p:cNvSpPr>
          <p:nvPr>
            <p:ph idx="1"/>
          </p:nvPr>
        </p:nvSpPr>
        <p:spPr>
          <a:xfrm>
            <a:off x="4766733" y="273051"/>
            <a:ext cx="6815667" cy="585258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4" name="Text Placeholder 3"/>
          <p:cNvSpPr>
            <a:spLocks noGrp="1"/>
          </p:cNvSpPr>
          <p:nvPr>
            <p:ph type="body" sz="half" idx="2"/>
          </p:nvPr>
        </p:nvSpPr>
        <p:spPr>
          <a:xfrm>
            <a:off x="609601" y="1435100"/>
            <a:ext cx="4011084" cy="469053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63937D59-5EDB-4C39-B697-625748F703B6}" type="datetimeFigureOut">
              <a:rPr lang="en-US" smtClean="0"/>
              <a:t>12/1/2017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18966750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7267"/>
          </a:xfrm>
        </p:spPr>
        <p:txBody>
          <a:bodyPr anchor="b"/>
          <a:lstStyle>
            <a:lvl1pPr algn="l">
              <a:defRPr sz="2667" b="1"/>
            </a:lvl1pPr>
          </a:lstStyle>
          <a:p>
            <a:r>
              <a:rPr lang="ja-JP" altLang="en-US" smtClean="0"/>
              <a:t>マスター タイトルの書式設定</a:t>
            </a:r>
            <a:endParaRPr lang="en-US"/>
          </a:p>
        </p:txBody>
      </p:sp>
      <p:sp>
        <p:nvSpPr>
          <p:cNvPr id="3" name="Picture Placeholder 2"/>
          <p:cNvSpPr>
            <a:spLocks noGrp="1"/>
          </p:cNvSpPr>
          <p:nvPr>
            <p:ph type="pic" idx="1"/>
          </p:nvPr>
        </p:nvSpPr>
        <p:spPr>
          <a:xfrm>
            <a:off x="2389717" y="613833"/>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ja-JP" altLang="en-US" smtClean="0"/>
              <a:t>図を追加</a:t>
            </a:r>
            <a:endParaRPr lang="en-US"/>
          </a:p>
        </p:txBody>
      </p:sp>
      <p:sp>
        <p:nvSpPr>
          <p:cNvPr id="4" name="Text Placeholder 3"/>
          <p:cNvSpPr>
            <a:spLocks noGrp="1"/>
          </p:cNvSpPr>
          <p:nvPr>
            <p:ph type="body" sz="half" idx="2"/>
          </p:nvPr>
        </p:nvSpPr>
        <p:spPr>
          <a:xfrm>
            <a:off x="2389717" y="5367867"/>
            <a:ext cx="7315200" cy="80433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63937D59-5EDB-4C39-B697-625748F703B6}" type="datetimeFigureOut">
              <a:rPr lang="en-US" smtClean="0"/>
              <a:t>12/1/2017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4748999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4" name="Date Placeholder 3"/>
          <p:cNvSpPr>
            <a:spLocks noGrp="1"/>
          </p:cNvSpPr>
          <p:nvPr>
            <p:ph type="dt" sz="half" idx="10"/>
          </p:nvPr>
        </p:nvSpPr>
        <p:spPr/>
        <p:txBody>
          <a:bodyPr/>
          <a:lstStyle/>
          <a:p>
            <a:fld id="{63937D59-5EDB-4C39-B697-625748F703B6}" type="datetimeFigureOut">
              <a:rPr lang="en-US" smtClean="0"/>
              <a:t>12/1/2017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4115435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5167"/>
            <a:ext cx="2743200" cy="5850467"/>
          </a:xfrm>
        </p:spPr>
        <p:txBody>
          <a:bodyPr vert="eaVert"/>
          <a:lstStyle/>
          <a:p>
            <a:r>
              <a:rPr lang="ja-JP" altLang="en-US" smtClean="0"/>
              <a:t>マスター タイトルの書式設定</a:t>
            </a:r>
            <a:endParaRPr lang="en-US"/>
          </a:p>
        </p:txBody>
      </p:sp>
      <p:sp>
        <p:nvSpPr>
          <p:cNvPr id="3" name="Vertical Text Placeholder 2"/>
          <p:cNvSpPr>
            <a:spLocks noGrp="1"/>
          </p:cNvSpPr>
          <p:nvPr>
            <p:ph type="body" orient="vert" idx="1"/>
          </p:nvPr>
        </p:nvSpPr>
        <p:spPr>
          <a:xfrm>
            <a:off x="609600" y="275167"/>
            <a:ext cx="8026400" cy="5850467"/>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4" name="Date Placeholder 3"/>
          <p:cNvSpPr>
            <a:spLocks noGrp="1"/>
          </p:cNvSpPr>
          <p:nvPr>
            <p:ph type="dt" sz="half" idx="10"/>
          </p:nvPr>
        </p:nvSpPr>
        <p:spPr/>
        <p:txBody>
          <a:bodyPr/>
          <a:lstStyle/>
          <a:p>
            <a:fld id="{63937D59-5EDB-4C39-B697-625748F703B6}" type="datetimeFigureOut">
              <a:rPr lang="en-US" smtClean="0"/>
              <a:t>12/1/2017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21508131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タイトルとコンテンツ">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0"/>
            <a:ext cx="12192000" cy="1179288"/>
          </a:xfrm>
          <a:prstGeom prst="rect">
            <a:avLst/>
          </a:prstGeom>
        </p:spPr>
        <p:txBody>
          <a:bodyPr anchor="ctr"/>
          <a:lstStyle>
            <a:lvl1pPr algn="l">
              <a:defRPr>
                <a:solidFill>
                  <a:schemeClr val="bg1"/>
                </a:solidFill>
                <a:latin typeface="Arial" pitchFamily="34" charset="0"/>
                <a:cs typeface="Arial" pitchFamily="34" charset="0"/>
              </a:defRPr>
            </a:lvl1pPr>
          </a:lstStyle>
          <a:p>
            <a:r>
              <a:rPr lang="en-US" altLang="ko-KR" dirty="0" smtClean="0"/>
              <a:t> Free PPT _ Click to add title</a:t>
            </a:r>
            <a:endParaRPr lang="ko-KR" altLang="en-US" dirty="0"/>
          </a:p>
        </p:txBody>
      </p:sp>
      <p:sp>
        <p:nvSpPr>
          <p:cNvPr id="4" name="Content Placeholder 2"/>
          <p:cNvSpPr>
            <a:spLocks noGrp="1"/>
          </p:cNvSpPr>
          <p:nvPr>
            <p:ph idx="1"/>
          </p:nvPr>
        </p:nvSpPr>
        <p:spPr>
          <a:xfrm>
            <a:off x="527381" y="1508787"/>
            <a:ext cx="11329259" cy="614197"/>
          </a:xfrm>
          <a:prstGeom prst="rect">
            <a:avLst/>
          </a:prstGeom>
        </p:spPr>
        <p:txBody>
          <a:bodyPr anchor="ctr"/>
          <a:lstStyle>
            <a:lvl1pPr marL="0" indent="0">
              <a:buNone/>
              <a:defRPr sz="2667">
                <a:solidFill>
                  <a:schemeClr val="tx1">
                    <a:lumMod val="75000"/>
                    <a:lumOff val="25000"/>
                  </a:schemeClr>
                </a:solidFill>
                <a:latin typeface="Arial" pitchFamily="34" charset="0"/>
                <a:cs typeface="Arial" pitchFamily="34" charset="0"/>
              </a:defRPr>
            </a:lvl1pPr>
          </a:lstStyle>
          <a:p>
            <a:pPr lvl="0"/>
            <a:r>
              <a:rPr lang="ja-JP" altLang="en-US" smtClean="0"/>
              <a:t>マスター テキストの書式設定</a:t>
            </a:r>
          </a:p>
        </p:txBody>
      </p:sp>
      <p:sp>
        <p:nvSpPr>
          <p:cNvPr id="5" name="Content Placeholder 2"/>
          <p:cNvSpPr>
            <a:spLocks noGrp="1"/>
          </p:cNvSpPr>
          <p:nvPr>
            <p:ph idx="10"/>
          </p:nvPr>
        </p:nvSpPr>
        <p:spPr>
          <a:xfrm>
            <a:off x="541173" y="2411015"/>
            <a:ext cx="11329259" cy="3994316"/>
          </a:xfrm>
          <a:prstGeom prst="rect">
            <a:avLst/>
          </a:prstGeom>
        </p:spPr>
        <p:txBody>
          <a:bodyPr lIns="396000" anchor="t"/>
          <a:lstStyle>
            <a:lvl1pPr marL="0" indent="0">
              <a:buNone/>
              <a:defRPr sz="1867">
                <a:solidFill>
                  <a:schemeClr val="tx1">
                    <a:lumMod val="75000"/>
                    <a:lumOff val="25000"/>
                  </a:schemeClr>
                </a:solidFill>
                <a:latin typeface="Arial" pitchFamily="34" charset="0"/>
                <a:cs typeface="Arial" pitchFamily="34" charset="0"/>
              </a:defRPr>
            </a:lvl1pPr>
          </a:lstStyle>
          <a:p>
            <a:pPr lvl="0"/>
            <a:r>
              <a:rPr lang="ja-JP" altLang="en-US" smtClean="0"/>
              <a:t>マスター テキストの書式設定</a:t>
            </a:r>
          </a:p>
        </p:txBody>
      </p:sp>
    </p:spTree>
    <p:extLst>
      <p:ext uri="{BB962C8B-B14F-4D97-AF65-F5344CB8AC3E}">
        <p14:creationId xmlns:p14="http://schemas.microsoft.com/office/powerpoint/2010/main" val="1994368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159563" y="0"/>
            <a:ext cx="10032437" cy="1179288"/>
          </a:xfrm>
          <a:prstGeom prst="rect">
            <a:avLst/>
          </a:prstGeom>
        </p:spPr>
        <p:txBody>
          <a:bodyPr anchor="ctr"/>
          <a:lstStyle>
            <a:lvl1pPr algn="l">
              <a:defRPr>
                <a:solidFill>
                  <a:schemeClr val="tx1">
                    <a:lumMod val="75000"/>
                    <a:lumOff val="25000"/>
                  </a:schemeClr>
                </a:solidFill>
                <a:latin typeface="Arial" pitchFamily="34" charset="0"/>
                <a:cs typeface="Arial" pitchFamily="34" charset="0"/>
              </a:defRPr>
            </a:lvl1pPr>
          </a:lstStyle>
          <a:p>
            <a:r>
              <a:rPr lang="en-US" altLang="ko-KR" dirty="0" smtClean="0"/>
              <a:t>Free PPT _ Click to add title</a:t>
            </a:r>
            <a:endParaRPr lang="ko-KR" altLang="en-US" dirty="0"/>
          </a:p>
        </p:txBody>
      </p:sp>
      <p:sp>
        <p:nvSpPr>
          <p:cNvPr id="4" name="Content Placeholder 2"/>
          <p:cNvSpPr>
            <a:spLocks noGrp="1"/>
          </p:cNvSpPr>
          <p:nvPr>
            <p:ph idx="1"/>
          </p:nvPr>
        </p:nvSpPr>
        <p:spPr>
          <a:xfrm>
            <a:off x="2639616" y="1316766"/>
            <a:ext cx="9217024" cy="614197"/>
          </a:xfrm>
          <a:prstGeom prst="rect">
            <a:avLst/>
          </a:prstGeom>
        </p:spPr>
        <p:txBody>
          <a:bodyPr anchor="ctr"/>
          <a:lstStyle>
            <a:lvl1pPr marL="0" indent="0">
              <a:buNone/>
              <a:defRPr sz="2667">
                <a:solidFill>
                  <a:schemeClr val="tx1">
                    <a:lumMod val="75000"/>
                    <a:lumOff val="25000"/>
                  </a:schemeClr>
                </a:solidFill>
                <a:latin typeface="Arial" pitchFamily="34" charset="0"/>
                <a:cs typeface="Arial" pitchFamily="34" charset="0"/>
              </a:defRPr>
            </a:lvl1pPr>
          </a:lstStyle>
          <a:p>
            <a:pPr lvl="0"/>
            <a:r>
              <a:rPr lang="ja-JP" altLang="en-US" smtClean="0"/>
              <a:t>マスター テキストの書式設定</a:t>
            </a:r>
          </a:p>
        </p:txBody>
      </p:sp>
      <p:sp>
        <p:nvSpPr>
          <p:cNvPr id="5" name="Content Placeholder 2"/>
          <p:cNvSpPr>
            <a:spLocks noGrp="1"/>
          </p:cNvSpPr>
          <p:nvPr>
            <p:ph idx="10"/>
          </p:nvPr>
        </p:nvSpPr>
        <p:spPr>
          <a:xfrm>
            <a:off x="2653408" y="2218994"/>
            <a:ext cx="9217024" cy="3994316"/>
          </a:xfrm>
          <a:prstGeom prst="rect">
            <a:avLst/>
          </a:prstGeom>
        </p:spPr>
        <p:txBody>
          <a:bodyPr lIns="396000" anchor="t"/>
          <a:lstStyle>
            <a:lvl1pPr marL="0" indent="0">
              <a:buNone/>
              <a:defRPr sz="1867">
                <a:solidFill>
                  <a:schemeClr val="tx1">
                    <a:lumMod val="75000"/>
                    <a:lumOff val="25000"/>
                  </a:schemeClr>
                </a:solidFill>
                <a:latin typeface="Arial" pitchFamily="34" charset="0"/>
                <a:cs typeface="Arial" pitchFamily="34" charset="0"/>
              </a:defRPr>
            </a:lvl1pPr>
          </a:lstStyle>
          <a:p>
            <a:pPr lvl="0"/>
            <a:r>
              <a:rPr lang="ja-JP" altLang="en-US" smtClean="0"/>
              <a:t>マスター テキストの書式設定</a:t>
            </a:r>
          </a:p>
        </p:txBody>
      </p:sp>
    </p:spTree>
    <p:extLst>
      <p:ext uri="{BB962C8B-B14F-4D97-AF65-F5344CB8AC3E}">
        <p14:creationId xmlns:p14="http://schemas.microsoft.com/office/powerpoint/2010/main" val="29252049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1485"/>
            <a:ext cx="10363200" cy="1468967"/>
          </a:xfrm>
        </p:spPr>
        <p:txBody>
          <a:bodyPr/>
          <a:lstStyle/>
          <a:p>
            <a:r>
              <a:rPr lang="ja-JP" altLang="en-US" smtClean="0"/>
              <a:t>マスター タイトルの書式設定</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ja-JP" altLang="en-US" smtClean="0"/>
              <a:t>マスター サブタイトルの書式設定</a:t>
            </a:r>
            <a:endParaRPr lang="en-US"/>
          </a:p>
        </p:txBody>
      </p:sp>
      <p:sp>
        <p:nvSpPr>
          <p:cNvPr id="4" name="Date Placeholder 3"/>
          <p:cNvSpPr>
            <a:spLocks noGrp="1"/>
          </p:cNvSpPr>
          <p:nvPr>
            <p:ph type="dt" sz="half" idx="10"/>
          </p:nvPr>
        </p:nvSpPr>
        <p:spPr/>
        <p:txBody>
          <a:bodyPr/>
          <a:lstStyle/>
          <a:p>
            <a:fld id="{63937D59-5EDB-4C39-B697-625748F703B6}" type="datetimeFigureOut">
              <a:rPr lang="en-US" smtClean="0"/>
              <a:t>12/1/2017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36219445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4" name="Date Placeholder 3"/>
          <p:cNvSpPr>
            <a:spLocks noGrp="1"/>
          </p:cNvSpPr>
          <p:nvPr>
            <p:ph type="dt" sz="half" idx="10"/>
          </p:nvPr>
        </p:nvSpPr>
        <p:spPr/>
        <p:txBody>
          <a:bodyPr/>
          <a:lstStyle/>
          <a:p>
            <a:fld id="{63937D59-5EDB-4C39-B697-625748F703B6}" type="datetimeFigureOut">
              <a:rPr lang="en-US" smtClean="0"/>
              <a:t>12/1/2017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12014367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0"/>
            <a:ext cx="10363200" cy="1363133"/>
          </a:xfrm>
        </p:spPr>
        <p:txBody>
          <a:bodyPr anchor="t"/>
          <a:lstStyle>
            <a:lvl1pPr algn="l">
              <a:defRPr sz="5333" b="1" cap="all"/>
            </a:lvl1pPr>
          </a:lstStyle>
          <a:p>
            <a:r>
              <a:rPr lang="ja-JP" altLang="en-US" smtClean="0"/>
              <a:t>マスター タイトルの書式設定</a:t>
            </a:r>
            <a:endParaRPr lang="en-US"/>
          </a:p>
        </p:txBody>
      </p:sp>
      <p:sp>
        <p:nvSpPr>
          <p:cNvPr id="3" name="Text Placeholder 2"/>
          <p:cNvSpPr>
            <a:spLocks noGrp="1"/>
          </p:cNvSpPr>
          <p:nvPr>
            <p:ph type="body" idx="1"/>
          </p:nvPr>
        </p:nvSpPr>
        <p:spPr>
          <a:xfrm>
            <a:off x="963084" y="2906185"/>
            <a:ext cx="10363200" cy="1500716"/>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63937D59-5EDB-4C39-B697-625748F703B6}" type="datetimeFigureOut">
              <a:rPr lang="en-US" smtClean="0"/>
              <a:t>12/1/2017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31392588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a:p>
        </p:txBody>
      </p:sp>
      <p:sp>
        <p:nvSpPr>
          <p:cNvPr id="3" name="Content Placeholder 2"/>
          <p:cNvSpPr>
            <a:spLocks noGrp="1"/>
          </p:cNvSpPr>
          <p:nvPr>
            <p:ph sz="half" idx="1"/>
          </p:nvPr>
        </p:nvSpPr>
        <p:spPr>
          <a:xfrm>
            <a:off x="609600" y="1600201"/>
            <a:ext cx="5384800" cy="4525433"/>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4" name="Content Placeholder 3"/>
          <p:cNvSpPr>
            <a:spLocks noGrp="1"/>
          </p:cNvSpPr>
          <p:nvPr>
            <p:ph sz="half" idx="2"/>
          </p:nvPr>
        </p:nvSpPr>
        <p:spPr>
          <a:xfrm>
            <a:off x="6197600" y="1600201"/>
            <a:ext cx="5384800" cy="4525433"/>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5" name="Date Placeholder 4"/>
          <p:cNvSpPr>
            <a:spLocks noGrp="1"/>
          </p:cNvSpPr>
          <p:nvPr>
            <p:ph type="dt" sz="half" idx="10"/>
          </p:nvPr>
        </p:nvSpPr>
        <p:spPr/>
        <p:txBody>
          <a:bodyPr/>
          <a:lstStyle/>
          <a:p>
            <a:fld id="{63937D59-5EDB-4C39-B697-625748F703B6}" type="datetimeFigureOut">
              <a:rPr lang="en-US" smtClean="0"/>
              <a:t>12/1/2017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41657174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ja-JP" altLang="en-US" smtClean="0"/>
              <a:t>マスター タイトルの書式設定</a:t>
            </a:r>
            <a:endParaRPr lang="en-US"/>
          </a:p>
        </p:txBody>
      </p:sp>
      <p:sp>
        <p:nvSpPr>
          <p:cNvPr id="3" name="Text Placeholder 2"/>
          <p:cNvSpPr>
            <a:spLocks noGrp="1"/>
          </p:cNvSpPr>
          <p:nvPr>
            <p:ph type="body" idx="1"/>
          </p:nvPr>
        </p:nvSpPr>
        <p:spPr>
          <a:xfrm>
            <a:off x="609600" y="1534584"/>
            <a:ext cx="5386917" cy="641349"/>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ja-JP" altLang="en-US" smtClean="0"/>
              <a:t>マスター テキストの書式設定</a:t>
            </a:r>
          </a:p>
        </p:txBody>
      </p:sp>
      <p:sp>
        <p:nvSpPr>
          <p:cNvPr id="4" name="Content Placeholder 3"/>
          <p:cNvSpPr>
            <a:spLocks noGrp="1"/>
          </p:cNvSpPr>
          <p:nvPr>
            <p:ph sz="half" idx="2"/>
          </p:nvPr>
        </p:nvSpPr>
        <p:spPr>
          <a:xfrm>
            <a:off x="609600" y="2175934"/>
            <a:ext cx="5386917" cy="3949700"/>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5" name="Text Placeholder 4"/>
          <p:cNvSpPr>
            <a:spLocks noGrp="1"/>
          </p:cNvSpPr>
          <p:nvPr>
            <p:ph type="body" sz="quarter" idx="3"/>
          </p:nvPr>
        </p:nvSpPr>
        <p:spPr>
          <a:xfrm>
            <a:off x="6193368" y="1534584"/>
            <a:ext cx="5389033" cy="641349"/>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ja-JP" altLang="en-US" smtClean="0"/>
              <a:t>マスター テキストの書式設定</a:t>
            </a:r>
          </a:p>
        </p:txBody>
      </p:sp>
      <p:sp>
        <p:nvSpPr>
          <p:cNvPr id="6" name="Content Placeholder 5"/>
          <p:cNvSpPr>
            <a:spLocks noGrp="1"/>
          </p:cNvSpPr>
          <p:nvPr>
            <p:ph sz="quarter" idx="4"/>
          </p:nvPr>
        </p:nvSpPr>
        <p:spPr>
          <a:xfrm>
            <a:off x="6193368" y="2175934"/>
            <a:ext cx="5389033" cy="3949700"/>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7" name="Date Placeholder 6"/>
          <p:cNvSpPr>
            <a:spLocks noGrp="1"/>
          </p:cNvSpPr>
          <p:nvPr>
            <p:ph type="dt" sz="half" idx="10"/>
          </p:nvPr>
        </p:nvSpPr>
        <p:spPr/>
        <p:txBody>
          <a:bodyPr/>
          <a:lstStyle/>
          <a:p>
            <a:fld id="{63937D59-5EDB-4C39-B697-625748F703B6}" type="datetimeFigureOut">
              <a:rPr lang="en-US" smtClean="0"/>
              <a:t>12/1/2017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12775174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a:p>
        </p:txBody>
      </p:sp>
      <p:sp>
        <p:nvSpPr>
          <p:cNvPr id="3" name="Date Placeholder 2"/>
          <p:cNvSpPr>
            <a:spLocks noGrp="1"/>
          </p:cNvSpPr>
          <p:nvPr>
            <p:ph type="dt" sz="half" idx="10"/>
          </p:nvPr>
        </p:nvSpPr>
        <p:spPr/>
        <p:txBody>
          <a:bodyPr/>
          <a:lstStyle/>
          <a:p>
            <a:fld id="{63937D59-5EDB-4C39-B697-625748F703B6}" type="datetimeFigureOut">
              <a:rPr lang="en-US" smtClean="0"/>
              <a:t>12/1/2017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95442795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theme" Target="../theme/theme2.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15566297"/>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Lst>
  <p:transition>
    <p:fade thruBlk="1"/>
  </p:transition>
  <p:timing>
    <p:tnLst>
      <p:par>
        <p:cTn id="1" dur="indefinite" restart="never" nodeType="tmRoot"/>
      </p:par>
    </p:tnLst>
  </p:timing>
  <p:txStyles>
    <p:titleStyle>
      <a:lvl1pPr algn="ctr" defTabSz="1219170" rtl="0" eaLnBrk="1" latinLnBrk="1" hangingPunct="1">
        <a:spcBef>
          <a:spcPct val="0"/>
        </a:spcBef>
        <a:buNone/>
        <a:defRPr kumimoji="1" sz="4800" b="1" kern="1200">
          <a:solidFill>
            <a:schemeClr val="tx1"/>
          </a:solidFill>
          <a:latin typeface="Arial" pitchFamily="34" charset="0"/>
          <a:ea typeface="+mj-ea"/>
          <a:cs typeface="Arial" pitchFamily="34" charset="0"/>
        </a:defRPr>
      </a:lvl1pPr>
    </p:titleStyle>
    <p:bodyStyle>
      <a:lvl1pPr marL="457189" indent="-457189" algn="l" defTabSz="1219170" rtl="0" eaLnBrk="1" latinLnBrk="1" hangingPunct="1">
        <a:spcBef>
          <a:spcPct val="20000"/>
        </a:spcBef>
        <a:buFont typeface="Arial" pitchFamily="34" charset="0"/>
        <a:buChar char="•"/>
        <a:defRPr kumimoji="1" sz="4267" kern="1200">
          <a:solidFill>
            <a:schemeClr val="tx1"/>
          </a:solidFill>
          <a:latin typeface="+mn-lt"/>
          <a:ea typeface="+mn-ea"/>
          <a:cs typeface="+mn-cs"/>
        </a:defRPr>
      </a:lvl1pPr>
      <a:lvl2pPr marL="990575" indent="-380990" algn="l" defTabSz="1219170" rtl="0" eaLnBrk="1" latinLnBrk="1" hangingPunct="1">
        <a:spcBef>
          <a:spcPct val="20000"/>
        </a:spcBef>
        <a:buFont typeface="Arial" pitchFamily="34" charset="0"/>
        <a:buChar char="–"/>
        <a:defRPr kumimoji="1" sz="3733" kern="1200">
          <a:solidFill>
            <a:schemeClr val="tx1"/>
          </a:solidFill>
          <a:latin typeface="+mn-lt"/>
          <a:ea typeface="+mn-ea"/>
          <a:cs typeface="+mn-cs"/>
        </a:defRPr>
      </a:lvl2pPr>
      <a:lvl3pPr marL="1523962" indent="-304792" algn="l" defTabSz="1219170" rtl="0" eaLnBrk="1" latinLnBrk="1" hangingPunct="1">
        <a:spcBef>
          <a:spcPct val="20000"/>
        </a:spcBef>
        <a:buFont typeface="Arial" pitchFamily="34" charset="0"/>
        <a:buChar char="•"/>
        <a:defRPr kumimoji="1" sz="3200" kern="1200">
          <a:solidFill>
            <a:schemeClr val="tx1"/>
          </a:solidFill>
          <a:latin typeface="+mn-lt"/>
          <a:ea typeface="+mn-ea"/>
          <a:cs typeface="+mn-cs"/>
        </a:defRPr>
      </a:lvl3pPr>
      <a:lvl4pPr marL="2133547" indent="-304792" algn="l" defTabSz="1219170" rtl="0" eaLnBrk="1" latinLnBrk="1" hangingPunct="1">
        <a:spcBef>
          <a:spcPct val="20000"/>
        </a:spcBef>
        <a:buFont typeface="Arial" pitchFamily="34" charset="0"/>
        <a:buChar char="–"/>
        <a:defRPr kumimoji="1" sz="2667" kern="1200">
          <a:solidFill>
            <a:schemeClr val="tx1"/>
          </a:solidFill>
          <a:latin typeface="+mn-lt"/>
          <a:ea typeface="+mn-ea"/>
          <a:cs typeface="+mn-cs"/>
        </a:defRPr>
      </a:lvl4pPr>
      <a:lvl5pPr marL="2743131" indent="-304792" algn="l" defTabSz="1219170" rtl="0" eaLnBrk="1" latinLnBrk="1" hangingPunct="1">
        <a:spcBef>
          <a:spcPct val="20000"/>
        </a:spcBef>
        <a:buFont typeface="Arial" pitchFamily="34" charset="0"/>
        <a:buChar char="»"/>
        <a:defRPr kumimoji="1" sz="2667" kern="1200">
          <a:solidFill>
            <a:schemeClr val="tx1"/>
          </a:solidFill>
          <a:latin typeface="+mn-lt"/>
          <a:ea typeface="+mn-ea"/>
          <a:cs typeface="+mn-cs"/>
        </a:defRPr>
      </a:lvl5pPr>
      <a:lvl6pPr marL="3352716" indent="-304792" algn="l" defTabSz="1219170" rtl="0" eaLnBrk="1" latinLnBrk="1" hangingPunct="1">
        <a:spcBef>
          <a:spcPct val="20000"/>
        </a:spcBef>
        <a:buFont typeface="Arial" pitchFamily="34" charset="0"/>
        <a:buChar char="•"/>
        <a:defRPr kumimoji="1"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kumimoji="1"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kumimoji="1"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kumimoji="1" sz="2667" kern="1200">
          <a:solidFill>
            <a:schemeClr val="tx1"/>
          </a:solidFill>
          <a:latin typeface="+mn-lt"/>
          <a:ea typeface="+mn-ea"/>
          <a:cs typeface="+mn-cs"/>
        </a:defRPr>
      </a:lvl9pPr>
    </p:bodyStyle>
    <p:otherStyle>
      <a:defPPr>
        <a:defRPr lang="ko-KR"/>
      </a:defPPr>
      <a:lvl1pPr marL="0" algn="l" defTabSz="1219170" rtl="0" eaLnBrk="1" latinLnBrk="1" hangingPunct="1">
        <a:defRPr kumimoji="1" sz="2400" kern="1200">
          <a:solidFill>
            <a:schemeClr val="tx1"/>
          </a:solidFill>
          <a:latin typeface="+mn-lt"/>
          <a:ea typeface="+mn-ea"/>
          <a:cs typeface="+mn-cs"/>
        </a:defRPr>
      </a:lvl1pPr>
      <a:lvl2pPr marL="609585" algn="l" defTabSz="1219170" rtl="0" eaLnBrk="1" latinLnBrk="1" hangingPunct="1">
        <a:defRPr kumimoji="1" sz="2400" kern="1200">
          <a:solidFill>
            <a:schemeClr val="tx1"/>
          </a:solidFill>
          <a:latin typeface="+mn-lt"/>
          <a:ea typeface="+mn-ea"/>
          <a:cs typeface="+mn-cs"/>
        </a:defRPr>
      </a:lvl2pPr>
      <a:lvl3pPr marL="1219170" algn="l" defTabSz="1219170" rtl="0" eaLnBrk="1" latinLnBrk="1" hangingPunct="1">
        <a:defRPr kumimoji="1" sz="2400" kern="1200">
          <a:solidFill>
            <a:schemeClr val="tx1"/>
          </a:solidFill>
          <a:latin typeface="+mn-lt"/>
          <a:ea typeface="+mn-ea"/>
          <a:cs typeface="+mn-cs"/>
        </a:defRPr>
      </a:lvl3pPr>
      <a:lvl4pPr marL="1828754" algn="l" defTabSz="1219170" rtl="0" eaLnBrk="1" latinLnBrk="1" hangingPunct="1">
        <a:defRPr kumimoji="1" sz="2400" kern="1200">
          <a:solidFill>
            <a:schemeClr val="tx1"/>
          </a:solidFill>
          <a:latin typeface="+mn-lt"/>
          <a:ea typeface="+mn-ea"/>
          <a:cs typeface="+mn-cs"/>
        </a:defRPr>
      </a:lvl4pPr>
      <a:lvl5pPr marL="2438339" algn="l" defTabSz="1219170" rtl="0" eaLnBrk="1" latinLnBrk="1" hangingPunct="1">
        <a:defRPr kumimoji="1" sz="2400" kern="1200">
          <a:solidFill>
            <a:schemeClr val="tx1"/>
          </a:solidFill>
          <a:latin typeface="+mn-lt"/>
          <a:ea typeface="+mn-ea"/>
          <a:cs typeface="+mn-cs"/>
        </a:defRPr>
      </a:lvl5pPr>
      <a:lvl6pPr marL="3047924" algn="l" defTabSz="1219170" rtl="0" eaLnBrk="1" latinLnBrk="1" hangingPunct="1">
        <a:defRPr kumimoji="1" sz="2400" kern="1200">
          <a:solidFill>
            <a:schemeClr val="tx1"/>
          </a:solidFill>
          <a:latin typeface="+mn-lt"/>
          <a:ea typeface="+mn-ea"/>
          <a:cs typeface="+mn-cs"/>
        </a:defRPr>
      </a:lvl6pPr>
      <a:lvl7pPr marL="3657509" algn="l" defTabSz="1219170" rtl="0" eaLnBrk="1" latinLnBrk="1" hangingPunct="1">
        <a:defRPr kumimoji="1" sz="2400" kern="1200">
          <a:solidFill>
            <a:schemeClr val="tx1"/>
          </a:solidFill>
          <a:latin typeface="+mn-lt"/>
          <a:ea typeface="+mn-ea"/>
          <a:cs typeface="+mn-cs"/>
        </a:defRPr>
      </a:lvl7pPr>
      <a:lvl8pPr marL="4267093" algn="l" defTabSz="1219170" rtl="0" eaLnBrk="1" latinLnBrk="1" hangingPunct="1">
        <a:defRPr kumimoji="1" sz="2400" kern="1200">
          <a:solidFill>
            <a:schemeClr val="tx1"/>
          </a:solidFill>
          <a:latin typeface="+mn-lt"/>
          <a:ea typeface="+mn-ea"/>
          <a:cs typeface="+mn-cs"/>
        </a:defRPr>
      </a:lvl8pPr>
      <a:lvl9pPr marL="4876678" algn="l" defTabSz="1219170" rtl="0" eaLnBrk="1" latinLnBrk="1" hangingPunct="1">
        <a:defRPr kumimoji="1"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5167"/>
            <a:ext cx="10972800" cy="1143000"/>
          </a:xfrm>
          <a:prstGeom prst="rect">
            <a:avLst/>
          </a:prstGeom>
        </p:spPr>
        <p:txBody>
          <a:bodyPr vert="horz" lIns="91440" tIns="45720" rIns="91440" bIns="45720" rtlCol="0" anchor="ctr">
            <a:normAutofit/>
          </a:bodyPr>
          <a:lstStyle/>
          <a:p>
            <a:r>
              <a:rPr lang="ja-JP" altLang="en-US" smtClean="0"/>
              <a:t>マスター タイトルの書式設定</a:t>
            </a:r>
            <a:endParaRPr lang="en-US"/>
          </a:p>
        </p:txBody>
      </p:sp>
      <p:sp>
        <p:nvSpPr>
          <p:cNvPr id="3" name="Text Placeholder 2"/>
          <p:cNvSpPr>
            <a:spLocks noGrp="1"/>
          </p:cNvSpPr>
          <p:nvPr>
            <p:ph type="body" idx="1"/>
          </p:nvPr>
        </p:nvSpPr>
        <p:spPr>
          <a:xfrm>
            <a:off x="609600" y="1600201"/>
            <a:ext cx="10972800" cy="4525433"/>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4" name="Date Placeholder 3"/>
          <p:cNvSpPr>
            <a:spLocks noGrp="1"/>
          </p:cNvSpPr>
          <p:nvPr>
            <p:ph type="dt" sz="half" idx="2"/>
          </p:nvPr>
        </p:nvSpPr>
        <p:spPr>
          <a:xfrm>
            <a:off x="609600" y="6356351"/>
            <a:ext cx="2844800" cy="366183"/>
          </a:xfrm>
          <a:prstGeom prst="rect">
            <a:avLst/>
          </a:prstGeom>
        </p:spPr>
        <p:txBody>
          <a:bodyPr vert="horz" lIns="91440" tIns="45720" rIns="91440" bIns="45720" rtlCol="0" anchor="ctr"/>
          <a:lstStyle>
            <a:lvl1pPr algn="l">
              <a:defRPr sz="1600">
                <a:solidFill>
                  <a:schemeClr val="tx1">
                    <a:tint val="75000"/>
                  </a:schemeClr>
                </a:solidFill>
              </a:defRPr>
            </a:lvl1pPr>
          </a:lstStyle>
          <a:p>
            <a:fld id="{63937D59-5EDB-4C39-B697-625748F703B6}" type="datetimeFigureOut">
              <a:rPr lang="en-US" smtClean="0"/>
              <a:t>12/1/2017</a:t>
            </a:fld>
            <a:endParaRPr lang="en-US"/>
          </a:p>
        </p:txBody>
      </p:sp>
      <p:sp>
        <p:nvSpPr>
          <p:cNvPr id="5" name="Footer Placeholder 4"/>
          <p:cNvSpPr>
            <a:spLocks noGrp="1"/>
          </p:cNvSpPr>
          <p:nvPr>
            <p:ph type="ftr" sz="quarter" idx="3"/>
          </p:nvPr>
        </p:nvSpPr>
        <p:spPr>
          <a:xfrm>
            <a:off x="4165600" y="6356351"/>
            <a:ext cx="3860800" cy="366183"/>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6183"/>
          </a:xfrm>
          <a:prstGeom prst="rect">
            <a:avLst/>
          </a:prstGeom>
        </p:spPr>
        <p:txBody>
          <a:bodyPr vert="horz" lIns="91440" tIns="45720" rIns="91440" bIns="45720" rtlCol="0" anchor="ctr"/>
          <a:lstStyle>
            <a:lvl1pPr algn="r">
              <a:defRPr sz="1600">
                <a:solidFill>
                  <a:schemeClr val="tx1">
                    <a:tint val="75000"/>
                  </a:schemeClr>
                </a:solidFill>
              </a:defRPr>
            </a:lvl1pPr>
          </a:lstStyle>
          <a:p>
            <a:fld id="{0F31DC1F-5561-484E-AB46-68C682854F61}" type="slidenum">
              <a:rPr lang="en-US" smtClean="0"/>
              <a:t>‹#›</a:t>
            </a:fld>
            <a:endParaRPr lang="en-US"/>
          </a:p>
        </p:txBody>
      </p:sp>
    </p:spTree>
    <p:extLst>
      <p:ext uri="{BB962C8B-B14F-4D97-AF65-F5344CB8AC3E}">
        <p14:creationId xmlns:p14="http://schemas.microsoft.com/office/powerpoint/2010/main" val="3052857595"/>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ctr" defTabSz="1219170" rtl="0" eaLnBrk="1" latinLnBrk="0" hangingPunct="1">
        <a:spcBef>
          <a:spcPct val="0"/>
        </a:spcBef>
        <a:buNone/>
        <a:defRPr kumimoji="1" sz="5867" kern="1200">
          <a:solidFill>
            <a:schemeClr val="tx1"/>
          </a:solidFill>
          <a:latin typeface="+mj-lt"/>
          <a:ea typeface="+mj-ea"/>
          <a:cs typeface="+mj-cs"/>
        </a:defRPr>
      </a:lvl1pPr>
    </p:titleStyle>
    <p:bodyStyle>
      <a:lvl1pPr marL="457189" indent="-457189" algn="l" defTabSz="1219170" rtl="0" eaLnBrk="1" latinLnBrk="0" hangingPunct="1">
        <a:spcBef>
          <a:spcPct val="20000"/>
        </a:spcBef>
        <a:buFont typeface="Arial" pitchFamily="34" charset="0"/>
        <a:buChar char="•"/>
        <a:defRPr kumimoji="1" sz="4267" kern="1200">
          <a:solidFill>
            <a:schemeClr val="tx1"/>
          </a:solidFill>
          <a:latin typeface="+mn-lt"/>
          <a:ea typeface="+mn-ea"/>
          <a:cs typeface="+mn-cs"/>
        </a:defRPr>
      </a:lvl1pPr>
      <a:lvl2pPr marL="990575" indent="-380990" algn="l" defTabSz="1219170" rtl="0" eaLnBrk="1" latinLnBrk="0" hangingPunct="1">
        <a:spcBef>
          <a:spcPct val="20000"/>
        </a:spcBef>
        <a:buFont typeface="Arial" pitchFamily="34" charset="0"/>
        <a:buChar char="–"/>
        <a:defRPr kumimoji="1" sz="3733" kern="1200">
          <a:solidFill>
            <a:schemeClr val="tx1"/>
          </a:solidFill>
          <a:latin typeface="+mn-lt"/>
          <a:ea typeface="+mn-ea"/>
          <a:cs typeface="+mn-cs"/>
        </a:defRPr>
      </a:lvl2pPr>
      <a:lvl3pPr marL="1523962" indent="-304792" algn="l" defTabSz="1219170" rtl="0" eaLnBrk="1" latinLnBrk="0" hangingPunct="1">
        <a:spcBef>
          <a:spcPct val="20000"/>
        </a:spcBef>
        <a:buFont typeface="Arial" pitchFamily="34" charset="0"/>
        <a:buChar char="•"/>
        <a:defRPr kumimoji="1"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kumimoji="1" sz="2667"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kumimoji="1"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kumimoji="1"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kumimoji="1"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kumimoji="1"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kumimoji="1" sz="2667" kern="1200">
          <a:solidFill>
            <a:schemeClr val="tx1"/>
          </a:solidFill>
          <a:latin typeface="+mn-lt"/>
          <a:ea typeface="+mn-ea"/>
          <a:cs typeface="+mn-cs"/>
        </a:defRPr>
      </a:lvl9pPr>
    </p:bodyStyle>
    <p:otherStyle>
      <a:defPPr>
        <a:defRPr lang="en-US"/>
      </a:defPPr>
      <a:lvl1pPr marL="0" algn="l" defTabSz="1219170" rtl="0" eaLnBrk="1" latinLnBrk="0" hangingPunct="1">
        <a:defRPr kumimoji="1" sz="2400" kern="1200">
          <a:solidFill>
            <a:schemeClr val="tx1"/>
          </a:solidFill>
          <a:latin typeface="+mn-lt"/>
          <a:ea typeface="+mn-ea"/>
          <a:cs typeface="+mn-cs"/>
        </a:defRPr>
      </a:lvl1pPr>
      <a:lvl2pPr marL="609585" algn="l" defTabSz="1219170" rtl="0" eaLnBrk="1" latinLnBrk="0" hangingPunct="1">
        <a:defRPr kumimoji="1" sz="2400" kern="1200">
          <a:solidFill>
            <a:schemeClr val="tx1"/>
          </a:solidFill>
          <a:latin typeface="+mn-lt"/>
          <a:ea typeface="+mn-ea"/>
          <a:cs typeface="+mn-cs"/>
        </a:defRPr>
      </a:lvl2pPr>
      <a:lvl3pPr marL="1219170" algn="l" defTabSz="1219170" rtl="0" eaLnBrk="1" latinLnBrk="0" hangingPunct="1">
        <a:defRPr kumimoji="1" sz="2400" kern="1200">
          <a:solidFill>
            <a:schemeClr val="tx1"/>
          </a:solidFill>
          <a:latin typeface="+mn-lt"/>
          <a:ea typeface="+mn-ea"/>
          <a:cs typeface="+mn-cs"/>
        </a:defRPr>
      </a:lvl3pPr>
      <a:lvl4pPr marL="1828754" algn="l" defTabSz="1219170" rtl="0" eaLnBrk="1" latinLnBrk="0" hangingPunct="1">
        <a:defRPr kumimoji="1" sz="2400" kern="1200">
          <a:solidFill>
            <a:schemeClr val="tx1"/>
          </a:solidFill>
          <a:latin typeface="+mn-lt"/>
          <a:ea typeface="+mn-ea"/>
          <a:cs typeface="+mn-cs"/>
        </a:defRPr>
      </a:lvl4pPr>
      <a:lvl5pPr marL="2438339" algn="l" defTabSz="1219170" rtl="0" eaLnBrk="1" latinLnBrk="0" hangingPunct="1">
        <a:defRPr kumimoji="1" sz="2400" kern="1200">
          <a:solidFill>
            <a:schemeClr val="tx1"/>
          </a:solidFill>
          <a:latin typeface="+mn-lt"/>
          <a:ea typeface="+mn-ea"/>
          <a:cs typeface="+mn-cs"/>
        </a:defRPr>
      </a:lvl5pPr>
      <a:lvl6pPr marL="3047924" algn="l" defTabSz="1219170" rtl="0" eaLnBrk="1" latinLnBrk="0" hangingPunct="1">
        <a:defRPr kumimoji="1" sz="2400" kern="1200">
          <a:solidFill>
            <a:schemeClr val="tx1"/>
          </a:solidFill>
          <a:latin typeface="+mn-lt"/>
          <a:ea typeface="+mn-ea"/>
          <a:cs typeface="+mn-cs"/>
        </a:defRPr>
      </a:lvl6pPr>
      <a:lvl7pPr marL="3657509" algn="l" defTabSz="1219170" rtl="0" eaLnBrk="1" latinLnBrk="0" hangingPunct="1">
        <a:defRPr kumimoji="1" sz="2400" kern="1200">
          <a:solidFill>
            <a:schemeClr val="tx1"/>
          </a:solidFill>
          <a:latin typeface="+mn-lt"/>
          <a:ea typeface="+mn-ea"/>
          <a:cs typeface="+mn-cs"/>
        </a:defRPr>
      </a:lvl7pPr>
      <a:lvl8pPr marL="4267093" algn="l" defTabSz="1219170" rtl="0" eaLnBrk="1" latinLnBrk="0" hangingPunct="1">
        <a:defRPr kumimoji="1" sz="2400" kern="1200">
          <a:solidFill>
            <a:schemeClr val="tx1"/>
          </a:solidFill>
          <a:latin typeface="+mn-lt"/>
          <a:ea typeface="+mn-ea"/>
          <a:cs typeface="+mn-cs"/>
        </a:defRPr>
      </a:lvl8pPr>
      <a:lvl9pPr marL="4876678" algn="l" defTabSz="1219170" rtl="0" eaLnBrk="1" latinLnBrk="0" hangingPunct="1">
        <a:defRPr kumimoji="1"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3" Type="http://schemas.openxmlformats.org/officeDocument/2006/relationships/image" Target="../media/image4.png"/><Relationship Id="rId7" Type="http://schemas.openxmlformats.org/officeDocument/2006/relationships/image" Target="../media/image7.png"/><Relationship Id="rId12" Type="http://schemas.openxmlformats.org/officeDocument/2006/relationships/image" Target="../media/image12.png"/><Relationship Id="rId17" Type="http://schemas.openxmlformats.org/officeDocument/2006/relationships/image" Target="../media/image17.png"/><Relationship Id="rId2" Type="http://schemas.openxmlformats.org/officeDocument/2006/relationships/notesSlide" Target="../notesSlides/notesSlide2.xml"/><Relationship Id="rId16" Type="http://schemas.openxmlformats.org/officeDocument/2006/relationships/image" Target="../media/image16.png"/><Relationship Id="rId1" Type="http://schemas.openxmlformats.org/officeDocument/2006/relationships/slideLayout" Target="../slideLayouts/slideLayout2.xml"/><Relationship Id="rId11" Type="http://schemas.openxmlformats.org/officeDocument/2006/relationships/image" Target="../media/image11.png"/><Relationship Id="rId15" Type="http://schemas.openxmlformats.org/officeDocument/2006/relationships/image" Target="../media/image15.png"/><Relationship Id="rId10" Type="http://schemas.openxmlformats.org/officeDocument/2006/relationships/image" Target="../media/image10.png"/><Relationship Id="rId4" Type="http://schemas.openxmlformats.org/officeDocument/2006/relationships/image" Target="../media/image5.png"/><Relationship Id="rId9" Type="http://schemas.openxmlformats.org/officeDocument/2006/relationships/image" Target="../media/image9.png"/><Relationship Id="rId14" Type="http://schemas.openxmlformats.org/officeDocument/2006/relationships/image" Target="../media/image14.png"/></Relationships>
</file>

<file path=ppt/slides/_rels/slide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045776" y="1067422"/>
            <a:ext cx="10244380" cy="1801723"/>
          </a:xfrm>
        </p:spPr>
        <p:txBody>
          <a:bodyPr/>
          <a:lstStyle/>
          <a:p>
            <a:pPr algn="ctr"/>
            <a:r>
              <a:rPr lang="ja-JP" altLang="en-US" sz="4000" dirty="0">
                <a:latin typeface="Meiryo UI" panose="020B0604030504040204" pitchFamily="50" charset="-128"/>
                <a:ea typeface="Meiryo UI" panose="020B0604030504040204" pitchFamily="50" charset="-128"/>
              </a:rPr>
              <a:t>複数解探索に</a:t>
            </a:r>
            <a:r>
              <a:rPr lang="ja-JP" altLang="en-US" sz="4000" dirty="0" smtClean="0">
                <a:latin typeface="Meiryo UI" panose="020B0604030504040204" pitchFamily="50" charset="-128"/>
                <a:ea typeface="Meiryo UI" panose="020B0604030504040204" pitchFamily="50" charset="-128"/>
              </a:rPr>
              <a:t>おけるノベルティサーチに基づく</a:t>
            </a:r>
            <a:r>
              <a:rPr lang="en-US" altLang="ja-JP" sz="4000" dirty="0" smtClean="0">
                <a:latin typeface="Meiryo UI" panose="020B0604030504040204" pitchFamily="50" charset="-128"/>
                <a:ea typeface="Meiryo UI" panose="020B0604030504040204" pitchFamily="50" charset="-128"/>
              </a:rPr>
              <a:t/>
            </a:r>
            <a:br>
              <a:rPr lang="en-US" altLang="ja-JP" sz="4000" dirty="0" smtClean="0">
                <a:latin typeface="Meiryo UI" panose="020B0604030504040204" pitchFamily="50" charset="-128"/>
                <a:ea typeface="Meiryo UI" panose="020B0604030504040204" pitchFamily="50" charset="-128"/>
              </a:rPr>
            </a:br>
            <a:r>
              <a:rPr lang="ja-JP" altLang="en-US" sz="4000" dirty="0" smtClean="0">
                <a:latin typeface="Meiryo UI" panose="020B0604030504040204" pitchFamily="50" charset="-128"/>
                <a:ea typeface="Meiryo UI" panose="020B0604030504040204" pitchFamily="50" charset="-128"/>
              </a:rPr>
              <a:t>分散</a:t>
            </a:r>
            <a:r>
              <a:rPr lang="en-US" altLang="ja-JP" sz="4000" dirty="0">
                <a:latin typeface="Meiryo UI" panose="020B0604030504040204" pitchFamily="50" charset="-128"/>
                <a:ea typeface="Meiryo UI" panose="020B0604030504040204" pitchFamily="50" charset="-128"/>
              </a:rPr>
              <a:t>Bat </a:t>
            </a:r>
            <a:r>
              <a:rPr lang="en-US" altLang="ja-JP" sz="4000" dirty="0" smtClean="0">
                <a:latin typeface="Meiryo UI" panose="020B0604030504040204" pitchFamily="50" charset="-128"/>
                <a:ea typeface="Meiryo UI" panose="020B0604030504040204" pitchFamily="50" charset="-128"/>
              </a:rPr>
              <a:t>Algorithm</a:t>
            </a:r>
            <a:endParaRPr kumimoji="1" lang="ja-JP" altLang="en-US" sz="4000" dirty="0"/>
          </a:p>
        </p:txBody>
      </p:sp>
      <p:sp>
        <p:nvSpPr>
          <p:cNvPr id="4" name="コンテンツ プレースホルダー 3"/>
          <p:cNvSpPr>
            <a:spLocks noGrp="1"/>
          </p:cNvSpPr>
          <p:nvPr>
            <p:ph idx="10"/>
          </p:nvPr>
        </p:nvSpPr>
        <p:spPr>
          <a:xfrm>
            <a:off x="2702004" y="4339524"/>
            <a:ext cx="8766742" cy="2416225"/>
          </a:xfrm>
        </p:spPr>
        <p:txBody>
          <a:bodyPr/>
          <a:lstStyle/>
          <a:p>
            <a:pPr algn="r">
              <a:lnSpc>
                <a:spcPct val="110000"/>
              </a:lnSpc>
            </a:pPr>
            <a:r>
              <a:rPr lang="ja-JP" altLang="en-US" sz="2800" dirty="0"/>
              <a:t>〇岩瀬 拓哉　　高野 諒　　上野 </a:t>
            </a:r>
            <a:r>
              <a:rPr lang="ja-JP" altLang="en-US" sz="2800" dirty="0" smtClean="0"/>
              <a:t>史</a:t>
            </a:r>
            <a:r>
              <a:rPr lang="ja-JP" altLang="en-US" sz="2800" dirty="0"/>
              <a:t>　</a:t>
            </a:r>
            <a:r>
              <a:rPr lang="ja-JP" altLang="en-US" sz="2800" dirty="0" smtClean="0"/>
              <a:t>　梅内 </a:t>
            </a:r>
            <a:r>
              <a:rPr lang="ja-JP" altLang="en-US" sz="2800" dirty="0"/>
              <a:t>祐太　　</a:t>
            </a:r>
            <a:r>
              <a:rPr lang="en-US" altLang="ja-JP" sz="2800" dirty="0" smtClean="0"/>
              <a:t/>
            </a:r>
            <a:br>
              <a:rPr lang="en-US" altLang="ja-JP" sz="2800" dirty="0" smtClean="0"/>
            </a:br>
            <a:r>
              <a:rPr lang="ja-JP" altLang="en-US" sz="2800" dirty="0" smtClean="0"/>
              <a:t>石井 </a:t>
            </a:r>
            <a:r>
              <a:rPr lang="ja-JP" altLang="en-US" sz="2800" dirty="0"/>
              <a:t>晴之　　佐藤 寛之　　髙玉 圭樹</a:t>
            </a:r>
            <a:endParaRPr lang="en-US" altLang="ja-JP" sz="2800" dirty="0"/>
          </a:p>
          <a:p>
            <a:pPr algn="r">
              <a:lnSpc>
                <a:spcPct val="110000"/>
              </a:lnSpc>
            </a:pPr>
            <a:r>
              <a:rPr lang="ja-JP" altLang="en-US" sz="2800" dirty="0"/>
              <a:t>電気通信大学</a:t>
            </a:r>
            <a:r>
              <a:rPr lang="en-US" altLang="ja-JP" sz="2800" dirty="0"/>
              <a:t/>
            </a:r>
            <a:br>
              <a:rPr lang="en-US" altLang="ja-JP" sz="2800" dirty="0"/>
            </a:br>
            <a:r>
              <a:rPr lang="en-US" altLang="ja-JP" sz="1800" dirty="0"/>
              <a:t/>
            </a:r>
            <a:br>
              <a:rPr lang="en-US" altLang="ja-JP" sz="1800" dirty="0"/>
            </a:br>
            <a:r>
              <a:rPr lang="en-US" altLang="ja-JP" sz="2800" dirty="0" smtClean="0"/>
              <a:t>2017/12/10</a:t>
            </a:r>
            <a:endParaRPr lang="ja-JP" altLang="en-US" sz="2800" dirty="0"/>
          </a:p>
          <a:p>
            <a:pPr algn="r"/>
            <a:endParaRPr kumimoji="1" lang="ja-JP" altLang="en-US" sz="2400" dirty="0"/>
          </a:p>
        </p:txBody>
      </p:sp>
      <p:sp>
        <p:nvSpPr>
          <p:cNvPr id="6" name="テキスト ボックス 5"/>
          <p:cNvSpPr txBox="1"/>
          <p:nvPr/>
        </p:nvSpPr>
        <p:spPr>
          <a:xfrm>
            <a:off x="216976" y="792613"/>
            <a:ext cx="1611824" cy="584775"/>
          </a:xfrm>
          <a:prstGeom prst="rect">
            <a:avLst/>
          </a:prstGeom>
          <a:noFill/>
        </p:spPr>
        <p:txBody>
          <a:bodyPr wrap="square" rtlCol="0">
            <a:spAutoFit/>
          </a:bodyPr>
          <a:lstStyle/>
          <a:p>
            <a:pPr algn="ctr"/>
            <a:r>
              <a:rPr kumimoji="1" lang="en-US" altLang="ja-JP" sz="3200" b="1" dirty="0" smtClean="0">
                <a:solidFill>
                  <a:schemeClr val="bg1"/>
                </a:solidFill>
              </a:rPr>
              <a:t>P3-10</a:t>
            </a:r>
            <a:endParaRPr kumimoji="1" lang="ja-JP" altLang="en-US" sz="3200" b="1" dirty="0">
              <a:solidFill>
                <a:schemeClr val="bg1"/>
              </a:solidFill>
            </a:endParaRPr>
          </a:p>
        </p:txBody>
      </p:sp>
      <p:sp>
        <p:nvSpPr>
          <p:cNvPr id="7" name="テキスト ボックス 6"/>
          <p:cNvSpPr txBox="1"/>
          <p:nvPr/>
        </p:nvSpPr>
        <p:spPr>
          <a:xfrm>
            <a:off x="2045775" y="2882681"/>
            <a:ext cx="10146225" cy="707886"/>
          </a:xfrm>
          <a:prstGeom prst="rect">
            <a:avLst/>
          </a:prstGeom>
          <a:noFill/>
        </p:spPr>
        <p:txBody>
          <a:bodyPr wrap="square" rtlCol="0">
            <a:spAutoFit/>
          </a:bodyPr>
          <a:lstStyle/>
          <a:p>
            <a:pPr algn="ctr"/>
            <a:r>
              <a:rPr kumimoji="1" lang="en-US" altLang="ja-JP" sz="2000" b="1" dirty="0" smtClean="0">
                <a:solidFill>
                  <a:schemeClr val="tx1">
                    <a:lumMod val="75000"/>
                    <a:lumOff val="25000"/>
                  </a:schemeClr>
                </a:solidFill>
              </a:rPr>
              <a:t>Searching multiple local optimal solutions in Multimodal Function </a:t>
            </a:r>
            <a:br>
              <a:rPr kumimoji="1" lang="en-US" altLang="ja-JP" sz="2000" b="1" dirty="0" smtClean="0">
                <a:solidFill>
                  <a:schemeClr val="tx1">
                    <a:lumMod val="75000"/>
                    <a:lumOff val="25000"/>
                  </a:schemeClr>
                </a:solidFill>
              </a:rPr>
            </a:br>
            <a:r>
              <a:rPr kumimoji="1" lang="en-US" altLang="ja-JP" sz="2000" b="1" dirty="0" smtClean="0">
                <a:solidFill>
                  <a:schemeClr val="tx1">
                    <a:lumMod val="75000"/>
                    <a:lumOff val="25000"/>
                  </a:schemeClr>
                </a:solidFill>
              </a:rPr>
              <a:t>by Bat Algorithm based on Novelty Search</a:t>
            </a:r>
            <a:endParaRPr kumimoji="1" lang="ja-JP" altLang="en-US" sz="2000" b="1" dirty="0">
              <a:solidFill>
                <a:schemeClr val="tx1">
                  <a:lumMod val="75000"/>
                  <a:lumOff val="25000"/>
                </a:schemeClr>
              </a:solidFill>
            </a:endParaRPr>
          </a:p>
        </p:txBody>
      </p:sp>
      <p:cxnSp>
        <p:nvCxnSpPr>
          <p:cNvPr id="9" name="直線コネクタ 8"/>
          <p:cNvCxnSpPr/>
          <p:nvPr/>
        </p:nvCxnSpPr>
        <p:spPr>
          <a:xfrm>
            <a:off x="2324747" y="2696704"/>
            <a:ext cx="9143999"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0303372"/>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大域的かつ局所探索可能な</a:t>
            </a:r>
            <a:r>
              <a:rPr lang="en-US" altLang="ja-JP" dirty="0" smtClean="0"/>
              <a:t>Bat Algorithm</a:t>
            </a:r>
            <a:endParaRPr kumimoji="1" lang="ja-JP" altLang="en-US" dirty="0"/>
          </a:p>
        </p:txBody>
      </p:sp>
      <p:sp>
        <p:nvSpPr>
          <p:cNvPr id="10" name="下矢印 9"/>
          <p:cNvSpPr/>
          <p:nvPr/>
        </p:nvSpPr>
        <p:spPr>
          <a:xfrm rot="-5400000">
            <a:off x="7312932" y="4725482"/>
            <a:ext cx="842408" cy="784651"/>
          </a:xfrm>
          <a:prstGeom prst="downArrow">
            <a:avLst>
              <a:gd name="adj1" fmla="val 51560"/>
              <a:gd name="adj2" fmla="val 70579"/>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下矢印 10"/>
          <p:cNvSpPr/>
          <p:nvPr/>
        </p:nvSpPr>
        <p:spPr>
          <a:xfrm rot="-5400000">
            <a:off x="3590957" y="4725482"/>
            <a:ext cx="842408" cy="784651"/>
          </a:xfrm>
          <a:prstGeom prst="downArrow">
            <a:avLst>
              <a:gd name="adj1" fmla="val 51560"/>
              <a:gd name="adj2" fmla="val 70579"/>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2" name="グループ化 11"/>
          <p:cNvGrpSpPr/>
          <p:nvPr/>
        </p:nvGrpSpPr>
        <p:grpSpPr>
          <a:xfrm>
            <a:off x="8137754" y="3515853"/>
            <a:ext cx="2866041" cy="2866041"/>
            <a:chOff x="814036" y="4440594"/>
            <a:chExt cx="2556000" cy="2556000"/>
          </a:xfrm>
        </p:grpSpPr>
        <p:sp>
          <p:nvSpPr>
            <p:cNvPr id="13" name="正方形/長方形 12"/>
            <p:cNvSpPr/>
            <p:nvPr/>
          </p:nvSpPr>
          <p:spPr>
            <a:xfrm>
              <a:off x="814036" y="4440594"/>
              <a:ext cx="2556000" cy="2556000"/>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4" name="図 13"/>
            <p:cNvPicPr>
              <a:picLocks noChangeAspect="1"/>
            </p:cNvPicPr>
            <p:nvPr/>
          </p:nvPicPr>
          <p:blipFill>
            <a:blip r:embed="rId3"/>
            <a:stretch>
              <a:fillRect/>
            </a:stretch>
          </p:blipFill>
          <p:spPr>
            <a:xfrm>
              <a:off x="2505737" y="5831190"/>
              <a:ext cx="803909" cy="814920"/>
            </a:xfrm>
            <a:prstGeom prst="rect">
              <a:avLst/>
            </a:prstGeom>
          </p:spPr>
        </p:pic>
        <p:pic>
          <p:nvPicPr>
            <p:cNvPr id="15" name="図 14"/>
            <p:cNvPicPr>
              <a:picLocks noChangeAspect="1"/>
            </p:cNvPicPr>
            <p:nvPr/>
          </p:nvPicPr>
          <p:blipFill>
            <a:blip r:embed="rId4"/>
            <a:stretch>
              <a:fillRect/>
            </a:stretch>
          </p:blipFill>
          <p:spPr>
            <a:xfrm>
              <a:off x="1129525" y="4782289"/>
              <a:ext cx="770870" cy="770870"/>
            </a:xfrm>
            <a:prstGeom prst="rect">
              <a:avLst/>
            </a:prstGeom>
          </p:spPr>
        </p:pic>
        <p:pic>
          <p:nvPicPr>
            <p:cNvPr id="16" name="図 15"/>
            <p:cNvPicPr>
              <a:picLocks noChangeAspect="1"/>
            </p:cNvPicPr>
            <p:nvPr/>
          </p:nvPicPr>
          <p:blipFill>
            <a:blip r:embed="rId4"/>
            <a:stretch>
              <a:fillRect/>
            </a:stretch>
          </p:blipFill>
          <p:spPr>
            <a:xfrm>
              <a:off x="978960" y="5831190"/>
              <a:ext cx="770870" cy="770870"/>
            </a:xfrm>
            <a:prstGeom prst="rect">
              <a:avLst/>
            </a:prstGeom>
          </p:spPr>
        </p:pic>
        <p:pic>
          <p:nvPicPr>
            <p:cNvPr id="17" name="図 16"/>
            <p:cNvPicPr>
              <a:picLocks noChangeAspect="1"/>
            </p:cNvPicPr>
            <p:nvPr/>
          </p:nvPicPr>
          <p:blipFill>
            <a:blip r:embed="rId4"/>
            <a:stretch>
              <a:fillRect/>
            </a:stretch>
          </p:blipFill>
          <p:spPr>
            <a:xfrm>
              <a:off x="2490279" y="4543975"/>
              <a:ext cx="770870" cy="770870"/>
            </a:xfrm>
            <a:prstGeom prst="rect">
              <a:avLst/>
            </a:prstGeom>
          </p:spPr>
        </p:pic>
        <mc:AlternateContent xmlns:mc="http://schemas.openxmlformats.org/markup-compatibility/2006" xmlns:a14="http://schemas.microsoft.com/office/drawing/2010/main">
          <mc:Choice Requires="a14">
            <p:sp>
              <p:nvSpPr>
                <p:cNvPr id="18" name="正方形/長方形 17"/>
                <p:cNvSpPr/>
                <p:nvPr/>
              </p:nvSpPr>
              <p:spPr>
                <a:xfrm>
                  <a:off x="2354155" y="5518539"/>
                  <a:ext cx="814390"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altLang="ja-JP" sz="2000" i="1" smtClean="0">
                                <a:solidFill>
                                  <a:schemeClr val="tx1"/>
                                </a:solidFill>
                                <a:latin typeface="Cambria Math" panose="02040503050406030204" pitchFamily="18" charset="0"/>
                              </a:rPr>
                            </m:ctrlPr>
                          </m:sSupPr>
                          <m:e>
                            <m:sSub>
                              <m:sSubPr>
                                <m:ctrlPr>
                                  <a:rPr lang="en-US" altLang="ja-JP" sz="2000" i="1">
                                    <a:solidFill>
                                      <a:schemeClr val="tx1"/>
                                    </a:solidFill>
                                    <a:latin typeface="Cambria Math" panose="02040503050406030204" pitchFamily="18" charset="0"/>
                                  </a:rPr>
                                </m:ctrlPr>
                              </m:sSubPr>
                              <m:e>
                                <m:r>
                                  <a:rPr lang="en-US" altLang="ja-JP" sz="2000" b="0" i="1" smtClean="0">
                                    <a:solidFill>
                                      <a:schemeClr val="tx1"/>
                                    </a:solidFill>
                                    <a:latin typeface="Cambria Math" panose="02040503050406030204" pitchFamily="18" charset="0"/>
                                  </a:rPr>
                                  <m:t>𝑥</m:t>
                                </m:r>
                              </m:e>
                              <m:sub>
                                <m:r>
                                  <a:rPr lang="en-US" altLang="ja-JP" sz="2000" i="1">
                                    <a:solidFill>
                                      <a:schemeClr val="tx1"/>
                                    </a:solidFill>
                                    <a:latin typeface="Cambria Math" panose="02040503050406030204" pitchFamily="18" charset="0"/>
                                  </a:rPr>
                                  <m:t>𝑖</m:t>
                                </m:r>
                              </m:sub>
                            </m:sSub>
                          </m:e>
                          <m:sup>
                            <m:r>
                              <a:rPr lang="en-US" altLang="ja-JP" sz="2000" i="1">
                                <a:solidFill>
                                  <a:schemeClr val="tx1"/>
                                </a:solidFill>
                                <a:latin typeface="Cambria Math" panose="02040503050406030204" pitchFamily="18" charset="0"/>
                              </a:rPr>
                              <m:t>𝑡</m:t>
                            </m:r>
                            <m:r>
                              <a:rPr lang="en-US" altLang="ja-JP" sz="2000" b="0" i="1" smtClean="0">
                                <a:solidFill>
                                  <a:schemeClr val="tx1"/>
                                </a:solidFill>
                                <a:latin typeface="Cambria Math" panose="02040503050406030204" pitchFamily="18" charset="0"/>
                              </a:rPr>
                              <m:t>+1</m:t>
                            </m:r>
                          </m:sup>
                        </m:sSup>
                      </m:oMath>
                    </m:oMathPara>
                  </a14:m>
                  <a:endParaRPr lang="ja-JP" altLang="en-US" sz="2000" dirty="0">
                    <a:solidFill>
                      <a:schemeClr val="tx1"/>
                    </a:solidFill>
                  </a:endParaRPr>
                </a:p>
              </p:txBody>
            </p:sp>
          </mc:Choice>
          <mc:Fallback xmlns="">
            <p:sp>
              <p:nvSpPr>
                <p:cNvPr id="51" name="正方形/長方形 50"/>
                <p:cNvSpPr>
                  <a:spLocks noRot="1" noChangeAspect="1" noMove="1" noResize="1" noEditPoints="1" noAdjustHandles="1" noChangeArrowheads="1" noChangeShapeType="1" noTextEdit="1"/>
                </p:cNvSpPr>
                <p:nvPr/>
              </p:nvSpPr>
              <p:spPr>
                <a:xfrm>
                  <a:off x="2354155" y="5518539"/>
                  <a:ext cx="814390" cy="400110"/>
                </a:xfrm>
                <a:prstGeom prst="rect">
                  <a:avLst/>
                </a:prstGeom>
                <a:blipFill>
                  <a:blip r:embed="rId7"/>
                  <a:stretch>
                    <a:fillRect b="-4615"/>
                  </a:stretch>
                </a:blipFill>
              </p:spPr>
              <p:txBody>
                <a:bodyPr/>
                <a:lstStyle/>
                <a:p>
                  <a:r>
                    <a:rPr lang="ja-JP" altLang="en-US">
                      <a:noFill/>
                    </a:rPr>
                    <a:t> </a:t>
                  </a:r>
                </a:p>
              </p:txBody>
            </p:sp>
          </mc:Fallback>
        </mc:AlternateContent>
      </p:grpSp>
      <p:grpSp>
        <p:nvGrpSpPr>
          <p:cNvPr id="19" name="グループ化 18"/>
          <p:cNvGrpSpPr/>
          <p:nvPr/>
        </p:nvGrpSpPr>
        <p:grpSpPr>
          <a:xfrm>
            <a:off x="4425299" y="3515853"/>
            <a:ext cx="2866041" cy="2866041"/>
            <a:chOff x="818871" y="1357146"/>
            <a:chExt cx="2556000" cy="2556000"/>
          </a:xfrm>
        </p:grpSpPr>
        <p:grpSp>
          <p:nvGrpSpPr>
            <p:cNvPr id="20" name="グループ化 19"/>
            <p:cNvGrpSpPr/>
            <p:nvPr/>
          </p:nvGrpSpPr>
          <p:grpSpPr>
            <a:xfrm>
              <a:off x="818871" y="1357146"/>
              <a:ext cx="2556000" cy="2556000"/>
              <a:chOff x="818871" y="1357146"/>
              <a:chExt cx="2556000" cy="2556000"/>
            </a:xfrm>
          </p:grpSpPr>
          <p:grpSp>
            <p:nvGrpSpPr>
              <p:cNvPr id="23" name="グループ化 22"/>
              <p:cNvGrpSpPr/>
              <p:nvPr/>
            </p:nvGrpSpPr>
            <p:grpSpPr>
              <a:xfrm>
                <a:off x="818871" y="1357146"/>
                <a:ext cx="2556000" cy="2556000"/>
                <a:chOff x="818871" y="1705487"/>
                <a:chExt cx="2556000" cy="2556000"/>
              </a:xfrm>
            </p:grpSpPr>
            <p:sp>
              <p:nvSpPr>
                <p:cNvPr id="25" name="正方形/長方形 24"/>
                <p:cNvSpPr/>
                <p:nvPr/>
              </p:nvSpPr>
              <p:spPr>
                <a:xfrm>
                  <a:off x="818871" y="1705487"/>
                  <a:ext cx="2556000" cy="2556000"/>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6" name="グループ化 25"/>
                <p:cNvGrpSpPr/>
                <p:nvPr/>
              </p:nvGrpSpPr>
              <p:grpSpPr>
                <a:xfrm>
                  <a:off x="970313" y="1987810"/>
                  <a:ext cx="2282189" cy="2076018"/>
                  <a:chOff x="970313" y="1987810"/>
                  <a:chExt cx="2282189" cy="2076018"/>
                </a:xfrm>
              </p:grpSpPr>
              <p:pic>
                <p:nvPicPr>
                  <p:cNvPr id="27" name="図 26"/>
                  <p:cNvPicPr>
                    <a:picLocks noChangeAspect="1"/>
                  </p:cNvPicPr>
                  <p:nvPr/>
                </p:nvPicPr>
                <p:blipFill>
                  <a:blip r:embed="rId3"/>
                  <a:stretch>
                    <a:fillRect/>
                  </a:stretch>
                </p:blipFill>
                <p:spPr>
                  <a:xfrm>
                    <a:off x="1649819" y="2767080"/>
                    <a:ext cx="803909" cy="814920"/>
                  </a:xfrm>
                  <a:prstGeom prst="rect">
                    <a:avLst/>
                  </a:prstGeom>
                </p:spPr>
              </p:pic>
              <p:pic>
                <p:nvPicPr>
                  <p:cNvPr id="28" name="図 27"/>
                  <p:cNvPicPr>
                    <a:picLocks noChangeAspect="1"/>
                  </p:cNvPicPr>
                  <p:nvPr/>
                </p:nvPicPr>
                <p:blipFill>
                  <a:blip r:embed="rId4"/>
                  <a:stretch>
                    <a:fillRect/>
                  </a:stretch>
                </p:blipFill>
                <p:spPr>
                  <a:xfrm>
                    <a:off x="1120878" y="2226124"/>
                    <a:ext cx="770870" cy="770870"/>
                  </a:xfrm>
                  <a:prstGeom prst="rect">
                    <a:avLst/>
                  </a:prstGeom>
                </p:spPr>
              </p:pic>
              <p:pic>
                <p:nvPicPr>
                  <p:cNvPr id="29" name="図 28"/>
                  <p:cNvPicPr>
                    <a:picLocks noChangeAspect="1"/>
                  </p:cNvPicPr>
                  <p:nvPr/>
                </p:nvPicPr>
                <p:blipFill>
                  <a:blip r:embed="rId4"/>
                  <a:stretch>
                    <a:fillRect/>
                  </a:stretch>
                </p:blipFill>
                <p:spPr>
                  <a:xfrm>
                    <a:off x="970313" y="3275025"/>
                    <a:ext cx="770870" cy="770870"/>
                  </a:xfrm>
                  <a:prstGeom prst="rect">
                    <a:avLst/>
                  </a:prstGeom>
                </p:spPr>
              </p:pic>
              <p:pic>
                <p:nvPicPr>
                  <p:cNvPr id="30" name="図 29"/>
                  <p:cNvPicPr>
                    <a:picLocks noChangeAspect="1"/>
                  </p:cNvPicPr>
                  <p:nvPr/>
                </p:nvPicPr>
                <p:blipFill>
                  <a:blip r:embed="rId4"/>
                  <a:stretch>
                    <a:fillRect/>
                  </a:stretch>
                </p:blipFill>
                <p:spPr>
                  <a:xfrm>
                    <a:off x="2481632" y="1987810"/>
                    <a:ext cx="770870" cy="770870"/>
                  </a:xfrm>
                  <a:prstGeom prst="rect">
                    <a:avLst/>
                  </a:prstGeom>
                </p:spPr>
              </p:pic>
              <p:cxnSp>
                <p:nvCxnSpPr>
                  <p:cNvPr id="31" name="直線矢印コネクタ 30"/>
                  <p:cNvCxnSpPr/>
                  <p:nvPr/>
                </p:nvCxnSpPr>
                <p:spPr>
                  <a:xfrm>
                    <a:off x="1466683" y="2564925"/>
                    <a:ext cx="351092" cy="418562"/>
                  </a:xfrm>
                  <a:prstGeom prst="straightConnector1">
                    <a:avLst/>
                  </a:prstGeom>
                  <a:ln w="38100">
                    <a:solidFill>
                      <a:schemeClr val="accent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32" name="直線矢印コネクタ 31"/>
                  <p:cNvCxnSpPr/>
                  <p:nvPr/>
                </p:nvCxnSpPr>
                <p:spPr>
                  <a:xfrm flipH="1">
                    <a:off x="2242782" y="2481776"/>
                    <a:ext cx="394082" cy="478144"/>
                  </a:xfrm>
                  <a:prstGeom prst="straightConnector1">
                    <a:avLst/>
                  </a:prstGeom>
                  <a:ln w="38100">
                    <a:solidFill>
                      <a:schemeClr val="accent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33" name="直線矢印コネクタ 32"/>
                  <p:cNvCxnSpPr/>
                  <p:nvPr/>
                </p:nvCxnSpPr>
                <p:spPr>
                  <a:xfrm>
                    <a:off x="2191176" y="3357839"/>
                    <a:ext cx="396643" cy="492341"/>
                  </a:xfrm>
                  <a:prstGeom prst="straightConnector1">
                    <a:avLst/>
                  </a:prstGeom>
                  <a:ln w="38100">
                    <a:solidFill>
                      <a:schemeClr val="accent2">
                        <a:lumMod val="50000"/>
                      </a:schemeClr>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34" name="直線矢印コネクタ 33"/>
                  <p:cNvCxnSpPr/>
                  <p:nvPr/>
                </p:nvCxnSpPr>
                <p:spPr>
                  <a:xfrm flipV="1">
                    <a:off x="2131963" y="2759478"/>
                    <a:ext cx="560615" cy="351351"/>
                  </a:xfrm>
                  <a:prstGeom prst="straightConnector1">
                    <a:avLst/>
                  </a:prstGeom>
                  <a:ln w="38100">
                    <a:solidFill>
                      <a:schemeClr val="accent2">
                        <a:lumMod val="50000"/>
                      </a:schemeClr>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35" name="直線矢印コネクタ 34"/>
                  <p:cNvCxnSpPr/>
                  <p:nvPr/>
                </p:nvCxnSpPr>
                <p:spPr>
                  <a:xfrm flipH="1">
                    <a:off x="1651979" y="3250151"/>
                    <a:ext cx="309877" cy="354656"/>
                  </a:xfrm>
                  <a:prstGeom prst="straightConnector1">
                    <a:avLst/>
                  </a:prstGeom>
                  <a:ln w="38100">
                    <a:solidFill>
                      <a:schemeClr val="accent2">
                        <a:lumMod val="50000"/>
                      </a:schemeClr>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36" name="直線矢印コネクタ 35"/>
                  <p:cNvCxnSpPr/>
                  <p:nvPr/>
                </p:nvCxnSpPr>
                <p:spPr>
                  <a:xfrm>
                    <a:off x="2143911" y="3275025"/>
                    <a:ext cx="700889" cy="556746"/>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7" name="正方形/長方形 36"/>
                      <p:cNvSpPr/>
                      <p:nvPr/>
                    </p:nvSpPr>
                    <p:spPr>
                      <a:xfrm>
                        <a:off x="2677826" y="3291676"/>
                        <a:ext cx="572336"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altLang="ja-JP" sz="2000" i="1">
                                      <a:solidFill>
                                        <a:srgbClr val="FF0000"/>
                                      </a:solidFill>
                                      <a:latin typeface="Cambria Math" panose="02040503050406030204" pitchFamily="18" charset="0"/>
                                    </a:rPr>
                                  </m:ctrlPr>
                                </m:sSupPr>
                                <m:e>
                                  <m:sSub>
                                    <m:sSubPr>
                                      <m:ctrlPr>
                                        <a:rPr lang="en-US" altLang="ja-JP" sz="2000" i="1">
                                          <a:solidFill>
                                            <a:srgbClr val="FF0000"/>
                                          </a:solidFill>
                                          <a:latin typeface="Cambria Math" panose="02040503050406030204" pitchFamily="18" charset="0"/>
                                        </a:rPr>
                                      </m:ctrlPr>
                                    </m:sSubPr>
                                    <m:e>
                                      <m:r>
                                        <a:rPr lang="en-US" altLang="ja-JP" sz="2000" i="1">
                                          <a:solidFill>
                                            <a:srgbClr val="FF0000"/>
                                          </a:solidFill>
                                          <a:latin typeface="Cambria Math" panose="02040503050406030204" pitchFamily="18" charset="0"/>
                                        </a:rPr>
                                        <m:t>𝑣</m:t>
                                      </m:r>
                                    </m:e>
                                    <m:sub>
                                      <m:r>
                                        <a:rPr lang="en-US" altLang="ja-JP" sz="2000" i="1">
                                          <a:solidFill>
                                            <a:srgbClr val="FF0000"/>
                                          </a:solidFill>
                                          <a:latin typeface="Cambria Math" panose="02040503050406030204" pitchFamily="18" charset="0"/>
                                        </a:rPr>
                                        <m:t>𝑖</m:t>
                                      </m:r>
                                    </m:sub>
                                  </m:sSub>
                                </m:e>
                                <m:sup>
                                  <m:r>
                                    <a:rPr lang="en-US" altLang="ja-JP" sz="2000" i="1">
                                      <a:solidFill>
                                        <a:srgbClr val="FF0000"/>
                                      </a:solidFill>
                                      <a:latin typeface="Cambria Math" panose="02040503050406030204" pitchFamily="18" charset="0"/>
                                    </a:rPr>
                                    <m:t>𝑡</m:t>
                                  </m:r>
                                </m:sup>
                              </m:sSup>
                            </m:oMath>
                          </m:oMathPara>
                        </a14:m>
                        <a:endParaRPr lang="ja-JP" altLang="en-US" sz="2000" dirty="0"/>
                      </a:p>
                    </p:txBody>
                  </p:sp>
                </mc:Choice>
                <mc:Fallback xmlns="">
                  <p:sp>
                    <p:nvSpPr>
                      <p:cNvPr id="83" name="正方形/長方形 82"/>
                      <p:cNvSpPr>
                        <a:spLocks noRot="1" noChangeAspect="1" noMove="1" noResize="1" noEditPoints="1" noAdjustHandles="1" noChangeArrowheads="1" noChangeShapeType="1" noTextEdit="1"/>
                      </p:cNvSpPr>
                      <p:nvPr/>
                    </p:nvSpPr>
                    <p:spPr>
                      <a:xfrm>
                        <a:off x="2677826" y="3291676"/>
                        <a:ext cx="572336" cy="400110"/>
                      </a:xfrm>
                      <a:prstGeom prst="rect">
                        <a:avLst/>
                      </a:prstGeom>
                      <a:blipFill>
                        <a:blip r:embed="rId8"/>
                        <a:stretch>
                          <a:fillRect b="-461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8" name="正方形/長方形 37"/>
                      <p:cNvSpPr/>
                      <p:nvPr/>
                    </p:nvSpPr>
                    <p:spPr>
                      <a:xfrm>
                        <a:off x="1894088" y="2486798"/>
                        <a:ext cx="569130"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altLang="ja-JP" sz="2000" i="1" smtClean="0">
                                      <a:solidFill>
                                        <a:schemeClr val="tx1">
                                          <a:lumMod val="75000"/>
                                          <a:lumOff val="25000"/>
                                        </a:schemeClr>
                                      </a:solidFill>
                                      <a:latin typeface="Cambria Math" panose="02040503050406030204" pitchFamily="18" charset="0"/>
                                    </a:rPr>
                                  </m:ctrlPr>
                                </m:sSupPr>
                                <m:e>
                                  <m:sSub>
                                    <m:sSubPr>
                                      <m:ctrlPr>
                                        <a:rPr lang="en-US" altLang="ja-JP" sz="2000" i="1">
                                          <a:solidFill>
                                            <a:schemeClr val="tx1">
                                              <a:lumMod val="75000"/>
                                              <a:lumOff val="25000"/>
                                            </a:schemeClr>
                                          </a:solidFill>
                                          <a:latin typeface="Cambria Math" panose="02040503050406030204" pitchFamily="18" charset="0"/>
                                        </a:rPr>
                                      </m:ctrlPr>
                                    </m:sSubPr>
                                    <m:e>
                                      <m:r>
                                        <a:rPr lang="en-US" altLang="ja-JP" sz="2000" b="0" i="1" smtClean="0">
                                          <a:solidFill>
                                            <a:schemeClr val="tx1">
                                              <a:lumMod val="75000"/>
                                              <a:lumOff val="25000"/>
                                            </a:schemeClr>
                                          </a:solidFill>
                                          <a:latin typeface="Cambria Math" panose="02040503050406030204" pitchFamily="18" charset="0"/>
                                        </a:rPr>
                                        <m:t>𝑥</m:t>
                                      </m:r>
                                    </m:e>
                                    <m:sub>
                                      <m:r>
                                        <a:rPr lang="en-US" altLang="ja-JP" sz="2000" i="1">
                                          <a:solidFill>
                                            <a:schemeClr val="tx1">
                                              <a:lumMod val="75000"/>
                                              <a:lumOff val="25000"/>
                                            </a:schemeClr>
                                          </a:solidFill>
                                          <a:latin typeface="Cambria Math" panose="02040503050406030204" pitchFamily="18" charset="0"/>
                                        </a:rPr>
                                        <m:t>𝑖</m:t>
                                      </m:r>
                                    </m:sub>
                                  </m:sSub>
                                </m:e>
                                <m:sup>
                                  <m:r>
                                    <a:rPr lang="en-US" altLang="ja-JP" sz="2000" i="1">
                                      <a:solidFill>
                                        <a:schemeClr val="tx1">
                                          <a:lumMod val="75000"/>
                                          <a:lumOff val="25000"/>
                                        </a:schemeClr>
                                      </a:solidFill>
                                      <a:latin typeface="Cambria Math" panose="02040503050406030204" pitchFamily="18" charset="0"/>
                                    </a:rPr>
                                    <m:t>𝑡</m:t>
                                  </m:r>
                                </m:sup>
                              </m:sSup>
                            </m:oMath>
                          </m:oMathPara>
                        </a14:m>
                        <a:endParaRPr lang="ja-JP" altLang="en-US" sz="2000" dirty="0">
                          <a:solidFill>
                            <a:schemeClr val="tx1">
                              <a:lumMod val="75000"/>
                              <a:lumOff val="25000"/>
                            </a:schemeClr>
                          </a:solidFill>
                        </a:endParaRPr>
                      </a:p>
                    </p:txBody>
                  </p:sp>
                </mc:Choice>
                <mc:Fallback xmlns="">
                  <p:sp>
                    <p:nvSpPr>
                      <p:cNvPr id="84" name="正方形/長方形 83"/>
                      <p:cNvSpPr>
                        <a:spLocks noRot="1" noChangeAspect="1" noMove="1" noResize="1" noEditPoints="1" noAdjustHandles="1" noChangeArrowheads="1" noChangeShapeType="1" noTextEdit="1"/>
                      </p:cNvSpPr>
                      <p:nvPr/>
                    </p:nvSpPr>
                    <p:spPr>
                      <a:xfrm>
                        <a:off x="1894088" y="2486798"/>
                        <a:ext cx="569130" cy="400110"/>
                      </a:xfrm>
                      <a:prstGeom prst="rect">
                        <a:avLst/>
                      </a:prstGeom>
                      <a:blipFill>
                        <a:blip r:embed="rId9"/>
                        <a:stretch>
                          <a:fillRect b="-454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9" name="正方形/長方形 38"/>
                      <p:cNvSpPr/>
                      <p:nvPr/>
                    </p:nvSpPr>
                    <p:spPr>
                      <a:xfrm>
                        <a:off x="1517183" y="3636532"/>
                        <a:ext cx="568745" cy="42729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altLang="ja-JP" sz="2000" i="1" smtClean="0">
                                      <a:solidFill>
                                        <a:schemeClr val="tx1"/>
                                      </a:solidFill>
                                      <a:latin typeface="Cambria Math" panose="02040503050406030204" pitchFamily="18" charset="0"/>
                                    </a:rPr>
                                  </m:ctrlPr>
                                </m:sSupPr>
                                <m:e>
                                  <m:sSub>
                                    <m:sSubPr>
                                      <m:ctrlPr>
                                        <a:rPr lang="en-US" altLang="ja-JP" sz="2000" i="1">
                                          <a:solidFill>
                                            <a:schemeClr val="tx1"/>
                                          </a:solidFill>
                                          <a:latin typeface="Cambria Math" panose="02040503050406030204" pitchFamily="18" charset="0"/>
                                        </a:rPr>
                                      </m:ctrlPr>
                                    </m:sSubPr>
                                    <m:e>
                                      <m:r>
                                        <a:rPr lang="en-US" altLang="ja-JP" sz="2000" b="0" i="1" smtClean="0">
                                          <a:solidFill>
                                            <a:schemeClr val="tx1"/>
                                          </a:solidFill>
                                          <a:latin typeface="Cambria Math" panose="02040503050406030204" pitchFamily="18" charset="0"/>
                                        </a:rPr>
                                        <m:t>𝑥</m:t>
                                      </m:r>
                                    </m:e>
                                    <m:sub>
                                      <m:r>
                                        <a:rPr lang="en-US" altLang="ja-JP" sz="2000" b="0" i="1" smtClean="0">
                                          <a:solidFill>
                                            <a:schemeClr val="tx1"/>
                                          </a:solidFill>
                                          <a:latin typeface="Cambria Math" panose="02040503050406030204" pitchFamily="18" charset="0"/>
                                        </a:rPr>
                                        <m:t>𝑗</m:t>
                                      </m:r>
                                    </m:sub>
                                  </m:sSub>
                                </m:e>
                                <m:sup>
                                  <m:r>
                                    <a:rPr lang="en-US" altLang="ja-JP" sz="2000" i="1">
                                      <a:solidFill>
                                        <a:schemeClr val="tx1"/>
                                      </a:solidFill>
                                      <a:latin typeface="Cambria Math" panose="02040503050406030204" pitchFamily="18" charset="0"/>
                                    </a:rPr>
                                    <m:t>𝑡</m:t>
                                  </m:r>
                                </m:sup>
                              </m:sSup>
                            </m:oMath>
                          </m:oMathPara>
                        </a14:m>
                        <a:endParaRPr lang="ja-JP" altLang="en-US" sz="2000" dirty="0">
                          <a:solidFill>
                            <a:schemeClr val="tx1"/>
                          </a:solidFill>
                        </a:endParaRPr>
                      </a:p>
                    </p:txBody>
                  </p:sp>
                </mc:Choice>
                <mc:Fallback xmlns="">
                  <p:sp>
                    <p:nvSpPr>
                      <p:cNvPr id="85" name="正方形/長方形 84"/>
                      <p:cNvSpPr>
                        <a:spLocks noRot="1" noChangeAspect="1" noMove="1" noResize="1" noEditPoints="1" noAdjustHandles="1" noChangeArrowheads="1" noChangeShapeType="1" noTextEdit="1"/>
                      </p:cNvSpPr>
                      <p:nvPr/>
                    </p:nvSpPr>
                    <p:spPr>
                      <a:xfrm>
                        <a:off x="1517183" y="3636532"/>
                        <a:ext cx="568745" cy="427296"/>
                      </a:xfrm>
                      <a:prstGeom prst="rect">
                        <a:avLst/>
                      </a:prstGeom>
                      <a:blipFill>
                        <a:blip r:embed="rId10"/>
                        <a:stretch>
                          <a:fillRect b="-8571"/>
                        </a:stretch>
                      </a:blipFill>
                    </p:spPr>
                    <p:txBody>
                      <a:bodyPr/>
                      <a:lstStyle/>
                      <a:p>
                        <a:r>
                          <a:rPr lang="ja-JP" altLang="en-US">
                            <a:noFill/>
                          </a:rPr>
                          <a:t> </a:t>
                        </a:r>
                      </a:p>
                    </p:txBody>
                  </p:sp>
                </mc:Fallback>
              </mc:AlternateContent>
            </p:grpSp>
          </p:grpSp>
          <p:cxnSp>
            <p:nvCxnSpPr>
              <p:cNvPr id="24" name="直線矢印コネクタ 23"/>
              <p:cNvCxnSpPr/>
              <p:nvPr/>
            </p:nvCxnSpPr>
            <p:spPr>
              <a:xfrm flipV="1">
                <a:off x="1371559" y="2842271"/>
                <a:ext cx="528836" cy="347338"/>
              </a:xfrm>
              <a:prstGeom prst="straightConnector1">
                <a:avLst/>
              </a:prstGeom>
              <a:ln w="38100">
                <a:solidFill>
                  <a:schemeClr val="accent1"/>
                </a:solidFill>
                <a:prstDash val="sysDot"/>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21" name="正方形/長方形 20"/>
                <p:cNvSpPr/>
                <p:nvPr/>
              </p:nvSpPr>
              <p:spPr>
                <a:xfrm>
                  <a:off x="880663" y="1659814"/>
                  <a:ext cx="568745" cy="42729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altLang="ja-JP" sz="2000" i="1" smtClean="0">
                                <a:solidFill>
                                  <a:schemeClr val="tx1"/>
                                </a:solidFill>
                                <a:latin typeface="Cambria Math" panose="02040503050406030204" pitchFamily="18" charset="0"/>
                              </a:rPr>
                            </m:ctrlPr>
                          </m:sSupPr>
                          <m:e>
                            <m:sSub>
                              <m:sSubPr>
                                <m:ctrlPr>
                                  <a:rPr lang="en-US" altLang="ja-JP" sz="2000" i="1">
                                    <a:solidFill>
                                      <a:schemeClr val="tx1"/>
                                    </a:solidFill>
                                    <a:latin typeface="Cambria Math" panose="02040503050406030204" pitchFamily="18" charset="0"/>
                                  </a:rPr>
                                </m:ctrlPr>
                              </m:sSubPr>
                              <m:e>
                                <m:r>
                                  <a:rPr lang="en-US" altLang="ja-JP" sz="2000" b="0" i="1" smtClean="0">
                                    <a:solidFill>
                                      <a:schemeClr val="tx1"/>
                                    </a:solidFill>
                                    <a:latin typeface="Cambria Math" panose="02040503050406030204" pitchFamily="18" charset="0"/>
                                  </a:rPr>
                                  <m:t>𝑥</m:t>
                                </m:r>
                              </m:e>
                              <m:sub>
                                <m:r>
                                  <a:rPr lang="en-US" altLang="ja-JP" sz="2000" b="0" i="1" smtClean="0">
                                    <a:solidFill>
                                      <a:schemeClr val="tx1"/>
                                    </a:solidFill>
                                    <a:latin typeface="Cambria Math" panose="02040503050406030204" pitchFamily="18" charset="0"/>
                                  </a:rPr>
                                  <m:t>𝑗</m:t>
                                </m:r>
                              </m:sub>
                            </m:sSub>
                          </m:e>
                          <m:sup>
                            <m:r>
                              <a:rPr lang="en-US" altLang="ja-JP" sz="2000" i="1">
                                <a:solidFill>
                                  <a:schemeClr val="tx1"/>
                                </a:solidFill>
                                <a:latin typeface="Cambria Math" panose="02040503050406030204" pitchFamily="18" charset="0"/>
                              </a:rPr>
                              <m:t>𝑡</m:t>
                            </m:r>
                          </m:sup>
                        </m:sSup>
                      </m:oMath>
                    </m:oMathPara>
                  </a14:m>
                  <a:endParaRPr lang="ja-JP" altLang="en-US" sz="2000" dirty="0">
                    <a:solidFill>
                      <a:schemeClr val="tx1"/>
                    </a:solidFill>
                  </a:endParaRPr>
                </a:p>
              </p:txBody>
            </p:sp>
          </mc:Choice>
          <mc:Fallback xmlns="">
            <p:sp>
              <p:nvSpPr>
                <p:cNvPr id="67" name="正方形/長方形 66"/>
                <p:cNvSpPr>
                  <a:spLocks noRot="1" noChangeAspect="1" noMove="1" noResize="1" noEditPoints="1" noAdjustHandles="1" noChangeArrowheads="1" noChangeShapeType="1" noTextEdit="1"/>
                </p:cNvSpPr>
                <p:nvPr/>
              </p:nvSpPr>
              <p:spPr>
                <a:xfrm>
                  <a:off x="880663" y="1659814"/>
                  <a:ext cx="568745" cy="427296"/>
                </a:xfrm>
                <a:prstGeom prst="rect">
                  <a:avLst/>
                </a:prstGeom>
                <a:blipFill>
                  <a:blip r:embed="rId11"/>
                  <a:stretch>
                    <a:fillRect b="-1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2" name="正方形/長方形 21"/>
                <p:cNvSpPr/>
                <p:nvPr/>
              </p:nvSpPr>
              <p:spPr>
                <a:xfrm>
                  <a:off x="2221364" y="1452471"/>
                  <a:ext cx="568745" cy="42729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altLang="ja-JP" sz="2000" i="1" smtClean="0">
                                <a:solidFill>
                                  <a:schemeClr val="tx1"/>
                                </a:solidFill>
                                <a:latin typeface="Cambria Math" panose="02040503050406030204" pitchFamily="18" charset="0"/>
                              </a:rPr>
                            </m:ctrlPr>
                          </m:sSupPr>
                          <m:e>
                            <m:sSub>
                              <m:sSubPr>
                                <m:ctrlPr>
                                  <a:rPr lang="en-US" altLang="ja-JP" sz="2000" i="1">
                                    <a:solidFill>
                                      <a:schemeClr val="tx1"/>
                                    </a:solidFill>
                                    <a:latin typeface="Cambria Math" panose="02040503050406030204" pitchFamily="18" charset="0"/>
                                  </a:rPr>
                                </m:ctrlPr>
                              </m:sSubPr>
                              <m:e>
                                <m:r>
                                  <a:rPr lang="en-US" altLang="ja-JP" sz="2000" b="0" i="1" smtClean="0">
                                    <a:solidFill>
                                      <a:schemeClr val="tx1"/>
                                    </a:solidFill>
                                    <a:latin typeface="Cambria Math" panose="02040503050406030204" pitchFamily="18" charset="0"/>
                                  </a:rPr>
                                  <m:t>𝑥</m:t>
                                </m:r>
                              </m:e>
                              <m:sub>
                                <m:r>
                                  <a:rPr lang="en-US" altLang="ja-JP" sz="2000" b="0" i="1" smtClean="0">
                                    <a:solidFill>
                                      <a:schemeClr val="tx1"/>
                                    </a:solidFill>
                                    <a:latin typeface="Cambria Math" panose="02040503050406030204" pitchFamily="18" charset="0"/>
                                  </a:rPr>
                                  <m:t>𝑗</m:t>
                                </m:r>
                              </m:sub>
                            </m:sSub>
                          </m:e>
                          <m:sup>
                            <m:r>
                              <a:rPr lang="en-US" altLang="ja-JP" sz="2000" i="1">
                                <a:solidFill>
                                  <a:schemeClr val="tx1"/>
                                </a:solidFill>
                                <a:latin typeface="Cambria Math" panose="02040503050406030204" pitchFamily="18" charset="0"/>
                              </a:rPr>
                              <m:t>𝑡</m:t>
                            </m:r>
                          </m:sup>
                        </m:sSup>
                      </m:oMath>
                    </m:oMathPara>
                  </a14:m>
                  <a:endParaRPr lang="ja-JP" altLang="en-US" sz="2000" dirty="0">
                    <a:solidFill>
                      <a:schemeClr val="tx1"/>
                    </a:solidFill>
                  </a:endParaRPr>
                </a:p>
              </p:txBody>
            </p:sp>
          </mc:Choice>
          <mc:Fallback xmlns="">
            <p:sp>
              <p:nvSpPr>
                <p:cNvPr id="68" name="正方形/長方形 67"/>
                <p:cNvSpPr>
                  <a:spLocks noRot="1" noChangeAspect="1" noMove="1" noResize="1" noEditPoints="1" noAdjustHandles="1" noChangeArrowheads="1" noChangeShapeType="1" noTextEdit="1"/>
                </p:cNvSpPr>
                <p:nvPr/>
              </p:nvSpPr>
              <p:spPr>
                <a:xfrm>
                  <a:off x="2221364" y="1452471"/>
                  <a:ext cx="568745" cy="427296"/>
                </a:xfrm>
                <a:prstGeom prst="rect">
                  <a:avLst/>
                </a:prstGeom>
                <a:blipFill>
                  <a:blip r:embed="rId12"/>
                  <a:stretch>
                    <a:fillRect b="-10000"/>
                  </a:stretch>
                </a:blipFill>
              </p:spPr>
              <p:txBody>
                <a:bodyPr/>
                <a:lstStyle/>
                <a:p>
                  <a:r>
                    <a:rPr lang="ja-JP" altLang="en-US">
                      <a:noFill/>
                    </a:rPr>
                    <a:t> </a:t>
                  </a:r>
                </a:p>
              </p:txBody>
            </p:sp>
          </mc:Fallback>
        </mc:AlternateContent>
      </p:grpSp>
      <p:grpSp>
        <p:nvGrpSpPr>
          <p:cNvPr id="40" name="グループ化 39"/>
          <p:cNvGrpSpPr/>
          <p:nvPr/>
        </p:nvGrpSpPr>
        <p:grpSpPr>
          <a:xfrm>
            <a:off x="712844" y="3515853"/>
            <a:ext cx="2866041" cy="2866041"/>
            <a:chOff x="818871" y="1357146"/>
            <a:chExt cx="2556000" cy="2556000"/>
          </a:xfrm>
        </p:grpSpPr>
        <p:grpSp>
          <p:nvGrpSpPr>
            <p:cNvPr id="41" name="グループ化 40"/>
            <p:cNvGrpSpPr/>
            <p:nvPr/>
          </p:nvGrpSpPr>
          <p:grpSpPr>
            <a:xfrm>
              <a:off x="818871" y="1357146"/>
              <a:ext cx="2556000" cy="2556000"/>
              <a:chOff x="818871" y="1357146"/>
              <a:chExt cx="2556000" cy="2556000"/>
            </a:xfrm>
          </p:grpSpPr>
          <p:grpSp>
            <p:nvGrpSpPr>
              <p:cNvPr id="43" name="グループ化 42"/>
              <p:cNvGrpSpPr/>
              <p:nvPr/>
            </p:nvGrpSpPr>
            <p:grpSpPr>
              <a:xfrm>
                <a:off x="818871" y="1357146"/>
                <a:ext cx="2556000" cy="2556000"/>
                <a:chOff x="818871" y="1357146"/>
                <a:chExt cx="2556000" cy="2556000"/>
              </a:xfrm>
            </p:grpSpPr>
            <p:grpSp>
              <p:nvGrpSpPr>
                <p:cNvPr id="46" name="グループ化 45"/>
                <p:cNvGrpSpPr/>
                <p:nvPr/>
              </p:nvGrpSpPr>
              <p:grpSpPr>
                <a:xfrm>
                  <a:off x="818871" y="1357146"/>
                  <a:ext cx="2556000" cy="2556000"/>
                  <a:chOff x="818871" y="1705487"/>
                  <a:chExt cx="2556000" cy="2556000"/>
                </a:xfrm>
              </p:grpSpPr>
              <p:sp>
                <p:nvSpPr>
                  <p:cNvPr id="48" name="正方形/長方形 47"/>
                  <p:cNvSpPr/>
                  <p:nvPr/>
                </p:nvSpPr>
                <p:spPr>
                  <a:xfrm>
                    <a:off x="818871" y="1705487"/>
                    <a:ext cx="2556000" cy="2556000"/>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49" name="グループ化 48"/>
                  <p:cNvGrpSpPr/>
                  <p:nvPr/>
                </p:nvGrpSpPr>
                <p:grpSpPr>
                  <a:xfrm>
                    <a:off x="970313" y="1987810"/>
                    <a:ext cx="2282189" cy="2076018"/>
                    <a:chOff x="970313" y="1987810"/>
                    <a:chExt cx="2282189" cy="2076018"/>
                  </a:xfrm>
                </p:grpSpPr>
                <p:pic>
                  <p:nvPicPr>
                    <p:cNvPr id="50" name="図 49"/>
                    <p:cNvPicPr>
                      <a:picLocks noChangeAspect="1"/>
                    </p:cNvPicPr>
                    <p:nvPr/>
                  </p:nvPicPr>
                  <p:blipFill>
                    <a:blip r:embed="rId3"/>
                    <a:stretch>
                      <a:fillRect/>
                    </a:stretch>
                  </p:blipFill>
                  <p:spPr>
                    <a:xfrm>
                      <a:off x="1649819" y="2767080"/>
                      <a:ext cx="803909" cy="814920"/>
                    </a:xfrm>
                    <a:prstGeom prst="rect">
                      <a:avLst/>
                    </a:prstGeom>
                  </p:spPr>
                </p:pic>
                <p:pic>
                  <p:nvPicPr>
                    <p:cNvPr id="51" name="図 50"/>
                    <p:cNvPicPr>
                      <a:picLocks noChangeAspect="1"/>
                    </p:cNvPicPr>
                    <p:nvPr/>
                  </p:nvPicPr>
                  <p:blipFill>
                    <a:blip r:embed="rId4"/>
                    <a:stretch>
                      <a:fillRect/>
                    </a:stretch>
                  </p:blipFill>
                  <p:spPr>
                    <a:xfrm>
                      <a:off x="1120878" y="2226124"/>
                      <a:ext cx="770870" cy="770870"/>
                    </a:xfrm>
                    <a:prstGeom prst="rect">
                      <a:avLst/>
                    </a:prstGeom>
                  </p:spPr>
                </p:pic>
                <p:pic>
                  <p:nvPicPr>
                    <p:cNvPr id="52" name="図 51"/>
                    <p:cNvPicPr>
                      <a:picLocks noChangeAspect="1"/>
                    </p:cNvPicPr>
                    <p:nvPr/>
                  </p:nvPicPr>
                  <p:blipFill>
                    <a:blip r:embed="rId4"/>
                    <a:stretch>
                      <a:fillRect/>
                    </a:stretch>
                  </p:blipFill>
                  <p:spPr>
                    <a:xfrm>
                      <a:off x="970313" y="3275025"/>
                      <a:ext cx="770870" cy="770870"/>
                    </a:xfrm>
                    <a:prstGeom prst="rect">
                      <a:avLst/>
                    </a:prstGeom>
                  </p:spPr>
                </p:pic>
                <p:pic>
                  <p:nvPicPr>
                    <p:cNvPr id="53" name="図 52"/>
                    <p:cNvPicPr>
                      <a:picLocks noChangeAspect="1"/>
                    </p:cNvPicPr>
                    <p:nvPr/>
                  </p:nvPicPr>
                  <p:blipFill>
                    <a:blip r:embed="rId4"/>
                    <a:stretch>
                      <a:fillRect/>
                    </a:stretch>
                  </p:blipFill>
                  <p:spPr>
                    <a:xfrm>
                      <a:off x="2481632" y="1987810"/>
                      <a:ext cx="770870" cy="770870"/>
                    </a:xfrm>
                    <a:prstGeom prst="rect">
                      <a:avLst/>
                    </a:prstGeom>
                  </p:spPr>
                </p:pic>
                <p:cxnSp>
                  <p:nvCxnSpPr>
                    <p:cNvPr id="54" name="直線矢印コネクタ 53"/>
                    <p:cNvCxnSpPr/>
                    <p:nvPr/>
                  </p:nvCxnSpPr>
                  <p:spPr>
                    <a:xfrm>
                      <a:off x="1466683" y="2564925"/>
                      <a:ext cx="351092" cy="418562"/>
                    </a:xfrm>
                    <a:prstGeom prst="straightConnector1">
                      <a:avLst/>
                    </a:prstGeom>
                    <a:ln w="38100">
                      <a:solidFill>
                        <a:schemeClr val="accent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55" name="直線矢印コネクタ 54"/>
                    <p:cNvCxnSpPr/>
                    <p:nvPr/>
                  </p:nvCxnSpPr>
                  <p:spPr>
                    <a:xfrm flipH="1">
                      <a:off x="2242782" y="2481776"/>
                      <a:ext cx="394082" cy="478144"/>
                    </a:xfrm>
                    <a:prstGeom prst="straightConnector1">
                      <a:avLst/>
                    </a:prstGeom>
                    <a:ln w="38100">
                      <a:solidFill>
                        <a:schemeClr val="accent1"/>
                      </a:solidFill>
                      <a:prstDash val="sysDot"/>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6" name="正方形/長方形 55"/>
                        <p:cNvSpPr/>
                        <p:nvPr/>
                      </p:nvSpPr>
                      <p:spPr>
                        <a:xfrm>
                          <a:off x="1894088" y="2486798"/>
                          <a:ext cx="569130"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altLang="ja-JP" sz="2000" i="1" smtClean="0">
                                        <a:solidFill>
                                          <a:schemeClr val="tx1"/>
                                        </a:solidFill>
                                        <a:latin typeface="Cambria Math" panose="02040503050406030204" pitchFamily="18" charset="0"/>
                                      </a:rPr>
                                    </m:ctrlPr>
                                  </m:sSupPr>
                                  <m:e>
                                    <m:sSub>
                                      <m:sSubPr>
                                        <m:ctrlPr>
                                          <a:rPr lang="en-US" altLang="ja-JP" sz="2000" i="1">
                                            <a:solidFill>
                                              <a:schemeClr val="tx1"/>
                                            </a:solidFill>
                                            <a:latin typeface="Cambria Math" panose="02040503050406030204" pitchFamily="18" charset="0"/>
                                          </a:rPr>
                                        </m:ctrlPr>
                                      </m:sSubPr>
                                      <m:e>
                                        <m:r>
                                          <a:rPr lang="en-US" altLang="ja-JP" sz="2000" b="0" i="1" smtClean="0">
                                            <a:solidFill>
                                              <a:schemeClr val="tx1"/>
                                            </a:solidFill>
                                            <a:latin typeface="Cambria Math" panose="02040503050406030204" pitchFamily="18" charset="0"/>
                                          </a:rPr>
                                          <m:t>𝑥</m:t>
                                        </m:r>
                                      </m:e>
                                      <m:sub>
                                        <m:r>
                                          <a:rPr lang="en-US" altLang="ja-JP" sz="2000" i="1">
                                            <a:solidFill>
                                              <a:schemeClr val="tx1"/>
                                            </a:solidFill>
                                            <a:latin typeface="Cambria Math" panose="02040503050406030204" pitchFamily="18" charset="0"/>
                                          </a:rPr>
                                          <m:t>𝑖</m:t>
                                        </m:r>
                                      </m:sub>
                                    </m:sSub>
                                  </m:e>
                                  <m:sup>
                                    <m:r>
                                      <a:rPr lang="en-US" altLang="ja-JP" sz="2000" i="1">
                                        <a:solidFill>
                                          <a:schemeClr val="tx1"/>
                                        </a:solidFill>
                                        <a:latin typeface="Cambria Math" panose="02040503050406030204" pitchFamily="18" charset="0"/>
                                      </a:rPr>
                                      <m:t>𝑡</m:t>
                                    </m:r>
                                  </m:sup>
                                </m:sSup>
                              </m:oMath>
                            </m:oMathPara>
                          </a14:m>
                          <a:endParaRPr lang="ja-JP" altLang="en-US" sz="2000" dirty="0">
                            <a:solidFill>
                              <a:schemeClr val="tx1"/>
                            </a:solidFill>
                          </a:endParaRPr>
                        </a:p>
                      </p:txBody>
                    </p:sp>
                  </mc:Choice>
                  <mc:Fallback xmlns="">
                    <p:sp>
                      <p:nvSpPr>
                        <p:cNvPr id="44" name="正方形/長方形 43"/>
                        <p:cNvSpPr>
                          <a:spLocks noRot="1" noChangeAspect="1" noMove="1" noResize="1" noEditPoints="1" noAdjustHandles="1" noChangeArrowheads="1" noChangeShapeType="1" noTextEdit="1"/>
                        </p:cNvSpPr>
                        <p:nvPr/>
                      </p:nvSpPr>
                      <p:spPr>
                        <a:xfrm>
                          <a:off x="1894088" y="2486798"/>
                          <a:ext cx="569130" cy="400110"/>
                        </a:xfrm>
                        <a:prstGeom prst="rect">
                          <a:avLst/>
                        </a:prstGeom>
                        <a:blipFill>
                          <a:blip r:embed="rId13"/>
                          <a:stretch>
                            <a:fillRect b="-454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7" name="正方形/長方形 56"/>
                        <p:cNvSpPr/>
                        <p:nvPr/>
                      </p:nvSpPr>
                      <p:spPr>
                        <a:xfrm>
                          <a:off x="1517183" y="3636532"/>
                          <a:ext cx="568745" cy="42729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altLang="ja-JP" sz="2000" i="1" smtClean="0">
                                        <a:solidFill>
                                          <a:schemeClr val="tx1"/>
                                        </a:solidFill>
                                        <a:latin typeface="Cambria Math" panose="02040503050406030204" pitchFamily="18" charset="0"/>
                                      </a:rPr>
                                    </m:ctrlPr>
                                  </m:sSupPr>
                                  <m:e>
                                    <m:sSub>
                                      <m:sSubPr>
                                        <m:ctrlPr>
                                          <a:rPr lang="en-US" altLang="ja-JP" sz="2000" i="1">
                                            <a:solidFill>
                                              <a:schemeClr val="tx1"/>
                                            </a:solidFill>
                                            <a:latin typeface="Cambria Math" panose="02040503050406030204" pitchFamily="18" charset="0"/>
                                          </a:rPr>
                                        </m:ctrlPr>
                                      </m:sSubPr>
                                      <m:e>
                                        <m:r>
                                          <a:rPr lang="en-US" altLang="ja-JP" sz="2000" b="0" i="1" smtClean="0">
                                            <a:solidFill>
                                              <a:schemeClr val="tx1"/>
                                            </a:solidFill>
                                            <a:latin typeface="Cambria Math" panose="02040503050406030204" pitchFamily="18" charset="0"/>
                                          </a:rPr>
                                          <m:t>𝑥</m:t>
                                        </m:r>
                                      </m:e>
                                      <m:sub>
                                        <m:r>
                                          <a:rPr lang="en-US" altLang="ja-JP" sz="2000" b="0" i="1" smtClean="0">
                                            <a:solidFill>
                                              <a:schemeClr val="tx1"/>
                                            </a:solidFill>
                                            <a:latin typeface="Cambria Math" panose="02040503050406030204" pitchFamily="18" charset="0"/>
                                          </a:rPr>
                                          <m:t>𝑗</m:t>
                                        </m:r>
                                      </m:sub>
                                    </m:sSub>
                                  </m:e>
                                  <m:sup>
                                    <m:r>
                                      <a:rPr lang="en-US" altLang="ja-JP" sz="2000" i="1">
                                        <a:solidFill>
                                          <a:schemeClr val="tx1"/>
                                        </a:solidFill>
                                        <a:latin typeface="Cambria Math" panose="02040503050406030204" pitchFamily="18" charset="0"/>
                                      </a:rPr>
                                      <m:t>𝑡</m:t>
                                    </m:r>
                                  </m:sup>
                                </m:sSup>
                              </m:oMath>
                            </m:oMathPara>
                          </a14:m>
                          <a:endParaRPr lang="ja-JP" altLang="en-US" sz="2000" dirty="0">
                            <a:solidFill>
                              <a:schemeClr val="tx1"/>
                            </a:solidFill>
                          </a:endParaRPr>
                        </a:p>
                      </p:txBody>
                    </p:sp>
                  </mc:Choice>
                  <mc:Fallback xmlns="">
                    <p:sp>
                      <p:nvSpPr>
                        <p:cNvPr id="45" name="正方形/長方形 44"/>
                        <p:cNvSpPr>
                          <a:spLocks noRot="1" noChangeAspect="1" noMove="1" noResize="1" noEditPoints="1" noAdjustHandles="1" noChangeArrowheads="1" noChangeShapeType="1" noTextEdit="1"/>
                        </p:cNvSpPr>
                        <p:nvPr/>
                      </p:nvSpPr>
                      <p:spPr>
                        <a:xfrm>
                          <a:off x="1517183" y="3636532"/>
                          <a:ext cx="568745" cy="427296"/>
                        </a:xfrm>
                        <a:prstGeom prst="rect">
                          <a:avLst/>
                        </a:prstGeom>
                        <a:blipFill>
                          <a:blip r:embed="rId14"/>
                          <a:stretch>
                            <a:fillRect b="-8571"/>
                          </a:stretch>
                        </a:blipFill>
                      </p:spPr>
                      <p:txBody>
                        <a:bodyPr/>
                        <a:lstStyle/>
                        <a:p>
                          <a:r>
                            <a:rPr lang="ja-JP" altLang="en-US">
                              <a:noFill/>
                            </a:rPr>
                            <a:t> </a:t>
                          </a:r>
                        </a:p>
                      </p:txBody>
                    </p:sp>
                  </mc:Fallback>
                </mc:AlternateContent>
              </p:grpSp>
            </p:grpSp>
            <p:cxnSp>
              <p:nvCxnSpPr>
                <p:cNvPr id="47" name="直線矢印コネクタ 46"/>
                <p:cNvCxnSpPr/>
                <p:nvPr/>
              </p:nvCxnSpPr>
              <p:spPr>
                <a:xfrm flipV="1">
                  <a:off x="1371559" y="2842271"/>
                  <a:ext cx="528836" cy="347338"/>
                </a:xfrm>
                <a:prstGeom prst="straightConnector1">
                  <a:avLst/>
                </a:prstGeom>
                <a:ln w="38100">
                  <a:solidFill>
                    <a:schemeClr val="accent1"/>
                  </a:solidFill>
                  <a:prstDash val="sysDot"/>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44" name="正方形/長方形 43"/>
                  <p:cNvSpPr/>
                  <p:nvPr/>
                </p:nvSpPr>
                <p:spPr>
                  <a:xfrm>
                    <a:off x="880663" y="1659814"/>
                    <a:ext cx="568745" cy="42729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altLang="ja-JP" sz="2000" i="1" smtClean="0">
                                  <a:solidFill>
                                    <a:schemeClr val="tx1"/>
                                  </a:solidFill>
                                  <a:latin typeface="Cambria Math" panose="02040503050406030204" pitchFamily="18" charset="0"/>
                                </a:rPr>
                              </m:ctrlPr>
                            </m:sSupPr>
                            <m:e>
                              <m:sSub>
                                <m:sSubPr>
                                  <m:ctrlPr>
                                    <a:rPr lang="en-US" altLang="ja-JP" sz="2000" i="1">
                                      <a:solidFill>
                                        <a:schemeClr val="tx1"/>
                                      </a:solidFill>
                                      <a:latin typeface="Cambria Math" panose="02040503050406030204" pitchFamily="18" charset="0"/>
                                    </a:rPr>
                                  </m:ctrlPr>
                                </m:sSubPr>
                                <m:e>
                                  <m:r>
                                    <a:rPr lang="en-US" altLang="ja-JP" sz="2000" b="0" i="1" smtClean="0">
                                      <a:solidFill>
                                        <a:schemeClr val="tx1"/>
                                      </a:solidFill>
                                      <a:latin typeface="Cambria Math" panose="02040503050406030204" pitchFamily="18" charset="0"/>
                                    </a:rPr>
                                    <m:t>𝑥</m:t>
                                  </m:r>
                                </m:e>
                                <m:sub>
                                  <m:r>
                                    <a:rPr lang="en-US" altLang="ja-JP" sz="2000" b="0" i="1" smtClean="0">
                                      <a:solidFill>
                                        <a:schemeClr val="tx1"/>
                                      </a:solidFill>
                                      <a:latin typeface="Cambria Math" panose="02040503050406030204" pitchFamily="18" charset="0"/>
                                    </a:rPr>
                                    <m:t>𝑗</m:t>
                                  </m:r>
                                </m:sub>
                              </m:sSub>
                            </m:e>
                            <m:sup>
                              <m:r>
                                <a:rPr lang="en-US" altLang="ja-JP" sz="2000" i="1">
                                  <a:solidFill>
                                    <a:schemeClr val="tx1"/>
                                  </a:solidFill>
                                  <a:latin typeface="Cambria Math" panose="02040503050406030204" pitchFamily="18" charset="0"/>
                                </a:rPr>
                                <m:t>𝑡</m:t>
                              </m:r>
                            </m:sup>
                          </m:sSup>
                        </m:oMath>
                      </m:oMathPara>
                    </a14:m>
                    <a:endParaRPr lang="ja-JP" altLang="en-US" sz="2000" dirty="0">
                      <a:solidFill>
                        <a:schemeClr val="tx1"/>
                      </a:solidFill>
                    </a:endParaRPr>
                  </a:p>
                </p:txBody>
              </p:sp>
            </mc:Choice>
            <mc:Fallback xmlns="">
              <p:sp>
                <p:nvSpPr>
                  <p:cNvPr id="62" name="正方形/長方形 61"/>
                  <p:cNvSpPr>
                    <a:spLocks noRot="1" noChangeAspect="1" noMove="1" noResize="1" noEditPoints="1" noAdjustHandles="1" noChangeArrowheads="1" noChangeShapeType="1" noTextEdit="1"/>
                  </p:cNvSpPr>
                  <p:nvPr/>
                </p:nvSpPr>
                <p:spPr>
                  <a:xfrm>
                    <a:off x="880663" y="1659814"/>
                    <a:ext cx="568745" cy="427296"/>
                  </a:xfrm>
                  <a:prstGeom prst="rect">
                    <a:avLst/>
                  </a:prstGeom>
                  <a:blipFill>
                    <a:blip r:embed="rId15"/>
                    <a:stretch>
                      <a:fillRect b="-1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5" name="正方形/長方形 44"/>
                  <p:cNvSpPr/>
                  <p:nvPr/>
                </p:nvSpPr>
                <p:spPr>
                  <a:xfrm>
                    <a:off x="2221364" y="1452471"/>
                    <a:ext cx="568745" cy="42729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altLang="ja-JP" sz="2000" i="1" smtClean="0">
                                  <a:solidFill>
                                    <a:schemeClr val="tx1"/>
                                  </a:solidFill>
                                  <a:latin typeface="Cambria Math" panose="02040503050406030204" pitchFamily="18" charset="0"/>
                                </a:rPr>
                              </m:ctrlPr>
                            </m:sSupPr>
                            <m:e>
                              <m:sSub>
                                <m:sSubPr>
                                  <m:ctrlPr>
                                    <a:rPr lang="en-US" altLang="ja-JP" sz="2000" i="1">
                                      <a:solidFill>
                                        <a:schemeClr val="tx1"/>
                                      </a:solidFill>
                                      <a:latin typeface="Cambria Math" panose="02040503050406030204" pitchFamily="18" charset="0"/>
                                    </a:rPr>
                                  </m:ctrlPr>
                                </m:sSubPr>
                                <m:e>
                                  <m:r>
                                    <a:rPr lang="en-US" altLang="ja-JP" sz="2000" b="0" i="1" smtClean="0">
                                      <a:solidFill>
                                        <a:schemeClr val="tx1"/>
                                      </a:solidFill>
                                      <a:latin typeface="Cambria Math" panose="02040503050406030204" pitchFamily="18" charset="0"/>
                                    </a:rPr>
                                    <m:t>𝑥</m:t>
                                  </m:r>
                                </m:e>
                                <m:sub>
                                  <m:r>
                                    <a:rPr lang="en-US" altLang="ja-JP" sz="2000" b="0" i="1" smtClean="0">
                                      <a:solidFill>
                                        <a:schemeClr val="tx1"/>
                                      </a:solidFill>
                                      <a:latin typeface="Cambria Math" panose="02040503050406030204" pitchFamily="18" charset="0"/>
                                    </a:rPr>
                                    <m:t>𝑗</m:t>
                                  </m:r>
                                </m:sub>
                              </m:sSub>
                            </m:e>
                            <m:sup>
                              <m:r>
                                <a:rPr lang="en-US" altLang="ja-JP" sz="2000" i="1">
                                  <a:solidFill>
                                    <a:schemeClr val="tx1"/>
                                  </a:solidFill>
                                  <a:latin typeface="Cambria Math" panose="02040503050406030204" pitchFamily="18" charset="0"/>
                                </a:rPr>
                                <m:t>𝑡</m:t>
                              </m:r>
                            </m:sup>
                          </m:sSup>
                        </m:oMath>
                      </m:oMathPara>
                    </a14:m>
                    <a:endParaRPr lang="ja-JP" altLang="en-US" sz="2000" dirty="0">
                      <a:solidFill>
                        <a:schemeClr val="tx1"/>
                      </a:solidFill>
                    </a:endParaRPr>
                  </a:p>
                </p:txBody>
              </p:sp>
            </mc:Choice>
            <mc:Fallback xmlns="">
              <p:sp>
                <p:nvSpPr>
                  <p:cNvPr id="63" name="正方形/長方形 62"/>
                  <p:cNvSpPr>
                    <a:spLocks noRot="1" noChangeAspect="1" noMove="1" noResize="1" noEditPoints="1" noAdjustHandles="1" noChangeArrowheads="1" noChangeShapeType="1" noTextEdit="1"/>
                  </p:cNvSpPr>
                  <p:nvPr/>
                </p:nvSpPr>
                <p:spPr>
                  <a:xfrm>
                    <a:off x="2221364" y="1452471"/>
                    <a:ext cx="568745" cy="427296"/>
                  </a:xfrm>
                  <a:prstGeom prst="rect">
                    <a:avLst/>
                  </a:prstGeom>
                  <a:blipFill>
                    <a:blip r:embed="rId16"/>
                    <a:stretch>
                      <a:fillRect b="-10000"/>
                    </a:stretch>
                  </a:blipFill>
                </p:spPr>
                <p:txBody>
                  <a:bodyPr/>
                  <a:lstStyle/>
                  <a:p>
                    <a:r>
                      <a:rPr lang="ja-JP" altLang="en-US">
                        <a:noFill/>
                      </a:rPr>
                      <a:t> </a:t>
                    </a:r>
                  </a:p>
                </p:txBody>
              </p:sp>
            </mc:Fallback>
          </mc:AlternateContent>
        </p:grpSp>
        <mc:AlternateContent xmlns:mc="http://schemas.openxmlformats.org/markup-compatibility/2006" xmlns:a14="http://schemas.microsoft.com/office/drawing/2010/main">
          <mc:Choice Requires="a14">
            <p:sp>
              <p:nvSpPr>
                <p:cNvPr id="42" name="正方形/長方形 41"/>
                <p:cNvSpPr/>
                <p:nvPr/>
              </p:nvSpPr>
              <p:spPr>
                <a:xfrm>
                  <a:off x="2169140" y="3135365"/>
                  <a:ext cx="1189043" cy="42729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altLang="ja-JP" sz="2000" i="1" smtClean="0">
                                <a:solidFill>
                                  <a:schemeClr val="accent1"/>
                                </a:solidFill>
                                <a:latin typeface="Cambria Math" panose="02040503050406030204" pitchFamily="18" charset="0"/>
                              </a:rPr>
                            </m:ctrlPr>
                          </m:sSupPr>
                          <m:e>
                            <m:sSub>
                              <m:sSubPr>
                                <m:ctrlPr>
                                  <a:rPr lang="en-US" altLang="ja-JP" sz="2000" i="1">
                                    <a:solidFill>
                                      <a:schemeClr val="accent1"/>
                                    </a:solidFill>
                                    <a:latin typeface="Cambria Math" panose="02040503050406030204" pitchFamily="18" charset="0"/>
                                  </a:rPr>
                                </m:ctrlPr>
                              </m:sSubPr>
                              <m:e>
                                <m:r>
                                  <a:rPr lang="en-US" altLang="ja-JP" sz="2000" b="0" i="1" smtClean="0">
                                    <a:solidFill>
                                      <a:schemeClr val="accent1"/>
                                    </a:solidFill>
                                    <a:latin typeface="Cambria Math" panose="02040503050406030204" pitchFamily="18" charset="0"/>
                                  </a:rPr>
                                  <m:t>𝑥</m:t>
                                </m:r>
                              </m:e>
                              <m:sub>
                                <m:r>
                                  <a:rPr lang="en-US" altLang="ja-JP" sz="2000" i="1">
                                    <a:solidFill>
                                      <a:schemeClr val="accent1"/>
                                    </a:solidFill>
                                    <a:latin typeface="Cambria Math" panose="02040503050406030204" pitchFamily="18" charset="0"/>
                                  </a:rPr>
                                  <m:t>𝑖</m:t>
                                </m:r>
                              </m:sub>
                            </m:sSub>
                          </m:e>
                          <m:sup>
                            <m:r>
                              <a:rPr lang="en-US" altLang="ja-JP" sz="2000" i="1">
                                <a:solidFill>
                                  <a:schemeClr val="accent1"/>
                                </a:solidFill>
                                <a:latin typeface="Cambria Math" panose="02040503050406030204" pitchFamily="18" charset="0"/>
                              </a:rPr>
                              <m:t>𝑡</m:t>
                            </m:r>
                          </m:sup>
                        </m:sSup>
                        <m:r>
                          <a:rPr lang="en-US" altLang="ja-JP" sz="2000" b="0" i="1" smtClean="0">
                            <a:solidFill>
                              <a:schemeClr val="accent1"/>
                            </a:solidFill>
                            <a:latin typeface="Cambria Math" panose="02040503050406030204" pitchFamily="18" charset="0"/>
                          </a:rPr>
                          <m:t>−</m:t>
                        </m:r>
                        <m:sSup>
                          <m:sSupPr>
                            <m:ctrlPr>
                              <a:rPr lang="en-US" altLang="ja-JP" sz="2000" b="0" i="1" smtClean="0">
                                <a:solidFill>
                                  <a:schemeClr val="accent1"/>
                                </a:solidFill>
                                <a:latin typeface="Cambria Math" panose="02040503050406030204" pitchFamily="18" charset="0"/>
                              </a:rPr>
                            </m:ctrlPr>
                          </m:sSupPr>
                          <m:e>
                            <m:sSub>
                              <m:sSubPr>
                                <m:ctrlPr>
                                  <a:rPr lang="en-US" altLang="ja-JP" sz="2000" b="0" i="1" smtClean="0">
                                    <a:solidFill>
                                      <a:schemeClr val="accent1"/>
                                    </a:solidFill>
                                    <a:latin typeface="Cambria Math" panose="02040503050406030204" pitchFamily="18" charset="0"/>
                                  </a:rPr>
                                </m:ctrlPr>
                              </m:sSubPr>
                              <m:e>
                                <m:r>
                                  <a:rPr lang="en-US" altLang="ja-JP" sz="2000" b="0" i="1" smtClean="0">
                                    <a:solidFill>
                                      <a:schemeClr val="accent1"/>
                                    </a:solidFill>
                                    <a:latin typeface="Cambria Math" panose="02040503050406030204" pitchFamily="18" charset="0"/>
                                  </a:rPr>
                                  <m:t>𝑥</m:t>
                                </m:r>
                              </m:e>
                              <m:sub>
                                <m:r>
                                  <a:rPr lang="en-US" altLang="ja-JP" sz="2000" b="0" i="1" smtClean="0">
                                    <a:solidFill>
                                      <a:schemeClr val="accent1"/>
                                    </a:solidFill>
                                    <a:latin typeface="Cambria Math" panose="02040503050406030204" pitchFamily="18" charset="0"/>
                                  </a:rPr>
                                  <m:t>𝑗</m:t>
                                </m:r>
                              </m:sub>
                            </m:sSub>
                          </m:e>
                          <m:sup>
                            <m:r>
                              <a:rPr lang="en-US" altLang="ja-JP" sz="2000" b="0" i="1" smtClean="0">
                                <a:solidFill>
                                  <a:schemeClr val="accent1"/>
                                </a:solidFill>
                                <a:latin typeface="Cambria Math" panose="02040503050406030204" pitchFamily="18" charset="0"/>
                              </a:rPr>
                              <m:t>𝑡</m:t>
                            </m:r>
                          </m:sup>
                        </m:sSup>
                      </m:oMath>
                    </m:oMathPara>
                  </a14:m>
                  <a:endParaRPr lang="ja-JP" altLang="en-US" sz="2000" dirty="0">
                    <a:solidFill>
                      <a:schemeClr val="accent1"/>
                    </a:solidFill>
                  </a:endParaRPr>
                </a:p>
              </p:txBody>
            </p:sp>
          </mc:Choice>
          <mc:Fallback xmlns="">
            <p:sp>
              <p:nvSpPr>
                <p:cNvPr id="87" name="正方形/長方形 86"/>
                <p:cNvSpPr>
                  <a:spLocks noRot="1" noChangeAspect="1" noMove="1" noResize="1" noEditPoints="1" noAdjustHandles="1" noChangeArrowheads="1" noChangeShapeType="1" noTextEdit="1"/>
                </p:cNvSpPr>
                <p:nvPr/>
              </p:nvSpPr>
              <p:spPr>
                <a:xfrm>
                  <a:off x="2169140" y="3135365"/>
                  <a:ext cx="1189043" cy="427296"/>
                </a:xfrm>
                <a:prstGeom prst="rect">
                  <a:avLst/>
                </a:prstGeom>
                <a:blipFill>
                  <a:blip r:embed="rId17"/>
                  <a:stretch>
                    <a:fillRect b="-8571"/>
                  </a:stretch>
                </a:blipFill>
              </p:spPr>
              <p:txBody>
                <a:bodyPr/>
                <a:lstStyle/>
                <a:p>
                  <a:r>
                    <a:rPr lang="ja-JP" altLang="en-US">
                      <a:noFill/>
                    </a:rPr>
                    <a:t> </a:t>
                  </a:r>
                </a:p>
              </p:txBody>
            </p:sp>
          </mc:Fallback>
        </mc:AlternateContent>
      </p:grpSp>
      <p:sp>
        <p:nvSpPr>
          <p:cNvPr id="59" name="コンテンツ プレースホルダー 2"/>
          <p:cNvSpPr txBox="1">
            <a:spLocks/>
          </p:cNvSpPr>
          <p:nvPr/>
        </p:nvSpPr>
        <p:spPr>
          <a:xfrm>
            <a:off x="536072" y="1750779"/>
            <a:ext cx="10475802" cy="1265942"/>
          </a:xfrm>
          <a:prstGeom prst="rect">
            <a:avLst/>
          </a:prstGeom>
        </p:spPr>
        <p:txBody>
          <a:bodyPr anchor="ctr">
            <a:noAutofit/>
          </a:bodyPr>
          <a:lstStyle>
            <a:lvl1pPr marL="0" indent="0" algn="l" defTabSz="1219170" rtl="0" eaLnBrk="1" latinLnBrk="1" hangingPunct="1">
              <a:spcBef>
                <a:spcPct val="20000"/>
              </a:spcBef>
              <a:buFont typeface="Arial" pitchFamily="34" charset="0"/>
              <a:buNone/>
              <a:defRPr kumimoji="1" sz="2667" kern="1200">
                <a:solidFill>
                  <a:schemeClr val="tx1">
                    <a:lumMod val="75000"/>
                    <a:lumOff val="25000"/>
                  </a:schemeClr>
                </a:solidFill>
                <a:latin typeface="Arial" pitchFamily="34" charset="0"/>
                <a:ea typeface="+mn-ea"/>
                <a:cs typeface="Arial" pitchFamily="34" charset="0"/>
              </a:defRPr>
            </a:lvl1pPr>
            <a:lvl2pPr marL="990575" indent="-380990" algn="l" defTabSz="1219170" rtl="0" eaLnBrk="1" latinLnBrk="1" hangingPunct="1">
              <a:spcBef>
                <a:spcPct val="20000"/>
              </a:spcBef>
              <a:buFont typeface="Arial" pitchFamily="34" charset="0"/>
              <a:buChar char="–"/>
              <a:defRPr kumimoji="1" sz="3733" kern="1200">
                <a:solidFill>
                  <a:schemeClr val="tx1"/>
                </a:solidFill>
                <a:latin typeface="+mn-lt"/>
                <a:ea typeface="+mn-ea"/>
                <a:cs typeface="+mn-cs"/>
              </a:defRPr>
            </a:lvl2pPr>
            <a:lvl3pPr marL="1523962" indent="-304792" algn="l" defTabSz="1219170" rtl="0" eaLnBrk="1" latinLnBrk="1" hangingPunct="1">
              <a:spcBef>
                <a:spcPct val="20000"/>
              </a:spcBef>
              <a:buFont typeface="Arial" pitchFamily="34" charset="0"/>
              <a:buChar char="•"/>
              <a:defRPr kumimoji="1" sz="3200" kern="1200">
                <a:solidFill>
                  <a:schemeClr val="tx1"/>
                </a:solidFill>
                <a:latin typeface="+mn-lt"/>
                <a:ea typeface="+mn-ea"/>
                <a:cs typeface="+mn-cs"/>
              </a:defRPr>
            </a:lvl3pPr>
            <a:lvl4pPr marL="2133547" indent="-304792" algn="l" defTabSz="1219170" rtl="0" eaLnBrk="1" latinLnBrk="1" hangingPunct="1">
              <a:spcBef>
                <a:spcPct val="20000"/>
              </a:spcBef>
              <a:buFont typeface="Arial" pitchFamily="34" charset="0"/>
              <a:buChar char="–"/>
              <a:defRPr kumimoji="1" sz="2667" kern="1200">
                <a:solidFill>
                  <a:schemeClr val="tx1"/>
                </a:solidFill>
                <a:latin typeface="+mn-lt"/>
                <a:ea typeface="+mn-ea"/>
                <a:cs typeface="+mn-cs"/>
              </a:defRPr>
            </a:lvl4pPr>
            <a:lvl5pPr marL="2743131" indent="-304792" algn="l" defTabSz="1219170" rtl="0" eaLnBrk="1" latinLnBrk="1" hangingPunct="1">
              <a:spcBef>
                <a:spcPct val="20000"/>
              </a:spcBef>
              <a:buFont typeface="Arial" pitchFamily="34" charset="0"/>
              <a:buChar char="»"/>
              <a:defRPr kumimoji="1" sz="2667" kern="1200">
                <a:solidFill>
                  <a:schemeClr val="tx1"/>
                </a:solidFill>
                <a:latin typeface="+mn-lt"/>
                <a:ea typeface="+mn-ea"/>
                <a:cs typeface="+mn-cs"/>
              </a:defRPr>
            </a:lvl5pPr>
            <a:lvl6pPr marL="3352716" indent="-304792" algn="l" defTabSz="1219170" rtl="0" eaLnBrk="1" latinLnBrk="1" hangingPunct="1">
              <a:spcBef>
                <a:spcPct val="20000"/>
              </a:spcBef>
              <a:buFont typeface="Arial" pitchFamily="34" charset="0"/>
              <a:buChar char="•"/>
              <a:defRPr kumimoji="1"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kumimoji="1"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kumimoji="1"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kumimoji="1" sz="2667" kern="1200">
                <a:solidFill>
                  <a:schemeClr val="tx1"/>
                </a:solidFill>
                <a:latin typeface="+mn-lt"/>
                <a:ea typeface="+mn-ea"/>
                <a:cs typeface="+mn-cs"/>
              </a:defRPr>
            </a:lvl9pPr>
          </a:lstStyle>
          <a:p>
            <a:r>
              <a:rPr lang="en-US" altLang="ja-JP" sz="2800" b="1" dirty="0" smtClean="0"/>
              <a:t>Bat Algorithm(BA)</a:t>
            </a:r>
            <a:r>
              <a:rPr lang="ja-JP" altLang="en-US" sz="2800" b="1" dirty="0" smtClean="0"/>
              <a:t>：</a:t>
            </a:r>
            <a:r>
              <a:rPr lang="en-US" altLang="ja-JP" sz="2800" b="1" dirty="0" smtClean="0"/>
              <a:t/>
            </a:r>
            <a:br>
              <a:rPr lang="en-US" altLang="ja-JP" sz="2800" b="1" dirty="0" smtClean="0"/>
            </a:br>
            <a:r>
              <a:rPr lang="ja-JP" altLang="en-US" sz="2800" dirty="0" smtClean="0"/>
              <a:t>コウモリ特有のエコロケーションを用いた群知能アルゴリズム</a:t>
            </a:r>
            <a:endParaRPr lang="en-US" altLang="ja-JP" sz="2800" dirty="0" smtClean="0"/>
          </a:p>
          <a:p>
            <a:r>
              <a:rPr lang="ja-JP" altLang="en-US" sz="2800" dirty="0" smtClean="0"/>
              <a:t>➡ 局所探索性能を減衰させ，現在の最良解を保持する</a:t>
            </a:r>
            <a:endParaRPr lang="en-US" altLang="ja-JP" sz="2800" dirty="0" smtClean="0"/>
          </a:p>
        </p:txBody>
      </p:sp>
    </p:spTree>
    <p:extLst>
      <p:ext uri="{BB962C8B-B14F-4D97-AF65-F5344CB8AC3E}">
        <p14:creationId xmlns:p14="http://schemas.microsoft.com/office/powerpoint/2010/main" val="3838760706"/>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図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139289"/>
            <a:ext cx="4557205" cy="3363305"/>
          </a:xfrm>
          <a:prstGeom prst="rect">
            <a:avLst/>
          </a:prstGeom>
        </p:spPr>
      </p:pic>
      <p:sp>
        <p:nvSpPr>
          <p:cNvPr id="2" name="タイトル 1"/>
          <p:cNvSpPr>
            <a:spLocks noGrp="1"/>
          </p:cNvSpPr>
          <p:nvPr>
            <p:ph type="title"/>
          </p:nvPr>
        </p:nvSpPr>
        <p:spPr/>
        <p:txBody>
          <a:bodyPr/>
          <a:lstStyle/>
          <a:p>
            <a:r>
              <a:rPr lang="ja-JP" altLang="en-US" dirty="0"/>
              <a:t>ノベルティサーチに基づく</a:t>
            </a:r>
            <a:r>
              <a:rPr lang="en-US" altLang="ja-JP" dirty="0"/>
              <a:t>BA</a:t>
            </a:r>
            <a:r>
              <a:rPr lang="ja-JP" altLang="en-US" dirty="0"/>
              <a:t>の提案</a:t>
            </a:r>
            <a:endParaRPr kumimoji="1" lang="ja-JP" altLang="en-US" dirty="0"/>
          </a:p>
        </p:txBody>
      </p:sp>
      <p:pic>
        <p:nvPicPr>
          <p:cNvPr id="7" name="図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43580" y="3271400"/>
            <a:ext cx="4339805" cy="3254853"/>
          </a:xfrm>
          <a:prstGeom prst="rect">
            <a:avLst/>
          </a:prstGeom>
        </p:spPr>
      </p:pic>
      <p:pic>
        <p:nvPicPr>
          <p:cNvPr id="8" name="図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10489" y="3297365"/>
            <a:ext cx="4273639" cy="3205229"/>
          </a:xfrm>
          <a:prstGeom prst="rect">
            <a:avLst/>
          </a:prstGeom>
        </p:spPr>
      </p:pic>
      <p:sp>
        <p:nvSpPr>
          <p:cNvPr id="5" name="テキスト ボックス 4"/>
          <p:cNvSpPr txBox="1"/>
          <p:nvPr/>
        </p:nvSpPr>
        <p:spPr>
          <a:xfrm>
            <a:off x="4970753" y="6403810"/>
            <a:ext cx="2029654" cy="400110"/>
          </a:xfrm>
          <a:prstGeom prst="rect">
            <a:avLst/>
          </a:prstGeom>
          <a:noFill/>
        </p:spPr>
        <p:txBody>
          <a:bodyPr wrap="square" rtlCol="0">
            <a:spAutoFit/>
          </a:bodyPr>
          <a:lstStyle/>
          <a:p>
            <a:pPr algn="ctr"/>
            <a:r>
              <a:rPr lang="en-US" altLang="ja-JP" sz="2000" b="1" dirty="0" smtClean="0">
                <a:solidFill>
                  <a:schemeClr val="tx1">
                    <a:lumMod val="75000"/>
                    <a:lumOff val="25000"/>
                  </a:schemeClr>
                </a:solidFill>
              </a:rPr>
              <a:t>Original </a:t>
            </a:r>
            <a:r>
              <a:rPr kumimoji="1" lang="en-US" altLang="ja-JP" sz="2000" b="1" dirty="0" smtClean="0">
                <a:solidFill>
                  <a:schemeClr val="tx1">
                    <a:lumMod val="75000"/>
                    <a:lumOff val="25000"/>
                  </a:schemeClr>
                </a:solidFill>
              </a:rPr>
              <a:t>BA</a:t>
            </a:r>
            <a:endParaRPr kumimoji="1" lang="ja-JP" altLang="en-US" sz="2000" b="1" dirty="0">
              <a:solidFill>
                <a:schemeClr val="tx1">
                  <a:lumMod val="75000"/>
                  <a:lumOff val="25000"/>
                </a:schemeClr>
              </a:solidFill>
            </a:endParaRPr>
          </a:p>
        </p:txBody>
      </p:sp>
      <p:sp>
        <p:nvSpPr>
          <p:cNvPr id="6" name="テキスト ボックス 5"/>
          <p:cNvSpPr txBox="1"/>
          <p:nvPr/>
        </p:nvSpPr>
        <p:spPr>
          <a:xfrm>
            <a:off x="8522133" y="6403810"/>
            <a:ext cx="2474483" cy="400110"/>
          </a:xfrm>
          <a:prstGeom prst="rect">
            <a:avLst/>
          </a:prstGeom>
          <a:noFill/>
        </p:spPr>
        <p:txBody>
          <a:bodyPr wrap="square" rtlCol="0">
            <a:spAutoFit/>
          </a:bodyPr>
          <a:lstStyle/>
          <a:p>
            <a:pPr algn="ctr"/>
            <a:r>
              <a:rPr kumimoji="1" lang="en-US" altLang="ja-JP" sz="2000" b="1" dirty="0" smtClean="0">
                <a:solidFill>
                  <a:schemeClr val="tx1">
                    <a:lumMod val="75000"/>
                    <a:lumOff val="25000"/>
                  </a:schemeClr>
                </a:solidFill>
              </a:rPr>
              <a:t>Novelty Search BA</a:t>
            </a:r>
            <a:endParaRPr kumimoji="1" lang="ja-JP" altLang="en-US" sz="2000" b="1" dirty="0">
              <a:solidFill>
                <a:schemeClr val="tx1">
                  <a:lumMod val="75000"/>
                  <a:lumOff val="25000"/>
                </a:schemeClr>
              </a:solidFill>
            </a:endParaRPr>
          </a:p>
        </p:txBody>
      </p:sp>
      <p:sp>
        <p:nvSpPr>
          <p:cNvPr id="10" name="コンテンツ プレースホルダー 2"/>
          <p:cNvSpPr>
            <a:spLocks noGrp="1"/>
          </p:cNvSpPr>
          <p:nvPr>
            <p:ph idx="1"/>
          </p:nvPr>
        </p:nvSpPr>
        <p:spPr>
          <a:xfrm>
            <a:off x="431370" y="1249407"/>
            <a:ext cx="11329259" cy="2214841"/>
          </a:xfrm>
        </p:spPr>
        <p:txBody>
          <a:bodyPr/>
          <a:lstStyle/>
          <a:p>
            <a:r>
              <a:rPr lang="ja-JP" altLang="en-US" sz="3200" b="1" dirty="0" smtClean="0"/>
              <a:t>ノベルティサーチ</a:t>
            </a:r>
            <a:r>
              <a:rPr lang="en-US" altLang="ja-JP" sz="3200" dirty="0"/>
              <a:t>…</a:t>
            </a:r>
            <a:r>
              <a:rPr lang="ja-JP" altLang="en-US" sz="3200" dirty="0"/>
              <a:t>密集した解</a:t>
            </a:r>
            <a:r>
              <a:rPr lang="ja-JP" altLang="en-US" sz="3200" dirty="0" smtClean="0"/>
              <a:t>を疎な方向へ移動させる</a:t>
            </a:r>
            <a:endParaRPr lang="en-US" altLang="ja-JP" sz="3200" dirty="0" smtClean="0"/>
          </a:p>
          <a:p>
            <a:r>
              <a:rPr lang="en-US" altLang="ja-JP" sz="1200" dirty="0" smtClean="0"/>
              <a:t/>
            </a:r>
            <a:br>
              <a:rPr lang="en-US" altLang="ja-JP" sz="1200" dirty="0" smtClean="0"/>
            </a:br>
            <a:r>
              <a:rPr lang="ja-JP" altLang="en-US" sz="3200" b="1" dirty="0"/>
              <a:t>目的</a:t>
            </a:r>
            <a:r>
              <a:rPr lang="ja-JP" altLang="en-US" sz="3200" b="1" dirty="0" smtClean="0"/>
              <a:t>：</a:t>
            </a:r>
            <a:r>
              <a:rPr lang="ja-JP" altLang="en-US" sz="3200" dirty="0" smtClean="0"/>
              <a:t>従来</a:t>
            </a:r>
            <a:r>
              <a:rPr lang="en-US" altLang="ja-JP" sz="3200" dirty="0" smtClean="0"/>
              <a:t>BA</a:t>
            </a:r>
            <a:r>
              <a:rPr lang="ja-JP" altLang="en-US" sz="3200" dirty="0" smtClean="0"/>
              <a:t>とノベルティを組み合わせることで複数局所解探索の有効性を検証</a:t>
            </a:r>
            <a:endParaRPr lang="ja-JP" altLang="en-US" sz="3200" dirty="0"/>
          </a:p>
        </p:txBody>
      </p:sp>
    </p:spTree>
    <p:extLst>
      <p:ext uri="{BB962C8B-B14F-4D97-AF65-F5344CB8AC3E}">
        <p14:creationId xmlns:p14="http://schemas.microsoft.com/office/powerpoint/2010/main" val="827631097"/>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図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139289"/>
            <a:ext cx="4557205" cy="3363305"/>
          </a:xfrm>
          <a:prstGeom prst="rect">
            <a:avLst/>
          </a:prstGeom>
        </p:spPr>
      </p:pic>
      <p:sp>
        <p:nvSpPr>
          <p:cNvPr id="2" name="タイトル 1"/>
          <p:cNvSpPr>
            <a:spLocks noGrp="1"/>
          </p:cNvSpPr>
          <p:nvPr>
            <p:ph type="title"/>
          </p:nvPr>
        </p:nvSpPr>
        <p:spPr/>
        <p:txBody>
          <a:bodyPr/>
          <a:lstStyle/>
          <a:p>
            <a:r>
              <a:rPr lang="ja-JP" altLang="en-US" dirty="0"/>
              <a:t>ノベルティサーチに基づく</a:t>
            </a:r>
            <a:r>
              <a:rPr lang="en-US" altLang="ja-JP" dirty="0"/>
              <a:t>BA</a:t>
            </a:r>
            <a:r>
              <a:rPr lang="ja-JP" altLang="en-US" dirty="0"/>
              <a:t>の提案</a:t>
            </a:r>
            <a:endParaRPr kumimoji="1" lang="ja-JP" altLang="en-US" dirty="0"/>
          </a:p>
        </p:txBody>
      </p:sp>
      <p:pic>
        <p:nvPicPr>
          <p:cNvPr id="7" name="図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43580" y="3271400"/>
            <a:ext cx="4339805" cy="3254853"/>
          </a:xfrm>
          <a:prstGeom prst="rect">
            <a:avLst/>
          </a:prstGeom>
        </p:spPr>
      </p:pic>
      <p:pic>
        <p:nvPicPr>
          <p:cNvPr id="8" name="図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10489" y="3297365"/>
            <a:ext cx="4273639" cy="3205229"/>
          </a:xfrm>
          <a:prstGeom prst="rect">
            <a:avLst/>
          </a:prstGeom>
        </p:spPr>
      </p:pic>
      <p:sp>
        <p:nvSpPr>
          <p:cNvPr id="5" name="テキスト ボックス 4"/>
          <p:cNvSpPr txBox="1"/>
          <p:nvPr/>
        </p:nvSpPr>
        <p:spPr>
          <a:xfrm>
            <a:off x="4970753" y="6403810"/>
            <a:ext cx="2029654" cy="400110"/>
          </a:xfrm>
          <a:prstGeom prst="rect">
            <a:avLst/>
          </a:prstGeom>
          <a:noFill/>
        </p:spPr>
        <p:txBody>
          <a:bodyPr wrap="square" rtlCol="0">
            <a:spAutoFit/>
          </a:bodyPr>
          <a:lstStyle/>
          <a:p>
            <a:pPr algn="ctr"/>
            <a:r>
              <a:rPr lang="en-US" altLang="ja-JP" sz="2000" b="1" dirty="0" smtClean="0">
                <a:solidFill>
                  <a:schemeClr val="tx1">
                    <a:lumMod val="75000"/>
                    <a:lumOff val="25000"/>
                  </a:schemeClr>
                </a:solidFill>
              </a:rPr>
              <a:t>Original </a:t>
            </a:r>
            <a:r>
              <a:rPr kumimoji="1" lang="en-US" altLang="ja-JP" sz="2000" b="1" dirty="0" smtClean="0">
                <a:solidFill>
                  <a:schemeClr val="tx1">
                    <a:lumMod val="75000"/>
                    <a:lumOff val="25000"/>
                  </a:schemeClr>
                </a:solidFill>
              </a:rPr>
              <a:t>BA</a:t>
            </a:r>
            <a:endParaRPr kumimoji="1" lang="ja-JP" altLang="en-US" sz="2000" b="1" dirty="0">
              <a:solidFill>
                <a:schemeClr val="tx1">
                  <a:lumMod val="75000"/>
                  <a:lumOff val="25000"/>
                </a:schemeClr>
              </a:solidFill>
            </a:endParaRPr>
          </a:p>
        </p:txBody>
      </p:sp>
      <p:sp>
        <p:nvSpPr>
          <p:cNvPr id="6" name="テキスト ボックス 5"/>
          <p:cNvSpPr txBox="1"/>
          <p:nvPr/>
        </p:nvSpPr>
        <p:spPr>
          <a:xfrm>
            <a:off x="8522133" y="6403810"/>
            <a:ext cx="2474483" cy="400110"/>
          </a:xfrm>
          <a:prstGeom prst="rect">
            <a:avLst/>
          </a:prstGeom>
          <a:noFill/>
        </p:spPr>
        <p:txBody>
          <a:bodyPr wrap="square" rtlCol="0">
            <a:spAutoFit/>
          </a:bodyPr>
          <a:lstStyle/>
          <a:p>
            <a:pPr algn="ctr"/>
            <a:r>
              <a:rPr kumimoji="1" lang="en-US" altLang="ja-JP" sz="2000" b="1" dirty="0" smtClean="0">
                <a:solidFill>
                  <a:schemeClr val="tx1">
                    <a:lumMod val="75000"/>
                    <a:lumOff val="25000"/>
                  </a:schemeClr>
                </a:solidFill>
              </a:rPr>
              <a:t>Novelty Search BA</a:t>
            </a:r>
            <a:endParaRPr kumimoji="1" lang="ja-JP" altLang="en-US" sz="2000" b="1" dirty="0">
              <a:solidFill>
                <a:schemeClr val="tx1">
                  <a:lumMod val="75000"/>
                  <a:lumOff val="25000"/>
                </a:schemeClr>
              </a:solidFill>
            </a:endParaRPr>
          </a:p>
        </p:txBody>
      </p:sp>
      <p:sp>
        <p:nvSpPr>
          <p:cNvPr id="10" name="コンテンツ プレースホルダー 2"/>
          <p:cNvSpPr>
            <a:spLocks noGrp="1"/>
          </p:cNvSpPr>
          <p:nvPr>
            <p:ph idx="1"/>
          </p:nvPr>
        </p:nvSpPr>
        <p:spPr>
          <a:xfrm>
            <a:off x="431370" y="1249407"/>
            <a:ext cx="11329259" cy="2214841"/>
          </a:xfrm>
        </p:spPr>
        <p:txBody>
          <a:bodyPr/>
          <a:lstStyle/>
          <a:p>
            <a:r>
              <a:rPr lang="ja-JP" altLang="en-US" sz="3200" b="1" dirty="0" smtClean="0"/>
              <a:t>ノベルティサーチ</a:t>
            </a:r>
            <a:r>
              <a:rPr lang="en-US" altLang="ja-JP" sz="3200" dirty="0"/>
              <a:t>…</a:t>
            </a:r>
            <a:r>
              <a:rPr lang="ja-JP" altLang="en-US" sz="3200" dirty="0"/>
              <a:t>密集した解</a:t>
            </a:r>
            <a:r>
              <a:rPr lang="ja-JP" altLang="en-US" sz="3200" dirty="0" smtClean="0"/>
              <a:t>を疎な方向へ移動させる</a:t>
            </a:r>
            <a:endParaRPr lang="en-US" altLang="ja-JP" sz="3200" dirty="0" smtClean="0"/>
          </a:p>
          <a:p>
            <a:r>
              <a:rPr lang="en-US" altLang="ja-JP" sz="1200" dirty="0" smtClean="0"/>
              <a:t/>
            </a:r>
            <a:br>
              <a:rPr lang="en-US" altLang="ja-JP" sz="1200" dirty="0" smtClean="0"/>
            </a:br>
            <a:r>
              <a:rPr lang="ja-JP" altLang="en-US" sz="3200" b="1" dirty="0"/>
              <a:t>目的</a:t>
            </a:r>
            <a:r>
              <a:rPr lang="ja-JP" altLang="en-US" sz="3200" b="1" dirty="0" smtClean="0"/>
              <a:t>：</a:t>
            </a:r>
            <a:r>
              <a:rPr lang="ja-JP" altLang="en-US" sz="3200" dirty="0" smtClean="0"/>
              <a:t>従来</a:t>
            </a:r>
            <a:r>
              <a:rPr lang="en-US" altLang="ja-JP" sz="3200" dirty="0" smtClean="0"/>
              <a:t>BA</a:t>
            </a:r>
            <a:r>
              <a:rPr lang="ja-JP" altLang="en-US" sz="3200" dirty="0" smtClean="0"/>
              <a:t>とノベルティを組み合わせることで複数局所解探索の有効性を検証</a:t>
            </a:r>
            <a:endParaRPr lang="ja-JP" altLang="en-US" sz="3200" dirty="0"/>
          </a:p>
        </p:txBody>
      </p:sp>
      <p:sp>
        <p:nvSpPr>
          <p:cNvPr id="11" name="正方形/長方形 10"/>
          <p:cNvSpPr/>
          <p:nvPr/>
        </p:nvSpPr>
        <p:spPr>
          <a:xfrm>
            <a:off x="0" y="0"/>
            <a:ext cx="12192000" cy="6858000"/>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p:cNvSpPr txBox="1"/>
          <p:nvPr/>
        </p:nvSpPr>
        <p:spPr>
          <a:xfrm>
            <a:off x="1010543" y="2427070"/>
            <a:ext cx="10170915" cy="1323439"/>
          </a:xfrm>
          <a:prstGeom prst="rect">
            <a:avLst/>
          </a:prstGeom>
          <a:noFill/>
        </p:spPr>
        <p:txBody>
          <a:bodyPr wrap="square" rtlCol="0">
            <a:spAutoFit/>
          </a:bodyPr>
          <a:lstStyle/>
          <a:p>
            <a:pPr algn="ctr"/>
            <a:r>
              <a:rPr kumimoji="1" lang="en-US" altLang="ja-JP" sz="8000" b="1" dirty="0" smtClean="0">
                <a:solidFill>
                  <a:schemeClr val="accent6"/>
                </a:solidFill>
              </a:rPr>
              <a:t>P3-10</a:t>
            </a:r>
            <a:r>
              <a:rPr kumimoji="1" lang="ja-JP" altLang="en-US" sz="6000" b="1" dirty="0" smtClean="0">
                <a:solidFill>
                  <a:schemeClr val="tx1">
                    <a:lumMod val="75000"/>
                    <a:lumOff val="25000"/>
                  </a:schemeClr>
                </a:solidFill>
              </a:rPr>
              <a:t>でお待ちしております！</a:t>
            </a:r>
            <a:endParaRPr kumimoji="1" lang="ja-JP" altLang="en-US" sz="6000" b="1" dirty="0">
              <a:solidFill>
                <a:schemeClr val="tx1">
                  <a:lumMod val="75000"/>
                  <a:lumOff val="25000"/>
                </a:schemeClr>
              </a:solidFill>
            </a:endParaRPr>
          </a:p>
        </p:txBody>
      </p:sp>
    </p:spTree>
    <p:extLst>
      <p:ext uri="{BB962C8B-B14F-4D97-AF65-F5344CB8AC3E}">
        <p14:creationId xmlns:p14="http://schemas.microsoft.com/office/powerpoint/2010/main" val="3347945343"/>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theme/theme1.xml><?xml version="1.0" encoding="utf-8"?>
<a:theme xmlns:a="http://schemas.openxmlformats.org/drawingml/2006/main" name="Blue-pleated-shape-on-the-white-background-PowerPoint-Templates-Widescree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ユーザー定義 2">
      <a:majorFont>
        <a:latin typeface="Segoe UI"/>
        <a:ea typeface="Meiryo UI"/>
        <a:cs typeface=""/>
      </a:majorFont>
      <a:minorFont>
        <a:latin typeface="Segoe UI"/>
        <a:ea typeface="Meiryo U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Blue-pleated-shape-on-the-white-background-PowerPoint-Templates-Widescreen</Template>
  <TotalTime>1766</TotalTime>
  <Words>87</Words>
  <Application>Microsoft Office PowerPoint</Application>
  <PresentationFormat>ワイド画面</PresentationFormat>
  <Paragraphs>32</Paragraphs>
  <Slides>4</Slides>
  <Notes>2</Notes>
  <HiddenSlides>0</HiddenSlides>
  <MMClips>0</MMClips>
  <ScaleCrop>false</ScaleCrop>
  <HeadingPairs>
    <vt:vector size="6" baseType="variant">
      <vt:variant>
        <vt:lpstr>使用されているフォント</vt:lpstr>
      </vt:variant>
      <vt:variant>
        <vt:i4>7</vt:i4>
      </vt:variant>
      <vt:variant>
        <vt:lpstr>テーマ</vt:lpstr>
      </vt:variant>
      <vt:variant>
        <vt:i4>2</vt:i4>
      </vt:variant>
      <vt:variant>
        <vt:lpstr>スライド タイトル</vt:lpstr>
      </vt:variant>
      <vt:variant>
        <vt:i4>4</vt:i4>
      </vt:variant>
    </vt:vector>
  </HeadingPairs>
  <TitlesOfParts>
    <vt:vector size="13" baseType="lpstr">
      <vt:lpstr>Meiryo UI</vt:lpstr>
      <vt:lpstr>ＭＳ Ｐゴシック</vt:lpstr>
      <vt:lpstr>游ゴシック</vt:lpstr>
      <vt:lpstr>Arial</vt:lpstr>
      <vt:lpstr>Calibri</vt:lpstr>
      <vt:lpstr>Cambria Math</vt:lpstr>
      <vt:lpstr>Segoe UI</vt:lpstr>
      <vt:lpstr>Blue-pleated-shape-on-the-white-background-PowerPoint-Templates-Widescreen</vt:lpstr>
      <vt:lpstr>Custom Design</vt:lpstr>
      <vt:lpstr>複数解探索におけるノベルティサーチに基づく 分散Bat Algorithm</vt:lpstr>
      <vt:lpstr>大域的かつ局所探索可能なBat Algorithm</vt:lpstr>
      <vt:lpstr>ノベルティサーチに基づくBAの提案</vt:lpstr>
      <vt:lpstr>ノベルティサーチに基づくBAの提案</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Searching multiple local optimal solutions in Multimodal Function by Bat Algorithm based on Novelty Search</dc:title>
  <dc:creator>Takuya Iwase</dc:creator>
  <cp:lastModifiedBy>Takuya Iwase</cp:lastModifiedBy>
  <cp:revision>31</cp:revision>
  <cp:lastPrinted>2017-12-01T10:08:19Z</cp:lastPrinted>
  <dcterms:created xsi:type="dcterms:W3CDTF">2017-11-30T05:41:00Z</dcterms:created>
  <dcterms:modified xsi:type="dcterms:W3CDTF">2017-12-01T11:59:33Z</dcterms:modified>
</cp:coreProperties>
</file>