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  <p:sldMasterId id="2147483744" r:id="rId3"/>
    <p:sldMasterId id="2147483756" r:id="rId4"/>
  </p:sldMasterIdLst>
  <p:notesMasterIdLst>
    <p:notesMasterId r:id="rId10"/>
  </p:notesMasterIdLst>
  <p:sldIdLst>
    <p:sldId id="257" r:id="rId5"/>
    <p:sldId id="262" r:id="rId6"/>
    <p:sldId id="263" r:id="rId7"/>
    <p:sldId id="265" r:id="rId8"/>
    <p:sldId id="266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81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4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15564-A848-4273-B4FB-3963DEC3837D}" type="datetimeFigureOut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E597-8CB9-43D5-908D-17CFD8549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253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08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06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C1E597-8CB9-43D5-908D-17CFD854941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1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716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996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016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55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283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33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411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361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7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875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585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24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190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203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730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177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31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21155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13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85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7056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1094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751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5011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6843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999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93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290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401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41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9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0754" y="64482"/>
            <a:ext cx="6043246" cy="1101969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0" y="0"/>
            <a:ext cx="3028950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61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209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7922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40D3-A8DF-482D-8C27-5D4C46968E3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824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8079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82F1-CE17-4A04-BAE6-B32352300D02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3735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5B699-F472-47D0-8627-507E3CB63651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89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2615B-D6F5-45B4-B6EC-28C425354CBD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2426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C08D-7854-4B4D-A5C3-13A48D33DB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49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AB0-9F72-4CEB-B103-100DA68D352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132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AD745-F95A-4CFC-84C3-B2B251B33214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2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6749-BD6D-46FB-A713-63F70978841F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26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C400-ED6B-4797-A55B-5ADF8CC34BE6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9152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0120-B186-4230-BA6C-B0F653248509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76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6330463" cy="1101969"/>
          </a:xfrm>
          <a:prstGeom prst="homePlate">
            <a:avLst/>
          </a:prstGeom>
          <a:solidFill>
            <a:srgbClr val="00B05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7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0070C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4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1289539"/>
            <a:ext cx="7886700" cy="48906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6309C-F294-42CB-8B9B-1ECE68877F57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ホームベース 6"/>
          <p:cNvSpPr/>
          <p:nvPr userDrawn="1"/>
        </p:nvSpPr>
        <p:spPr>
          <a:xfrm>
            <a:off x="-2" y="0"/>
            <a:ext cx="9144002" cy="1101969"/>
          </a:xfrm>
          <a:prstGeom prst="homePlate">
            <a:avLst/>
          </a:prstGeom>
          <a:solidFill>
            <a:srgbClr val="C00000"/>
          </a:solidFill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31" y="64482"/>
            <a:ext cx="9102969" cy="1101969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1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BD211E14-6482-45AE-9634-D1C3A314DC68}" type="datetime1">
              <a:rPr lang="ja-JP" altLang="en-US" smtClean="0"/>
              <a:pPr/>
              <a:t>2015/4/22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E2CF13C1-FE9C-4094-ADF4-C8AE6999A6F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84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84" r:id="rId3"/>
    <p:sldLayoutId id="2147483785" r:id="rId4"/>
    <p:sldLayoutId id="2147483783" r:id="rId5"/>
    <p:sldLayoutId id="2147483780" r:id="rId6"/>
    <p:sldLayoutId id="2147483782" r:id="rId7"/>
    <p:sldLayoutId id="2147483786" r:id="rId8"/>
    <p:sldLayoutId id="2147483787" r:id="rId9"/>
    <p:sldLayoutId id="2147483788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9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5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D211E14-6482-45AE-9634-D1C3A314DC68}" type="datetime1">
              <a:rPr kumimoji="1" lang="ja-JP" altLang="en-US" smtClean="0"/>
              <a:t>2015/4/22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13C1-FE9C-4094-ADF4-C8AE6999A6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21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 的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/>
              <a:t>背景</a:t>
            </a:r>
            <a:r>
              <a:rPr lang="ja-JP" altLang="en-US" b="1" dirty="0"/>
              <a:t>･</a:t>
            </a:r>
            <a:r>
              <a:rPr kumimoji="1" lang="ja-JP" altLang="en-US" b="1" dirty="0" smtClean="0"/>
              <a:t>従来･問題（必要に応じて）：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) ~~</a:t>
            </a:r>
            <a:r>
              <a:rPr lang="ja-JP" altLang="en-US" dirty="0" smtClean="0"/>
              <a:t>の有力な方法の一つとして～～があるが，～～を実現するためには，</a:t>
            </a:r>
            <a:r>
              <a:rPr lang="en-US" altLang="ja-JP" dirty="0" smtClean="0"/>
              <a:t>~~</a:t>
            </a:r>
            <a:r>
              <a:rPr lang="ja-JP" altLang="en-US" dirty="0" smtClean="0"/>
              <a:t>という難しさがあって，従来法では対処できない</a:t>
            </a:r>
            <a:endParaRPr lang="en-US" altLang="ja-JP" dirty="0" smtClean="0"/>
          </a:p>
          <a:p>
            <a:pPr lvl="1"/>
            <a:endParaRPr lang="en-US" altLang="ja-JP" b="1" dirty="0"/>
          </a:p>
          <a:p>
            <a:r>
              <a:rPr kumimoji="1" lang="ja-JP" altLang="en-US" b="1" dirty="0" smtClean="0"/>
              <a:t>目的：</a:t>
            </a:r>
            <a:endParaRPr kumimoji="1" lang="en-US" altLang="ja-JP" b="1" dirty="0" smtClean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kumimoji="1" lang="en-US" altLang="ja-JP" dirty="0" smtClean="0"/>
              <a:t>~~</a:t>
            </a:r>
            <a:r>
              <a:rPr kumimoji="1" lang="ja-JP" altLang="en-US" dirty="0" smtClean="0"/>
              <a:t>という問題を解決して，</a:t>
            </a:r>
            <a:r>
              <a:rPr lang="en-US" altLang="ja-JP" dirty="0" smtClean="0"/>
              <a:t>~~</a:t>
            </a:r>
            <a:r>
              <a:rPr lang="ja-JP" altLang="en-US" dirty="0" smtClean="0"/>
              <a:t>できるようにする</a:t>
            </a:r>
            <a:r>
              <a:rPr kumimoji="1" lang="ja-JP" altLang="en-US" dirty="0" smtClean="0"/>
              <a:t>目的から，</a:t>
            </a:r>
            <a:r>
              <a:rPr kumimoji="1" lang="en-US" altLang="ja-JP" dirty="0" smtClean="0"/>
              <a:t>~~</a:t>
            </a:r>
            <a:r>
              <a:rPr kumimoji="1" lang="ja-JP" altLang="en-US" dirty="0" smtClean="0"/>
              <a:t>という方法を検討する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やったこと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0176" y="64477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進捗報告　電通太郎 </a:t>
            </a:r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2015/*/*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7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方 法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基本的な考え方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，</a:t>
            </a:r>
            <a:r>
              <a:rPr kumimoji="1" lang="ja-JP" altLang="en-US" dirty="0" smtClean="0"/>
              <a:t>方法，図を適宜．ここはいつも通りで</a:t>
            </a:r>
            <a:r>
              <a:rPr kumimoji="1" lang="en-US" altLang="ja-JP" dirty="0" smtClean="0"/>
              <a:t>OK</a:t>
            </a:r>
            <a:r>
              <a:rPr kumimoji="1" lang="ja-JP" altLang="en-US" dirty="0" err="1" smtClean="0"/>
              <a:t>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やったこと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結 果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実験のパラメータ</a:t>
            </a:r>
            <a:endParaRPr kumimoji="1" lang="en-US" altLang="ja-JP" dirty="0" smtClean="0"/>
          </a:p>
          <a:p>
            <a:r>
              <a:rPr kumimoji="1" lang="ja-JP" altLang="en-US" dirty="0" smtClean="0"/>
              <a:t>縦軸，横軸明記</a:t>
            </a:r>
            <a:endParaRPr kumimoji="1" lang="en-US" altLang="ja-JP" dirty="0" smtClean="0"/>
          </a:p>
          <a:p>
            <a:r>
              <a:rPr kumimoji="1" lang="ja-JP" altLang="en-US" dirty="0" smtClean="0"/>
              <a:t>グラフだけでなく，考察を簡単に書き込む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216868" y="11358"/>
            <a:ext cx="5937738" cy="110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b="1" dirty="0" smtClean="0">
                <a:solidFill>
                  <a:schemeClr val="bg1"/>
                </a:solidFill>
              </a:rPr>
              <a:t>やったこと</a:t>
            </a:r>
            <a:endParaRPr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29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困っていること（課題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) </a:t>
            </a:r>
            <a:r>
              <a:rPr kumimoji="1" lang="ja-JP" altLang="en-US" dirty="0" smtClean="0"/>
              <a:t>～～のバグがとれなくて困っている</a:t>
            </a:r>
            <a:endParaRPr kumimoji="1"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 smtClean="0"/>
              <a:t>) </a:t>
            </a:r>
            <a:r>
              <a:rPr kumimoji="1" lang="ja-JP" altLang="en-US" dirty="0" smtClean="0"/>
              <a:t>設計案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と設計案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のどちらを採用するか困っている</a:t>
            </a:r>
            <a:endParaRPr kumimoji="1"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 smtClean="0"/>
              <a:t>) </a:t>
            </a:r>
            <a:r>
              <a:rPr kumimoji="1" lang="ja-JP" altLang="en-US" dirty="0" smtClean="0"/>
              <a:t>結果のグラフ化に困って</a:t>
            </a:r>
            <a:r>
              <a:rPr kumimoji="1" lang="ja-JP" altLang="en-US" dirty="0" smtClean="0"/>
              <a:t>いる</a:t>
            </a:r>
            <a:endParaRPr kumimoji="1" lang="en-US" altLang="ja-JP" dirty="0" smtClean="0"/>
          </a:p>
          <a:p>
            <a:r>
              <a:rPr lang="en-US" altLang="ja-JP" dirty="0"/>
              <a:t>(</a:t>
            </a:r>
            <a:r>
              <a:rPr lang="ja-JP" altLang="en-US" dirty="0"/>
              <a:t>例</a:t>
            </a:r>
            <a:r>
              <a:rPr lang="en-US" altLang="ja-JP" dirty="0" smtClean="0"/>
              <a:t>)</a:t>
            </a:r>
            <a:r>
              <a:rPr lang="ja-JP" altLang="en-US" dirty="0"/>
              <a:t> </a:t>
            </a:r>
            <a:r>
              <a:rPr lang="ja-JP" altLang="en-US" dirty="0" smtClean="0"/>
              <a:t>予定より実験が遅れている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7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/>
              <a:t>2</a:t>
            </a:r>
            <a:r>
              <a:rPr lang="ja-JP" altLang="en-US" b="1" dirty="0"/>
              <a:t>週間後：</a:t>
            </a:r>
            <a:endParaRPr lang="en-US" altLang="ja-JP" b="1" dirty="0"/>
          </a:p>
          <a:p>
            <a:pPr lvl="1"/>
            <a:r>
              <a:rPr lang="en-US" altLang="ja-JP" dirty="0" smtClean="0"/>
              <a:t>~</a:t>
            </a:r>
            <a:r>
              <a:rPr lang="ja-JP" altLang="en-US" dirty="0" smtClean="0"/>
              <a:t>をやる</a:t>
            </a:r>
            <a:endParaRPr lang="en-US" altLang="ja-JP" dirty="0" smtClean="0"/>
          </a:p>
          <a:p>
            <a:pPr lvl="1"/>
            <a:r>
              <a:rPr lang="en-US" altLang="ja-JP" dirty="0"/>
              <a:t>~</a:t>
            </a:r>
            <a:r>
              <a:rPr lang="ja-JP" altLang="en-US" dirty="0"/>
              <a:t>をやる</a:t>
            </a:r>
          </a:p>
          <a:p>
            <a:pPr lvl="1"/>
            <a:r>
              <a:rPr lang="en-US" altLang="ja-JP" dirty="0"/>
              <a:t>~</a:t>
            </a:r>
            <a:r>
              <a:rPr lang="ja-JP" altLang="en-US" dirty="0"/>
              <a:t>をやる</a:t>
            </a:r>
          </a:p>
          <a:p>
            <a:pPr lvl="1"/>
            <a:endParaRPr lang="ja-JP" altLang="en-US" dirty="0" smtClean="0"/>
          </a:p>
          <a:p>
            <a:r>
              <a:rPr lang="en-US" altLang="ja-JP" b="1" dirty="0" smtClean="0"/>
              <a:t>1</a:t>
            </a:r>
            <a:r>
              <a:rPr lang="ja-JP" altLang="en-US" b="1" dirty="0"/>
              <a:t>カ月後：</a:t>
            </a:r>
            <a:endParaRPr lang="en-US" altLang="ja-JP" b="1" dirty="0"/>
          </a:p>
          <a:p>
            <a:pPr lvl="1"/>
            <a:r>
              <a:rPr lang="en-US" altLang="ja-JP" dirty="0" smtClean="0"/>
              <a:t>~</a:t>
            </a:r>
            <a:r>
              <a:rPr lang="ja-JP" altLang="en-US" dirty="0" smtClean="0"/>
              <a:t>をやる</a:t>
            </a:r>
            <a:endParaRPr lang="en-US" altLang="ja-JP" dirty="0"/>
          </a:p>
          <a:p>
            <a:pPr lvl="1"/>
            <a:r>
              <a:rPr lang="en-US" altLang="ja-JP" dirty="0"/>
              <a:t>~</a:t>
            </a:r>
            <a:r>
              <a:rPr lang="ja-JP" altLang="en-US" dirty="0"/>
              <a:t>をやる</a:t>
            </a:r>
          </a:p>
          <a:p>
            <a:pPr lvl="1"/>
            <a:r>
              <a:rPr lang="en-US" altLang="ja-JP" dirty="0"/>
              <a:t>~</a:t>
            </a:r>
            <a:r>
              <a:rPr lang="ja-JP" altLang="en-US" dirty="0"/>
              <a:t>をやる</a:t>
            </a:r>
          </a:p>
          <a:p>
            <a:pPr lvl="1"/>
            <a:r>
              <a:rPr lang="en-US" altLang="ja-JP" dirty="0"/>
              <a:t>~</a:t>
            </a:r>
            <a:r>
              <a:rPr lang="ja-JP" altLang="en-US" dirty="0"/>
              <a:t>をやる</a:t>
            </a:r>
          </a:p>
          <a:p>
            <a:pPr lvl="1"/>
            <a:endParaRPr lang="ja-JP" altLang="en-US" dirty="0" smtClean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13C1-FE9C-4094-ADF4-C8AE6999A6FB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今後やること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2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TM02900722[[fn=イオン ボードルーム]]</Template>
  <TotalTime>47</TotalTime>
  <Words>216</Words>
  <Application>Microsoft Office PowerPoint</Application>
  <PresentationFormat>画面に合わせる (4:3)</PresentationFormat>
  <Paragraphs>40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5</vt:i4>
      </vt:variant>
    </vt:vector>
  </HeadingPairs>
  <TitlesOfParts>
    <vt:vector size="14" baseType="lpstr">
      <vt:lpstr>ＭＳ Ｐゴシック</vt:lpstr>
      <vt:lpstr>メイリオ</vt:lpstr>
      <vt:lpstr>Calibri</vt:lpstr>
      <vt:lpstr>Calibri Light</vt:lpstr>
      <vt:lpstr>Wingdings 2</vt:lpstr>
      <vt:lpstr>HDOfficeLightV0</vt:lpstr>
      <vt:lpstr>1_HDOfficeLightV0</vt:lpstr>
      <vt:lpstr>2_HDOfficeLightV0</vt:lpstr>
      <vt:lpstr>3_HDOfficeLightV0</vt:lpstr>
      <vt:lpstr>目 的</vt:lpstr>
      <vt:lpstr>方 法</vt:lpstr>
      <vt:lpstr>結 果</vt:lpstr>
      <vt:lpstr>困っていること（課題)</vt:lpstr>
      <vt:lpstr>今後やること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Sato</dc:creator>
  <cp:lastModifiedBy>Hiroyuki Sato</cp:lastModifiedBy>
  <cp:revision>39</cp:revision>
  <dcterms:created xsi:type="dcterms:W3CDTF">2015-04-22T12:10:45Z</dcterms:created>
  <dcterms:modified xsi:type="dcterms:W3CDTF">2015-04-22T13:02:23Z</dcterms:modified>
</cp:coreProperties>
</file>