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5" r:id="rId2"/>
  </p:sldMasterIdLst>
  <p:notesMasterIdLst>
    <p:notesMasterId r:id="rId10"/>
  </p:notesMasterIdLst>
  <p:handoutMasterIdLst>
    <p:handoutMasterId r:id="rId11"/>
  </p:handoutMasterIdLst>
  <p:sldIdLst>
    <p:sldId id="257" r:id="rId3"/>
    <p:sldId id="259" r:id="rId4"/>
    <p:sldId id="260" r:id="rId5"/>
    <p:sldId id="262" r:id="rId6"/>
    <p:sldId id="261" r:id="rId7"/>
    <p:sldId id="263" r:id="rId8"/>
    <p:sldId id="264" r:id="rId9"/>
  </p:sldIdLst>
  <p:sldSz cx="12192000" cy="6858000"/>
  <p:notesSz cx="6797675" cy="99266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7" autoAdjust="0"/>
    <p:restoredTop sz="94660"/>
  </p:normalViewPr>
  <p:slideViewPr>
    <p:cSldViewPr snapToGrid="0">
      <p:cViewPr varScale="1">
        <p:scale>
          <a:sx n="67" d="100"/>
          <a:sy n="67" d="100"/>
        </p:scale>
        <p:origin x="156" y="60"/>
      </p:cViewPr>
      <p:guideLst/>
    </p:cSldViewPr>
  </p:slideViewPr>
  <p:notesTextViewPr>
    <p:cViewPr>
      <p:scale>
        <a:sx n="1" d="1"/>
        <a:sy n="1" d="1"/>
      </p:scale>
      <p:origin x="0" y="0"/>
    </p:cViewPr>
  </p:notesTextViewPr>
  <p:notesViewPr>
    <p:cSldViewPr snapToGrid="0">
      <p:cViewPr varScale="1">
        <p:scale>
          <a:sx n="51" d="100"/>
          <a:sy n="51" d="100"/>
        </p:scale>
        <p:origin x="2178"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E2445820-4A97-469D-A994-300F39B5CFE6}" type="datetimeFigureOut">
              <a:rPr kumimoji="1" lang="ja-JP" altLang="en-US" smtClean="0"/>
              <a:t>2017/6/9</a:t>
            </a:fld>
            <a:endParaRPr kumimoji="1" lang="ja-JP" altLang="en-US"/>
          </a:p>
        </p:txBody>
      </p:sp>
      <p:sp>
        <p:nvSpPr>
          <p:cNvPr id="4" name="フッター プレースホルダー 3"/>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90AA0E4E-3FC1-4404-9B46-9F503C40A224}" type="slidenum">
              <a:rPr kumimoji="1" lang="ja-JP" altLang="en-US" smtClean="0"/>
              <a:t>‹#›</a:t>
            </a:fld>
            <a:endParaRPr kumimoji="1" lang="ja-JP" altLang="en-US"/>
          </a:p>
        </p:txBody>
      </p:sp>
    </p:spTree>
    <p:extLst>
      <p:ext uri="{BB962C8B-B14F-4D97-AF65-F5344CB8AC3E}">
        <p14:creationId xmlns:p14="http://schemas.microsoft.com/office/powerpoint/2010/main" val="8848558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6558332E-0810-4BF6-9E34-DB6ADE7DE435}" type="datetimeFigureOut">
              <a:rPr kumimoji="1" lang="ja-JP" altLang="en-US" smtClean="0"/>
              <a:t>2017/6/9</a:t>
            </a:fld>
            <a:endParaRPr kumimoji="1" lang="ja-JP" altLang="en-US"/>
          </a:p>
        </p:txBody>
      </p:sp>
      <p:sp>
        <p:nvSpPr>
          <p:cNvPr id="4" name="スライド イメージ プレースホルダー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F456259D-86D7-452D-9EAA-9193A56D963C}" type="slidenum">
              <a:rPr kumimoji="1" lang="ja-JP" altLang="en-US" smtClean="0"/>
              <a:t>‹#›</a:t>
            </a:fld>
            <a:endParaRPr kumimoji="1" lang="ja-JP" altLang="en-US"/>
          </a:p>
        </p:txBody>
      </p:sp>
    </p:spTree>
    <p:extLst>
      <p:ext uri="{BB962C8B-B14F-4D97-AF65-F5344CB8AC3E}">
        <p14:creationId xmlns:p14="http://schemas.microsoft.com/office/powerpoint/2010/main" val="356232232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タイトル スライド">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6354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937D59-5EDB-4C39-B697-625748F703B6}" type="datetimeFigureOut">
              <a:rPr lang="en-US" smtClean="0"/>
              <a:t>6/9/2017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423015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2"/>
            <a:ext cx="4011084" cy="1162049"/>
          </a:xfrm>
        </p:spPr>
        <p:txBody>
          <a:bodyPr anchor="b"/>
          <a:lstStyle>
            <a:lvl1pPr algn="l">
              <a:defRPr sz="2667" b="1"/>
            </a:lvl1pPr>
          </a:lstStyle>
          <a:p>
            <a:r>
              <a:rPr lang="ja-JP" altLang="en-US" smtClean="0"/>
              <a:t>マスター タイトルの書式設定</a:t>
            </a:r>
            <a:endParaRPr lang="en-US"/>
          </a:p>
        </p:txBody>
      </p:sp>
      <p:sp>
        <p:nvSpPr>
          <p:cNvPr id="3" name="Content Placeholder 2"/>
          <p:cNvSpPr>
            <a:spLocks noGrp="1"/>
          </p:cNvSpPr>
          <p:nvPr>
            <p:ph idx="1"/>
          </p:nvPr>
        </p:nvSpPr>
        <p:spPr>
          <a:xfrm>
            <a:off x="4766733" y="273051"/>
            <a:ext cx="6815667" cy="585258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Text Placeholder 3"/>
          <p:cNvSpPr>
            <a:spLocks noGrp="1"/>
          </p:cNvSpPr>
          <p:nvPr>
            <p:ph type="body" sz="half" idx="2"/>
          </p:nvPr>
        </p:nvSpPr>
        <p:spPr>
          <a:xfrm>
            <a:off x="609601" y="1435100"/>
            <a:ext cx="4011084" cy="469053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63937D59-5EDB-4C39-B697-625748F703B6}" type="datetimeFigureOut">
              <a:rPr lang="en-US" smtClean="0"/>
              <a:t>6/9/2017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7804782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7267"/>
          </a:xfrm>
        </p:spPr>
        <p:txBody>
          <a:bodyPr anchor="b"/>
          <a:lstStyle>
            <a:lvl1pPr algn="l">
              <a:defRPr sz="2667" b="1"/>
            </a:lvl1pPr>
          </a:lstStyle>
          <a:p>
            <a:r>
              <a:rPr lang="ja-JP" altLang="en-US" smtClean="0"/>
              <a:t>マスター タイトルの書式設定</a:t>
            </a:r>
            <a:endParaRPr lang="en-US"/>
          </a:p>
        </p:txBody>
      </p:sp>
      <p:sp>
        <p:nvSpPr>
          <p:cNvPr id="3" name="Picture Placeholder 2"/>
          <p:cNvSpPr>
            <a:spLocks noGrp="1"/>
          </p:cNvSpPr>
          <p:nvPr>
            <p:ph type="pic" idx="1"/>
          </p:nvPr>
        </p:nvSpPr>
        <p:spPr>
          <a:xfrm>
            <a:off x="2389717" y="613833"/>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ja-JP" altLang="en-US" smtClean="0"/>
              <a:t>図を追加</a:t>
            </a:r>
            <a:endParaRPr lang="en-US"/>
          </a:p>
        </p:txBody>
      </p:sp>
      <p:sp>
        <p:nvSpPr>
          <p:cNvPr id="4" name="Text Placeholder 3"/>
          <p:cNvSpPr>
            <a:spLocks noGrp="1"/>
          </p:cNvSpPr>
          <p:nvPr>
            <p:ph type="body" sz="half" idx="2"/>
          </p:nvPr>
        </p:nvSpPr>
        <p:spPr>
          <a:xfrm>
            <a:off x="2389717" y="5367867"/>
            <a:ext cx="7315200" cy="80433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63937D59-5EDB-4C39-B697-625748F703B6}" type="datetimeFigureOut">
              <a:rPr lang="en-US" smtClean="0"/>
              <a:t>6/9/2017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7825998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t>6/9/2017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40264986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5167"/>
            <a:ext cx="2743200" cy="5850467"/>
          </a:xfrm>
        </p:spPr>
        <p:txBody>
          <a:bodyPr vert="eaVert"/>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a:xfrm>
            <a:off x="609600" y="275167"/>
            <a:ext cx="8026400" cy="5850467"/>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t>6/9/2017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792803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タイトルとコンテンツ">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12192000" cy="1179288"/>
          </a:xfrm>
          <a:prstGeom prst="rect">
            <a:avLst/>
          </a:prstGeom>
        </p:spPr>
        <p:txBody>
          <a:bodyPr anchor="ctr"/>
          <a:lstStyle>
            <a:lvl1pPr algn="l">
              <a:defRPr>
                <a:solidFill>
                  <a:schemeClr val="bg1"/>
                </a:solidFill>
                <a:latin typeface="Arial" pitchFamily="34" charset="0"/>
                <a:cs typeface="Arial" pitchFamily="34" charset="0"/>
              </a:defRPr>
            </a:lvl1pPr>
          </a:lstStyle>
          <a:p>
            <a:r>
              <a:rPr lang="en-US" altLang="ko-KR" dirty="0" smtClean="0"/>
              <a:t> Free PPT _ Click to add title</a:t>
            </a:r>
            <a:endParaRPr lang="ko-KR" altLang="en-US" dirty="0"/>
          </a:p>
        </p:txBody>
      </p:sp>
      <p:sp>
        <p:nvSpPr>
          <p:cNvPr id="4" name="Content Placeholder 2"/>
          <p:cNvSpPr>
            <a:spLocks noGrp="1"/>
          </p:cNvSpPr>
          <p:nvPr>
            <p:ph idx="1"/>
          </p:nvPr>
        </p:nvSpPr>
        <p:spPr>
          <a:xfrm>
            <a:off x="527381" y="1508787"/>
            <a:ext cx="11329259" cy="614197"/>
          </a:xfrm>
          <a:prstGeom prst="rect">
            <a:avLst/>
          </a:prstGeom>
        </p:spPr>
        <p:txBody>
          <a:bodyPr anchor="ctr"/>
          <a:lstStyle>
            <a:lvl1pPr marL="0" indent="0">
              <a:buNone/>
              <a:defRPr sz="2667">
                <a:solidFill>
                  <a:schemeClr val="tx1">
                    <a:lumMod val="75000"/>
                    <a:lumOff val="25000"/>
                  </a:schemeClr>
                </a:solidFill>
                <a:latin typeface="Arial" pitchFamily="34" charset="0"/>
                <a:cs typeface="Arial" pitchFamily="34" charset="0"/>
              </a:defRPr>
            </a:lvl1pPr>
          </a:lstStyle>
          <a:p>
            <a:pPr lvl="0"/>
            <a:r>
              <a:rPr lang="ja-JP" altLang="en-US" smtClean="0"/>
              <a:t>マスター テキストの書式設定</a:t>
            </a:r>
          </a:p>
        </p:txBody>
      </p:sp>
      <p:sp>
        <p:nvSpPr>
          <p:cNvPr id="5" name="Content Placeholder 2"/>
          <p:cNvSpPr>
            <a:spLocks noGrp="1"/>
          </p:cNvSpPr>
          <p:nvPr>
            <p:ph idx="10"/>
          </p:nvPr>
        </p:nvSpPr>
        <p:spPr>
          <a:xfrm>
            <a:off x="541173" y="2411015"/>
            <a:ext cx="11329259" cy="3994316"/>
          </a:xfrm>
          <a:prstGeom prst="rect">
            <a:avLst/>
          </a:prstGeom>
        </p:spPr>
        <p:txBody>
          <a:bodyPr lIns="396000" anchor="t"/>
          <a:lstStyle>
            <a:lvl1pPr marL="0" indent="0">
              <a:buNone/>
              <a:defRPr sz="1867">
                <a:solidFill>
                  <a:schemeClr val="tx1">
                    <a:lumMod val="75000"/>
                    <a:lumOff val="25000"/>
                  </a:schemeClr>
                </a:solidFill>
                <a:latin typeface="Arial" pitchFamily="34" charset="0"/>
                <a:cs typeface="Arial" pitchFamily="34" charset="0"/>
              </a:defRPr>
            </a:lvl1pPr>
          </a:lstStyle>
          <a:p>
            <a:pPr lvl="0"/>
            <a:r>
              <a:rPr lang="ja-JP" altLang="en-US" smtClean="0"/>
              <a:t>マスター テキストの書式設定</a:t>
            </a:r>
          </a:p>
        </p:txBody>
      </p:sp>
    </p:spTree>
    <p:extLst>
      <p:ext uri="{BB962C8B-B14F-4D97-AF65-F5344CB8AC3E}">
        <p14:creationId xmlns:p14="http://schemas.microsoft.com/office/powerpoint/2010/main" val="1001874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159563" y="0"/>
            <a:ext cx="10032437" cy="1179288"/>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dirty="0" smtClean="0"/>
              <a:t>Free PPT _ Click to add title</a:t>
            </a:r>
            <a:endParaRPr lang="ko-KR" altLang="en-US" dirty="0"/>
          </a:p>
        </p:txBody>
      </p:sp>
      <p:sp>
        <p:nvSpPr>
          <p:cNvPr id="4" name="Content Placeholder 2"/>
          <p:cNvSpPr>
            <a:spLocks noGrp="1"/>
          </p:cNvSpPr>
          <p:nvPr>
            <p:ph idx="1"/>
          </p:nvPr>
        </p:nvSpPr>
        <p:spPr>
          <a:xfrm>
            <a:off x="2639616" y="1316766"/>
            <a:ext cx="9217024" cy="614197"/>
          </a:xfrm>
          <a:prstGeom prst="rect">
            <a:avLst/>
          </a:prstGeom>
        </p:spPr>
        <p:txBody>
          <a:bodyPr anchor="ctr"/>
          <a:lstStyle>
            <a:lvl1pPr marL="0" indent="0">
              <a:buNone/>
              <a:defRPr sz="2667">
                <a:solidFill>
                  <a:schemeClr val="tx1">
                    <a:lumMod val="75000"/>
                    <a:lumOff val="25000"/>
                  </a:schemeClr>
                </a:solidFill>
                <a:latin typeface="Arial" pitchFamily="34" charset="0"/>
                <a:cs typeface="Arial" pitchFamily="34" charset="0"/>
              </a:defRPr>
            </a:lvl1pPr>
          </a:lstStyle>
          <a:p>
            <a:pPr lvl="0"/>
            <a:r>
              <a:rPr lang="ja-JP" altLang="en-US" smtClean="0"/>
              <a:t>マスター テキストの書式設定</a:t>
            </a:r>
          </a:p>
        </p:txBody>
      </p:sp>
      <p:sp>
        <p:nvSpPr>
          <p:cNvPr id="5" name="Content Placeholder 2"/>
          <p:cNvSpPr>
            <a:spLocks noGrp="1"/>
          </p:cNvSpPr>
          <p:nvPr>
            <p:ph idx="10"/>
          </p:nvPr>
        </p:nvSpPr>
        <p:spPr>
          <a:xfrm>
            <a:off x="2653408" y="2218994"/>
            <a:ext cx="9217024" cy="3994316"/>
          </a:xfrm>
          <a:prstGeom prst="rect">
            <a:avLst/>
          </a:prstGeom>
        </p:spPr>
        <p:txBody>
          <a:bodyPr lIns="396000" anchor="t"/>
          <a:lstStyle>
            <a:lvl1pPr marL="0" indent="0">
              <a:buNone/>
              <a:defRPr sz="1867">
                <a:solidFill>
                  <a:schemeClr val="tx1">
                    <a:lumMod val="75000"/>
                    <a:lumOff val="25000"/>
                  </a:schemeClr>
                </a:solidFill>
                <a:latin typeface="Arial" pitchFamily="34" charset="0"/>
                <a:cs typeface="Arial" pitchFamily="34" charset="0"/>
              </a:defRPr>
            </a:lvl1pPr>
          </a:lstStyle>
          <a:p>
            <a:pPr lvl="0"/>
            <a:r>
              <a:rPr lang="ja-JP" altLang="en-US" smtClean="0"/>
              <a:t>マスター テキストの書式設定</a:t>
            </a:r>
          </a:p>
        </p:txBody>
      </p:sp>
    </p:spTree>
    <p:extLst>
      <p:ext uri="{BB962C8B-B14F-4D97-AF65-F5344CB8AC3E}">
        <p14:creationId xmlns:p14="http://schemas.microsoft.com/office/powerpoint/2010/main" val="3913802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1485"/>
            <a:ext cx="10363200" cy="1468967"/>
          </a:xfrm>
        </p:spPr>
        <p:txBody>
          <a:bodyPr/>
          <a:lstStyle/>
          <a:p>
            <a:r>
              <a:rPr lang="ja-JP" altLang="en-US" smtClean="0"/>
              <a:t>マスター タイトルの書式設定</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ja-JP" altLang="en-US" smtClean="0"/>
              <a:t>マスター サブタイトルの書式設定</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t>6/9/2017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657458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t>6/9/2017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130901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0"/>
            <a:ext cx="10363200" cy="1363133"/>
          </a:xfrm>
        </p:spPr>
        <p:txBody>
          <a:bodyPr anchor="t"/>
          <a:lstStyle>
            <a:lvl1pPr algn="l">
              <a:defRPr sz="5333" b="1" cap="all"/>
            </a:lvl1pPr>
          </a:lstStyle>
          <a:p>
            <a:r>
              <a:rPr lang="ja-JP" altLang="en-US" smtClean="0"/>
              <a:t>マスター タイトルの書式設定</a:t>
            </a:r>
            <a:endParaRPr lang="en-US"/>
          </a:p>
        </p:txBody>
      </p:sp>
      <p:sp>
        <p:nvSpPr>
          <p:cNvPr id="3" name="Text Placeholder 2"/>
          <p:cNvSpPr>
            <a:spLocks noGrp="1"/>
          </p:cNvSpPr>
          <p:nvPr>
            <p:ph type="body" idx="1"/>
          </p:nvPr>
        </p:nvSpPr>
        <p:spPr>
          <a:xfrm>
            <a:off x="963084" y="2906185"/>
            <a:ext cx="10363200" cy="1500716"/>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63937D59-5EDB-4C39-B697-625748F703B6}" type="datetimeFigureOut">
              <a:rPr lang="en-US" smtClean="0"/>
              <a:t>6/9/2017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722421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sz="half" idx="1"/>
          </p:nvPr>
        </p:nvSpPr>
        <p:spPr>
          <a:xfrm>
            <a:off x="609600" y="1600201"/>
            <a:ext cx="5384800" cy="452543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Content Placeholder 3"/>
          <p:cNvSpPr>
            <a:spLocks noGrp="1"/>
          </p:cNvSpPr>
          <p:nvPr>
            <p:ph sz="half" idx="2"/>
          </p:nvPr>
        </p:nvSpPr>
        <p:spPr>
          <a:xfrm>
            <a:off x="6197600" y="1600201"/>
            <a:ext cx="5384800" cy="452543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5" name="Date Placeholder 4"/>
          <p:cNvSpPr>
            <a:spLocks noGrp="1"/>
          </p:cNvSpPr>
          <p:nvPr>
            <p:ph type="dt" sz="half" idx="10"/>
          </p:nvPr>
        </p:nvSpPr>
        <p:spPr/>
        <p:txBody>
          <a:bodyPr/>
          <a:lstStyle/>
          <a:p>
            <a:fld id="{63937D59-5EDB-4C39-B697-625748F703B6}" type="datetimeFigureOut">
              <a:rPr lang="en-US" smtClean="0"/>
              <a:t>6/9/2017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910861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a:p>
        </p:txBody>
      </p:sp>
      <p:sp>
        <p:nvSpPr>
          <p:cNvPr id="3" name="Text Placeholder 2"/>
          <p:cNvSpPr>
            <a:spLocks noGrp="1"/>
          </p:cNvSpPr>
          <p:nvPr>
            <p:ph type="body" idx="1"/>
          </p:nvPr>
        </p:nvSpPr>
        <p:spPr>
          <a:xfrm>
            <a:off x="609600" y="1534584"/>
            <a:ext cx="5386917" cy="6413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ja-JP" altLang="en-US" smtClean="0"/>
              <a:t>マスター テキストの書式設定</a:t>
            </a:r>
          </a:p>
        </p:txBody>
      </p:sp>
      <p:sp>
        <p:nvSpPr>
          <p:cNvPr id="4" name="Content Placeholder 3"/>
          <p:cNvSpPr>
            <a:spLocks noGrp="1"/>
          </p:cNvSpPr>
          <p:nvPr>
            <p:ph sz="half" idx="2"/>
          </p:nvPr>
        </p:nvSpPr>
        <p:spPr>
          <a:xfrm>
            <a:off x="609600" y="2175934"/>
            <a:ext cx="5386917" cy="3949700"/>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5" name="Text Placeholder 4"/>
          <p:cNvSpPr>
            <a:spLocks noGrp="1"/>
          </p:cNvSpPr>
          <p:nvPr>
            <p:ph type="body" sz="quarter" idx="3"/>
          </p:nvPr>
        </p:nvSpPr>
        <p:spPr>
          <a:xfrm>
            <a:off x="6193368" y="1534584"/>
            <a:ext cx="5389033" cy="6413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ja-JP" altLang="en-US" smtClean="0"/>
              <a:t>マスター テキストの書式設定</a:t>
            </a:r>
          </a:p>
        </p:txBody>
      </p:sp>
      <p:sp>
        <p:nvSpPr>
          <p:cNvPr id="6" name="Content Placeholder 5"/>
          <p:cNvSpPr>
            <a:spLocks noGrp="1"/>
          </p:cNvSpPr>
          <p:nvPr>
            <p:ph sz="quarter" idx="4"/>
          </p:nvPr>
        </p:nvSpPr>
        <p:spPr>
          <a:xfrm>
            <a:off x="6193368" y="2175934"/>
            <a:ext cx="5389033" cy="3949700"/>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7" name="Date Placeholder 6"/>
          <p:cNvSpPr>
            <a:spLocks noGrp="1"/>
          </p:cNvSpPr>
          <p:nvPr>
            <p:ph type="dt" sz="half" idx="10"/>
          </p:nvPr>
        </p:nvSpPr>
        <p:spPr/>
        <p:txBody>
          <a:bodyPr/>
          <a:lstStyle/>
          <a:p>
            <a:fld id="{63937D59-5EDB-4C39-B697-625748F703B6}" type="datetimeFigureOut">
              <a:rPr lang="en-US" smtClean="0"/>
              <a:t>6/9/2017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575086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Date Placeholder 2"/>
          <p:cNvSpPr>
            <a:spLocks noGrp="1"/>
          </p:cNvSpPr>
          <p:nvPr>
            <p:ph type="dt" sz="half" idx="10"/>
          </p:nvPr>
        </p:nvSpPr>
        <p:spPr/>
        <p:txBody>
          <a:bodyPr/>
          <a:lstStyle/>
          <a:p>
            <a:fld id="{63937D59-5EDB-4C39-B697-625748F703B6}" type="datetimeFigureOut">
              <a:rPr lang="en-US" smtClean="0"/>
              <a:t>6/9/2017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78539199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705772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ctr" defTabSz="1219170" rtl="0" eaLnBrk="1" latinLnBrk="1" hangingPunct="1">
        <a:spcBef>
          <a:spcPct val="0"/>
        </a:spcBef>
        <a:buNone/>
        <a:defRPr kumimoji="1" sz="4800" b="1" kern="1200">
          <a:solidFill>
            <a:schemeClr val="tx1"/>
          </a:solidFill>
          <a:latin typeface="Arial" pitchFamily="34" charset="0"/>
          <a:ea typeface="+mj-ea"/>
          <a:cs typeface="Arial" pitchFamily="34" charset="0"/>
        </a:defRPr>
      </a:lvl1pPr>
    </p:titleStyle>
    <p:bodyStyle>
      <a:lvl1pPr marL="457189" indent="-457189" algn="l" defTabSz="1219170" rtl="0" eaLnBrk="1" latinLnBrk="1" hangingPunct="1">
        <a:spcBef>
          <a:spcPct val="20000"/>
        </a:spcBef>
        <a:buFont typeface="Arial" pitchFamily="34" charset="0"/>
        <a:buChar char="•"/>
        <a:defRPr kumimoji="1"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kumimoji="1"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kumimoji="1"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9pPr>
    </p:bodyStyle>
    <p:otherStyle>
      <a:defPPr>
        <a:defRPr lang="ko-KR"/>
      </a:defPPr>
      <a:lvl1pPr marL="0" algn="l" defTabSz="1219170" rtl="0" eaLnBrk="1" latinLnBrk="1" hangingPunct="1">
        <a:defRPr kumimoji="1" sz="2400" kern="1200">
          <a:solidFill>
            <a:schemeClr val="tx1"/>
          </a:solidFill>
          <a:latin typeface="+mn-lt"/>
          <a:ea typeface="+mn-ea"/>
          <a:cs typeface="+mn-cs"/>
        </a:defRPr>
      </a:lvl1pPr>
      <a:lvl2pPr marL="609585" algn="l" defTabSz="1219170" rtl="0" eaLnBrk="1" latinLnBrk="1" hangingPunct="1">
        <a:defRPr kumimoji="1" sz="2400" kern="1200">
          <a:solidFill>
            <a:schemeClr val="tx1"/>
          </a:solidFill>
          <a:latin typeface="+mn-lt"/>
          <a:ea typeface="+mn-ea"/>
          <a:cs typeface="+mn-cs"/>
        </a:defRPr>
      </a:lvl2pPr>
      <a:lvl3pPr marL="1219170" algn="l" defTabSz="1219170" rtl="0" eaLnBrk="1" latinLnBrk="1" hangingPunct="1">
        <a:defRPr kumimoji="1" sz="2400" kern="1200">
          <a:solidFill>
            <a:schemeClr val="tx1"/>
          </a:solidFill>
          <a:latin typeface="+mn-lt"/>
          <a:ea typeface="+mn-ea"/>
          <a:cs typeface="+mn-cs"/>
        </a:defRPr>
      </a:lvl3pPr>
      <a:lvl4pPr marL="1828754" algn="l" defTabSz="1219170" rtl="0" eaLnBrk="1" latinLnBrk="1" hangingPunct="1">
        <a:defRPr kumimoji="1" sz="2400" kern="1200">
          <a:solidFill>
            <a:schemeClr val="tx1"/>
          </a:solidFill>
          <a:latin typeface="+mn-lt"/>
          <a:ea typeface="+mn-ea"/>
          <a:cs typeface="+mn-cs"/>
        </a:defRPr>
      </a:lvl4pPr>
      <a:lvl5pPr marL="2438339" algn="l" defTabSz="1219170" rtl="0" eaLnBrk="1" latinLnBrk="1" hangingPunct="1">
        <a:defRPr kumimoji="1" sz="2400" kern="1200">
          <a:solidFill>
            <a:schemeClr val="tx1"/>
          </a:solidFill>
          <a:latin typeface="+mn-lt"/>
          <a:ea typeface="+mn-ea"/>
          <a:cs typeface="+mn-cs"/>
        </a:defRPr>
      </a:lvl5pPr>
      <a:lvl6pPr marL="3047924" algn="l" defTabSz="1219170" rtl="0" eaLnBrk="1" latinLnBrk="1" hangingPunct="1">
        <a:defRPr kumimoji="1" sz="2400" kern="1200">
          <a:solidFill>
            <a:schemeClr val="tx1"/>
          </a:solidFill>
          <a:latin typeface="+mn-lt"/>
          <a:ea typeface="+mn-ea"/>
          <a:cs typeface="+mn-cs"/>
        </a:defRPr>
      </a:lvl6pPr>
      <a:lvl7pPr marL="3657509" algn="l" defTabSz="1219170" rtl="0" eaLnBrk="1" latinLnBrk="1" hangingPunct="1">
        <a:defRPr kumimoji="1" sz="2400" kern="1200">
          <a:solidFill>
            <a:schemeClr val="tx1"/>
          </a:solidFill>
          <a:latin typeface="+mn-lt"/>
          <a:ea typeface="+mn-ea"/>
          <a:cs typeface="+mn-cs"/>
        </a:defRPr>
      </a:lvl7pPr>
      <a:lvl8pPr marL="4267093" algn="l" defTabSz="1219170" rtl="0" eaLnBrk="1" latinLnBrk="1" hangingPunct="1">
        <a:defRPr kumimoji="1" sz="2400" kern="1200">
          <a:solidFill>
            <a:schemeClr val="tx1"/>
          </a:solidFill>
          <a:latin typeface="+mn-lt"/>
          <a:ea typeface="+mn-ea"/>
          <a:cs typeface="+mn-cs"/>
        </a:defRPr>
      </a:lvl8pPr>
      <a:lvl9pPr marL="4876678" algn="l" defTabSz="1219170" rtl="0" eaLnBrk="1" latinLnBrk="1" hangingPunct="1">
        <a:defRPr kumimoji="1"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5167"/>
            <a:ext cx="10972800" cy="1143000"/>
          </a:xfrm>
          <a:prstGeom prst="rect">
            <a:avLst/>
          </a:prstGeom>
        </p:spPr>
        <p:txBody>
          <a:bodyPr vert="horz" lIns="91440" tIns="45720" rIns="91440" bIns="45720" rtlCol="0" anchor="ctr">
            <a:normAutofit/>
          </a:bodyPr>
          <a:lstStyle/>
          <a:p>
            <a:r>
              <a:rPr lang="ja-JP" altLang="en-US" smtClean="0"/>
              <a:t>マスター タイトルの書式設定</a:t>
            </a:r>
            <a:endParaRPr lang="en-US"/>
          </a:p>
        </p:txBody>
      </p:sp>
      <p:sp>
        <p:nvSpPr>
          <p:cNvPr id="3" name="Text Placeholder 2"/>
          <p:cNvSpPr>
            <a:spLocks noGrp="1"/>
          </p:cNvSpPr>
          <p:nvPr>
            <p:ph type="body" idx="1"/>
          </p:nvPr>
        </p:nvSpPr>
        <p:spPr>
          <a:xfrm>
            <a:off x="609600" y="1600201"/>
            <a:ext cx="10972800" cy="4525433"/>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2"/>
          </p:nvPr>
        </p:nvSpPr>
        <p:spPr>
          <a:xfrm>
            <a:off x="609600" y="6356351"/>
            <a:ext cx="28448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fld id="{63937D59-5EDB-4C39-B697-625748F703B6}" type="datetimeFigureOut">
              <a:rPr lang="en-US" smtClean="0"/>
              <a:t>6/9/2017</a:t>
            </a:fld>
            <a:endParaRPr lang="en-US"/>
          </a:p>
        </p:txBody>
      </p:sp>
      <p:sp>
        <p:nvSpPr>
          <p:cNvPr id="5" name="Footer Placeholder 4"/>
          <p:cNvSpPr>
            <a:spLocks noGrp="1"/>
          </p:cNvSpPr>
          <p:nvPr>
            <p:ph type="ftr" sz="quarter" idx="3"/>
          </p:nvPr>
        </p:nvSpPr>
        <p:spPr>
          <a:xfrm>
            <a:off x="4165600" y="6356351"/>
            <a:ext cx="3860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0F31DC1F-5561-484E-AB46-68C682854F61}" type="slidenum">
              <a:rPr lang="en-US" smtClean="0"/>
              <a:t>‹#›</a:t>
            </a:fld>
            <a:endParaRPr lang="en-US"/>
          </a:p>
        </p:txBody>
      </p:sp>
    </p:spTree>
    <p:extLst>
      <p:ext uri="{BB962C8B-B14F-4D97-AF65-F5344CB8AC3E}">
        <p14:creationId xmlns:p14="http://schemas.microsoft.com/office/powerpoint/2010/main" val="2802652308"/>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txStyles>
    <p:titleStyle>
      <a:lvl1pPr algn="ctr" defTabSz="1219170" rtl="0" eaLnBrk="1" latinLnBrk="0" hangingPunct="1">
        <a:spcBef>
          <a:spcPct val="0"/>
        </a:spcBef>
        <a:buNone/>
        <a:defRPr kumimoji="1"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kumimoji="1"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kumimoji="1"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kumimoji="1"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9pPr>
    </p:bodyStyle>
    <p:otherStyle>
      <a:defPPr>
        <a:defRPr lang="en-US"/>
      </a:defPPr>
      <a:lvl1pPr marL="0" algn="l" defTabSz="1219170" rtl="0" eaLnBrk="1" latinLnBrk="0" hangingPunct="1">
        <a:defRPr kumimoji="1" sz="2400" kern="1200">
          <a:solidFill>
            <a:schemeClr val="tx1"/>
          </a:solidFill>
          <a:latin typeface="+mn-lt"/>
          <a:ea typeface="+mn-ea"/>
          <a:cs typeface="+mn-cs"/>
        </a:defRPr>
      </a:lvl1pPr>
      <a:lvl2pPr marL="609585" algn="l" defTabSz="1219170" rtl="0" eaLnBrk="1" latinLnBrk="0" hangingPunct="1">
        <a:defRPr kumimoji="1" sz="2400" kern="1200">
          <a:solidFill>
            <a:schemeClr val="tx1"/>
          </a:solidFill>
          <a:latin typeface="+mn-lt"/>
          <a:ea typeface="+mn-ea"/>
          <a:cs typeface="+mn-cs"/>
        </a:defRPr>
      </a:lvl2pPr>
      <a:lvl3pPr marL="1219170" algn="l" defTabSz="1219170" rtl="0" eaLnBrk="1" latinLnBrk="0" hangingPunct="1">
        <a:defRPr kumimoji="1" sz="2400" kern="1200">
          <a:solidFill>
            <a:schemeClr val="tx1"/>
          </a:solidFill>
          <a:latin typeface="+mn-lt"/>
          <a:ea typeface="+mn-ea"/>
          <a:cs typeface="+mn-cs"/>
        </a:defRPr>
      </a:lvl3pPr>
      <a:lvl4pPr marL="1828754" algn="l" defTabSz="1219170" rtl="0" eaLnBrk="1" latinLnBrk="0" hangingPunct="1">
        <a:defRPr kumimoji="1" sz="2400" kern="1200">
          <a:solidFill>
            <a:schemeClr val="tx1"/>
          </a:solidFill>
          <a:latin typeface="+mn-lt"/>
          <a:ea typeface="+mn-ea"/>
          <a:cs typeface="+mn-cs"/>
        </a:defRPr>
      </a:lvl4pPr>
      <a:lvl5pPr marL="2438339" algn="l" defTabSz="1219170" rtl="0" eaLnBrk="1" latinLnBrk="0" hangingPunct="1">
        <a:defRPr kumimoji="1" sz="2400" kern="1200">
          <a:solidFill>
            <a:schemeClr val="tx1"/>
          </a:solidFill>
          <a:latin typeface="+mn-lt"/>
          <a:ea typeface="+mn-ea"/>
          <a:cs typeface="+mn-cs"/>
        </a:defRPr>
      </a:lvl5pPr>
      <a:lvl6pPr marL="3047924" algn="l" defTabSz="1219170" rtl="0" eaLnBrk="1" latinLnBrk="0" hangingPunct="1">
        <a:defRPr kumimoji="1" sz="2400" kern="1200">
          <a:solidFill>
            <a:schemeClr val="tx1"/>
          </a:solidFill>
          <a:latin typeface="+mn-lt"/>
          <a:ea typeface="+mn-ea"/>
          <a:cs typeface="+mn-cs"/>
        </a:defRPr>
      </a:lvl6pPr>
      <a:lvl7pPr marL="3657509" algn="l" defTabSz="1219170" rtl="0" eaLnBrk="1" latinLnBrk="0" hangingPunct="1">
        <a:defRPr kumimoji="1" sz="2400" kern="1200">
          <a:solidFill>
            <a:schemeClr val="tx1"/>
          </a:solidFill>
          <a:latin typeface="+mn-lt"/>
          <a:ea typeface="+mn-ea"/>
          <a:cs typeface="+mn-cs"/>
        </a:defRPr>
      </a:lvl7pPr>
      <a:lvl8pPr marL="4267093" algn="l" defTabSz="1219170" rtl="0" eaLnBrk="1" latinLnBrk="0" hangingPunct="1">
        <a:defRPr kumimoji="1" sz="2400" kern="1200">
          <a:solidFill>
            <a:schemeClr val="tx1"/>
          </a:solidFill>
          <a:latin typeface="+mn-lt"/>
          <a:ea typeface="+mn-ea"/>
          <a:cs typeface="+mn-cs"/>
        </a:defRPr>
      </a:lvl8pPr>
      <a:lvl9pPr marL="4876678" algn="l" defTabSz="1219170" rtl="0" eaLnBrk="1" latinLnBrk="0" hangingPunct="1">
        <a:defRPr kumimoji="1"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428626" y="485776"/>
            <a:ext cx="8743950" cy="769441"/>
          </a:xfrm>
          <a:prstGeom prst="rect">
            <a:avLst/>
          </a:prstGeom>
          <a:noFill/>
        </p:spPr>
        <p:txBody>
          <a:bodyPr wrap="square" rtlCol="0">
            <a:spAutoFit/>
          </a:bodyPr>
          <a:lstStyle/>
          <a:p>
            <a:r>
              <a:rPr kumimoji="1" lang="ja-JP" altLang="en-US" sz="4400" b="1" dirty="0" smtClean="0">
                <a:solidFill>
                  <a:schemeClr val="bg1"/>
                </a:solidFill>
              </a:rPr>
              <a:t>進捗報告</a:t>
            </a:r>
            <a:endParaRPr kumimoji="1" lang="ja-JP" altLang="en-US" sz="4400" b="1" dirty="0">
              <a:solidFill>
                <a:schemeClr val="bg1"/>
              </a:solidFill>
            </a:endParaRPr>
          </a:p>
        </p:txBody>
      </p:sp>
      <p:sp>
        <p:nvSpPr>
          <p:cNvPr id="4" name="テキスト ボックス 3"/>
          <p:cNvSpPr txBox="1"/>
          <p:nvPr/>
        </p:nvSpPr>
        <p:spPr>
          <a:xfrm>
            <a:off x="428626" y="1496753"/>
            <a:ext cx="4121427" cy="1015663"/>
          </a:xfrm>
          <a:prstGeom prst="rect">
            <a:avLst/>
          </a:prstGeom>
          <a:noFill/>
        </p:spPr>
        <p:txBody>
          <a:bodyPr wrap="square" rtlCol="0">
            <a:spAutoFit/>
          </a:bodyPr>
          <a:lstStyle/>
          <a:p>
            <a:r>
              <a:rPr kumimoji="1" lang="ja-JP" altLang="en-US" sz="2000" dirty="0" smtClean="0">
                <a:solidFill>
                  <a:schemeClr val="bg1"/>
                </a:solidFill>
                <a:latin typeface="+mn-ea"/>
              </a:rPr>
              <a:t>電気通信大学　情報理工学研究科 高玉研究室　修士１年</a:t>
            </a:r>
            <a:endParaRPr kumimoji="1" lang="en-US" altLang="ja-JP" sz="2000" dirty="0" smtClean="0">
              <a:solidFill>
                <a:schemeClr val="bg1"/>
              </a:solidFill>
              <a:latin typeface="+mn-ea"/>
            </a:endParaRPr>
          </a:p>
          <a:p>
            <a:r>
              <a:rPr lang="ja-JP" altLang="en-US" sz="2000" dirty="0" smtClean="0">
                <a:solidFill>
                  <a:schemeClr val="bg1"/>
                </a:solidFill>
                <a:latin typeface="+mn-ea"/>
              </a:rPr>
              <a:t>岩瀬 拓哉</a:t>
            </a:r>
            <a:endParaRPr kumimoji="1" lang="ja-JP" altLang="en-US" sz="2000" dirty="0">
              <a:solidFill>
                <a:schemeClr val="bg1"/>
              </a:solidFill>
              <a:latin typeface="+mn-ea"/>
            </a:endParaRPr>
          </a:p>
        </p:txBody>
      </p:sp>
      <p:sp>
        <p:nvSpPr>
          <p:cNvPr id="5" name="テキスト ボックス 4"/>
          <p:cNvSpPr txBox="1"/>
          <p:nvPr/>
        </p:nvSpPr>
        <p:spPr>
          <a:xfrm>
            <a:off x="304798" y="5764696"/>
            <a:ext cx="2690192" cy="369332"/>
          </a:xfrm>
          <a:prstGeom prst="rect">
            <a:avLst/>
          </a:prstGeom>
          <a:noFill/>
        </p:spPr>
        <p:txBody>
          <a:bodyPr wrap="square" rtlCol="0">
            <a:spAutoFit/>
          </a:bodyPr>
          <a:lstStyle/>
          <a:p>
            <a:r>
              <a:rPr lang="ja-JP" altLang="en-US" dirty="0"/>
              <a:t>作成</a:t>
            </a:r>
            <a:r>
              <a:rPr lang="ja-JP" altLang="en-US" dirty="0" smtClean="0"/>
              <a:t>日：</a:t>
            </a:r>
            <a:r>
              <a:rPr lang="en-US" altLang="ja-JP" dirty="0" smtClean="0"/>
              <a:t>2017/06/09(</a:t>
            </a:r>
            <a:r>
              <a:rPr lang="ja-JP" altLang="en-US" dirty="0" smtClean="0"/>
              <a:t>金</a:t>
            </a:r>
            <a:r>
              <a:rPr lang="en-US" altLang="ja-JP" dirty="0" smtClean="0"/>
              <a:t>)</a:t>
            </a:r>
            <a:endParaRPr kumimoji="1" lang="ja-JP" altLang="en-US" dirty="0"/>
          </a:p>
        </p:txBody>
      </p:sp>
    </p:spTree>
    <p:extLst>
      <p:ext uri="{BB962C8B-B14F-4D97-AF65-F5344CB8AC3E}">
        <p14:creationId xmlns:p14="http://schemas.microsoft.com/office/powerpoint/2010/main" val="3922631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前回の内容</a:t>
            </a:r>
            <a:endParaRPr kumimoji="1" lang="ja-JP" altLang="en-US" dirty="0"/>
          </a:p>
        </p:txBody>
      </p:sp>
      <p:sp>
        <p:nvSpPr>
          <p:cNvPr id="3" name="コンテンツ プレースホルダー 2"/>
          <p:cNvSpPr>
            <a:spLocks noGrp="1"/>
          </p:cNvSpPr>
          <p:nvPr>
            <p:ph idx="1"/>
          </p:nvPr>
        </p:nvSpPr>
        <p:spPr/>
        <p:txBody>
          <a:bodyPr/>
          <a:lstStyle/>
          <a:p>
            <a:r>
              <a:rPr kumimoji="1" lang="ja-JP" altLang="en-US" b="1" dirty="0" smtClean="0"/>
              <a:t>サブテーマ</a:t>
            </a:r>
            <a:endParaRPr kumimoji="1" lang="ja-JP" altLang="en-US" b="1" dirty="0"/>
          </a:p>
        </p:txBody>
      </p:sp>
      <p:sp>
        <p:nvSpPr>
          <p:cNvPr id="4" name="コンテンツ プレースホルダー 3"/>
          <p:cNvSpPr>
            <a:spLocks noGrp="1"/>
          </p:cNvSpPr>
          <p:nvPr>
            <p:ph idx="10"/>
          </p:nvPr>
        </p:nvSpPr>
        <p:spPr>
          <a:xfrm>
            <a:off x="247973" y="2411015"/>
            <a:ext cx="11622459" cy="3994316"/>
          </a:xfrm>
        </p:spPr>
        <p:txBody>
          <a:bodyPr/>
          <a:lstStyle/>
          <a:p>
            <a:pPr marL="457200" indent="-457200">
              <a:buFont typeface="+mj-lt"/>
              <a:buAutoNum type="alphaUcParenR"/>
            </a:pPr>
            <a:r>
              <a:rPr kumimoji="1" lang="ja-JP" altLang="en-US" sz="2000" dirty="0" smtClean="0"/>
              <a:t>静的環境：救助ロボットの数よりも被災者の数が多い場合，</a:t>
            </a:r>
            <a:r>
              <a:rPr kumimoji="1" lang="en-US" altLang="ja-JP" sz="2000" dirty="0" smtClean="0"/>
              <a:t/>
            </a:r>
            <a:br>
              <a:rPr kumimoji="1" lang="en-US" altLang="ja-JP" sz="2000" dirty="0" smtClean="0"/>
            </a:br>
            <a:r>
              <a:rPr kumimoji="1" lang="ja-JP" altLang="en-US" sz="2000" dirty="0" smtClean="0"/>
              <a:t>被災者の探索優先順位を決め，より早く被災者を発見する手法の提案</a:t>
            </a:r>
            <a:r>
              <a:rPr kumimoji="1" lang="en-US" altLang="ja-JP" sz="2000" dirty="0" smtClean="0"/>
              <a:t/>
            </a:r>
            <a:br>
              <a:rPr kumimoji="1" lang="en-US" altLang="ja-JP" sz="2000" dirty="0" smtClean="0"/>
            </a:br>
            <a:endParaRPr kumimoji="1" lang="en-US" altLang="ja-JP" sz="2000" dirty="0" smtClean="0"/>
          </a:p>
          <a:p>
            <a:pPr marL="457200" indent="-457200">
              <a:buFont typeface="+mj-lt"/>
              <a:buAutoNum type="alphaUcParenR"/>
            </a:pPr>
            <a:r>
              <a:rPr lang="ja-JP" altLang="en-US" sz="2000" dirty="0" smtClean="0"/>
              <a:t>動的環境：被災者の負傷具合により被災者の優先的に救助する手法</a:t>
            </a:r>
            <a:r>
              <a:rPr lang="en-US" altLang="ja-JP" sz="2000" dirty="0"/>
              <a:t/>
            </a:r>
            <a:br>
              <a:rPr lang="en-US" altLang="ja-JP" sz="2000" dirty="0"/>
            </a:br>
            <a:r>
              <a:rPr lang="ja-JP" altLang="en-US" sz="2000" dirty="0" smtClean="0"/>
              <a:t>① </a:t>
            </a:r>
            <a:r>
              <a:rPr lang="ja-JP" altLang="en-US" sz="2000" u="sng" dirty="0" smtClean="0"/>
              <a:t>被災者（解）の位置変化</a:t>
            </a:r>
            <a:r>
              <a:rPr lang="en-US" altLang="ja-JP" sz="2000" u="sng" dirty="0" smtClean="0"/>
              <a:t/>
            </a:r>
            <a:br>
              <a:rPr lang="en-US" altLang="ja-JP" sz="2000" u="sng" dirty="0" smtClean="0"/>
            </a:br>
            <a:r>
              <a:rPr lang="ja-JP" altLang="en-US" sz="2000" dirty="0" smtClean="0"/>
              <a:t>時間変化により被災者がその場に留まっている，あるいは移動している場合における探索アルゴリズムの構築</a:t>
            </a:r>
            <a:r>
              <a:rPr lang="en-US" altLang="ja-JP" sz="2000" dirty="0" smtClean="0"/>
              <a:t/>
            </a:r>
            <a:br>
              <a:rPr lang="en-US" altLang="ja-JP" sz="2000" dirty="0" smtClean="0"/>
            </a:br>
            <a:r>
              <a:rPr lang="en-US" altLang="ja-JP" sz="2000" dirty="0" smtClean="0"/>
              <a:t/>
            </a:r>
            <a:br>
              <a:rPr lang="en-US" altLang="ja-JP" sz="2000" dirty="0" smtClean="0"/>
            </a:br>
            <a:r>
              <a:rPr lang="ja-JP" altLang="en-US" sz="2000" dirty="0" smtClean="0"/>
              <a:t>② </a:t>
            </a:r>
            <a:r>
              <a:rPr lang="ja-JP" altLang="en-US" sz="2000" u="sng" dirty="0" smtClean="0"/>
              <a:t>被災者（解）の存在の有無</a:t>
            </a:r>
            <a:r>
              <a:rPr lang="en-US" altLang="ja-JP" sz="2000" dirty="0" smtClean="0"/>
              <a:t/>
            </a:r>
            <a:br>
              <a:rPr lang="en-US" altLang="ja-JP" sz="2000" dirty="0" smtClean="0"/>
            </a:br>
            <a:r>
              <a:rPr lang="ja-JP" altLang="en-US" sz="2000" dirty="0" smtClean="0"/>
              <a:t>時間変化によって，被災者の存在の有無が変化する場合におけるにおける探索アルゴリズムの構築</a:t>
            </a:r>
            <a:endParaRPr kumimoji="1" lang="en-US" altLang="ja-JP" sz="2000" dirty="0" smtClean="0"/>
          </a:p>
          <a:p>
            <a:pPr marL="342900" indent="-342900">
              <a:buFont typeface="Wingdings" panose="05000000000000000000" pitchFamily="2" charset="2"/>
              <a:buChar char="n"/>
            </a:pPr>
            <a:endParaRPr kumimoji="1" lang="ja-JP" altLang="en-US" sz="2000" dirty="0"/>
          </a:p>
        </p:txBody>
      </p:sp>
      <p:sp>
        <p:nvSpPr>
          <p:cNvPr id="5" name="テキスト ボックス 4"/>
          <p:cNvSpPr txBox="1"/>
          <p:nvPr/>
        </p:nvSpPr>
        <p:spPr>
          <a:xfrm>
            <a:off x="11044238" y="6015038"/>
            <a:ext cx="557212" cy="369332"/>
          </a:xfrm>
          <a:prstGeom prst="rect">
            <a:avLst/>
          </a:prstGeom>
          <a:noFill/>
        </p:spPr>
        <p:txBody>
          <a:bodyPr wrap="square" rtlCol="0">
            <a:spAutoFit/>
          </a:bodyPr>
          <a:lstStyle/>
          <a:p>
            <a:r>
              <a:rPr kumimoji="1" lang="en-US" altLang="ja-JP" dirty="0" smtClean="0"/>
              <a:t>1</a:t>
            </a:r>
            <a:endParaRPr kumimoji="1" lang="ja-JP" altLang="en-US" dirty="0"/>
          </a:p>
        </p:txBody>
      </p:sp>
    </p:spTree>
    <p:extLst>
      <p:ext uri="{BB962C8B-B14F-4D97-AF65-F5344CB8AC3E}">
        <p14:creationId xmlns:p14="http://schemas.microsoft.com/office/powerpoint/2010/main" val="2338208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r>
              <a:rPr kumimoji="1" lang="ja-JP" altLang="en-US" dirty="0" smtClean="0"/>
              <a:t>実装したアルゴリズム</a:t>
            </a:r>
            <a:endParaRPr kumimoji="1" lang="ja-JP" altLang="en-US" dirty="0"/>
          </a:p>
        </p:txBody>
      </p:sp>
      <p:sp>
        <p:nvSpPr>
          <p:cNvPr id="4" name="コンテンツ プレースホルダー 3"/>
          <p:cNvSpPr>
            <a:spLocks noGrp="1"/>
          </p:cNvSpPr>
          <p:nvPr>
            <p:ph idx="10"/>
          </p:nvPr>
        </p:nvSpPr>
        <p:spPr>
          <a:xfrm>
            <a:off x="214313" y="2411015"/>
            <a:ext cx="11656119" cy="3994316"/>
          </a:xfrm>
        </p:spPr>
        <p:txBody>
          <a:bodyPr/>
          <a:lstStyle/>
          <a:p>
            <a:pPr marL="342900" indent="-342900">
              <a:buFont typeface="Wingdings" panose="05000000000000000000" pitchFamily="2" charset="2"/>
              <a:buChar char="n"/>
            </a:pPr>
            <a:r>
              <a:rPr kumimoji="1" lang="en-US" altLang="ja-JP" sz="2400" dirty="0" smtClean="0"/>
              <a:t>ABC</a:t>
            </a:r>
            <a:r>
              <a:rPr kumimoji="1" lang="ja-JP" altLang="en-US" sz="2400" dirty="0" smtClean="0"/>
              <a:t>アルゴリズム</a:t>
            </a:r>
            <a:r>
              <a:rPr kumimoji="1" lang="en-US" altLang="ja-JP" sz="2000" dirty="0" smtClean="0"/>
              <a:t/>
            </a:r>
            <a:br>
              <a:rPr kumimoji="1" lang="en-US" altLang="ja-JP" sz="2000" dirty="0" smtClean="0"/>
            </a:br>
            <a:r>
              <a:rPr lang="ja-JP" altLang="en-US" sz="2000" dirty="0"/>
              <a:t>ミツバチの群れの採餌行動をモデルとして提案された群知能アルゴリズム．</a:t>
            </a:r>
            <a:r>
              <a:rPr lang="en-US" altLang="ja-JP" sz="2000" dirty="0"/>
              <a:t/>
            </a:r>
            <a:br>
              <a:rPr lang="en-US" altLang="ja-JP" sz="2000" dirty="0"/>
            </a:br>
            <a:r>
              <a:rPr lang="ja-JP" altLang="en-US" sz="2000" dirty="0"/>
              <a:t>静的な多点探索型最適化問関数を解くことが可能（</a:t>
            </a:r>
            <a:r>
              <a:rPr lang="en-US" altLang="ja-JP" sz="2000" i="1" dirty="0" err="1"/>
              <a:t>Karaboga</a:t>
            </a:r>
            <a:r>
              <a:rPr lang="en-US" altLang="ja-JP" sz="2000" i="1" dirty="0"/>
              <a:t>, 2005</a:t>
            </a:r>
            <a:r>
              <a:rPr lang="ja-JP" altLang="en-US" sz="2000" dirty="0"/>
              <a:t>）</a:t>
            </a:r>
            <a:r>
              <a:rPr lang="ja-JP" altLang="en-US" sz="2000" dirty="0" smtClean="0"/>
              <a:t>．</a:t>
            </a:r>
            <a:r>
              <a:rPr lang="en-US" altLang="ja-JP" sz="2000" dirty="0" smtClean="0"/>
              <a:t/>
            </a:r>
            <a:br>
              <a:rPr lang="en-US" altLang="ja-JP" sz="2000" dirty="0" smtClean="0"/>
            </a:br>
            <a:endParaRPr lang="en-US" altLang="ja-JP" sz="2000" dirty="0" smtClean="0"/>
          </a:p>
          <a:p>
            <a:pPr marL="342900" indent="-342900">
              <a:buFont typeface="Wingdings" panose="05000000000000000000" pitchFamily="2" charset="2"/>
              <a:buChar char="n"/>
            </a:pPr>
            <a:r>
              <a:rPr lang="en-US" altLang="ja-JP" sz="2400" dirty="0"/>
              <a:t>FA</a:t>
            </a:r>
            <a:r>
              <a:rPr lang="ja-JP" altLang="en-US" sz="2400" dirty="0" smtClean="0"/>
              <a:t>アルゴリズム</a:t>
            </a:r>
            <a:r>
              <a:rPr lang="en-US" altLang="ja-JP" sz="2400" dirty="0" smtClean="0"/>
              <a:t/>
            </a:r>
            <a:br>
              <a:rPr lang="en-US" altLang="ja-JP" sz="2400" dirty="0" smtClean="0"/>
            </a:br>
            <a:r>
              <a:rPr lang="ja-JP" altLang="en-US" sz="2000" dirty="0" smtClean="0"/>
              <a:t>ホタルの光の輝度を利用したアルゴリズム（</a:t>
            </a:r>
            <a:r>
              <a:rPr lang="en-US" altLang="ja-JP" sz="2000" i="1" dirty="0" smtClean="0"/>
              <a:t>Yang, 2009</a:t>
            </a:r>
            <a:r>
              <a:rPr lang="ja-JP" altLang="en-US" sz="2000" dirty="0" smtClean="0"/>
              <a:t>）．</a:t>
            </a:r>
            <a:r>
              <a:rPr lang="en-US" altLang="ja-JP" sz="2000" dirty="0" smtClean="0"/>
              <a:t/>
            </a:r>
            <a:br>
              <a:rPr lang="en-US" altLang="ja-JP" sz="2000" dirty="0" smtClean="0"/>
            </a:br>
            <a:r>
              <a:rPr lang="ja-JP" altLang="en-US" sz="2000" dirty="0" smtClean="0"/>
              <a:t>光の弱いホタルは強い方へ移動する（自分より強い光がなければランダム行動）．</a:t>
            </a:r>
            <a:r>
              <a:rPr lang="en-US" altLang="ja-JP" sz="1800" dirty="0" smtClean="0"/>
              <a:t/>
            </a:r>
            <a:br>
              <a:rPr lang="en-US" altLang="ja-JP" sz="1800" dirty="0" smtClean="0"/>
            </a:br>
            <a:r>
              <a:rPr lang="en-US" altLang="ja-JP" sz="2000" dirty="0" smtClean="0"/>
              <a:t/>
            </a:r>
            <a:br>
              <a:rPr lang="en-US" altLang="ja-JP" sz="2000" dirty="0" smtClean="0"/>
            </a:br>
            <a:endParaRPr kumimoji="1" lang="en-US" altLang="ja-JP" sz="2000" dirty="0" smtClean="0"/>
          </a:p>
        </p:txBody>
      </p:sp>
      <p:sp>
        <p:nvSpPr>
          <p:cNvPr id="5" name="タイトル 1"/>
          <p:cNvSpPr>
            <a:spLocks noGrp="1"/>
          </p:cNvSpPr>
          <p:nvPr>
            <p:ph type="title"/>
          </p:nvPr>
        </p:nvSpPr>
        <p:spPr>
          <a:xfrm>
            <a:off x="0" y="0"/>
            <a:ext cx="12192000" cy="1179288"/>
          </a:xfrm>
        </p:spPr>
        <p:txBody>
          <a:bodyPr/>
          <a:lstStyle/>
          <a:p>
            <a:r>
              <a:rPr lang="ja-JP" altLang="en-US" dirty="0"/>
              <a:t>問題に対する手法の</a:t>
            </a:r>
            <a:r>
              <a:rPr lang="ja-JP" altLang="en-US" dirty="0" smtClean="0"/>
              <a:t>検討</a:t>
            </a:r>
            <a:endParaRPr kumimoji="1" lang="ja-JP" altLang="en-US" dirty="0"/>
          </a:p>
        </p:txBody>
      </p:sp>
      <p:sp>
        <p:nvSpPr>
          <p:cNvPr id="6" name="テキスト ボックス 5"/>
          <p:cNvSpPr txBox="1"/>
          <p:nvPr/>
        </p:nvSpPr>
        <p:spPr>
          <a:xfrm>
            <a:off x="11044238" y="6015038"/>
            <a:ext cx="557212" cy="369332"/>
          </a:xfrm>
          <a:prstGeom prst="rect">
            <a:avLst/>
          </a:prstGeom>
          <a:noFill/>
        </p:spPr>
        <p:txBody>
          <a:bodyPr wrap="square" rtlCol="0">
            <a:spAutoFit/>
          </a:bodyPr>
          <a:lstStyle/>
          <a:p>
            <a:r>
              <a:rPr lang="en-US" altLang="ja-JP" dirty="0"/>
              <a:t>2</a:t>
            </a:r>
            <a:endParaRPr kumimoji="1" lang="ja-JP" altLang="en-US" dirty="0"/>
          </a:p>
        </p:txBody>
      </p:sp>
    </p:spTree>
    <p:extLst>
      <p:ext uri="{BB962C8B-B14F-4D97-AF65-F5344CB8AC3E}">
        <p14:creationId xmlns:p14="http://schemas.microsoft.com/office/powerpoint/2010/main" val="2394681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r>
              <a:rPr kumimoji="1" lang="ja-JP" altLang="en-US" dirty="0" smtClean="0"/>
              <a:t>問題設定</a:t>
            </a:r>
            <a:endParaRPr kumimoji="1" lang="ja-JP" altLang="en-US" dirty="0"/>
          </a:p>
        </p:txBody>
      </p:sp>
      <p:sp>
        <p:nvSpPr>
          <p:cNvPr id="4" name="コンテンツ プレースホルダー 3"/>
          <p:cNvSpPr>
            <a:spLocks noGrp="1"/>
          </p:cNvSpPr>
          <p:nvPr>
            <p:ph idx="10"/>
          </p:nvPr>
        </p:nvSpPr>
        <p:spPr/>
        <p:txBody>
          <a:bodyPr/>
          <a:lstStyle/>
          <a:p>
            <a:pPr marL="342900" indent="-342900">
              <a:buFontTx/>
              <a:buChar char="-"/>
            </a:pPr>
            <a:r>
              <a:rPr lang="ja-JP" altLang="en-US" sz="2000" dirty="0" smtClean="0"/>
              <a:t>プログラムは</a:t>
            </a:r>
            <a:r>
              <a:rPr lang="en-US" altLang="ja-JP" sz="2000" dirty="0" smtClean="0"/>
              <a:t>MATLAB2017a</a:t>
            </a:r>
            <a:r>
              <a:rPr lang="ja-JP" altLang="en-US" sz="2000" dirty="0" smtClean="0"/>
              <a:t> を使用</a:t>
            </a:r>
            <a:endParaRPr lang="en-US" altLang="ja-JP" sz="2000" dirty="0" smtClean="0"/>
          </a:p>
          <a:p>
            <a:pPr marL="342900" indent="-342900">
              <a:buFontTx/>
              <a:buChar char="-"/>
            </a:pPr>
            <a:r>
              <a:rPr lang="en-US" altLang="ja-JP" sz="2000" dirty="0" smtClean="0"/>
              <a:t>Sphere</a:t>
            </a:r>
            <a:r>
              <a:rPr lang="ja-JP" altLang="en-US" sz="2000" dirty="0" smtClean="0"/>
              <a:t>関数で実装</a:t>
            </a:r>
            <a:endParaRPr lang="en-US" altLang="ja-JP" sz="2000" dirty="0" smtClean="0"/>
          </a:p>
          <a:p>
            <a:pPr marL="342900" indent="-342900">
              <a:buFontTx/>
              <a:buChar char="-"/>
            </a:pPr>
            <a:endParaRPr kumimoji="1" lang="ja-JP" altLang="en-US" sz="2000" dirty="0"/>
          </a:p>
        </p:txBody>
      </p:sp>
      <p:sp>
        <p:nvSpPr>
          <p:cNvPr id="5" name="タイトル 1"/>
          <p:cNvSpPr>
            <a:spLocks noGrp="1"/>
          </p:cNvSpPr>
          <p:nvPr>
            <p:ph type="title"/>
          </p:nvPr>
        </p:nvSpPr>
        <p:spPr>
          <a:xfrm>
            <a:off x="0" y="0"/>
            <a:ext cx="12192000" cy="1179288"/>
          </a:xfrm>
        </p:spPr>
        <p:txBody>
          <a:bodyPr/>
          <a:lstStyle/>
          <a:p>
            <a:r>
              <a:rPr lang="ja-JP" altLang="en-US" dirty="0" smtClean="0"/>
              <a:t>方法</a:t>
            </a:r>
            <a:endParaRPr kumimoji="1" lang="ja-JP" altLang="en-US" dirty="0"/>
          </a:p>
        </p:txBody>
      </p:sp>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6338" y="2411015"/>
            <a:ext cx="6586537" cy="3951922"/>
          </a:xfrm>
          <a:prstGeom prst="rect">
            <a:avLst/>
          </a:prstGeom>
        </p:spPr>
      </p:pic>
      <p:sp>
        <p:nvSpPr>
          <p:cNvPr id="6" name="テキスト ボックス 5"/>
          <p:cNvSpPr txBox="1"/>
          <p:nvPr/>
        </p:nvSpPr>
        <p:spPr>
          <a:xfrm>
            <a:off x="11044238" y="6015038"/>
            <a:ext cx="557212" cy="369332"/>
          </a:xfrm>
          <a:prstGeom prst="rect">
            <a:avLst/>
          </a:prstGeom>
          <a:noFill/>
        </p:spPr>
        <p:txBody>
          <a:bodyPr wrap="square" rtlCol="0">
            <a:spAutoFit/>
          </a:bodyPr>
          <a:lstStyle/>
          <a:p>
            <a:r>
              <a:rPr lang="en-US" altLang="ja-JP" dirty="0"/>
              <a:t>3</a:t>
            </a:r>
            <a:endParaRPr kumimoji="1" lang="ja-JP" altLang="en-US" dirty="0"/>
          </a:p>
        </p:txBody>
      </p:sp>
    </p:spTree>
    <p:extLst>
      <p:ext uri="{BB962C8B-B14F-4D97-AF65-F5344CB8AC3E}">
        <p14:creationId xmlns:p14="http://schemas.microsoft.com/office/powerpoint/2010/main" val="1469311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p:cNvSpPr>
            <a:spLocks noGrp="1"/>
          </p:cNvSpPr>
          <p:nvPr>
            <p:ph type="title"/>
          </p:nvPr>
        </p:nvSpPr>
        <p:spPr>
          <a:xfrm>
            <a:off x="0" y="0"/>
            <a:ext cx="12192000" cy="1179288"/>
          </a:xfrm>
        </p:spPr>
        <p:txBody>
          <a:bodyPr/>
          <a:lstStyle/>
          <a:p>
            <a:r>
              <a:rPr lang="ja-JP" altLang="en-US" dirty="0" smtClean="0"/>
              <a:t>方法</a:t>
            </a:r>
            <a:endParaRPr kumimoji="1" lang="ja-JP" altLang="en-US" dirty="0"/>
          </a:p>
        </p:txBody>
      </p:sp>
      <p:sp>
        <p:nvSpPr>
          <p:cNvPr id="6" name="コンテンツ プレースホルダー 2"/>
          <p:cNvSpPr>
            <a:spLocks noGrp="1"/>
          </p:cNvSpPr>
          <p:nvPr>
            <p:ph idx="1"/>
          </p:nvPr>
        </p:nvSpPr>
        <p:spPr>
          <a:xfrm>
            <a:off x="527381" y="1508787"/>
            <a:ext cx="11329259" cy="614197"/>
          </a:xfrm>
        </p:spPr>
        <p:txBody>
          <a:bodyPr/>
          <a:lstStyle/>
          <a:p>
            <a:r>
              <a:rPr kumimoji="1" lang="ja-JP" altLang="en-US" dirty="0" smtClean="0"/>
              <a:t>結果</a:t>
            </a:r>
            <a:endParaRPr kumimoji="1" lang="ja-JP" altLang="en-US" dirty="0"/>
          </a:p>
        </p:txBody>
      </p:sp>
      <p:pic>
        <p:nvPicPr>
          <p:cNvPr id="12" name="図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7798" y="2035811"/>
            <a:ext cx="5838824" cy="4379118"/>
          </a:xfrm>
          <a:prstGeom prst="rect">
            <a:avLst/>
          </a:prstGeom>
        </p:spPr>
      </p:pic>
      <p:pic>
        <p:nvPicPr>
          <p:cNvPr id="13" name="図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607" y="2006327"/>
            <a:ext cx="5838824" cy="4379118"/>
          </a:xfrm>
          <a:prstGeom prst="rect">
            <a:avLst/>
          </a:prstGeom>
        </p:spPr>
      </p:pic>
      <p:sp>
        <p:nvSpPr>
          <p:cNvPr id="10" name="テキスト ボックス 9"/>
          <p:cNvSpPr txBox="1"/>
          <p:nvPr/>
        </p:nvSpPr>
        <p:spPr>
          <a:xfrm>
            <a:off x="1757363" y="6200779"/>
            <a:ext cx="3643312" cy="369332"/>
          </a:xfrm>
          <a:prstGeom prst="rect">
            <a:avLst/>
          </a:prstGeom>
          <a:noFill/>
        </p:spPr>
        <p:txBody>
          <a:bodyPr wrap="square" rtlCol="0">
            <a:spAutoFit/>
          </a:bodyPr>
          <a:lstStyle/>
          <a:p>
            <a:pPr algn="ctr"/>
            <a:r>
              <a:rPr kumimoji="1" lang="en-US" altLang="ja-JP" dirty="0" smtClean="0"/>
              <a:t>ABC Algorithm</a:t>
            </a:r>
            <a:endParaRPr kumimoji="1" lang="ja-JP" altLang="en-US" dirty="0"/>
          </a:p>
        </p:txBody>
      </p:sp>
      <p:sp>
        <p:nvSpPr>
          <p:cNvPr id="11" name="テキスト ボックス 10"/>
          <p:cNvSpPr txBox="1"/>
          <p:nvPr/>
        </p:nvSpPr>
        <p:spPr>
          <a:xfrm>
            <a:off x="7295554" y="6211971"/>
            <a:ext cx="3643312" cy="369332"/>
          </a:xfrm>
          <a:prstGeom prst="rect">
            <a:avLst/>
          </a:prstGeom>
          <a:noFill/>
        </p:spPr>
        <p:txBody>
          <a:bodyPr wrap="square" rtlCol="0">
            <a:spAutoFit/>
          </a:bodyPr>
          <a:lstStyle/>
          <a:p>
            <a:pPr algn="ctr"/>
            <a:r>
              <a:rPr kumimoji="1" lang="en-US" altLang="ja-JP" dirty="0" smtClean="0"/>
              <a:t>FA Algorithm</a:t>
            </a:r>
            <a:endParaRPr kumimoji="1" lang="ja-JP" altLang="en-US" dirty="0"/>
          </a:p>
        </p:txBody>
      </p:sp>
      <p:sp>
        <p:nvSpPr>
          <p:cNvPr id="8" name="テキスト ボックス 7"/>
          <p:cNvSpPr txBox="1"/>
          <p:nvPr/>
        </p:nvSpPr>
        <p:spPr>
          <a:xfrm>
            <a:off x="11044238" y="6015038"/>
            <a:ext cx="557212" cy="369332"/>
          </a:xfrm>
          <a:prstGeom prst="rect">
            <a:avLst/>
          </a:prstGeom>
          <a:noFill/>
        </p:spPr>
        <p:txBody>
          <a:bodyPr wrap="square" rtlCol="0">
            <a:spAutoFit/>
          </a:bodyPr>
          <a:lstStyle/>
          <a:p>
            <a:r>
              <a:rPr lang="en-US" altLang="ja-JP" dirty="0"/>
              <a:t>4</a:t>
            </a:r>
            <a:endParaRPr kumimoji="1" lang="ja-JP" altLang="en-US" dirty="0"/>
          </a:p>
        </p:txBody>
      </p:sp>
    </p:spTree>
    <p:extLst>
      <p:ext uri="{BB962C8B-B14F-4D97-AF65-F5344CB8AC3E}">
        <p14:creationId xmlns:p14="http://schemas.microsoft.com/office/powerpoint/2010/main" val="40809265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困っていること</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
        <p:nvSpPr>
          <p:cNvPr id="4" name="コンテンツ プレースホルダー 3"/>
          <p:cNvSpPr>
            <a:spLocks noGrp="1"/>
          </p:cNvSpPr>
          <p:nvPr>
            <p:ph idx="10"/>
          </p:nvPr>
        </p:nvSpPr>
        <p:spPr/>
        <p:txBody>
          <a:bodyPr/>
          <a:lstStyle/>
          <a:p>
            <a:pPr marL="342900" indent="-342900">
              <a:buFont typeface="Wingdings" panose="05000000000000000000" pitchFamily="2" charset="2"/>
              <a:buChar char="u"/>
            </a:pPr>
            <a:r>
              <a:rPr kumimoji="1" lang="ja-JP" altLang="en-US" sz="2000" dirty="0" smtClean="0"/>
              <a:t>問題設定</a:t>
            </a:r>
            <a:endParaRPr kumimoji="1" lang="en-US" altLang="ja-JP" sz="2000" dirty="0" smtClean="0"/>
          </a:p>
          <a:p>
            <a:pPr marL="342900" indent="-342900">
              <a:buFont typeface="Wingdings" panose="05000000000000000000" pitchFamily="2" charset="2"/>
              <a:buChar char="u"/>
            </a:pPr>
            <a:r>
              <a:rPr lang="en-US" altLang="ja-JP" sz="2000" dirty="0" smtClean="0"/>
              <a:t>Programming</a:t>
            </a:r>
            <a:r>
              <a:rPr lang="ja-JP" altLang="en-US" sz="2000" dirty="0" smtClean="0"/>
              <a:t>の解析</a:t>
            </a:r>
            <a:endParaRPr lang="en-US" altLang="ja-JP" sz="2000" dirty="0" smtClean="0"/>
          </a:p>
          <a:p>
            <a:pPr marL="342900" indent="-342900">
              <a:buFont typeface="Wingdings" panose="05000000000000000000" pitchFamily="2" charset="2"/>
              <a:buChar char="u"/>
            </a:pPr>
            <a:r>
              <a:rPr lang="ja-JP" altLang="en-US" sz="2000" dirty="0" smtClean="0"/>
              <a:t>他のアルゴリズムの実装</a:t>
            </a:r>
            <a:endParaRPr lang="en-US" altLang="ja-JP" sz="2000" dirty="0" smtClean="0"/>
          </a:p>
          <a:p>
            <a:pPr marL="342900" indent="-342900">
              <a:buFont typeface="Wingdings" panose="05000000000000000000" pitchFamily="2" charset="2"/>
              <a:buChar char="u"/>
            </a:pPr>
            <a:endParaRPr lang="en-US" altLang="ja-JP" sz="2000" dirty="0" smtClean="0"/>
          </a:p>
          <a:p>
            <a:pPr marL="342900" indent="-342900">
              <a:buFont typeface="Wingdings" panose="05000000000000000000" pitchFamily="2" charset="2"/>
              <a:buChar char="u"/>
            </a:pPr>
            <a:endParaRPr kumimoji="1" lang="ja-JP" altLang="en-US" sz="2000" dirty="0"/>
          </a:p>
        </p:txBody>
      </p:sp>
      <p:sp>
        <p:nvSpPr>
          <p:cNvPr id="5" name="テキスト ボックス 4"/>
          <p:cNvSpPr txBox="1"/>
          <p:nvPr/>
        </p:nvSpPr>
        <p:spPr>
          <a:xfrm>
            <a:off x="11044238" y="6015038"/>
            <a:ext cx="557212" cy="369332"/>
          </a:xfrm>
          <a:prstGeom prst="rect">
            <a:avLst/>
          </a:prstGeom>
          <a:noFill/>
        </p:spPr>
        <p:txBody>
          <a:bodyPr wrap="square" rtlCol="0">
            <a:spAutoFit/>
          </a:bodyPr>
          <a:lstStyle/>
          <a:p>
            <a:r>
              <a:rPr lang="en-US" altLang="ja-JP" dirty="0"/>
              <a:t>5</a:t>
            </a:r>
            <a:endParaRPr kumimoji="1" lang="ja-JP" altLang="en-US" dirty="0"/>
          </a:p>
        </p:txBody>
      </p:sp>
    </p:spTree>
    <p:extLst>
      <p:ext uri="{BB962C8B-B14F-4D97-AF65-F5344CB8AC3E}">
        <p14:creationId xmlns:p14="http://schemas.microsoft.com/office/powerpoint/2010/main" val="2853399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今後の予定</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やるべきこと</a:t>
            </a:r>
            <a:endParaRPr kumimoji="1" lang="ja-JP" altLang="en-US" dirty="0"/>
          </a:p>
        </p:txBody>
      </p:sp>
      <p:sp>
        <p:nvSpPr>
          <p:cNvPr id="4" name="コンテンツ プレースホルダー 3"/>
          <p:cNvSpPr>
            <a:spLocks noGrp="1"/>
          </p:cNvSpPr>
          <p:nvPr>
            <p:ph idx="10"/>
          </p:nvPr>
        </p:nvSpPr>
        <p:spPr/>
        <p:txBody>
          <a:bodyPr/>
          <a:lstStyle/>
          <a:p>
            <a:r>
              <a:rPr kumimoji="1" lang="ja-JP" altLang="en-US" sz="2000" dirty="0" smtClean="0"/>
              <a:t>＜１週間後＞</a:t>
            </a:r>
            <a:endParaRPr kumimoji="1" lang="en-US" altLang="ja-JP" sz="2000" dirty="0" smtClean="0"/>
          </a:p>
          <a:p>
            <a:r>
              <a:rPr kumimoji="1" lang="ja-JP" altLang="en-US" sz="2000" dirty="0" smtClean="0"/>
              <a:t>・他のアルゴリズムでの実装（バット，</a:t>
            </a:r>
            <a:r>
              <a:rPr kumimoji="1" lang="en-US" altLang="ja-JP" sz="2000" dirty="0" smtClean="0"/>
              <a:t>PSO</a:t>
            </a:r>
            <a:r>
              <a:rPr lang="ja-JP" altLang="en-US" sz="2000" dirty="0" smtClean="0"/>
              <a:t>な</a:t>
            </a:r>
            <a:r>
              <a:rPr lang="ja-JP" altLang="en-US" sz="2000" dirty="0"/>
              <a:t>ど</a:t>
            </a:r>
            <a:r>
              <a:rPr kumimoji="1" lang="ja-JP" altLang="en-US" sz="2000" dirty="0" smtClean="0"/>
              <a:t>）</a:t>
            </a:r>
            <a:endParaRPr kumimoji="1" lang="en-US" altLang="ja-JP" sz="2000" dirty="0" smtClean="0"/>
          </a:p>
          <a:p>
            <a:r>
              <a:rPr kumimoji="1" lang="ja-JP" altLang="en-US" sz="2000" dirty="0" smtClean="0"/>
              <a:t>・ソースコードを理解すること</a:t>
            </a:r>
            <a:endParaRPr kumimoji="1" lang="en-US" altLang="ja-JP" sz="2000" dirty="0" smtClean="0"/>
          </a:p>
          <a:p>
            <a:endParaRPr lang="en-US" altLang="ja-JP" sz="2000" dirty="0"/>
          </a:p>
          <a:p>
            <a:r>
              <a:rPr kumimoji="1" lang="ja-JP" altLang="en-US" sz="2000" dirty="0" smtClean="0"/>
              <a:t>＜２週間後＞</a:t>
            </a:r>
            <a:endParaRPr kumimoji="1" lang="en-US" altLang="ja-JP" sz="2000" dirty="0" smtClean="0"/>
          </a:p>
          <a:p>
            <a:r>
              <a:rPr lang="ja-JP" altLang="en-US" sz="2000" dirty="0" smtClean="0"/>
              <a:t>・どのように問題設定をするか</a:t>
            </a:r>
            <a:endParaRPr kumimoji="1" lang="ja-JP" altLang="en-US" sz="2000" dirty="0"/>
          </a:p>
        </p:txBody>
      </p:sp>
      <p:sp>
        <p:nvSpPr>
          <p:cNvPr id="5" name="テキスト ボックス 4"/>
          <p:cNvSpPr txBox="1"/>
          <p:nvPr/>
        </p:nvSpPr>
        <p:spPr>
          <a:xfrm>
            <a:off x="11044238" y="6015038"/>
            <a:ext cx="557212" cy="369332"/>
          </a:xfrm>
          <a:prstGeom prst="rect">
            <a:avLst/>
          </a:prstGeom>
          <a:noFill/>
        </p:spPr>
        <p:txBody>
          <a:bodyPr wrap="square" rtlCol="0">
            <a:spAutoFit/>
          </a:bodyPr>
          <a:lstStyle/>
          <a:p>
            <a:r>
              <a:rPr lang="en-US" altLang="ja-JP" dirty="0"/>
              <a:t>6</a:t>
            </a:r>
            <a:endParaRPr kumimoji="1" lang="ja-JP" altLang="en-US" dirty="0"/>
          </a:p>
        </p:txBody>
      </p:sp>
    </p:spTree>
    <p:extLst>
      <p:ext uri="{BB962C8B-B14F-4D97-AF65-F5344CB8AC3E}">
        <p14:creationId xmlns:p14="http://schemas.microsoft.com/office/powerpoint/2010/main" val="3723210900"/>
      </p:ext>
    </p:extLst>
  </p:cSld>
  <p:clrMapOvr>
    <a:masterClrMapping/>
  </p:clrMapOvr>
</p:sld>
</file>

<file path=ppt/theme/theme1.xml><?xml version="1.0" encoding="utf-8"?>
<a:theme xmlns:a="http://schemas.openxmlformats.org/drawingml/2006/main" name="Blue-pleated-shape-on-the-white-background-PowerPoint-Templates-Widescree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ユーザー定義 2">
      <a:majorFont>
        <a:latin typeface="Segoe UI"/>
        <a:ea typeface="Meiryo UI"/>
        <a:cs typeface=""/>
      </a:majorFont>
      <a:minorFont>
        <a:latin typeface="Segoe UI"/>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ユーザー定義 2">
      <a:majorFont>
        <a:latin typeface="Segoe UI"/>
        <a:ea typeface="Meiryo UI"/>
        <a:cs typeface=""/>
      </a:majorFont>
      <a:minorFont>
        <a:latin typeface="Segoe UI"/>
        <a:ea typeface="Meiryo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Blue-pleated-shape-on-the-white-background-PowerPoint-Templates-Widescreen</Template>
  <TotalTime>601</TotalTime>
  <Words>120</Words>
  <Application>Microsoft Office PowerPoint</Application>
  <PresentationFormat>ワイド画面</PresentationFormat>
  <Paragraphs>38</Paragraphs>
  <Slides>7</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2</vt:i4>
      </vt:variant>
      <vt:variant>
        <vt:lpstr>スライド タイトル</vt:lpstr>
      </vt:variant>
      <vt:variant>
        <vt:i4>7</vt:i4>
      </vt:variant>
    </vt:vector>
  </HeadingPairs>
  <TitlesOfParts>
    <vt:vector size="16" baseType="lpstr">
      <vt:lpstr>Meiryo UI</vt:lpstr>
      <vt:lpstr>ＭＳ Ｐゴシック</vt:lpstr>
      <vt:lpstr>游ゴシック</vt:lpstr>
      <vt:lpstr>Arial</vt:lpstr>
      <vt:lpstr>Calibri</vt:lpstr>
      <vt:lpstr>Segoe UI</vt:lpstr>
      <vt:lpstr>Wingdings</vt:lpstr>
      <vt:lpstr>Blue-pleated-shape-on-the-white-background-PowerPoint-Templates-Widescreen</vt:lpstr>
      <vt:lpstr>Custom Design</vt:lpstr>
      <vt:lpstr>PowerPoint プレゼンテーション</vt:lpstr>
      <vt:lpstr>前回の内容</vt:lpstr>
      <vt:lpstr>問題に対する手法の検討</vt:lpstr>
      <vt:lpstr>方法</vt:lpstr>
      <vt:lpstr>方法</vt:lpstr>
      <vt:lpstr>困っていること</vt:lpstr>
      <vt:lpstr>今後の予定</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Takuya Iwase</dc:creator>
  <cp:lastModifiedBy>Takuya Iwase</cp:lastModifiedBy>
  <cp:revision>11</cp:revision>
  <cp:lastPrinted>2017-06-09T07:23:46Z</cp:lastPrinted>
  <dcterms:created xsi:type="dcterms:W3CDTF">2017-06-08T18:50:03Z</dcterms:created>
  <dcterms:modified xsi:type="dcterms:W3CDTF">2017-06-09T07:24:37Z</dcterms:modified>
</cp:coreProperties>
</file>