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13"/>
  </p:notesMasterIdLst>
  <p:handoutMasterIdLst>
    <p:handoutMasterId r:id="rId14"/>
  </p:handoutMasterIdLst>
  <p:sldIdLst>
    <p:sldId id="257" r:id="rId3"/>
    <p:sldId id="271" r:id="rId4"/>
    <p:sldId id="272" r:id="rId5"/>
    <p:sldId id="274" r:id="rId6"/>
    <p:sldId id="260" r:id="rId7"/>
    <p:sldId id="276" r:id="rId8"/>
    <p:sldId id="277" r:id="rId9"/>
    <p:sldId id="278" r:id="rId10"/>
    <p:sldId id="279" r:id="rId11"/>
    <p:sldId id="264" r:id="rId12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1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5820-4A97-469D-A994-300F39B5CFE6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A0E4E-3FC1-4404-9B46-9F503C40A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855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8332E-0810-4BF6-9E34-DB6ADE7DE435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6259D-86D7-452D-9EAA-9193A56D9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32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・解が複数存在している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・極小値と最小値がある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6259D-86D7-452D-9EAA-9193A56D963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19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・解が複数存在している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・極小値と最小値がある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6259D-86D7-452D-9EAA-9193A56D963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108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・解が複数存在している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・極小値と最小値がある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6259D-86D7-452D-9EAA-9193A56D963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20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35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7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99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98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0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0187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1380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5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2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6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8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57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kumimoji="1"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ciencewindow.jst.go.jp/html/sw05/sp-00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28626" y="485776"/>
            <a:ext cx="8743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>
                <a:solidFill>
                  <a:schemeClr val="bg1"/>
                </a:solidFill>
              </a:rPr>
              <a:t>進捗報告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8626" y="1496753"/>
            <a:ext cx="4121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+mn-ea"/>
              </a:rPr>
              <a:t>電気通信大学　情報理工学研究科 高玉研究室　修士１年</a:t>
            </a:r>
            <a:endParaRPr kumimoji="1" lang="en-US" altLang="ja-JP" sz="20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000" dirty="0" smtClean="0">
                <a:solidFill>
                  <a:schemeClr val="bg1"/>
                </a:solidFill>
                <a:latin typeface="+mn-ea"/>
              </a:rPr>
              <a:t>岩瀬 拓哉</a:t>
            </a:r>
            <a:endParaRPr kumimoji="1" lang="ja-JP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4798" y="5764696"/>
            <a:ext cx="269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作成</a:t>
            </a:r>
            <a:r>
              <a:rPr lang="ja-JP" altLang="en-US" dirty="0" smtClean="0"/>
              <a:t>日：</a:t>
            </a:r>
            <a:r>
              <a:rPr lang="en-US" altLang="ja-JP" dirty="0" smtClean="0"/>
              <a:t>2017/07/7(</a:t>
            </a:r>
            <a:r>
              <a:rPr lang="ja-JP" altLang="en-US" dirty="0" smtClean="0"/>
              <a:t>金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26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 </a:t>
            </a:r>
            <a:r>
              <a:rPr kumimoji="1" lang="en-US" altLang="ja-JP" dirty="0" smtClean="0"/>
              <a:t>&amp; </a:t>
            </a:r>
            <a:r>
              <a:rPr kumimoji="1" lang="ja-JP" altLang="en-US" dirty="0" smtClean="0"/>
              <a:t>困ってること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やるべきこと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ja-JP" sz="2000" dirty="0" smtClean="0"/>
          </a:p>
          <a:p>
            <a:r>
              <a:rPr lang="ja-JP" altLang="en-US" sz="2000" dirty="0"/>
              <a:t>・ </a:t>
            </a:r>
            <a:r>
              <a:rPr lang="ja-JP" altLang="en-US" sz="2000" dirty="0" smtClean="0"/>
              <a:t>実験を回す</a:t>
            </a:r>
            <a:endParaRPr lang="en-US" altLang="ja-JP" sz="2000" dirty="0" smtClean="0"/>
          </a:p>
          <a:p>
            <a:r>
              <a:rPr lang="ja-JP" altLang="en-US" sz="2000" dirty="0" smtClean="0"/>
              <a:t>・ グラフのプロット</a:t>
            </a:r>
            <a:endParaRPr lang="en-US" altLang="ja-JP" sz="2000" dirty="0" smtClean="0"/>
          </a:p>
          <a:p>
            <a:r>
              <a:rPr lang="ja-JP" altLang="en-US" sz="2000" dirty="0" smtClean="0"/>
              <a:t>・ 世代毎（</a:t>
            </a:r>
            <a:r>
              <a:rPr lang="en-US" altLang="ja-JP" sz="2000" dirty="0" smtClean="0"/>
              <a:t>100</a:t>
            </a:r>
            <a:r>
              <a:rPr lang="ja-JP" altLang="en-US" sz="2000" dirty="0" err="1" smtClean="0"/>
              <a:t>，</a:t>
            </a:r>
            <a:r>
              <a:rPr lang="en-US" altLang="ja-JP" sz="2000" dirty="0" smtClean="0"/>
              <a:t>500</a:t>
            </a:r>
            <a:r>
              <a:rPr lang="ja-JP" altLang="en-US" sz="2000" dirty="0" smtClean="0"/>
              <a:t>毎などで）で分けて分析</a:t>
            </a:r>
            <a:endParaRPr lang="en-US" altLang="ja-JP" sz="2000" dirty="0" smtClean="0"/>
          </a:p>
          <a:p>
            <a:endParaRPr lang="en-US" altLang="ja-JP" sz="1200" dirty="0" smtClean="0"/>
          </a:p>
          <a:p>
            <a:endParaRPr lang="en-US" altLang="ja-JP" sz="2000" dirty="0"/>
          </a:p>
          <a:p>
            <a:endParaRPr lang="en-US" altLang="ja-JP" sz="2000" dirty="0" smtClean="0"/>
          </a:p>
          <a:p>
            <a:r>
              <a:rPr lang="ja-JP" altLang="en-US" sz="2000" dirty="0" smtClean="0"/>
              <a:t>・ </a:t>
            </a:r>
            <a:r>
              <a:rPr lang="ja-JP" altLang="en-US" sz="2000" dirty="0"/>
              <a:t>アルゴリズムの利点と欠点の洗い出し</a:t>
            </a:r>
            <a:endParaRPr lang="en-US" altLang="ja-JP" sz="2000" dirty="0"/>
          </a:p>
          <a:p>
            <a:endParaRPr lang="en-US" altLang="ja-JP" sz="2000" dirty="0" smtClean="0"/>
          </a:p>
          <a:p>
            <a:endParaRPr lang="en-US" altLang="ja-JP" sz="2000" dirty="0" smtClean="0"/>
          </a:p>
          <a:p>
            <a:endParaRPr lang="en-US" altLang="ja-JP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914400" y="2411015"/>
            <a:ext cx="1479884" cy="3248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１</a:t>
            </a:r>
            <a:r>
              <a:rPr kumimoji="1" lang="ja-JP" altLang="en-US" dirty="0" smtClean="0"/>
              <a:t>週間後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914400" y="4408173"/>
            <a:ext cx="1479884" cy="3248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２</a:t>
            </a:r>
            <a:r>
              <a:rPr kumimoji="1" lang="ja-JP" altLang="en-US" dirty="0" smtClean="0"/>
              <a:t>週間後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321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問題設定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86" y="1508787"/>
            <a:ext cx="7498827" cy="5347265"/>
          </a:xfrm>
          <a:prstGeom prst="rect">
            <a:avLst/>
          </a:prstGeom>
        </p:spPr>
      </p:pic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6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問題設定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06" y="1352050"/>
            <a:ext cx="6787330" cy="532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問題設定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25" y="1293644"/>
            <a:ext cx="6968950" cy="556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調査</a:t>
            </a:r>
            <a:r>
              <a:rPr kumimoji="1" lang="ja-JP" altLang="en-US" dirty="0" smtClean="0"/>
              <a:t>したアルゴリズム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14313" y="2411015"/>
            <a:ext cx="11656119" cy="399431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en-US" altLang="ja-JP" sz="2400" dirty="0" smtClean="0"/>
              <a:t>Ant Colony</a:t>
            </a:r>
            <a:r>
              <a:rPr kumimoji="1" lang="ja-JP" altLang="en-US" sz="2400" dirty="0" smtClean="0"/>
              <a:t>アルゴリズム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巡回セールスマン問題を解くために提案された手法（</a:t>
            </a:r>
            <a:r>
              <a:rPr kumimoji="1" lang="en-US" altLang="ja-JP" sz="2000" dirty="0" smtClean="0"/>
              <a:t>Marco </a:t>
            </a:r>
            <a:r>
              <a:rPr kumimoji="1" lang="en-US" altLang="ja-JP" sz="2000" dirty="0" err="1" smtClean="0"/>
              <a:t>Dorigo</a:t>
            </a:r>
            <a:r>
              <a:rPr kumimoji="1" lang="en-US" altLang="ja-JP" sz="2000" dirty="0" smtClean="0"/>
              <a:t> et al, 1997</a:t>
            </a:r>
            <a:r>
              <a:rPr kumimoji="1" lang="ja-JP" altLang="en-US" sz="2000" dirty="0" smtClean="0"/>
              <a:t>）．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アリの通ったルートにフェロモンが撒かれ，やがてフェロモンの多いルートを通るようになる．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en-US" altLang="ja-JP" sz="105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sz="2400" dirty="0" smtClean="0"/>
              <a:t>Bat </a:t>
            </a:r>
            <a:r>
              <a:rPr lang="ja-JP" altLang="en-US" sz="2400" dirty="0" smtClean="0"/>
              <a:t>アルゴリズム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コウモリは超音波を使用し，その反射波から障害物をよけたり，餌を検出する能力を持つ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（</a:t>
            </a:r>
            <a:r>
              <a:rPr lang="en-US" altLang="ja-JP" sz="2000" dirty="0" smtClean="0"/>
              <a:t>Xin-She Yang, 2010</a:t>
            </a:r>
            <a:r>
              <a:rPr lang="ja-JP" altLang="en-US" sz="2000" dirty="0" smtClean="0"/>
              <a:t>）．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en-US" altLang="ja-JP" sz="105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sz="2400" dirty="0"/>
              <a:t>FA</a:t>
            </a:r>
            <a:r>
              <a:rPr lang="ja-JP" altLang="en-US" sz="2400" dirty="0" smtClean="0"/>
              <a:t>アルゴリズム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000" dirty="0" smtClean="0"/>
              <a:t>ホタルの光の輝度を利用したアルゴリズム（</a:t>
            </a:r>
            <a:r>
              <a:rPr lang="en-US" altLang="ja-JP" sz="2000" i="1" dirty="0" smtClean="0"/>
              <a:t>Yang, 2009</a:t>
            </a:r>
            <a:r>
              <a:rPr lang="ja-JP" altLang="en-US" sz="2000" dirty="0" smtClean="0"/>
              <a:t>）．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光の弱いホタルは強い方へ移動する（自分より強い光がなければランダム行動）．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kumimoji="1" lang="en-US" altLang="ja-JP" sz="2000" dirty="0" smtClean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lang="ja-JP" altLang="en-US" dirty="0"/>
              <a:t>問題に対する手法の</a:t>
            </a:r>
            <a:r>
              <a:rPr lang="ja-JP" altLang="en-US" dirty="0" smtClean="0"/>
              <a:t>検討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6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Bat Algorithm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170481" y="2411015"/>
            <a:ext cx="5455405" cy="3994316"/>
          </a:xfrm>
        </p:spPr>
        <p:txBody>
          <a:bodyPr/>
          <a:lstStyle/>
          <a:p>
            <a:r>
              <a:rPr lang="ja-JP" altLang="en-US" sz="2000" dirty="0" smtClean="0"/>
              <a:t>最も多い典型的</a:t>
            </a:r>
            <a:r>
              <a:rPr lang="ja-JP" altLang="en-US" sz="2000" dirty="0"/>
              <a:t>コウモリ</a:t>
            </a:r>
            <a:r>
              <a:rPr kumimoji="1" lang="ja-JP" altLang="en-US" sz="2000" dirty="0" smtClean="0"/>
              <a:t>の放出する周波数帯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（</a:t>
            </a:r>
            <a:r>
              <a:rPr kumimoji="1" lang="en-US" altLang="ja-JP" sz="2000" dirty="0" smtClean="0"/>
              <a:t>Echolocation</a:t>
            </a:r>
            <a:r>
              <a:rPr kumimoji="1" lang="ja-JP" altLang="en-US" sz="2000" dirty="0" smtClean="0"/>
              <a:t>）は，</a:t>
            </a:r>
            <a:r>
              <a:rPr kumimoji="1" lang="en-US" altLang="ja-JP" sz="2400" dirty="0" smtClean="0"/>
              <a:t>25</a:t>
            </a:r>
            <a:r>
              <a:rPr kumimoji="1" lang="en-US" altLang="ja-JP" sz="2000" dirty="0" smtClean="0"/>
              <a:t>kHz-</a:t>
            </a:r>
            <a:r>
              <a:rPr kumimoji="1" lang="en-US" altLang="ja-JP" sz="2400" dirty="0" smtClean="0"/>
              <a:t>150</a:t>
            </a:r>
            <a:r>
              <a:rPr kumimoji="1" lang="en-US" altLang="ja-JP" sz="2000" dirty="0" smtClean="0"/>
              <a:t>kHz.</a:t>
            </a:r>
          </a:p>
          <a:p>
            <a:endParaRPr lang="en-US" altLang="ja-JP" sz="1050" dirty="0"/>
          </a:p>
          <a:p>
            <a:r>
              <a:rPr kumimoji="1" lang="ja-JP" altLang="en-US" sz="2000" dirty="0" smtClean="0"/>
              <a:t>この超音波を使ってターゲットとの距離と向き，獲物の種類，獲物の移動速度などを検出することができる．</a:t>
            </a:r>
            <a:endParaRPr kumimoji="1" lang="en-US" altLang="ja-JP" sz="2000" dirty="0" smtClean="0"/>
          </a:p>
          <a:p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lang="ja-JP" altLang="en-US" dirty="0"/>
              <a:t>問題に対する手法の</a:t>
            </a:r>
            <a:r>
              <a:rPr lang="ja-JP" altLang="en-US" dirty="0" smtClean="0"/>
              <a:t>検討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17453" y="5651538"/>
            <a:ext cx="7439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400" dirty="0">
                <a:hlinkClick r:id="rId2"/>
              </a:rPr>
              <a:t>http://</a:t>
            </a:r>
            <a:r>
              <a:rPr lang="en-US" altLang="ja-JP" sz="1400" dirty="0" smtClean="0">
                <a:hlinkClick r:id="rId2"/>
              </a:rPr>
              <a:t>sciencewindow.jst.go.jp/html/sw05/sp-003</a:t>
            </a:r>
            <a:r>
              <a:rPr lang="ja-JP" altLang="en-US" sz="1400" dirty="0"/>
              <a:t> 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Science Window</a:t>
            </a:r>
            <a:r>
              <a:rPr lang="ja-JP" altLang="en-US" sz="1400" dirty="0" smtClean="0"/>
              <a:t>より</a:t>
            </a:r>
            <a:endParaRPr kumimoji="1" lang="ja-JP" altLang="en-US" sz="1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461" y="2122985"/>
            <a:ext cx="5920016" cy="339441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9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問題に対する手法の</a:t>
            </a:r>
            <a:r>
              <a:rPr lang="ja-JP" altLang="en-US" dirty="0" smtClean="0"/>
              <a:t>検討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29" y="1177401"/>
            <a:ext cx="8802894" cy="56805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9252345" y="3611105"/>
                <a:ext cx="2681207" cy="2578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・コウモリ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固定周波数：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波長</a:t>
                </a:r>
                <a:r>
                  <a:rPr kumimoji="1" lang="ja-JP" altLang="en-US" dirty="0" smtClean="0"/>
                  <a:t>：</a:t>
                </a:r>
                <a:r>
                  <a:rPr kumimoji="1" lang="en-US" altLang="ja-JP" dirty="0" smtClean="0"/>
                  <a:t>λ</a:t>
                </a:r>
              </a:p>
              <a:p>
                <a:r>
                  <a:rPr kumimoji="1" lang="ja-JP" altLang="en-US" dirty="0" smtClean="0"/>
                  <a:t>速度：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位置：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r>
                  <a:rPr lang="en-US" altLang="ja-JP" dirty="0" smtClean="0"/>
                  <a:t>A</a:t>
                </a:r>
                <a:r>
                  <a:rPr lang="ja-JP" altLang="en-US" dirty="0" smtClean="0"/>
                  <a:t>：ラウドネス</a:t>
                </a:r>
                <a:endParaRPr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𝑝𝑎𝑙𝑠𝑒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𝑒𝑚𝑚𝑖𝑠𝑖𝑜𝑛</m:t>
                      </m:r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∋[0, 1]</m:t>
                      </m:r>
                    </m:oMath>
                  </m:oMathPara>
                </a14:m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345" y="3611105"/>
                <a:ext cx="2681207" cy="2578976"/>
              </a:xfrm>
              <a:prstGeom prst="rect">
                <a:avLst/>
              </a:prstGeom>
              <a:blipFill>
                <a:blip r:embed="rId3"/>
                <a:stretch>
                  <a:fillRect l="-2045" t="-1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2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09" y="4925357"/>
            <a:ext cx="8207315" cy="66816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27" y="4555045"/>
            <a:ext cx="8262991" cy="6013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04" y="4094146"/>
            <a:ext cx="8151630" cy="60135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77" y="2768184"/>
            <a:ext cx="11329259" cy="614197"/>
          </a:xfrm>
        </p:spPr>
        <p:txBody>
          <a:bodyPr/>
          <a:lstStyle/>
          <a:p>
            <a:r>
              <a:rPr kumimoji="1" lang="ja-JP" altLang="en-US" dirty="0" smtClean="0"/>
              <a:t>更新式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lang="ja-JP" altLang="en-US" dirty="0"/>
              <a:t>問題に対する手法の</a:t>
            </a:r>
            <a:r>
              <a:rPr lang="ja-JP" altLang="en-US" dirty="0" smtClean="0"/>
              <a:t>検討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16" y="2793444"/>
            <a:ext cx="9160783" cy="14260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5331417" y="1849619"/>
                <a:ext cx="5610386" cy="628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			    	  </a:t>
                </a:r>
                <a:r>
                  <a:rPr kumimoji="1"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(1)</a:t>
                </a:r>
                <a:endParaRPr kumimoji="1"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417" y="1849619"/>
                <a:ext cx="5610386" cy="628249"/>
              </a:xfrm>
              <a:prstGeom prst="rect">
                <a:avLst/>
              </a:prstGeom>
              <a:blipFill>
                <a:blip r:embed="rId6"/>
                <a:stretch>
                  <a:fillRect l="-1739" t="-971" b="-19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76" y="1585232"/>
            <a:ext cx="11329259" cy="614197"/>
          </a:xfrm>
        </p:spPr>
        <p:txBody>
          <a:bodyPr/>
          <a:lstStyle/>
          <a:p>
            <a:r>
              <a:rPr kumimoji="1" lang="ja-JP" altLang="en-US" dirty="0" smtClean="0"/>
              <a:t>固定周波数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464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kumimoji="1" lang="en-US" altLang="ja-JP" dirty="0" smtClean="0"/>
              <a:t>Bat Algorithm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44" y="2122984"/>
            <a:ext cx="9877332" cy="382262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797881" y="6190470"/>
            <a:ext cx="678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平均 </a:t>
            </a:r>
            <a:r>
              <a:rPr kumimoji="1" lang="en-US" altLang="ja-JP" dirty="0" smtClean="0"/>
              <a:t>±</a:t>
            </a:r>
            <a:r>
              <a:rPr kumimoji="1" lang="ja-JP" altLang="en-US" dirty="0" smtClean="0"/>
              <a:t> 標準偏差（</a:t>
            </a:r>
            <a:r>
              <a:rPr kumimoji="1" lang="en-US" altLang="ja-JP" dirty="0" smtClean="0"/>
              <a:t>global</a:t>
            </a:r>
            <a:r>
              <a:rPr kumimoji="1" lang="ja-JP" altLang="en-US" dirty="0" smtClean="0"/>
              <a:t>な最適解を見出すアルゴリズムの成功率）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0842893"/>
      </p:ext>
    </p:extLst>
  </p:cSld>
  <p:clrMapOvr>
    <a:masterClrMapping/>
  </p:clrMapOvr>
</p:sld>
</file>

<file path=ppt/theme/theme1.xml><?xml version="1.0" encoding="utf-8"?>
<a:theme xmlns:a="http://schemas.openxmlformats.org/drawingml/2006/main" name="Blue-pleated-shape-on-the-white-background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Blue-pleated-shape-on-the-white-background-PowerPoint-Templates-Widescreen</Template>
  <TotalTime>3688</TotalTime>
  <Words>189</Words>
  <Application>Microsoft Office PowerPoint</Application>
  <PresentationFormat>ワイド画面</PresentationFormat>
  <Paragraphs>63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20" baseType="lpstr">
      <vt:lpstr>Meiryo UI</vt:lpstr>
      <vt:lpstr>ＭＳ Ｐゴシック</vt:lpstr>
      <vt:lpstr>游ゴシック</vt:lpstr>
      <vt:lpstr>Arial</vt:lpstr>
      <vt:lpstr>Calibri</vt:lpstr>
      <vt:lpstr>Cambria Math</vt:lpstr>
      <vt:lpstr>Segoe UI</vt:lpstr>
      <vt:lpstr>Wingdings</vt:lpstr>
      <vt:lpstr>Blue-pleated-shape-on-the-white-background-PowerPoint-Templates-Widescreen</vt:lpstr>
      <vt:lpstr>Custom Design</vt:lpstr>
      <vt:lpstr>PowerPoint プレゼンテーション</vt:lpstr>
      <vt:lpstr>問題設定</vt:lpstr>
      <vt:lpstr>問題設定</vt:lpstr>
      <vt:lpstr>問題設定</vt:lpstr>
      <vt:lpstr>問題に対する手法の検討</vt:lpstr>
      <vt:lpstr>問題に対する手法の検討</vt:lpstr>
      <vt:lpstr>問題に対する手法の検討</vt:lpstr>
      <vt:lpstr>問題に対する手法の検討</vt:lpstr>
      <vt:lpstr>PowerPoint プレゼンテーション</vt:lpstr>
      <vt:lpstr>今後の予定 &amp; 困ってること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51</cp:revision>
  <cp:lastPrinted>2017-06-09T07:23:46Z</cp:lastPrinted>
  <dcterms:created xsi:type="dcterms:W3CDTF">2017-06-08T18:50:03Z</dcterms:created>
  <dcterms:modified xsi:type="dcterms:W3CDTF">2017-07-07T08:56:58Z</dcterms:modified>
</cp:coreProperties>
</file>