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8"/>
  </p:notesMasterIdLst>
  <p:handoutMasterIdLst>
    <p:handoutMasterId r:id="rId9"/>
  </p:handoutMasterIdLst>
  <p:sldIdLst>
    <p:sldId id="257" r:id="rId3"/>
    <p:sldId id="266" r:id="rId4"/>
    <p:sldId id="265" r:id="rId5"/>
    <p:sldId id="267" r:id="rId6"/>
    <p:sldId id="264" r:id="rId7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5820-4A97-469D-A994-300F39B5CFE6}" type="datetimeFigureOut">
              <a:rPr kumimoji="1" lang="ja-JP" altLang="en-US" smtClean="0"/>
              <a:t>2017/7/17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A0E4E-3FC1-4404-9B46-9F503C40A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855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8332E-0810-4BF6-9E34-DB6ADE7DE435}" type="datetimeFigureOut">
              <a:rPr kumimoji="1" lang="ja-JP" altLang="en-US" smtClean="0"/>
              <a:t>2017/7/17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6259D-86D7-452D-9EAA-9193A56D96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32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35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7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99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98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0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0187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1380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5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2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6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8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57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28626" y="485776"/>
            <a:ext cx="8743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>
                <a:solidFill>
                  <a:schemeClr val="bg1"/>
                </a:solidFill>
              </a:rPr>
              <a:t>進捗報告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8626" y="1496753"/>
            <a:ext cx="4121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+mn-ea"/>
              </a:rPr>
              <a:t>電気通信大学　情報理工学研究科 高玉研究室　修士１年</a:t>
            </a:r>
            <a:endParaRPr kumimoji="1" lang="en-US" altLang="ja-JP" sz="20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000" dirty="0" smtClean="0">
                <a:solidFill>
                  <a:schemeClr val="bg1"/>
                </a:solidFill>
                <a:latin typeface="+mn-ea"/>
              </a:rPr>
              <a:t>岩瀬 拓哉</a:t>
            </a:r>
            <a:endParaRPr kumimoji="1" lang="ja-JP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4798" y="5764696"/>
            <a:ext cx="269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作成</a:t>
            </a:r>
            <a:r>
              <a:rPr lang="ja-JP" altLang="en-US" dirty="0" smtClean="0"/>
              <a:t>日：</a:t>
            </a:r>
            <a:r>
              <a:rPr lang="en-US" altLang="ja-JP" dirty="0" smtClean="0"/>
              <a:t>2017/07/7(</a:t>
            </a:r>
            <a:r>
              <a:rPr lang="ja-JP" altLang="en-US" dirty="0" smtClean="0"/>
              <a:t>金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26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巡回</a:t>
            </a:r>
            <a:r>
              <a:rPr kumimoji="1" lang="ja-JP" altLang="en-US" dirty="0" smtClean="0"/>
              <a:t>セールスマン問題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37744" y="2411015"/>
            <a:ext cx="11632689" cy="3994316"/>
          </a:xfrm>
        </p:spPr>
        <p:txBody>
          <a:bodyPr/>
          <a:lstStyle/>
          <a:p>
            <a:r>
              <a:rPr kumimoji="1" lang="ja-JP" altLang="en-US" dirty="0" smtClean="0"/>
              <a:t>一人のセールスマンが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個の都市を１回ずつ通り，最短経路を見つける問題．</a:t>
            </a:r>
            <a:endParaRPr kumimoji="1" lang="en-US" altLang="ja-JP" dirty="0" smtClean="0"/>
          </a:p>
          <a:p>
            <a:r>
              <a:rPr lang="ja-JP" altLang="en-US" dirty="0" smtClean="0"/>
              <a:t>➡ 探索の優先順位を決める上で，問題設定に必要であることが考えられる．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42" y="3225606"/>
            <a:ext cx="9732312" cy="32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5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従来手法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ACO(Ant Colony Optimization)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119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68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 </a:t>
            </a:r>
            <a:r>
              <a:rPr kumimoji="1" lang="en-US" altLang="ja-JP" dirty="0" smtClean="0"/>
              <a:t>&amp; </a:t>
            </a:r>
            <a:r>
              <a:rPr kumimoji="1" lang="ja-JP" altLang="en-US" dirty="0" smtClean="0"/>
              <a:t>困ってること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やるべきこと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ja-JP" sz="2000" dirty="0" smtClean="0"/>
          </a:p>
          <a:p>
            <a:r>
              <a:rPr lang="ja-JP" altLang="en-US" sz="2000" dirty="0"/>
              <a:t>・ </a:t>
            </a:r>
            <a:r>
              <a:rPr lang="ja-JP" altLang="en-US" sz="2000" dirty="0" smtClean="0"/>
              <a:t>実験を回す</a:t>
            </a:r>
            <a:endParaRPr lang="en-US" altLang="ja-JP" sz="2000" dirty="0" smtClean="0"/>
          </a:p>
          <a:p>
            <a:r>
              <a:rPr lang="ja-JP" altLang="en-US" sz="2000" dirty="0" smtClean="0"/>
              <a:t>・ グラフのプロット</a:t>
            </a:r>
            <a:endParaRPr lang="en-US" altLang="ja-JP" sz="2000" dirty="0" smtClean="0"/>
          </a:p>
          <a:p>
            <a:r>
              <a:rPr lang="ja-JP" altLang="en-US" sz="2000" dirty="0" smtClean="0"/>
              <a:t>・ 世代毎（</a:t>
            </a:r>
            <a:r>
              <a:rPr lang="en-US" altLang="ja-JP" sz="2000" dirty="0" smtClean="0"/>
              <a:t>100</a:t>
            </a:r>
            <a:r>
              <a:rPr lang="ja-JP" altLang="en-US" sz="2000" dirty="0" err="1" smtClean="0"/>
              <a:t>，</a:t>
            </a:r>
            <a:r>
              <a:rPr lang="en-US" altLang="ja-JP" sz="2000" dirty="0" smtClean="0"/>
              <a:t>500</a:t>
            </a:r>
            <a:r>
              <a:rPr lang="ja-JP" altLang="en-US" sz="2000" dirty="0" smtClean="0"/>
              <a:t>毎などで）で分けて分析</a:t>
            </a:r>
            <a:endParaRPr lang="en-US" altLang="ja-JP" sz="2000" dirty="0" smtClean="0"/>
          </a:p>
          <a:p>
            <a:endParaRPr lang="en-US" altLang="ja-JP" sz="1200" dirty="0" smtClean="0"/>
          </a:p>
          <a:p>
            <a:endParaRPr lang="en-US" altLang="ja-JP" sz="2000" dirty="0"/>
          </a:p>
          <a:p>
            <a:endParaRPr lang="en-US" altLang="ja-JP" sz="2000" dirty="0" smtClean="0"/>
          </a:p>
          <a:p>
            <a:r>
              <a:rPr lang="ja-JP" altLang="en-US" sz="2000" dirty="0" smtClean="0"/>
              <a:t>・ </a:t>
            </a:r>
            <a:r>
              <a:rPr lang="ja-JP" altLang="en-US" sz="2000" dirty="0"/>
              <a:t>アルゴリズムの利点と欠点の洗い出し</a:t>
            </a:r>
            <a:endParaRPr lang="en-US" altLang="ja-JP" sz="2000" dirty="0"/>
          </a:p>
          <a:p>
            <a:endParaRPr lang="en-US" altLang="ja-JP" sz="2000" dirty="0" smtClean="0"/>
          </a:p>
          <a:p>
            <a:endParaRPr lang="en-US" altLang="ja-JP" sz="2000" dirty="0" smtClean="0"/>
          </a:p>
          <a:p>
            <a:endParaRPr lang="en-US" altLang="ja-JP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914400" y="2411015"/>
            <a:ext cx="1479884" cy="3248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１</a:t>
            </a:r>
            <a:r>
              <a:rPr kumimoji="1" lang="ja-JP" altLang="en-US" dirty="0" smtClean="0"/>
              <a:t>週間後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914400" y="4408173"/>
            <a:ext cx="1479884" cy="3248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２</a:t>
            </a:r>
            <a:r>
              <a:rPr kumimoji="1" lang="ja-JP" altLang="en-US" dirty="0" smtClean="0"/>
              <a:t>週間後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321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-pleated-shape-on-the-white-background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3">
      <a:majorFont>
        <a:latin typeface="Segoe UI"/>
        <a:ea typeface="Meiryo UI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Blue-pleated-shape-on-the-white-background-PowerPoint-Templates-Widescreen</Template>
  <TotalTime>3998</TotalTime>
  <Words>104</Words>
  <Application>Microsoft Office PowerPoint</Application>
  <PresentationFormat>ワイド画面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Meiryo UI</vt:lpstr>
      <vt:lpstr>ＭＳ Ｐゴシック</vt:lpstr>
      <vt:lpstr>游ゴシック</vt:lpstr>
      <vt:lpstr>Arial</vt:lpstr>
      <vt:lpstr>Calibri</vt:lpstr>
      <vt:lpstr>Segoe UI</vt:lpstr>
      <vt:lpstr>Blue-pleated-shape-on-the-white-background-PowerPoint-Templates-Widescreen</vt:lpstr>
      <vt:lpstr>Custom Design</vt:lpstr>
      <vt:lpstr>PowerPoint プレゼンテーション</vt:lpstr>
      <vt:lpstr>問題設定</vt:lpstr>
      <vt:lpstr>従来手法</vt:lpstr>
      <vt:lpstr>PowerPoint プレゼンテーション</vt:lpstr>
      <vt:lpstr>今後の予定 &amp; 困ってること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54</cp:revision>
  <cp:lastPrinted>2017-06-09T07:23:46Z</cp:lastPrinted>
  <dcterms:created xsi:type="dcterms:W3CDTF">2017-06-08T18:50:03Z</dcterms:created>
  <dcterms:modified xsi:type="dcterms:W3CDTF">2017-07-17T14:52:32Z</dcterms:modified>
</cp:coreProperties>
</file>