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8" r:id="rId3"/>
    <p:sldId id="260" r:id="rId4"/>
    <p:sldId id="274" r:id="rId5"/>
    <p:sldId id="275" r:id="rId6"/>
    <p:sldId id="259" r:id="rId7"/>
    <p:sldId id="276" r:id="rId8"/>
    <p:sldId id="277" r:id="rId9"/>
    <p:sldId id="265" r:id="rId10"/>
    <p:sldId id="261" r:id="rId11"/>
    <p:sldId id="262" r:id="rId12"/>
    <p:sldId id="266" r:id="rId13"/>
    <p:sldId id="270" r:id="rId14"/>
    <p:sldId id="271" r:id="rId15"/>
    <p:sldId id="267" r:id="rId16"/>
    <p:sldId id="278" r:id="rId17"/>
    <p:sldId id="272" r:id="rId18"/>
    <p:sldId id="273" r:id="rId19"/>
    <p:sldId id="284" r:id="rId20"/>
    <p:sldId id="279" r:id="rId21"/>
    <p:sldId id="280" r:id="rId22"/>
    <p:sldId id="283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2\sbat\data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2\xi-xj\sbat\data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0.940415345559656</c:v>
                </c:pt>
                <c:pt idx="1">
                  <c:v>0.940415345559656</c:v>
                </c:pt>
                <c:pt idx="2">
                  <c:v>0.49219523243933316</c:v>
                </c:pt>
                <c:pt idx="3">
                  <c:v>0.22165199225655108</c:v>
                </c:pt>
                <c:pt idx="4">
                  <c:v>0.22165199225655108</c:v>
                </c:pt>
                <c:pt idx="5">
                  <c:v>0.21726195980657703</c:v>
                </c:pt>
                <c:pt idx="6">
                  <c:v>0.21726195980657703</c:v>
                </c:pt>
                <c:pt idx="7">
                  <c:v>0.21726195980657703</c:v>
                </c:pt>
                <c:pt idx="8">
                  <c:v>0.19885850762281543</c:v>
                </c:pt>
                <c:pt idx="9">
                  <c:v>0.19885850762281543</c:v>
                </c:pt>
                <c:pt idx="10">
                  <c:v>0.19885850762281543</c:v>
                </c:pt>
                <c:pt idx="11">
                  <c:v>0.19112518530848333</c:v>
                </c:pt>
                <c:pt idx="12">
                  <c:v>0.19112518530848333</c:v>
                </c:pt>
                <c:pt idx="13">
                  <c:v>0.19112518530848333</c:v>
                </c:pt>
                <c:pt idx="14">
                  <c:v>0.19112518530848333</c:v>
                </c:pt>
                <c:pt idx="15">
                  <c:v>0.19112518530848333</c:v>
                </c:pt>
                <c:pt idx="16">
                  <c:v>0.19112518530848333</c:v>
                </c:pt>
                <c:pt idx="17">
                  <c:v>0.19112518530848333</c:v>
                </c:pt>
                <c:pt idx="18">
                  <c:v>0.18885896043468298</c:v>
                </c:pt>
                <c:pt idx="19">
                  <c:v>0.18885896043468298</c:v>
                </c:pt>
                <c:pt idx="20">
                  <c:v>0.18885896043468298</c:v>
                </c:pt>
                <c:pt idx="21">
                  <c:v>0.18885896043468298</c:v>
                </c:pt>
                <c:pt idx="22">
                  <c:v>0.18885896043468298</c:v>
                </c:pt>
                <c:pt idx="23">
                  <c:v>0.18885896043468298</c:v>
                </c:pt>
                <c:pt idx="24">
                  <c:v>0.18885896043468298</c:v>
                </c:pt>
                <c:pt idx="25">
                  <c:v>0.18885896043468298</c:v>
                </c:pt>
                <c:pt idx="26">
                  <c:v>0.18885896043468298</c:v>
                </c:pt>
                <c:pt idx="27">
                  <c:v>0.18885896043468298</c:v>
                </c:pt>
                <c:pt idx="28">
                  <c:v>0.18885896043468298</c:v>
                </c:pt>
                <c:pt idx="29">
                  <c:v>0.18885896043468298</c:v>
                </c:pt>
                <c:pt idx="30">
                  <c:v>0.18885896043468298</c:v>
                </c:pt>
                <c:pt idx="31">
                  <c:v>0.18885896043468298</c:v>
                </c:pt>
                <c:pt idx="32">
                  <c:v>0.18885896043468298</c:v>
                </c:pt>
                <c:pt idx="33">
                  <c:v>0.16455377521435022</c:v>
                </c:pt>
                <c:pt idx="34">
                  <c:v>0.16455377521435022</c:v>
                </c:pt>
                <c:pt idx="35">
                  <c:v>0.16455377521435022</c:v>
                </c:pt>
                <c:pt idx="36">
                  <c:v>0.16455377521435022</c:v>
                </c:pt>
                <c:pt idx="37">
                  <c:v>0.16455377521435022</c:v>
                </c:pt>
                <c:pt idx="38">
                  <c:v>0.16455377521435022</c:v>
                </c:pt>
                <c:pt idx="39">
                  <c:v>0.16455377521435022</c:v>
                </c:pt>
                <c:pt idx="40">
                  <c:v>0.16455377521435022</c:v>
                </c:pt>
                <c:pt idx="41">
                  <c:v>0.16455377521435022</c:v>
                </c:pt>
                <c:pt idx="42">
                  <c:v>0.16455377521435022</c:v>
                </c:pt>
                <c:pt idx="43">
                  <c:v>0.16455377521435022</c:v>
                </c:pt>
                <c:pt idx="44">
                  <c:v>0.16455377521435022</c:v>
                </c:pt>
                <c:pt idx="45">
                  <c:v>0.16455377521435022</c:v>
                </c:pt>
                <c:pt idx="46">
                  <c:v>0.16455377521435022</c:v>
                </c:pt>
                <c:pt idx="47">
                  <c:v>0.16455377521435022</c:v>
                </c:pt>
                <c:pt idx="48">
                  <c:v>0.16455377521435022</c:v>
                </c:pt>
                <c:pt idx="49">
                  <c:v>0.16455377521435022</c:v>
                </c:pt>
                <c:pt idx="50">
                  <c:v>0.16455377521435022</c:v>
                </c:pt>
                <c:pt idx="51">
                  <c:v>0.16455377521435022</c:v>
                </c:pt>
                <c:pt idx="52">
                  <c:v>0.16455377521435022</c:v>
                </c:pt>
                <c:pt idx="53">
                  <c:v>0.16455377521435022</c:v>
                </c:pt>
                <c:pt idx="54">
                  <c:v>0.16455377521435022</c:v>
                </c:pt>
                <c:pt idx="55">
                  <c:v>0.16455377521435022</c:v>
                </c:pt>
                <c:pt idx="56">
                  <c:v>0.16455377521435022</c:v>
                </c:pt>
                <c:pt idx="57">
                  <c:v>0.16455377521435022</c:v>
                </c:pt>
                <c:pt idx="58">
                  <c:v>0.16455377521435022</c:v>
                </c:pt>
                <c:pt idx="59">
                  <c:v>0.16455377521435022</c:v>
                </c:pt>
                <c:pt idx="60">
                  <c:v>0.16455377521435022</c:v>
                </c:pt>
                <c:pt idx="61">
                  <c:v>0.16455377521435022</c:v>
                </c:pt>
                <c:pt idx="62">
                  <c:v>0.16455377521435022</c:v>
                </c:pt>
                <c:pt idx="63">
                  <c:v>0.16455377521435022</c:v>
                </c:pt>
                <c:pt idx="64">
                  <c:v>0.16455377521435022</c:v>
                </c:pt>
                <c:pt idx="65">
                  <c:v>0.16455377521435022</c:v>
                </c:pt>
                <c:pt idx="66">
                  <c:v>0.16455377521435022</c:v>
                </c:pt>
                <c:pt idx="67">
                  <c:v>0.16455377521435022</c:v>
                </c:pt>
                <c:pt idx="68">
                  <c:v>0.16455377521435022</c:v>
                </c:pt>
                <c:pt idx="69">
                  <c:v>0.16455377521435022</c:v>
                </c:pt>
                <c:pt idx="70">
                  <c:v>0.16455377521435022</c:v>
                </c:pt>
                <c:pt idx="71">
                  <c:v>0.16455377521435022</c:v>
                </c:pt>
                <c:pt idx="72">
                  <c:v>0.16455377521435022</c:v>
                </c:pt>
                <c:pt idx="73">
                  <c:v>0.16455377521435022</c:v>
                </c:pt>
                <c:pt idx="74">
                  <c:v>0.16455377521435022</c:v>
                </c:pt>
                <c:pt idx="75">
                  <c:v>0.16455377521435022</c:v>
                </c:pt>
                <c:pt idx="76">
                  <c:v>0.16455377521435022</c:v>
                </c:pt>
                <c:pt idx="77">
                  <c:v>0.16455377521435022</c:v>
                </c:pt>
                <c:pt idx="78">
                  <c:v>0.16455377521435022</c:v>
                </c:pt>
                <c:pt idx="79">
                  <c:v>0.16455377521435022</c:v>
                </c:pt>
                <c:pt idx="80">
                  <c:v>0.16455377521435022</c:v>
                </c:pt>
                <c:pt idx="81">
                  <c:v>0.16455377521435022</c:v>
                </c:pt>
                <c:pt idx="82">
                  <c:v>0.16455377521435022</c:v>
                </c:pt>
                <c:pt idx="83">
                  <c:v>0.16455377521435022</c:v>
                </c:pt>
                <c:pt idx="84">
                  <c:v>0.16455377521435022</c:v>
                </c:pt>
                <c:pt idx="85">
                  <c:v>0.16455377521435022</c:v>
                </c:pt>
                <c:pt idx="86">
                  <c:v>0.16455377521435022</c:v>
                </c:pt>
                <c:pt idx="87">
                  <c:v>0.16455377521435022</c:v>
                </c:pt>
                <c:pt idx="88">
                  <c:v>0.16455377521435022</c:v>
                </c:pt>
                <c:pt idx="89">
                  <c:v>0.16455377521435022</c:v>
                </c:pt>
                <c:pt idx="90">
                  <c:v>0.16455377521435022</c:v>
                </c:pt>
                <c:pt idx="91">
                  <c:v>0.16455377521435022</c:v>
                </c:pt>
                <c:pt idx="92">
                  <c:v>0.16455377521435022</c:v>
                </c:pt>
                <c:pt idx="93">
                  <c:v>0.16455377521435022</c:v>
                </c:pt>
                <c:pt idx="94">
                  <c:v>0.16455377521435022</c:v>
                </c:pt>
                <c:pt idx="95">
                  <c:v>0.16455377521435022</c:v>
                </c:pt>
                <c:pt idx="96">
                  <c:v>0.16455377521435022</c:v>
                </c:pt>
                <c:pt idx="97">
                  <c:v>0.16455377521435022</c:v>
                </c:pt>
                <c:pt idx="98">
                  <c:v>0.16455377521435022</c:v>
                </c:pt>
                <c:pt idx="99">
                  <c:v>0.16455377521435022</c:v>
                </c:pt>
                <c:pt idx="100">
                  <c:v>0.16455377521435022</c:v>
                </c:pt>
                <c:pt idx="101">
                  <c:v>0.16455377521435022</c:v>
                </c:pt>
                <c:pt idx="102">
                  <c:v>0.16455377521435022</c:v>
                </c:pt>
                <c:pt idx="103">
                  <c:v>0.16455377521435022</c:v>
                </c:pt>
                <c:pt idx="104">
                  <c:v>0.16455377521435022</c:v>
                </c:pt>
                <c:pt idx="105">
                  <c:v>0.14978671274807076</c:v>
                </c:pt>
                <c:pt idx="106">
                  <c:v>0.14978671274807076</c:v>
                </c:pt>
                <c:pt idx="107">
                  <c:v>0.14978671274807076</c:v>
                </c:pt>
                <c:pt idx="108">
                  <c:v>0.14978671274807076</c:v>
                </c:pt>
                <c:pt idx="109">
                  <c:v>0.14978671274807076</c:v>
                </c:pt>
                <c:pt idx="110">
                  <c:v>0.14978671274807076</c:v>
                </c:pt>
                <c:pt idx="111">
                  <c:v>0.14978671274807076</c:v>
                </c:pt>
                <c:pt idx="112">
                  <c:v>0.14978671274807076</c:v>
                </c:pt>
                <c:pt idx="113">
                  <c:v>0.14978671274807076</c:v>
                </c:pt>
                <c:pt idx="114">
                  <c:v>0.14978671274807076</c:v>
                </c:pt>
                <c:pt idx="115">
                  <c:v>0.14978671274807076</c:v>
                </c:pt>
                <c:pt idx="116">
                  <c:v>0.14978671274807076</c:v>
                </c:pt>
                <c:pt idx="117">
                  <c:v>0.14978671274807076</c:v>
                </c:pt>
                <c:pt idx="118">
                  <c:v>0.14978671274807076</c:v>
                </c:pt>
                <c:pt idx="119">
                  <c:v>0.14978671274807076</c:v>
                </c:pt>
                <c:pt idx="120">
                  <c:v>5.2810695991434176E-2</c:v>
                </c:pt>
                <c:pt idx="121">
                  <c:v>5.2810695991434176E-2</c:v>
                </c:pt>
                <c:pt idx="122">
                  <c:v>5.2810695991434176E-2</c:v>
                </c:pt>
                <c:pt idx="123">
                  <c:v>5.2810695991434176E-2</c:v>
                </c:pt>
                <c:pt idx="124">
                  <c:v>5.2810695991434176E-2</c:v>
                </c:pt>
                <c:pt idx="125">
                  <c:v>5.2810695991434176E-2</c:v>
                </c:pt>
                <c:pt idx="126">
                  <c:v>5.2810695991434176E-2</c:v>
                </c:pt>
                <c:pt idx="127">
                  <c:v>5.2810695991434176E-2</c:v>
                </c:pt>
                <c:pt idx="128">
                  <c:v>5.2810695991434176E-2</c:v>
                </c:pt>
                <c:pt idx="129">
                  <c:v>5.2810695991434176E-2</c:v>
                </c:pt>
                <c:pt idx="130">
                  <c:v>5.2810695991434176E-2</c:v>
                </c:pt>
                <c:pt idx="131">
                  <c:v>5.2810695991434176E-2</c:v>
                </c:pt>
                <c:pt idx="132">
                  <c:v>5.2810695991434176E-2</c:v>
                </c:pt>
                <c:pt idx="133">
                  <c:v>5.2810695991434176E-2</c:v>
                </c:pt>
                <c:pt idx="134">
                  <c:v>5.2810695991434176E-2</c:v>
                </c:pt>
                <c:pt idx="135">
                  <c:v>5.2810695991434176E-2</c:v>
                </c:pt>
                <c:pt idx="136">
                  <c:v>5.2810695991434176E-2</c:v>
                </c:pt>
                <c:pt idx="137">
                  <c:v>5.2810695991434176E-2</c:v>
                </c:pt>
                <c:pt idx="138">
                  <c:v>5.2810695991434176E-2</c:v>
                </c:pt>
                <c:pt idx="139">
                  <c:v>5.2810695991434176E-2</c:v>
                </c:pt>
                <c:pt idx="140">
                  <c:v>5.2810695991434176E-2</c:v>
                </c:pt>
                <c:pt idx="141">
                  <c:v>5.2810695991434176E-2</c:v>
                </c:pt>
                <c:pt idx="142">
                  <c:v>5.2810695991434176E-2</c:v>
                </c:pt>
                <c:pt idx="143">
                  <c:v>5.2810695991434176E-2</c:v>
                </c:pt>
                <c:pt idx="144">
                  <c:v>5.2810695991434176E-2</c:v>
                </c:pt>
                <c:pt idx="145">
                  <c:v>5.2810695991434176E-2</c:v>
                </c:pt>
                <c:pt idx="146">
                  <c:v>5.2810695991434176E-2</c:v>
                </c:pt>
                <c:pt idx="147">
                  <c:v>5.2810695991434176E-2</c:v>
                </c:pt>
                <c:pt idx="148">
                  <c:v>5.2810695991434176E-2</c:v>
                </c:pt>
                <c:pt idx="149">
                  <c:v>5.2810695991434176E-2</c:v>
                </c:pt>
                <c:pt idx="150">
                  <c:v>5.2810695991434176E-2</c:v>
                </c:pt>
                <c:pt idx="151">
                  <c:v>5.2810695991434176E-2</c:v>
                </c:pt>
                <c:pt idx="152">
                  <c:v>5.2810695991434176E-2</c:v>
                </c:pt>
                <c:pt idx="153">
                  <c:v>5.2810695991434176E-2</c:v>
                </c:pt>
                <c:pt idx="154">
                  <c:v>5.2810695991434176E-2</c:v>
                </c:pt>
                <c:pt idx="155">
                  <c:v>5.2810695991434176E-2</c:v>
                </c:pt>
                <c:pt idx="156">
                  <c:v>5.2810695991434176E-2</c:v>
                </c:pt>
                <c:pt idx="157">
                  <c:v>5.2810695991434176E-2</c:v>
                </c:pt>
                <c:pt idx="158">
                  <c:v>5.2810695991434176E-2</c:v>
                </c:pt>
                <c:pt idx="159">
                  <c:v>5.2810695991434176E-2</c:v>
                </c:pt>
                <c:pt idx="160">
                  <c:v>5.2810695991434176E-2</c:v>
                </c:pt>
                <c:pt idx="161">
                  <c:v>5.2810695991434176E-2</c:v>
                </c:pt>
                <c:pt idx="162">
                  <c:v>5.2810695991434176E-2</c:v>
                </c:pt>
                <c:pt idx="163">
                  <c:v>5.2810695991434176E-2</c:v>
                </c:pt>
                <c:pt idx="164">
                  <c:v>5.2810695991434176E-2</c:v>
                </c:pt>
                <c:pt idx="165">
                  <c:v>5.2810695991434176E-2</c:v>
                </c:pt>
                <c:pt idx="166">
                  <c:v>5.2810695991434176E-2</c:v>
                </c:pt>
                <c:pt idx="167">
                  <c:v>5.2810695991434176E-2</c:v>
                </c:pt>
                <c:pt idx="168">
                  <c:v>5.2810695991434176E-2</c:v>
                </c:pt>
                <c:pt idx="169">
                  <c:v>5.2810695991434176E-2</c:v>
                </c:pt>
                <c:pt idx="170">
                  <c:v>5.2810695991434176E-2</c:v>
                </c:pt>
                <c:pt idx="171">
                  <c:v>5.2810695991434176E-2</c:v>
                </c:pt>
                <c:pt idx="172">
                  <c:v>5.2810695991434176E-2</c:v>
                </c:pt>
                <c:pt idx="173">
                  <c:v>5.2810695991434176E-2</c:v>
                </c:pt>
                <c:pt idx="174">
                  <c:v>5.2810695991434176E-2</c:v>
                </c:pt>
                <c:pt idx="175">
                  <c:v>5.2810695991434176E-2</c:v>
                </c:pt>
                <c:pt idx="176">
                  <c:v>5.2810695991434176E-2</c:v>
                </c:pt>
                <c:pt idx="177">
                  <c:v>5.2810695991434176E-2</c:v>
                </c:pt>
                <c:pt idx="178">
                  <c:v>5.2810695991434176E-2</c:v>
                </c:pt>
                <c:pt idx="179">
                  <c:v>5.2810695991434176E-2</c:v>
                </c:pt>
                <c:pt idx="180">
                  <c:v>5.2810695991434176E-2</c:v>
                </c:pt>
                <c:pt idx="181">
                  <c:v>5.2810695991434176E-2</c:v>
                </c:pt>
                <c:pt idx="182">
                  <c:v>5.2810695991434176E-2</c:v>
                </c:pt>
                <c:pt idx="183">
                  <c:v>5.2810695991434176E-2</c:v>
                </c:pt>
                <c:pt idx="184">
                  <c:v>5.2810695991434176E-2</c:v>
                </c:pt>
                <c:pt idx="185">
                  <c:v>5.2810695991434176E-2</c:v>
                </c:pt>
                <c:pt idx="186">
                  <c:v>5.2810695991434176E-2</c:v>
                </c:pt>
                <c:pt idx="187">
                  <c:v>5.2810695991434176E-2</c:v>
                </c:pt>
                <c:pt idx="188">
                  <c:v>5.2810695991434176E-2</c:v>
                </c:pt>
                <c:pt idx="189">
                  <c:v>5.2810695991434176E-2</c:v>
                </c:pt>
                <c:pt idx="190">
                  <c:v>5.2810695991434176E-2</c:v>
                </c:pt>
                <c:pt idx="191">
                  <c:v>5.2810695991434176E-2</c:v>
                </c:pt>
                <c:pt idx="192">
                  <c:v>5.2810695991434176E-2</c:v>
                </c:pt>
                <c:pt idx="193">
                  <c:v>5.2810695991434176E-2</c:v>
                </c:pt>
                <c:pt idx="194">
                  <c:v>5.2810695991434176E-2</c:v>
                </c:pt>
                <c:pt idx="195">
                  <c:v>5.2810695991434176E-2</c:v>
                </c:pt>
                <c:pt idx="196">
                  <c:v>5.2810695991434176E-2</c:v>
                </c:pt>
                <c:pt idx="197">
                  <c:v>5.2810695991434176E-2</c:v>
                </c:pt>
                <c:pt idx="198">
                  <c:v>5.2810695991434176E-2</c:v>
                </c:pt>
                <c:pt idx="199">
                  <c:v>5.2810695991434176E-2</c:v>
                </c:pt>
                <c:pt idx="200">
                  <c:v>5.2810695991434176E-2</c:v>
                </c:pt>
                <c:pt idx="201">
                  <c:v>5.2810695991434176E-2</c:v>
                </c:pt>
                <c:pt idx="202">
                  <c:v>5.2810695991434176E-2</c:v>
                </c:pt>
                <c:pt idx="203">
                  <c:v>5.2810695991434176E-2</c:v>
                </c:pt>
                <c:pt idx="204">
                  <c:v>5.2810695991434176E-2</c:v>
                </c:pt>
                <c:pt idx="205">
                  <c:v>5.2810695991434176E-2</c:v>
                </c:pt>
                <c:pt idx="206">
                  <c:v>5.2810695991434176E-2</c:v>
                </c:pt>
                <c:pt idx="207">
                  <c:v>5.2810695991434176E-2</c:v>
                </c:pt>
                <c:pt idx="208">
                  <c:v>5.2810695991434176E-2</c:v>
                </c:pt>
                <c:pt idx="209">
                  <c:v>5.2810695991434176E-2</c:v>
                </c:pt>
                <c:pt idx="210">
                  <c:v>5.2810695991434176E-2</c:v>
                </c:pt>
                <c:pt idx="211">
                  <c:v>5.2810695991434176E-2</c:v>
                </c:pt>
                <c:pt idx="212">
                  <c:v>5.2810695991434176E-2</c:v>
                </c:pt>
                <c:pt idx="213">
                  <c:v>5.2810695991434176E-2</c:v>
                </c:pt>
                <c:pt idx="214">
                  <c:v>5.2810695991434176E-2</c:v>
                </c:pt>
                <c:pt idx="215">
                  <c:v>5.2810695991434176E-2</c:v>
                </c:pt>
                <c:pt idx="216">
                  <c:v>5.2810695991434176E-2</c:v>
                </c:pt>
                <c:pt idx="217">
                  <c:v>5.2810695991434176E-2</c:v>
                </c:pt>
                <c:pt idx="218">
                  <c:v>5.2810695991434176E-2</c:v>
                </c:pt>
                <c:pt idx="219">
                  <c:v>5.2810695991434176E-2</c:v>
                </c:pt>
                <c:pt idx="220">
                  <c:v>5.2810695991434176E-2</c:v>
                </c:pt>
                <c:pt idx="221">
                  <c:v>5.2810695991434176E-2</c:v>
                </c:pt>
                <c:pt idx="222">
                  <c:v>5.2810695991434176E-2</c:v>
                </c:pt>
                <c:pt idx="223">
                  <c:v>5.2810695991434176E-2</c:v>
                </c:pt>
                <c:pt idx="224">
                  <c:v>5.2810695991434176E-2</c:v>
                </c:pt>
                <c:pt idx="225">
                  <c:v>5.2810695991434176E-2</c:v>
                </c:pt>
                <c:pt idx="226">
                  <c:v>5.2810695991434176E-2</c:v>
                </c:pt>
                <c:pt idx="227">
                  <c:v>5.2810695991434176E-2</c:v>
                </c:pt>
                <c:pt idx="228">
                  <c:v>5.2810695991434176E-2</c:v>
                </c:pt>
                <c:pt idx="229">
                  <c:v>5.2810695991434176E-2</c:v>
                </c:pt>
                <c:pt idx="230">
                  <c:v>5.2810695991434176E-2</c:v>
                </c:pt>
                <c:pt idx="231">
                  <c:v>5.2810695991434176E-2</c:v>
                </c:pt>
                <c:pt idx="232">
                  <c:v>5.2810695991434176E-2</c:v>
                </c:pt>
                <c:pt idx="233">
                  <c:v>5.2810695991434176E-2</c:v>
                </c:pt>
                <c:pt idx="234">
                  <c:v>5.2810695991434176E-2</c:v>
                </c:pt>
                <c:pt idx="235">
                  <c:v>5.2810695991434176E-2</c:v>
                </c:pt>
                <c:pt idx="236">
                  <c:v>5.2810695991434176E-2</c:v>
                </c:pt>
                <c:pt idx="237">
                  <c:v>5.2810695991434176E-2</c:v>
                </c:pt>
                <c:pt idx="238">
                  <c:v>5.2810695991434176E-2</c:v>
                </c:pt>
                <c:pt idx="239">
                  <c:v>5.2810695991434176E-2</c:v>
                </c:pt>
                <c:pt idx="240">
                  <c:v>5.2810695991434176E-2</c:v>
                </c:pt>
                <c:pt idx="241">
                  <c:v>5.2810695991434176E-2</c:v>
                </c:pt>
                <c:pt idx="242">
                  <c:v>5.2810695991434176E-2</c:v>
                </c:pt>
                <c:pt idx="243">
                  <c:v>5.2810695991434176E-2</c:v>
                </c:pt>
                <c:pt idx="244">
                  <c:v>5.2810695991434176E-2</c:v>
                </c:pt>
                <c:pt idx="245">
                  <c:v>5.2810695991434176E-2</c:v>
                </c:pt>
                <c:pt idx="246">
                  <c:v>5.2810695991434176E-2</c:v>
                </c:pt>
                <c:pt idx="247">
                  <c:v>5.2810695991434176E-2</c:v>
                </c:pt>
                <c:pt idx="248">
                  <c:v>5.2810695991434176E-2</c:v>
                </c:pt>
                <c:pt idx="249">
                  <c:v>5.2810695991434176E-2</c:v>
                </c:pt>
                <c:pt idx="250">
                  <c:v>5.2810695991434176E-2</c:v>
                </c:pt>
                <c:pt idx="251">
                  <c:v>5.2810695991434176E-2</c:v>
                </c:pt>
                <c:pt idx="252">
                  <c:v>5.2810695991434176E-2</c:v>
                </c:pt>
                <c:pt idx="253">
                  <c:v>5.2810695991434176E-2</c:v>
                </c:pt>
                <c:pt idx="254">
                  <c:v>5.2810695991434176E-2</c:v>
                </c:pt>
                <c:pt idx="255">
                  <c:v>5.2810695991434176E-2</c:v>
                </c:pt>
                <c:pt idx="256">
                  <c:v>5.2810695991434176E-2</c:v>
                </c:pt>
                <c:pt idx="257">
                  <c:v>5.2810695991434176E-2</c:v>
                </c:pt>
                <c:pt idx="258">
                  <c:v>5.2810695991434176E-2</c:v>
                </c:pt>
                <c:pt idx="259">
                  <c:v>5.2810695991434176E-2</c:v>
                </c:pt>
                <c:pt idx="260">
                  <c:v>5.2810695991434176E-2</c:v>
                </c:pt>
                <c:pt idx="261">
                  <c:v>5.2810695991434176E-2</c:v>
                </c:pt>
                <c:pt idx="262">
                  <c:v>5.2810695991434176E-2</c:v>
                </c:pt>
                <c:pt idx="263">
                  <c:v>5.2810695991434176E-2</c:v>
                </c:pt>
                <c:pt idx="264">
                  <c:v>5.2810695991434176E-2</c:v>
                </c:pt>
                <c:pt idx="265">
                  <c:v>5.2810695991434176E-2</c:v>
                </c:pt>
                <c:pt idx="266">
                  <c:v>5.2810695991434176E-2</c:v>
                </c:pt>
                <c:pt idx="267">
                  <c:v>5.2810695991434176E-2</c:v>
                </c:pt>
                <c:pt idx="268">
                  <c:v>5.2810695991434176E-2</c:v>
                </c:pt>
                <c:pt idx="269">
                  <c:v>5.2810695991434176E-2</c:v>
                </c:pt>
                <c:pt idx="270">
                  <c:v>5.2810695991434176E-2</c:v>
                </c:pt>
                <c:pt idx="271">
                  <c:v>5.2810695991434176E-2</c:v>
                </c:pt>
                <c:pt idx="272">
                  <c:v>5.2810695991434176E-2</c:v>
                </c:pt>
                <c:pt idx="273">
                  <c:v>5.2810695991434176E-2</c:v>
                </c:pt>
                <c:pt idx="274">
                  <c:v>5.2810695991434176E-2</c:v>
                </c:pt>
                <c:pt idx="275">
                  <c:v>5.2810695991434176E-2</c:v>
                </c:pt>
                <c:pt idx="276">
                  <c:v>5.2810695991434176E-2</c:v>
                </c:pt>
                <c:pt idx="277">
                  <c:v>5.2810695991434176E-2</c:v>
                </c:pt>
                <c:pt idx="278">
                  <c:v>5.2810695991434176E-2</c:v>
                </c:pt>
                <c:pt idx="279">
                  <c:v>5.2810695991434176E-2</c:v>
                </c:pt>
                <c:pt idx="280">
                  <c:v>5.2810695991434176E-2</c:v>
                </c:pt>
                <c:pt idx="281">
                  <c:v>5.2810695991434176E-2</c:v>
                </c:pt>
                <c:pt idx="282">
                  <c:v>5.2810695991434176E-2</c:v>
                </c:pt>
                <c:pt idx="283">
                  <c:v>5.2810695991434176E-2</c:v>
                </c:pt>
                <c:pt idx="284">
                  <c:v>5.2810695991434176E-2</c:v>
                </c:pt>
                <c:pt idx="285">
                  <c:v>5.2810695991434176E-2</c:v>
                </c:pt>
                <c:pt idx="286">
                  <c:v>5.2810695991434176E-2</c:v>
                </c:pt>
                <c:pt idx="287">
                  <c:v>5.2810695991434176E-2</c:v>
                </c:pt>
                <c:pt idx="288">
                  <c:v>5.2810695991434176E-2</c:v>
                </c:pt>
                <c:pt idx="289">
                  <c:v>5.2810695991434176E-2</c:v>
                </c:pt>
                <c:pt idx="290">
                  <c:v>5.2810695991434176E-2</c:v>
                </c:pt>
                <c:pt idx="291">
                  <c:v>5.2810695991434176E-2</c:v>
                </c:pt>
                <c:pt idx="292">
                  <c:v>5.2810695991434176E-2</c:v>
                </c:pt>
                <c:pt idx="293">
                  <c:v>5.2810695991434176E-2</c:v>
                </c:pt>
                <c:pt idx="294">
                  <c:v>5.2810695991434176E-2</c:v>
                </c:pt>
                <c:pt idx="295">
                  <c:v>5.2810695991434176E-2</c:v>
                </c:pt>
                <c:pt idx="296">
                  <c:v>5.2810695991434176E-2</c:v>
                </c:pt>
                <c:pt idx="297">
                  <c:v>5.2810695991434176E-2</c:v>
                </c:pt>
                <c:pt idx="298">
                  <c:v>5.2810695991434176E-2</c:v>
                </c:pt>
                <c:pt idx="299">
                  <c:v>5.2810695991434176E-2</c:v>
                </c:pt>
                <c:pt idx="300">
                  <c:v>5.2810695991434176E-2</c:v>
                </c:pt>
                <c:pt idx="301">
                  <c:v>5.2810695991434176E-2</c:v>
                </c:pt>
                <c:pt idx="302">
                  <c:v>5.2810695991434176E-2</c:v>
                </c:pt>
                <c:pt idx="303">
                  <c:v>5.2810695991434176E-2</c:v>
                </c:pt>
                <c:pt idx="304">
                  <c:v>5.2810695991434176E-2</c:v>
                </c:pt>
                <c:pt idx="305">
                  <c:v>5.2810695991434176E-2</c:v>
                </c:pt>
                <c:pt idx="306">
                  <c:v>5.2810695991434176E-2</c:v>
                </c:pt>
                <c:pt idx="307">
                  <c:v>5.2810695991434176E-2</c:v>
                </c:pt>
                <c:pt idx="308">
                  <c:v>5.2810695991434176E-2</c:v>
                </c:pt>
                <c:pt idx="309">
                  <c:v>5.2810695991434176E-2</c:v>
                </c:pt>
                <c:pt idx="310">
                  <c:v>5.2810695991434176E-2</c:v>
                </c:pt>
                <c:pt idx="311">
                  <c:v>5.2810695991434176E-2</c:v>
                </c:pt>
                <c:pt idx="312">
                  <c:v>5.2810695991434176E-2</c:v>
                </c:pt>
                <c:pt idx="313">
                  <c:v>5.2810695991434176E-2</c:v>
                </c:pt>
                <c:pt idx="314">
                  <c:v>5.2810695991434176E-2</c:v>
                </c:pt>
                <c:pt idx="315">
                  <c:v>5.2810695991434176E-2</c:v>
                </c:pt>
                <c:pt idx="316">
                  <c:v>5.2810695991434176E-2</c:v>
                </c:pt>
                <c:pt idx="317">
                  <c:v>5.2810695991434176E-2</c:v>
                </c:pt>
                <c:pt idx="318">
                  <c:v>5.2810695991434176E-2</c:v>
                </c:pt>
                <c:pt idx="319">
                  <c:v>5.2810695991434176E-2</c:v>
                </c:pt>
                <c:pt idx="320">
                  <c:v>5.2810695991434176E-2</c:v>
                </c:pt>
                <c:pt idx="321">
                  <c:v>5.2810695991434176E-2</c:v>
                </c:pt>
                <c:pt idx="322">
                  <c:v>5.2810695991434176E-2</c:v>
                </c:pt>
                <c:pt idx="323">
                  <c:v>5.2810695991434176E-2</c:v>
                </c:pt>
                <c:pt idx="324">
                  <c:v>5.2810695991434176E-2</c:v>
                </c:pt>
                <c:pt idx="325">
                  <c:v>5.2810695991434176E-2</c:v>
                </c:pt>
                <c:pt idx="326">
                  <c:v>5.2810695991434176E-2</c:v>
                </c:pt>
                <c:pt idx="327">
                  <c:v>5.2810695991434176E-2</c:v>
                </c:pt>
                <c:pt idx="328">
                  <c:v>5.2810695991434176E-2</c:v>
                </c:pt>
                <c:pt idx="329">
                  <c:v>5.2810695991434176E-2</c:v>
                </c:pt>
                <c:pt idx="330">
                  <c:v>5.2810695991434176E-2</c:v>
                </c:pt>
                <c:pt idx="331">
                  <c:v>5.2810695991434176E-2</c:v>
                </c:pt>
                <c:pt idx="332">
                  <c:v>5.2810695991434176E-2</c:v>
                </c:pt>
                <c:pt idx="333">
                  <c:v>5.2810695991434176E-2</c:v>
                </c:pt>
                <c:pt idx="334">
                  <c:v>5.2810695991434176E-2</c:v>
                </c:pt>
                <c:pt idx="335">
                  <c:v>5.2810695991434176E-2</c:v>
                </c:pt>
                <c:pt idx="336">
                  <c:v>5.2810695991434176E-2</c:v>
                </c:pt>
                <c:pt idx="337">
                  <c:v>5.2810695991434176E-2</c:v>
                </c:pt>
                <c:pt idx="338">
                  <c:v>5.2810695991434176E-2</c:v>
                </c:pt>
                <c:pt idx="339">
                  <c:v>5.2810695991434176E-2</c:v>
                </c:pt>
                <c:pt idx="340">
                  <c:v>5.2810695991434176E-2</c:v>
                </c:pt>
                <c:pt idx="341">
                  <c:v>5.2810695991434176E-2</c:v>
                </c:pt>
                <c:pt idx="342">
                  <c:v>5.2810695991434176E-2</c:v>
                </c:pt>
                <c:pt idx="343">
                  <c:v>5.2810695991434176E-2</c:v>
                </c:pt>
                <c:pt idx="344">
                  <c:v>5.2810695991434176E-2</c:v>
                </c:pt>
                <c:pt idx="345">
                  <c:v>5.2810695991434176E-2</c:v>
                </c:pt>
                <c:pt idx="346">
                  <c:v>5.2810695991434176E-2</c:v>
                </c:pt>
                <c:pt idx="347">
                  <c:v>5.2810695991434176E-2</c:v>
                </c:pt>
                <c:pt idx="348">
                  <c:v>5.2810695991434176E-2</c:v>
                </c:pt>
                <c:pt idx="349">
                  <c:v>5.2810695991434176E-2</c:v>
                </c:pt>
                <c:pt idx="350">
                  <c:v>5.2810695991434176E-2</c:v>
                </c:pt>
                <c:pt idx="351">
                  <c:v>5.2810695991434176E-2</c:v>
                </c:pt>
                <c:pt idx="352">
                  <c:v>5.2810695991434176E-2</c:v>
                </c:pt>
                <c:pt idx="353">
                  <c:v>5.2810695991434176E-2</c:v>
                </c:pt>
                <c:pt idx="354">
                  <c:v>5.2810695991434176E-2</c:v>
                </c:pt>
                <c:pt idx="355">
                  <c:v>5.2810695991434176E-2</c:v>
                </c:pt>
                <c:pt idx="356">
                  <c:v>5.2810695991434176E-2</c:v>
                </c:pt>
                <c:pt idx="357">
                  <c:v>5.2810695991434176E-2</c:v>
                </c:pt>
                <c:pt idx="358">
                  <c:v>5.2810695991434176E-2</c:v>
                </c:pt>
                <c:pt idx="359">
                  <c:v>5.2810695991434176E-2</c:v>
                </c:pt>
                <c:pt idx="360">
                  <c:v>5.2810695991434176E-2</c:v>
                </c:pt>
                <c:pt idx="361">
                  <c:v>5.2810695991434176E-2</c:v>
                </c:pt>
                <c:pt idx="362">
                  <c:v>5.2810695991434176E-2</c:v>
                </c:pt>
                <c:pt idx="363">
                  <c:v>5.2810695991434176E-2</c:v>
                </c:pt>
                <c:pt idx="364">
                  <c:v>5.2810695991434176E-2</c:v>
                </c:pt>
                <c:pt idx="365">
                  <c:v>5.2810695991434176E-2</c:v>
                </c:pt>
                <c:pt idx="366">
                  <c:v>5.2810695991434176E-2</c:v>
                </c:pt>
                <c:pt idx="367">
                  <c:v>5.2810695991434176E-2</c:v>
                </c:pt>
                <c:pt idx="368">
                  <c:v>5.2810695991434176E-2</c:v>
                </c:pt>
                <c:pt idx="369">
                  <c:v>5.2810695991434176E-2</c:v>
                </c:pt>
                <c:pt idx="370">
                  <c:v>5.2810695991434176E-2</c:v>
                </c:pt>
                <c:pt idx="371">
                  <c:v>5.2810695991434176E-2</c:v>
                </c:pt>
                <c:pt idx="372">
                  <c:v>5.2810695991434176E-2</c:v>
                </c:pt>
                <c:pt idx="373">
                  <c:v>5.2810695991434176E-2</c:v>
                </c:pt>
                <c:pt idx="374">
                  <c:v>5.2810695991434176E-2</c:v>
                </c:pt>
                <c:pt idx="375">
                  <c:v>5.2810695991434176E-2</c:v>
                </c:pt>
                <c:pt idx="376">
                  <c:v>5.2810695991434176E-2</c:v>
                </c:pt>
                <c:pt idx="377">
                  <c:v>5.2810695991434176E-2</c:v>
                </c:pt>
                <c:pt idx="378">
                  <c:v>5.2810695991434176E-2</c:v>
                </c:pt>
                <c:pt idx="379">
                  <c:v>5.2810695991434176E-2</c:v>
                </c:pt>
                <c:pt idx="380">
                  <c:v>5.2810695991434176E-2</c:v>
                </c:pt>
                <c:pt idx="381">
                  <c:v>5.2810695991434176E-2</c:v>
                </c:pt>
                <c:pt idx="382">
                  <c:v>5.2810695991434176E-2</c:v>
                </c:pt>
                <c:pt idx="383">
                  <c:v>5.2810695991434176E-2</c:v>
                </c:pt>
                <c:pt idx="384">
                  <c:v>5.2810695991434176E-2</c:v>
                </c:pt>
                <c:pt idx="385">
                  <c:v>5.2810695991434176E-2</c:v>
                </c:pt>
                <c:pt idx="386">
                  <c:v>5.2810695991434176E-2</c:v>
                </c:pt>
                <c:pt idx="387">
                  <c:v>5.2810695991434176E-2</c:v>
                </c:pt>
                <c:pt idx="388">
                  <c:v>5.2810695991434176E-2</c:v>
                </c:pt>
                <c:pt idx="389">
                  <c:v>5.2810695991434176E-2</c:v>
                </c:pt>
                <c:pt idx="390">
                  <c:v>5.2810695991434176E-2</c:v>
                </c:pt>
                <c:pt idx="391">
                  <c:v>5.2810695991434176E-2</c:v>
                </c:pt>
                <c:pt idx="392">
                  <c:v>5.2810695991434176E-2</c:v>
                </c:pt>
                <c:pt idx="393">
                  <c:v>5.2810695991434176E-2</c:v>
                </c:pt>
                <c:pt idx="394">
                  <c:v>5.2810695991434176E-2</c:v>
                </c:pt>
                <c:pt idx="395">
                  <c:v>5.2810695991434176E-2</c:v>
                </c:pt>
                <c:pt idx="396">
                  <c:v>5.2810695991434176E-2</c:v>
                </c:pt>
                <c:pt idx="397">
                  <c:v>5.2810695991434176E-2</c:v>
                </c:pt>
                <c:pt idx="398">
                  <c:v>5.2810695991434176E-2</c:v>
                </c:pt>
                <c:pt idx="399">
                  <c:v>5.2810695991434176E-2</c:v>
                </c:pt>
                <c:pt idx="400">
                  <c:v>5.2810695991434176E-2</c:v>
                </c:pt>
                <c:pt idx="401">
                  <c:v>5.2810695991434176E-2</c:v>
                </c:pt>
                <c:pt idx="402">
                  <c:v>5.2810695991434176E-2</c:v>
                </c:pt>
                <c:pt idx="403">
                  <c:v>5.2810695991434176E-2</c:v>
                </c:pt>
                <c:pt idx="404">
                  <c:v>5.2810695991434176E-2</c:v>
                </c:pt>
                <c:pt idx="405">
                  <c:v>5.2810695991434176E-2</c:v>
                </c:pt>
                <c:pt idx="406">
                  <c:v>5.2810695991434176E-2</c:v>
                </c:pt>
                <c:pt idx="407">
                  <c:v>5.2810695991434176E-2</c:v>
                </c:pt>
                <c:pt idx="408">
                  <c:v>5.2810695991434176E-2</c:v>
                </c:pt>
                <c:pt idx="409">
                  <c:v>5.2810695991434176E-2</c:v>
                </c:pt>
                <c:pt idx="410">
                  <c:v>5.2810695991434176E-2</c:v>
                </c:pt>
                <c:pt idx="411">
                  <c:v>5.2810695991434176E-2</c:v>
                </c:pt>
                <c:pt idx="412">
                  <c:v>5.2810695991434176E-2</c:v>
                </c:pt>
                <c:pt idx="413">
                  <c:v>5.2810695991434176E-2</c:v>
                </c:pt>
                <c:pt idx="414">
                  <c:v>5.2810695991434176E-2</c:v>
                </c:pt>
                <c:pt idx="415">
                  <c:v>5.2810695991434176E-2</c:v>
                </c:pt>
                <c:pt idx="416">
                  <c:v>5.2810695991434176E-2</c:v>
                </c:pt>
                <c:pt idx="417">
                  <c:v>5.2810695991434176E-2</c:v>
                </c:pt>
                <c:pt idx="418">
                  <c:v>5.2810695991434176E-2</c:v>
                </c:pt>
                <c:pt idx="419">
                  <c:v>5.2810695991434176E-2</c:v>
                </c:pt>
                <c:pt idx="420">
                  <c:v>5.2810695991434176E-2</c:v>
                </c:pt>
                <c:pt idx="421">
                  <c:v>5.2810695991434176E-2</c:v>
                </c:pt>
                <c:pt idx="422">
                  <c:v>5.2810695991434176E-2</c:v>
                </c:pt>
                <c:pt idx="423">
                  <c:v>5.2810695991434176E-2</c:v>
                </c:pt>
                <c:pt idx="424">
                  <c:v>5.2810695991434176E-2</c:v>
                </c:pt>
                <c:pt idx="425">
                  <c:v>5.2810695991434176E-2</c:v>
                </c:pt>
                <c:pt idx="426">
                  <c:v>5.2810695991434176E-2</c:v>
                </c:pt>
                <c:pt idx="427">
                  <c:v>5.2810695991434176E-2</c:v>
                </c:pt>
                <c:pt idx="428">
                  <c:v>5.2810695991434176E-2</c:v>
                </c:pt>
                <c:pt idx="429">
                  <c:v>5.2810695991434176E-2</c:v>
                </c:pt>
                <c:pt idx="430">
                  <c:v>5.2810695991434176E-2</c:v>
                </c:pt>
                <c:pt idx="431">
                  <c:v>5.2810695991434176E-2</c:v>
                </c:pt>
                <c:pt idx="432">
                  <c:v>5.2810695991434176E-2</c:v>
                </c:pt>
                <c:pt idx="433">
                  <c:v>5.2810695991434176E-2</c:v>
                </c:pt>
                <c:pt idx="434">
                  <c:v>5.2810695991434176E-2</c:v>
                </c:pt>
                <c:pt idx="435">
                  <c:v>5.2810695991434176E-2</c:v>
                </c:pt>
                <c:pt idx="436">
                  <c:v>5.2810695991434176E-2</c:v>
                </c:pt>
                <c:pt idx="437">
                  <c:v>5.2810695991434176E-2</c:v>
                </c:pt>
                <c:pt idx="438">
                  <c:v>5.2810695991434176E-2</c:v>
                </c:pt>
                <c:pt idx="439">
                  <c:v>5.2810695991434176E-2</c:v>
                </c:pt>
                <c:pt idx="440">
                  <c:v>5.2810695991434176E-2</c:v>
                </c:pt>
                <c:pt idx="441">
                  <c:v>5.2810695991434176E-2</c:v>
                </c:pt>
                <c:pt idx="442">
                  <c:v>5.2810695991434176E-2</c:v>
                </c:pt>
                <c:pt idx="443">
                  <c:v>5.2810695991434176E-2</c:v>
                </c:pt>
                <c:pt idx="444">
                  <c:v>5.2810695991434176E-2</c:v>
                </c:pt>
                <c:pt idx="445">
                  <c:v>5.2810695991434176E-2</c:v>
                </c:pt>
                <c:pt idx="446">
                  <c:v>5.2810695991434176E-2</c:v>
                </c:pt>
                <c:pt idx="447">
                  <c:v>5.2810695991434176E-2</c:v>
                </c:pt>
                <c:pt idx="448">
                  <c:v>5.2810695991434176E-2</c:v>
                </c:pt>
                <c:pt idx="449">
                  <c:v>5.2810695991434176E-2</c:v>
                </c:pt>
                <c:pt idx="450">
                  <c:v>5.2810695991434176E-2</c:v>
                </c:pt>
                <c:pt idx="451">
                  <c:v>5.2810695991434176E-2</c:v>
                </c:pt>
                <c:pt idx="452">
                  <c:v>5.2810695991434176E-2</c:v>
                </c:pt>
                <c:pt idx="453">
                  <c:v>5.2810695991434176E-2</c:v>
                </c:pt>
                <c:pt idx="454">
                  <c:v>5.2810695991434176E-2</c:v>
                </c:pt>
                <c:pt idx="455">
                  <c:v>5.2810695991434176E-2</c:v>
                </c:pt>
                <c:pt idx="456">
                  <c:v>5.2810695991434176E-2</c:v>
                </c:pt>
                <c:pt idx="457">
                  <c:v>5.2810695991434176E-2</c:v>
                </c:pt>
                <c:pt idx="458">
                  <c:v>5.2810695991434176E-2</c:v>
                </c:pt>
                <c:pt idx="459">
                  <c:v>5.2810695991434176E-2</c:v>
                </c:pt>
                <c:pt idx="460">
                  <c:v>5.2810695991434176E-2</c:v>
                </c:pt>
                <c:pt idx="461">
                  <c:v>5.2810695991434176E-2</c:v>
                </c:pt>
                <c:pt idx="462">
                  <c:v>5.2810695991434176E-2</c:v>
                </c:pt>
                <c:pt idx="463">
                  <c:v>5.2810695991434176E-2</c:v>
                </c:pt>
                <c:pt idx="464">
                  <c:v>5.2810695991434176E-2</c:v>
                </c:pt>
                <c:pt idx="465">
                  <c:v>5.2810695991434176E-2</c:v>
                </c:pt>
                <c:pt idx="466">
                  <c:v>5.2810695991434176E-2</c:v>
                </c:pt>
                <c:pt idx="467">
                  <c:v>5.2810695991434176E-2</c:v>
                </c:pt>
                <c:pt idx="468">
                  <c:v>5.2810695991434176E-2</c:v>
                </c:pt>
                <c:pt idx="469">
                  <c:v>5.2810695991434176E-2</c:v>
                </c:pt>
                <c:pt idx="470">
                  <c:v>5.2810695991434176E-2</c:v>
                </c:pt>
                <c:pt idx="471">
                  <c:v>5.2810695991434176E-2</c:v>
                </c:pt>
                <c:pt idx="472">
                  <c:v>5.2810695991434176E-2</c:v>
                </c:pt>
                <c:pt idx="473">
                  <c:v>5.2810695991434176E-2</c:v>
                </c:pt>
                <c:pt idx="474">
                  <c:v>5.2810695991434176E-2</c:v>
                </c:pt>
                <c:pt idx="475">
                  <c:v>5.2810695991434176E-2</c:v>
                </c:pt>
                <c:pt idx="476">
                  <c:v>5.2810695991434176E-2</c:v>
                </c:pt>
                <c:pt idx="477">
                  <c:v>5.2810695991434176E-2</c:v>
                </c:pt>
                <c:pt idx="478">
                  <c:v>5.2810695991434176E-2</c:v>
                </c:pt>
                <c:pt idx="479">
                  <c:v>5.2810695991434176E-2</c:v>
                </c:pt>
                <c:pt idx="480">
                  <c:v>5.2810695991434176E-2</c:v>
                </c:pt>
                <c:pt idx="481">
                  <c:v>5.2810695991434176E-2</c:v>
                </c:pt>
                <c:pt idx="482">
                  <c:v>5.2810695991434176E-2</c:v>
                </c:pt>
                <c:pt idx="483">
                  <c:v>5.2810695991434176E-2</c:v>
                </c:pt>
                <c:pt idx="484">
                  <c:v>5.2810695991434176E-2</c:v>
                </c:pt>
                <c:pt idx="485">
                  <c:v>5.2810695991434176E-2</c:v>
                </c:pt>
                <c:pt idx="486">
                  <c:v>5.2810695991434176E-2</c:v>
                </c:pt>
                <c:pt idx="487">
                  <c:v>5.2810695991434176E-2</c:v>
                </c:pt>
                <c:pt idx="488">
                  <c:v>5.2810695991434176E-2</c:v>
                </c:pt>
                <c:pt idx="489">
                  <c:v>5.2810695991434176E-2</c:v>
                </c:pt>
                <c:pt idx="490">
                  <c:v>5.2810695991434176E-2</c:v>
                </c:pt>
                <c:pt idx="491">
                  <c:v>5.2810695991434176E-2</c:v>
                </c:pt>
                <c:pt idx="492">
                  <c:v>5.2810695991434176E-2</c:v>
                </c:pt>
                <c:pt idx="493">
                  <c:v>5.2810695991434176E-2</c:v>
                </c:pt>
                <c:pt idx="494">
                  <c:v>5.2810695991434176E-2</c:v>
                </c:pt>
                <c:pt idx="495">
                  <c:v>5.2810695991434176E-2</c:v>
                </c:pt>
                <c:pt idx="496">
                  <c:v>5.2810695991434176E-2</c:v>
                </c:pt>
                <c:pt idx="497">
                  <c:v>5.2810695991434176E-2</c:v>
                </c:pt>
                <c:pt idx="498">
                  <c:v>5.2810695991434176E-2</c:v>
                </c:pt>
                <c:pt idx="499">
                  <c:v>5.2810695991434176E-2</c:v>
                </c:pt>
                <c:pt idx="500">
                  <c:v>5.2810695991434176E-2</c:v>
                </c:pt>
                <c:pt idx="501">
                  <c:v>5.2810695991434176E-2</c:v>
                </c:pt>
                <c:pt idx="502">
                  <c:v>5.2810695991434176E-2</c:v>
                </c:pt>
                <c:pt idx="503">
                  <c:v>5.2810695991434176E-2</c:v>
                </c:pt>
                <c:pt idx="504">
                  <c:v>5.2810695991434176E-2</c:v>
                </c:pt>
                <c:pt idx="505">
                  <c:v>5.2810695991434176E-2</c:v>
                </c:pt>
                <c:pt idx="506">
                  <c:v>5.2810695991434176E-2</c:v>
                </c:pt>
                <c:pt idx="507">
                  <c:v>5.2810695991434176E-2</c:v>
                </c:pt>
                <c:pt idx="508">
                  <c:v>5.2810695991434176E-2</c:v>
                </c:pt>
                <c:pt idx="509">
                  <c:v>5.2810695991434176E-2</c:v>
                </c:pt>
                <c:pt idx="510">
                  <c:v>5.2810695991434176E-2</c:v>
                </c:pt>
                <c:pt idx="511">
                  <c:v>5.2810695991434176E-2</c:v>
                </c:pt>
                <c:pt idx="512">
                  <c:v>5.2810695991434176E-2</c:v>
                </c:pt>
                <c:pt idx="513">
                  <c:v>5.2810695991434176E-2</c:v>
                </c:pt>
                <c:pt idx="514">
                  <c:v>5.2810695991434176E-2</c:v>
                </c:pt>
                <c:pt idx="515">
                  <c:v>5.2810695991434176E-2</c:v>
                </c:pt>
                <c:pt idx="516">
                  <c:v>5.2810695991434176E-2</c:v>
                </c:pt>
                <c:pt idx="517">
                  <c:v>5.2810695991434176E-2</c:v>
                </c:pt>
                <c:pt idx="518">
                  <c:v>5.2810695991434176E-2</c:v>
                </c:pt>
                <c:pt idx="519">
                  <c:v>5.2810695991434176E-2</c:v>
                </c:pt>
                <c:pt idx="520">
                  <c:v>5.2810695991434176E-2</c:v>
                </c:pt>
                <c:pt idx="521">
                  <c:v>5.2810695991434176E-2</c:v>
                </c:pt>
                <c:pt idx="522">
                  <c:v>5.2810695991434176E-2</c:v>
                </c:pt>
                <c:pt idx="523">
                  <c:v>5.2810695991434176E-2</c:v>
                </c:pt>
                <c:pt idx="524">
                  <c:v>5.2810695991434176E-2</c:v>
                </c:pt>
                <c:pt idx="525">
                  <c:v>5.2810695991434176E-2</c:v>
                </c:pt>
                <c:pt idx="526">
                  <c:v>5.2810695991434176E-2</c:v>
                </c:pt>
                <c:pt idx="527">
                  <c:v>5.2810695991434176E-2</c:v>
                </c:pt>
                <c:pt idx="528">
                  <c:v>5.2810695991434176E-2</c:v>
                </c:pt>
                <c:pt idx="529">
                  <c:v>5.2810695991434176E-2</c:v>
                </c:pt>
                <c:pt idx="530">
                  <c:v>5.2810695991434176E-2</c:v>
                </c:pt>
                <c:pt idx="531">
                  <c:v>5.2810695991434176E-2</c:v>
                </c:pt>
                <c:pt idx="532">
                  <c:v>5.2810695991434176E-2</c:v>
                </c:pt>
                <c:pt idx="533">
                  <c:v>5.2810695991434176E-2</c:v>
                </c:pt>
                <c:pt idx="534">
                  <c:v>5.2810695991434176E-2</c:v>
                </c:pt>
                <c:pt idx="535">
                  <c:v>5.2810695991434176E-2</c:v>
                </c:pt>
                <c:pt idx="536">
                  <c:v>5.2810695991434176E-2</c:v>
                </c:pt>
                <c:pt idx="537">
                  <c:v>5.2810695991434176E-2</c:v>
                </c:pt>
                <c:pt idx="538">
                  <c:v>5.2810695991434176E-2</c:v>
                </c:pt>
                <c:pt idx="539">
                  <c:v>5.2810695991434176E-2</c:v>
                </c:pt>
                <c:pt idx="540">
                  <c:v>5.2810695991434176E-2</c:v>
                </c:pt>
                <c:pt idx="541">
                  <c:v>5.2810695991434176E-2</c:v>
                </c:pt>
                <c:pt idx="542">
                  <c:v>5.2810695991434176E-2</c:v>
                </c:pt>
                <c:pt idx="543">
                  <c:v>5.2810695991434176E-2</c:v>
                </c:pt>
                <c:pt idx="544">
                  <c:v>5.2810695991434176E-2</c:v>
                </c:pt>
                <c:pt idx="545">
                  <c:v>5.2810695991434176E-2</c:v>
                </c:pt>
                <c:pt idx="546">
                  <c:v>5.2810695991434176E-2</c:v>
                </c:pt>
                <c:pt idx="547">
                  <c:v>5.2810695991434176E-2</c:v>
                </c:pt>
                <c:pt idx="548">
                  <c:v>5.2810695991434176E-2</c:v>
                </c:pt>
                <c:pt idx="549">
                  <c:v>5.2810695991434176E-2</c:v>
                </c:pt>
                <c:pt idx="550">
                  <c:v>5.2810695991434176E-2</c:v>
                </c:pt>
                <c:pt idx="551">
                  <c:v>5.2810695991434176E-2</c:v>
                </c:pt>
                <c:pt idx="552">
                  <c:v>5.2810695991434176E-2</c:v>
                </c:pt>
                <c:pt idx="553">
                  <c:v>5.2810695991434176E-2</c:v>
                </c:pt>
                <c:pt idx="554">
                  <c:v>5.2810695991434176E-2</c:v>
                </c:pt>
                <c:pt idx="555">
                  <c:v>5.2810695991434176E-2</c:v>
                </c:pt>
                <c:pt idx="556">
                  <c:v>5.2810695991434176E-2</c:v>
                </c:pt>
                <c:pt idx="557">
                  <c:v>5.2810695991434176E-2</c:v>
                </c:pt>
                <c:pt idx="558">
                  <c:v>5.2810695991434176E-2</c:v>
                </c:pt>
                <c:pt idx="559">
                  <c:v>5.2810695991434176E-2</c:v>
                </c:pt>
                <c:pt idx="560">
                  <c:v>5.2810695991434176E-2</c:v>
                </c:pt>
                <c:pt idx="561">
                  <c:v>5.2810695991434176E-2</c:v>
                </c:pt>
                <c:pt idx="562">
                  <c:v>5.2810695991434176E-2</c:v>
                </c:pt>
                <c:pt idx="563">
                  <c:v>5.2810695991434176E-2</c:v>
                </c:pt>
                <c:pt idx="564">
                  <c:v>5.2810695991434176E-2</c:v>
                </c:pt>
                <c:pt idx="565">
                  <c:v>5.2810695991434176E-2</c:v>
                </c:pt>
                <c:pt idx="566">
                  <c:v>5.2810695991434176E-2</c:v>
                </c:pt>
                <c:pt idx="567">
                  <c:v>5.2810695991434176E-2</c:v>
                </c:pt>
                <c:pt idx="568">
                  <c:v>5.2810695991434176E-2</c:v>
                </c:pt>
                <c:pt idx="569">
                  <c:v>5.2810695991434176E-2</c:v>
                </c:pt>
                <c:pt idx="570">
                  <c:v>5.2810695991434176E-2</c:v>
                </c:pt>
                <c:pt idx="571">
                  <c:v>5.2810695991434176E-2</c:v>
                </c:pt>
                <c:pt idx="572">
                  <c:v>5.2810695991434176E-2</c:v>
                </c:pt>
                <c:pt idx="573">
                  <c:v>5.2810695991434176E-2</c:v>
                </c:pt>
                <c:pt idx="574">
                  <c:v>5.2810695991434176E-2</c:v>
                </c:pt>
                <c:pt idx="575">
                  <c:v>5.2810695991434176E-2</c:v>
                </c:pt>
                <c:pt idx="576">
                  <c:v>5.2810695991434176E-2</c:v>
                </c:pt>
                <c:pt idx="577">
                  <c:v>5.2810695991434176E-2</c:v>
                </c:pt>
                <c:pt idx="578">
                  <c:v>5.2810695991434176E-2</c:v>
                </c:pt>
                <c:pt idx="579">
                  <c:v>5.2810695991434176E-2</c:v>
                </c:pt>
                <c:pt idx="580">
                  <c:v>5.2810695991434176E-2</c:v>
                </c:pt>
                <c:pt idx="581">
                  <c:v>5.2810695991434176E-2</c:v>
                </c:pt>
                <c:pt idx="582">
                  <c:v>5.2810695991434176E-2</c:v>
                </c:pt>
                <c:pt idx="583">
                  <c:v>5.2810695991434176E-2</c:v>
                </c:pt>
                <c:pt idx="584">
                  <c:v>5.2810695991434176E-2</c:v>
                </c:pt>
                <c:pt idx="585">
                  <c:v>5.2810695991434176E-2</c:v>
                </c:pt>
                <c:pt idx="586">
                  <c:v>5.2810695991434176E-2</c:v>
                </c:pt>
                <c:pt idx="587">
                  <c:v>5.2810695991434176E-2</c:v>
                </c:pt>
                <c:pt idx="588">
                  <c:v>5.2810695991434176E-2</c:v>
                </c:pt>
                <c:pt idx="589">
                  <c:v>5.2810695991434176E-2</c:v>
                </c:pt>
                <c:pt idx="590">
                  <c:v>5.2810695991434176E-2</c:v>
                </c:pt>
                <c:pt idx="591">
                  <c:v>5.2810695991434176E-2</c:v>
                </c:pt>
                <c:pt idx="592">
                  <c:v>5.2810695991434176E-2</c:v>
                </c:pt>
                <c:pt idx="593">
                  <c:v>5.2810695991434176E-2</c:v>
                </c:pt>
                <c:pt idx="594">
                  <c:v>5.2810695991434176E-2</c:v>
                </c:pt>
                <c:pt idx="595">
                  <c:v>5.2810695991434176E-2</c:v>
                </c:pt>
                <c:pt idx="596">
                  <c:v>5.2810695991434176E-2</c:v>
                </c:pt>
                <c:pt idx="597">
                  <c:v>5.2810695991434176E-2</c:v>
                </c:pt>
                <c:pt idx="598">
                  <c:v>5.2810695991434176E-2</c:v>
                </c:pt>
                <c:pt idx="599">
                  <c:v>5.2810695991434176E-2</c:v>
                </c:pt>
                <c:pt idx="600">
                  <c:v>5.2810695991434176E-2</c:v>
                </c:pt>
                <c:pt idx="601">
                  <c:v>5.2810695991434176E-2</c:v>
                </c:pt>
                <c:pt idx="602">
                  <c:v>5.2810695991434176E-2</c:v>
                </c:pt>
                <c:pt idx="603">
                  <c:v>5.2810695991434176E-2</c:v>
                </c:pt>
                <c:pt idx="604">
                  <c:v>5.2810695991434176E-2</c:v>
                </c:pt>
                <c:pt idx="605">
                  <c:v>5.2810695991434176E-2</c:v>
                </c:pt>
                <c:pt idx="606">
                  <c:v>5.2810695991434176E-2</c:v>
                </c:pt>
                <c:pt idx="607">
                  <c:v>5.2810695991434176E-2</c:v>
                </c:pt>
                <c:pt idx="608">
                  <c:v>5.2810695991434176E-2</c:v>
                </c:pt>
                <c:pt idx="609">
                  <c:v>5.2810695991434176E-2</c:v>
                </c:pt>
                <c:pt idx="610">
                  <c:v>5.2810695991434176E-2</c:v>
                </c:pt>
                <c:pt idx="611">
                  <c:v>5.2810695991434176E-2</c:v>
                </c:pt>
                <c:pt idx="612">
                  <c:v>5.2810695991434176E-2</c:v>
                </c:pt>
                <c:pt idx="613">
                  <c:v>5.2810695991434176E-2</c:v>
                </c:pt>
                <c:pt idx="614">
                  <c:v>5.2810695991434176E-2</c:v>
                </c:pt>
                <c:pt idx="615">
                  <c:v>5.2810695991434176E-2</c:v>
                </c:pt>
                <c:pt idx="616">
                  <c:v>5.2810695991434176E-2</c:v>
                </c:pt>
                <c:pt idx="617">
                  <c:v>5.2810695991434176E-2</c:v>
                </c:pt>
                <c:pt idx="618">
                  <c:v>5.2810695991434176E-2</c:v>
                </c:pt>
                <c:pt idx="619">
                  <c:v>5.2810695991434176E-2</c:v>
                </c:pt>
                <c:pt idx="620">
                  <c:v>5.2810695991434176E-2</c:v>
                </c:pt>
                <c:pt idx="621">
                  <c:v>5.2810695991434176E-2</c:v>
                </c:pt>
                <c:pt idx="622">
                  <c:v>5.2810695991434176E-2</c:v>
                </c:pt>
                <c:pt idx="623">
                  <c:v>5.2810695991434176E-2</c:v>
                </c:pt>
                <c:pt idx="624">
                  <c:v>5.2810695991434176E-2</c:v>
                </c:pt>
                <c:pt idx="625">
                  <c:v>5.2810695991434176E-2</c:v>
                </c:pt>
                <c:pt idx="626">
                  <c:v>5.2810695991434176E-2</c:v>
                </c:pt>
                <c:pt idx="627">
                  <c:v>5.2810695991434176E-2</c:v>
                </c:pt>
                <c:pt idx="628">
                  <c:v>5.2810695991434176E-2</c:v>
                </c:pt>
                <c:pt idx="629">
                  <c:v>5.2810695991434176E-2</c:v>
                </c:pt>
                <c:pt idx="630">
                  <c:v>5.2810695991434176E-2</c:v>
                </c:pt>
                <c:pt idx="631">
                  <c:v>5.2810695991434176E-2</c:v>
                </c:pt>
                <c:pt idx="632">
                  <c:v>5.2810695991434176E-2</c:v>
                </c:pt>
                <c:pt idx="633">
                  <c:v>5.2810695991434176E-2</c:v>
                </c:pt>
                <c:pt idx="634">
                  <c:v>5.2810695991434176E-2</c:v>
                </c:pt>
                <c:pt idx="635">
                  <c:v>5.2810695991434176E-2</c:v>
                </c:pt>
                <c:pt idx="636">
                  <c:v>5.2810695991434176E-2</c:v>
                </c:pt>
                <c:pt idx="637">
                  <c:v>5.2810695991434176E-2</c:v>
                </c:pt>
                <c:pt idx="638">
                  <c:v>5.2810695991434176E-2</c:v>
                </c:pt>
                <c:pt idx="639">
                  <c:v>5.2810695991434176E-2</c:v>
                </c:pt>
                <c:pt idx="640">
                  <c:v>5.2810695991434176E-2</c:v>
                </c:pt>
                <c:pt idx="641">
                  <c:v>5.2810695991434176E-2</c:v>
                </c:pt>
                <c:pt idx="642">
                  <c:v>5.2810695991434176E-2</c:v>
                </c:pt>
                <c:pt idx="643">
                  <c:v>5.2810695991434176E-2</c:v>
                </c:pt>
                <c:pt idx="644">
                  <c:v>5.2810695991434176E-2</c:v>
                </c:pt>
                <c:pt idx="645">
                  <c:v>5.2810695991434176E-2</c:v>
                </c:pt>
                <c:pt idx="646">
                  <c:v>5.2810695991434176E-2</c:v>
                </c:pt>
                <c:pt idx="647">
                  <c:v>5.2810695991434176E-2</c:v>
                </c:pt>
                <c:pt idx="648">
                  <c:v>5.2810695991434176E-2</c:v>
                </c:pt>
                <c:pt idx="649">
                  <c:v>5.2810695991434176E-2</c:v>
                </c:pt>
                <c:pt idx="650">
                  <c:v>5.2810695991434176E-2</c:v>
                </c:pt>
                <c:pt idx="651">
                  <c:v>5.2810695991434176E-2</c:v>
                </c:pt>
                <c:pt idx="652">
                  <c:v>5.2810695991434176E-2</c:v>
                </c:pt>
                <c:pt idx="653">
                  <c:v>5.2810695991434176E-2</c:v>
                </c:pt>
                <c:pt idx="654">
                  <c:v>5.2810695991434176E-2</c:v>
                </c:pt>
                <c:pt idx="655">
                  <c:v>5.2810695991434176E-2</c:v>
                </c:pt>
                <c:pt idx="656">
                  <c:v>5.2810695991434176E-2</c:v>
                </c:pt>
                <c:pt idx="657">
                  <c:v>5.2810695991434176E-2</c:v>
                </c:pt>
                <c:pt idx="658">
                  <c:v>5.2810695991434176E-2</c:v>
                </c:pt>
                <c:pt idx="659">
                  <c:v>5.2810695991434176E-2</c:v>
                </c:pt>
                <c:pt idx="660">
                  <c:v>5.2810695991434176E-2</c:v>
                </c:pt>
                <c:pt idx="661">
                  <c:v>5.2810695991434176E-2</c:v>
                </c:pt>
                <c:pt idx="662">
                  <c:v>5.2810695991434176E-2</c:v>
                </c:pt>
                <c:pt idx="663">
                  <c:v>5.2810695991434176E-2</c:v>
                </c:pt>
                <c:pt idx="664">
                  <c:v>5.2810695991434176E-2</c:v>
                </c:pt>
                <c:pt idx="665">
                  <c:v>5.2810695991434176E-2</c:v>
                </c:pt>
                <c:pt idx="666">
                  <c:v>5.2810695991434176E-2</c:v>
                </c:pt>
                <c:pt idx="667">
                  <c:v>5.2810695991434176E-2</c:v>
                </c:pt>
                <c:pt idx="668">
                  <c:v>5.2810695991434176E-2</c:v>
                </c:pt>
                <c:pt idx="669">
                  <c:v>5.2810695991434176E-2</c:v>
                </c:pt>
                <c:pt idx="670">
                  <c:v>5.2810695991434176E-2</c:v>
                </c:pt>
                <c:pt idx="671">
                  <c:v>5.2810695991434176E-2</c:v>
                </c:pt>
                <c:pt idx="672">
                  <c:v>5.2810695991434176E-2</c:v>
                </c:pt>
                <c:pt idx="673">
                  <c:v>5.2810695991434176E-2</c:v>
                </c:pt>
                <c:pt idx="674">
                  <c:v>5.2810695991434176E-2</c:v>
                </c:pt>
                <c:pt idx="675">
                  <c:v>5.2810695991434176E-2</c:v>
                </c:pt>
                <c:pt idx="676">
                  <c:v>5.2810695991434176E-2</c:v>
                </c:pt>
                <c:pt idx="677">
                  <c:v>5.2810695991434176E-2</c:v>
                </c:pt>
                <c:pt idx="678">
                  <c:v>5.2810695991434176E-2</c:v>
                </c:pt>
                <c:pt idx="679">
                  <c:v>5.2810695991434176E-2</c:v>
                </c:pt>
                <c:pt idx="680">
                  <c:v>5.2810695991434176E-2</c:v>
                </c:pt>
                <c:pt idx="681">
                  <c:v>5.2810695991434176E-2</c:v>
                </c:pt>
                <c:pt idx="682">
                  <c:v>5.2810695991434176E-2</c:v>
                </c:pt>
                <c:pt idx="683">
                  <c:v>5.2810695991434176E-2</c:v>
                </c:pt>
                <c:pt idx="684">
                  <c:v>5.2810695991434176E-2</c:v>
                </c:pt>
                <c:pt idx="685">
                  <c:v>5.2810695991434176E-2</c:v>
                </c:pt>
                <c:pt idx="686">
                  <c:v>5.2810695991434176E-2</c:v>
                </c:pt>
                <c:pt idx="687">
                  <c:v>5.2810695991434176E-2</c:v>
                </c:pt>
                <c:pt idx="688">
                  <c:v>5.2810695991434176E-2</c:v>
                </c:pt>
                <c:pt idx="689">
                  <c:v>5.2810695991434176E-2</c:v>
                </c:pt>
                <c:pt idx="690">
                  <c:v>5.2810695991434176E-2</c:v>
                </c:pt>
                <c:pt idx="691">
                  <c:v>5.2810695991434176E-2</c:v>
                </c:pt>
                <c:pt idx="692">
                  <c:v>5.2810695991434176E-2</c:v>
                </c:pt>
                <c:pt idx="693">
                  <c:v>5.2810695991434176E-2</c:v>
                </c:pt>
                <c:pt idx="694">
                  <c:v>5.2810695991434176E-2</c:v>
                </c:pt>
                <c:pt idx="695">
                  <c:v>5.2810695991434176E-2</c:v>
                </c:pt>
                <c:pt idx="696">
                  <c:v>5.2810695991434176E-2</c:v>
                </c:pt>
                <c:pt idx="697">
                  <c:v>5.2810695991434176E-2</c:v>
                </c:pt>
                <c:pt idx="698">
                  <c:v>5.2810695991434176E-2</c:v>
                </c:pt>
                <c:pt idx="699">
                  <c:v>5.2810695991434176E-2</c:v>
                </c:pt>
                <c:pt idx="700">
                  <c:v>5.2810695991434176E-2</c:v>
                </c:pt>
                <c:pt idx="701">
                  <c:v>5.2810695991434176E-2</c:v>
                </c:pt>
                <c:pt idx="702">
                  <c:v>5.2810695991434176E-2</c:v>
                </c:pt>
                <c:pt idx="703">
                  <c:v>5.2810695991434176E-2</c:v>
                </c:pt>
                <c:pt idx="704">
                  <c:v>5.2810695991434176E-2</c:v>
                </c:pt>
                <c:pt idx="705">
                  <c:v>5.2810695991434176E-2</c:v>
                </c:pt>
                <c:pt idx="706">
                  <c:v>5.2810695991434176E-2</c:v>
                </c:pt>
                <c:pt idx="707">
                  <c:v>5.2810695991434176E-2</c:v>
                </c:pt>
                <c:pt idx="708">
                  <c:v>5.2810695991434176E-2</c:v>
                </c:pt>
                <c:pt idx="709">
                  <c:v>5.2810695991434176E-2</c:v>
                </c:pt>
                <c:pt idx="710">
                  <c:v>5.2810695991434176E-2</c:v>
                </c:pt>
                <c:pt idx="711">
                  <c:v>5.2810695991434176E-2</c:v>
                </c:pt>
                <c:pt idx="712">
                  <c:v>5.2810695991434176E-2</c:v>
                </c:pt>
                <c:pt idx="713">
                  <c:v>5.2810695991434176E-2</c:v>
                </c:pt>
                <c:pt idx="714">
                  <c:v>5.2810695991434176E-2</c:v>
                </c:pt>
                <c:pt idx="715">
                  <c:v>5.2810695991434176E-2</c:v>
                </c:pt>
                <c:pt idx="716">
                  <c:v>5.2810695991434176E-2</c:v>
                </c:pt>
                <c:pt idx="717">
                  <c:v>5.2810695991434176E-2</c:v>
                </c:pt>
                <c:pt idx="718">
                  <c:v>5.2810695991434176E-2</c:v>
                </c:pt>
                <c:pt idx="719">
                  <c:v>5.2810695991434176E-2</c:v>
                </c:pt>
                <c:pt idx="720">
                  <c:v>5.2810695991434176E-2</c:v>
                </c:pt>
                <c:pt idx="721">
                  <c:v>5.2810695991434176E-2</c:v>
                </c:pt>
                <c:pt idx="722">
                  <c:v>5.2810695991434176E-2</c:v>
                </c:pt>
                <c:pt idx="723">
                  <c:v>5.2810695991434176E-2</c:v>
                </c:pt>
                <c:pt idx="724">
                  <c:v>5.2810695991434176E-2</c:v>
                </c:pt>
                <c:pt idx="725">
                  <c:v>5.2810695991434176E-2</c:v>
                </c:pt>
                <c:pt idx="726">
                  <c:v>5.2810695991434176E-2</c:v>
                </c:pt>
                <c:pt idx="727">
                  <c:v>5.2810695991434176E-2</c:v>
                </c:pt>
                <c:pt idx="728">
                  <c:v>5.2810695991434176E-2</c:v>
                </c:pt>
                <c:pt idx="729">
                  <c:v>5.2810695991434176E-2</c:v>
                </c:pt>
                <c:pt idx="730">
                  <c:v>5.2810695991434176E-2</c:v>
                </c:pt>
                <c:pt idx="731">
                  <c:v>5.2810695991434176E-2</c:v>
                </c:pt>
                <c:pt idx="732">
                  <c:v>5.2810695991434176E-2</c:v>
                </c:pt>
                <c:pt idx="733">
                  <c:v>5.2810695991434176E-2</c:v>
                </c:pt>
                <c:pt idx="734">
                  <c:v>5.2810695991434176E-2</c:v>
                </c:pt>
                <c:pt idx="735">
                  <c:v>5.2810695991434176E-2</c:v>
                </c:pt>
                <c:pt idx="736">
                  <c:v>5.2810695991434176E-2</c:v>
                </c:pt>
                <c:pt idx="737">
                  <c:v>5.2810695991434176E-2</c:v>
                </c:pt>
                <c:pt idx="738">
                  <c:v>5.2810695991434176E-2</c:v>
                </c:pt>
                <c:pt idx="739">
                  <c:v>5.2810695991434176E-2</c:v>
                </c:pt>
                <c:pt idx="740">
                  <c:v>5.2810695991434176E-2</c:v>
                </c:pt>
                <c:pt idx="741">
                  <c:v>5.2810695991434176E-2</c:v>
                </c:pt>
                <c:pt idx="742">
                  <c:v>5.2810695991434176E-2</c:v>
                </c:pt>
                <c:pt idx="743">
                  <c:v>5.2810695991434176E-2</c:v>
                </c:pt>
                <c:pt idx="744">
                  <c:v>5.2810695991434176E-2</c:v>
                </c:pt>
                <c:pt idx="745">
                  <c:v>5.2810695991434176E-2</c:v>
                </c:pt>
                <c:pt idx="746">
                  <c:v>5.2810695991434176E-2</c:v>
                </c:pt>
                <c:pt idx="747">
                  <c:v>5.2810695991434176E-2</c:v>
                </c:pt>
                <c:pt idx="748">
                  <c:v>5.2810695991434176E-2</c:v>
                </c:pt>
                <c:pt idx="749">
                  <c:v>5.2810695991434176E-2</c:v>
                </c:pt>
                <c:pt idx="750">
                  <c:v>5.2810695991434176E-2</c:v>
                </c:pt>
                <c:pt idx="751">
                  <c:v>5.2810695991434176E-2</c:v>
                </c:pt>
                <c:pt idx="752">
                  <c:v>5.2810695991434176E-2</c:v>
                </c:pt>
                <c:pt idx="753">
                  <c:v>5.2810695991434176E-2</c:v>
                </c:pt>
                <c:pt idx="754">
                  <c:v>5.2810695991434176E-2</c:v>
                </c:pt>
                <c:pt idx="755">
                  <c:v>5.2810695991434176E-2</c:v>
                </c:pt>
                <c:pt idx="756">
                  <c:v>5.2810695991434176E-2</c:v>
                </c:pt>
                <c:pt idx="757">
                  <c:v>5.2810695991434176E-2</c:v>
                </c:pt>
                <c:pt idx="758">
                  <c:v>5.2810695991434176E-2</c:v>
                </c:pt>
                <c:pt idx="759">
                  <c:v>5.2810695991434176E-2</c:v>
                </c:pt>
                <c:pt idx="760">
                  <c:v>5.2810695991434176E-2</c:v>
                </c:pt>
                <c:pt idx="761">
                  <c:v>5.2810695991434176E-2</c:v>
                </c:pt>
                <c:pt idx="762">
                  <c:v>5.2810695991434176E-2</c:v>
                </c:pt>
                <c:pt idx="763">
                  <c:v>5.2810695991434176E-2</c:v>
                </c:pt>
                <c:pt idx="764">
                  <c:v>5.2810695991434176E-2</c:v>
                </c:pt>
                <c:pt idx="765">
                  <c:v>5.2810695991434176E-2</c:v>
                </c:pt>
                <c:pt idx="766">
                  <c:v>5.2810695991434176E-2</c:v>
                </c:pt>
                <c:pt idx="767">
                  <c:v>5.2810695991434176E-2</c:v>
                </c:pt>
                <c:pt idx="768">
                  <c:v>5.2810695991434176E-2</c:v>
                </c:pt>
                <c:pt idx="769">
                  <c:v>5.2810695991434176E-2</c:v>
                </c:pt>
                <c:pt idx="770">
                  <c:v>5.2810695991434176E-2</c:v>
                </c:pt>
                <c:pt idx="771">
                  <c:v>5.2810695991434176E-2</c:v>
                </c:pt>
                <c:pt idx="772">
                  <c:v>5.2810695991434176E-2</c:v>
                </c:pt>
                <c:pt idx="773">
                  <c:v>5.2810695991434176E-2</c:v>
                </c:pt>
                <c:pt idx="774">
                  <c:v>5.2810695991434176E-2</c:v>
                </c:pt>
                <c:pt idx="775">
                  <c:v>5.2810695991434176E-2</c:v>
                </c:pt>
                <c:pt idx="776">
                  <c:v>5.2810695991434176E-2</c:v>
                </c:pt>
                <c:pt idx="777">
                  <c:v>5.2810695991434176E-2</c:v>
                </c:pt>
                <c:pt idx="778">
                  <c:v>5.2810695991434176E-2</c:v>
                </c:pt>
                <c:pt idx="779">
                  <c:v>5.2810695991434176E-2</c:v>
                </c:pt>
                <c:pt idx="780">
                  <c:v>5.2810695991434176E-2</c:v>
                </c:pt>
                <c:pt idx="781">
                  <c:v>5.2810695991434176E-2</c:v>
                </c:pt>
                <c:pt idx="782">
                  <c:v>5.2810695991434176E-2</c:v>
                </c:pt>
                <c:pt idx="783">
                  <c:v>5.2810695991434176E-2</c:v>
                </c:pt>
                <c:pt idx="784">
                  <c:v>5.2810695991434176E-2</c:v>
                </c:pt>
                <c:pt idx="785">
                  <c:v>5.2810695991434176E-2</c:v>
                </c:pt>
                <c:pt idx="786">
                  <c:v>5.2810695991434176E-2</c:v>
                </c:pt>
                <c:pt idx="787">
                  <c:v>5.2810695991434176E-2</c:v>
                </c:pt>
                <c:pt idx="788">
                  <c:v>5.2810695991434176E-2</c:v>
                </c:pt>
                <c:pt idx="789">
                  <c:v>5.2810695991434176E-2</c:v>
                </c:pt>
                <c:pt idx="790">
                  <c:v>5.2810695991434176E-2</c:v>
                </c:pt>
                <c:pt idx="791">
                  <c:v>5.2810695991434176E-2</c:v>
                </c:pt>
                <c:pt idx="792">
                  <c:v>5.2810695991434176E-2</c:v>
                </c:pt>
                <c:pt idx="793">
                  <c:v>5.2810695991434176E-2</c:v>
                </c:pt>
                <c:pt idx="794">
                  <c:v>5.2810695991434176E-2</c:v>
                </c:pt>
                <c:pt idx="795">
                  <c:v>5.2810695991434176E-2</c:v>
                </c:pt>
                <c:pt idx="796">
                  <c:v>5.2810695991434176E-2</c:v>
                </c:pt>
                <c:pt idx="797">
                  <c:v>5.2810695991434176E-2</c:v>
                </c:pt>
                <c:pt idx="798">
                  <c:v>5.2810695991434176E-2</c:v>
                </c:pt>
                <c:pt idx="799">
                  <c:v>5.2810695991434176E-2</c:v>
                </c:pt>
                <c:pt idx="800">
                  <c:v>5.2810695991434176E-2</c:v>
                </c:pt>
                <c:pt idx="801">
                  <c:v>5.2810695991434176E-2</c:v>
                </c:pt>
                <c:pt idx="802">
                  <c:v>5.2810695991434176E-2</c:v>
                </c:pt>
                <c:pt idx="803">
                  <c:v>5.2810695991434176E-2</c:v>
                </c:pt>
                <c:pt idx="804">
                  <c:v>5.2810695991434176E-2</c:v>
                </c:pt>
                <c:pt idx="805">
                  <c:v>5.2810695991434176E-2</c:v>
                </c:pt>
                <c:pt idx="806">
                  <c:v>5.2810695991434176E-2</c:v>
                </c:pt>
                <c:pt idx="807">
                  <c:v>5.2810695991434176E-2</c:v>
                </c:pt>
                <c:pt idx="808">
                  <c:v>5.2810695991434176E-2</c:v>
                </c:pt>
                <c:pt idx="809">
                  <c:v>5.2810695991434176E-2</c:v>
                </c:pt>
                <c:pt idx="810">
                  <c:v>5.2810695991434176E-2</c:v>
                </c:pt>
                <c:pt idx="811">
                  <c:v>5.2810695991434176E-2</c:v>
                </c:pt>
                <c:pt idx="812">
                  <c:v>5.2810695991434176E-2</c:v>
                </c:pt>
                <c:pt idx="813">
                  <c:v>5.2810695991434176E-2</c:v>
                </c:pt>
                <c:pt idx="814">
                  <c:v>5.2810695991434176E-2</c:v>
                </c:pt>
                <c:pt idx="815">
                  <c:v>5.2810695991434176E-2</c:v>
                </c:pt>
                <c:pt idx="816">
                  <c:v>5.2810695991434176E-2</c:v>
                </c:pt>
                <c:pt idx="817">
                  <c:v>5.2810695991434176E-2</c:v>
                </c:pt>
                <c:pt idx="818">
                  <c:v>5.2810695991434176E-2</c:v>
                </c:pt>
                <c:pt idx="819">
                  <c:v>5.2810695991434176E-2</c:v>
                </c:pt>
                <c:pt idx="820">
                  <c:v>5.2810695991434176E-2</c:v>
                </c:pt>
                <c:pt idx="821">
                  <c:v>5.2810695991434176E-2</c:v>
                </c:pt>
                <c:pt idx="822">
                  <c:v>5.2810695991434176E-2</c:v>
                </c:pt>
                <c:pt idx="823">
                  <c:v>5.2810695991434176E-2</c:v>
                </c:pt>
                <c:pt idx="824">
                  <c:v>5.2810695991434176E-2</c:v>
                </c:pt>
                <c:pt idx="825">
                  <c:v>5.2810695991434176E-2</c:v>
                </c:pt>
                <c:pt idx="826">
                  <c:v>5.2810695991434176E-2</c:v>
                </c:pt>
                <c:pt idx="827">
                  <c:v>5.2810695991434176E-2</c:v>
                </c:pt>
                <c:pt idx="828">
                  <c:v>5.2810695991434176E-2</c:v>
                </c:pt>
                <c:pt idx="829">
                  <c:v>5.2810695991434176E-2</c:v>
                </c:pt>
                <c:pt idx="830">
                  <c:v>5.2810695991434176E-2</c:v>
                </c:pt>
                <c:pt idx="831">
                  <c:v>5.2810695991434176E-2</c:v>
                </c:pt>
                <c:pt idx="832">
                  <c:v>5.2810695991434176E-2</c:v>
                </c:pt>
                <c:pt idx="833">
                  <c:v>5.2810695991434176E-2</c:v>
                </c:pt>
                <c:pt idx="834">
                  <c:v>5.2810695991434176E-2</c:v>
                </c:pt>
                <c:pt idx="835">
                  <c:v>5.2810695991434176E-2</c:v>
                </c:pt>
                <c:pt idx="836">
                  <c:v>5.2810695991434176E-2</c:v>
                </c:pt>
                <c:pt idx="837">
                  <c:v>5.2810695991434176E-2</c:v>
                </c:pt>
                <c:pt idx="838">
                  <c:v>5.2810695991434176E-2</c:v>
                </c:pt>
                <c:pt idx="839">
                  <c:v>5.2810695991434176E-2</c:v>
                </c:pt>
                <c:pt idx="840">
                  <c:v>5.2810695991434176E-2</c:v>
                </c:pt>
                <c:pt idx="841">
                  <c:v>5.2810695991434176E-2</c:v>
                </c:pt>
                <c:pt idx="842">
                  <c:v>5.2810695991434176E-2</c:v>
                </c:pt>
                <c:pt idx="843">
                  <c:v>5.2810695991434176E-2</c:v>
                </c:pt>
                <c:pt idx="844">
                  <c:v>5.2810695991434176E-2</c:v>
                </c:pt>
                <c:pt idx="845">
                  <c:v>5.2810695991434176E-2</c:v>
                </c:pt>
                <c:pt idx="846">
                  <c:v>5.2810695991434176E-2</c:v>
                </c:pt>
                <c:pt idx="847">
                  <c:v>5.2810695991434176E-2</c:v>
                </c:pt>
                <c:pt idx="848">
                  <c:v>5.2810695991434176E-2</c:v>
                </c:pt>
                <c:pt idx="849">
                  <c:v>5.2810695991434176E-2</c:v>
                </c:pt>
                <c:pt idx="850">
                  <c:v>5.2810695991434176E-2</c:v>
                </c:pt>
                <c:pt idx="851">
                  <c:v>5.2810695991434176E-2</c:v>
                </c:pt>
                <c:pt idx="852">
                  <c:v>5.2810695991434176E-2</c:v>
                </c:pt>
                <c:pt idx="853">
                  <c:v>5.2810695991434176E-2</c:v>
                </c:pt>
                <c:pt idx="854">
                  <c:v>5.2810695991434176E-2</c:v>
                </c:pt>
                <c:pt idx="855">
                  <c:v>5.2810695991434176E-2</c:v>
                </c:pt>
                <c:pt idx="856">
                  <c:v>5.2810695991434176E-2</c:v>
                </c:pt>
                <c:pt idx="857">
                  <c:v>5.2810695991434176E-2</c:v>
                </c:pt>
                <c:pt idx="858">
                  <c:v>5.2810695991434176E-2</c:v>
                </c:pt>
                <c:pt idx="859">
                  <c:v>5.2810695991434176E-2</c:v>
                </c:pt>
                <c:pt idx="860">
                  <c:v>5.2810695991434176E-2</c:v>
                </c:pt>
                <c:pt idx="861">
                  <c:v>5.2810695991434176E-2</c:v>
                </c:pt>
                <c:pt idx="862">
                  <c:v>5.2810695991434176E-2</c:v>
                </c:pt>
                <c:pt idx="863">
                  <c:v>5.2810695991434176E-2</c:v>
                </c:pt>
                <c:pt idx="864">
                  <c:v>5.2810695991434176E-2</c:v>
                </c:pt>
                <c:pt idx="865">
                  <c:v>5.2810695991434176E-2</c:v>
                </c:pt>
                <c:pt idx="866">
                  <c:v>5.2810695991434176E-2</c:v>
                </c:pt>
                <c:pt idx="867">
                  <c:v>5.2810695991434176E-2</c:v>
                </c:pt>
                <c:pt idx="868">
                  <c:v>5.2810695991434176E-2</c:v>
                </c:pt>
                <c:pt idx="869">
                  <c:v>5.2810695991434176E-2</c:v>
                </c:pt>
                <c:pt idx="870">
                  <c:v>5.2810695991434176E-2</c:v>
                </c:pt>
                <c:pt idx="871">
                  <c:v>5.2810695991434176E-2</c:v>
                </c:pt>
                <c:pt idx="872">
                  <c:v>5.2810695991434176E-2</c:v>
                </c:pt>
                <c:pt idx="873">
                  <c:v>5.2810695991434176E-2</c:v>
                </c:pt>
                <c:pt idx="874">
                  <c:v>5.2810695991434176E-2</c:v>
                </c:pt>
                <c:pt idx="875">
                  <c:v>5.2810695991434176E-2</c:v>
                </c:pt>
                <c:pt idx="876">
                  <c:v>5.2810695991434176E-2</c:v>
                </c:pt>
                <c:pt idx="877">
                  <c:v>5.2810695991434176E-2</c:v>
                </c:pt>
                <c:pt idx="878">
                  <c:v>5.2810695991434176E-2</c:v>
                </c:pt>
                <c:pt idx="879">
                  <c:v>5.2810695991434176E-2</c:v>
                </c:pt>
                <c:pt idx="880">
                  <c:v>5.2810695991434176E-2</c:v>
                </c:pt>
                <c:pt idx="881">
                  <c:v>5.2810695991434176E-2</c:v>
                </c:pt>
                <c:pt idx="882">
                  <c:v>5.2810695991434176E-2</c:v>
                </c:pt>
                <c:pt idx="883">
                  <c:v>5.2810695991434176E-2</c:v>
                </c:pt>
                <c:pt idx="884">
                  <c:v>5.2810695991434176E-2</c:v>
                </c:pt>
                <c:pt idx="885">
                  <c:v>5.2810695991434176E-2</c:v>
                </c:pt>
                <c:pt idx="886">
                  <c:v>5.2810695991434176E-2</c:v>
                </c:pt>
                <c:pt idx="887">
                  <c:v>5.2810695991434176E-2</c:v>
                </c:pt>
                <c:pt idx="888">
                  <c:v>5.2810695991434176E-2</c:v>
                </c:pt>
                <c:pt idx="889">
                  <c:v>5.2810695991434176E-2</c:v>
                </c:pt>
                <c:pt idx="890">
                  <c:v>5.2810695991434176E-2</c:v>
                </c:pt>
                <c:pt idx="891">
                  <c:v>5.2810695991434176E-2</c:v>
                </c:pt>
                <c:pt idx="892">
                  <c:v>5.2810695991434176E-2</c:v>
                </c:pt>
                <c:pt idx="893">
                  <c:v>5.2810695991434176E-2</c:v>
                </c:pt>
                <c:pt idx="894">
                  <c:v>5.2810695991434176E-2</c:v>
                </c:pt>
                <c:pt idx="895">
                  <c:v>5.2810695991434176E-2</c:v>
                </c:pt>
                <c:pt idx="896">
                  <c:v>5.2810695991434176E-2</c:v>
                </c:pt>
                <c:pt idx="897">
                  <c:v>5.2810695991434176E-2</c:v>
                </c:pt>
                <c:pt idx="898">
                  <c:v>5.2810695991434176E-2</c:v>
                </c:pt>
                <c:pt idx="899">
                  <c:v>5.2810695991434176E-2</c:v>
                </c:pt>
                <c:pt idx="900">
                  <c:v>5.2810695991434176E-2</c:v>
                </c:pt>
                <c:pt idx="901">
                  <c:v>5.2810695991434176E-2</c:v>
                </c:pt>
                <c:pt idx="902">
                  <c:v>5.2810695991434176E-2</c:v>
                </c:pt>
                <c:pt idx="903">
                  <c:v>5.2810695991434176E-2</c:v>
                </c:pt>
                <c:pt idx="904">
                  <c:v>5.2810695991434176E-2</c:v>
                </c:pt>
                <c:pt idx="905">
                  <c:v>5.2810695991434176E-2</c:v>
                </c:pt>
                <c:pt idx="906">
                  <c:v>5.2810695991434176E-2</c:v>
                </c:pt>
                <c:pt idx="907">
                  <c:v>5.2810695991434176E-2</c:v>
                </c:pt>
                <c:pt idx="908">
                  <c:v>5.2810695991434176E-2</c:v>
                </c:pt>
                <c:pt idx="909">
                  <c:v>5.2810695991434176E-2</c:v>
                </c:pt>
                <c:pt idx="910">
                  <c:v>5.2810695991434176E-2</c:v>
                </c:pt>
                <c:pt idx="911">
                  <c:v>5.2810695991434176E-2</c:v>
                </c:pt>
                <c:pt idx="912">
                  <c:v>5.2810695991434176E-2</c:v>
                </c:pt>
                <c:pt idx="913">
                  <c:v>5.2810695991434176E-2</c:v>
                </c:pt>
                <c:pt idx="914">
                  <c:v>5.2810695991434176E-2</c:v>
                </c:pt>
                <c:pt idx="915">
                  <c:v>5.2810695991434176E-2</c:v>
                </c:pt>
                <c:pt idx="916">
                  <c:v>5.2810695991434176E-2</c:v>
                </c:pt>
                <c:pt idx="917">
                  <c:v>5.2810695991434176E-2</c:v>
                </c:pt>
                <c:pt idx="918">
                  <c:v>5.2810695991434176E-2</c:v>
                </c:pt>
                <c:pt idx="919">
                  <c:v>5.2810695991434176E-2</c:v>
                </c:pt>
                <c:pt idx="920">
                  <c:v>5.2810695991434176E-2</c:v>
                </c:pt>
                <c:pt idx="921">
                  <c:v>5.2810695991434176E-2</c:v>
                </c:pt>
                <c:pt idx="922">
                  <c:v>5.2810695991434176E-2</c:v>
                </c:pt>
                <c:pt idx="923">
                  <c:v>5.2810695991434176E-2</c:v>
                </c:pt>
                <c:pt idx="924">
                  <c:v>5.2810695991434176E-2</c:v>
                </c:pt>
                <c:pt idx="925">
                  <c:v>5.2810695991434176E-2</c:v>
                </c:pt>
                <c:pt idx="926">
                  <c:v>5.2810695991434176E-2</c:v>
                </c:pt>
                <c:pt idx="927">
                  <c:v>5.2810695991434176E-2</c:v>
                </c:pt>
                <c:pt idx="928">
                  <c:v>5.2810695991434176E-2</c:v>
                </c:pt>
                <c:pt idx="929">
                  <c:v>5.2810695991434176E-2</c:v>
                </c:pt>
                <c:pt idx="930">
                  <c:v>5.2810695991434176E-2</c:v>
                </c:pt>
                <c:pt idx="931">
                  <c:v>5.2810695991434176E-2</c:v>
                </c:pt>
                <c:pt idx="932">
                  <c:v>5.2810695991434176E-2</c:v>
                </c:pt>
                <c:pt idx="933">
                  <c:v>5.2810695991434176E-2</c:v>
                </c:pt>
                <c:pt idx="934">
                  <c:v>5.2810695991434176E-2</c:v>
                </c:pt>
                <c:pt idx="935">
                  <c:v>5.2810695991434176E-2</c:v>
                </c:pt>
                <c:pt idx="936">
                  <c:v>5.2810695991434176E-2</c:v>
                </c:pt>
                <c:pt idx="937">
                  <c:v>5.2810695991434176E-2</c:v>
                </c:pt>
                <c:pt idx="938">
                  <c:v>5.2810695991434176E-2</c:v>
                </c:pt>
                <c:pt idx="939">
                  <c:v>5.2810695991434176E-2</c:v>
                </c:pt>
                <c:pt idx="940">
                  <c:v>5.2810695991434176E-2</c:v>
                </c:pt>
                <c:pt idx="941">
                  <c:v>5.2810695991434176E-2</c:v>
                </c:pt>
                <c:pt idx="942">
                  <c:v>5.2810695991434176E-2</c:v>
                </c:pt>
                <c:pt idx="943">
                  <c:v>5.2810695991434176E-2</c:v>
                </c:pt>
                <c:pt idx="944">
                  <c:v>5.2810695991434176E-2</c:v>
                </c:pt>
                <c:pt idx="945">
                  <c:v>5.2810695991434176E-2</c:v>
                </c:pt>
                <c:pt idx="946">
                  <c:v>5.2810695991434176E-2</c:v>
                </c:pt>
                <c:pt idx="947">
                  <c:v>5.2810695991434176E-2</c:v>
                </c:pt>
                <c:pt idx="948">
                  <c:v>5.2810695991434176E-2</c:v>
                </c:pt>
                <c:pt idx="949">
                  <c:v>5.2810695991434176E-2</c:v>
                </c:pt>
                <c:pt idx="950">
                  <c:v>5.2810695991434176E-2</c:v>
                </c:pt>
                <c:pt idx="951">
                  <c:v>5.2810695991434176E-2</c:v>
                </c:pt>
                <c:pt idx="952">
                  <c:v>5.2810695991434176E-2</c:v>
                </c:pt>
                <c:pt idx="953">
                  <c:v>5.2810695991434176E-2</c:v>
                </c:pt>
                <c:pt idx="954">
                  <c:v>5.2810695991434176E-2</c:v>
                </c:pt>
                <c:pt idx="955">
                  <c:v>5.2810695991434176E-2</c:v>
                </c:pt>
                <c:pt idx="956">
                  <c:v>5.2810695991434176E-2</c:v>
                </c:pt>
                <c:pt idx="957">
                  <c:v>5.2810695991434176E-2</c:v>
                </c:pt>
                <c:pt idx="958">
                  <c:v>5.2810695991434176E-2</c:v>
                </c:pt>
                <c:pt idx="959">
                  <c:v>5.2810695991434176E-2</c:v>
                </c:pt>
                <c:pt idx="960">
                  <c:v>5.2810695991434176E-2</c:v>
                </c:pt>
                <c:pt idx="961">
                  <c:v>5.2810695991434176E-2</c:v>
                </c:pt>
                <c:pt idx="962">
                  <c:v>5.2810695991434176E-2</c:v>
                </c:pt>
                <c:pt idx="963">
                  <c:v>5.2810695991434176E-2</c:v>
                </c:pt>
                <c:pt idx="964">
                  <c:v>5.2810695991434176E-2</c:v>
                </c:pt>
                <c:pt idx="965">
                  <c:v>5.2810695991434176E-2</c:v>
                </c:pt>
                <c:pt idx="966">
                  <c:v>5.2810695991434176E-2</c:v>
                </c:pt>
                <c:pt idx="967">
                  <c:v>5.2810695991434176E-2</c:v>
                </c:pt>
                <c:pt idx="968">
                  <c:v>5.2810695991434176E-2</c:v>
                </c:pt>
                <c:pt idx="969">
                  <c:v>5.2810695991434176E-2</c:v>
                </c:pt>
                <c:pt idx="970">
                  <c:v>5.2810695991434176E-2</c:v>
                </c:pt>
                <c:pt idx="971">
                  <c:v>5.2810695991434176E-2</c:v>
                </c:pt>
                <c:pt idx="972">
                  <c:v>5.2810695991434176E-2</c:v>
                </c:pt>
                <c:pt idx="973">
                  <c:v>5.2810695991434176E-2</c:v>
                </c:pt>
                <c:pt idx="974">
                  <c:v>5.2810695991434176E-2</c:v>
                </c:pt>
                <c:pt idx="975">
                  <c:v>5.2810695991434176E-2</c:v>
                </c:pt>
                <c:pt idx="976">
                  <c:v>5.2810695991434176E-2</c:v>
                </c:pt>
                <c:pt idx="977">
                  <c:v>5.2810695991434176E-2</c:v>
                </c:pt>
                <c:pt idx="978">
                  <c:v>5.2810695991434176E-2</c:v>
                </c:pt>
                <c:pt idx="979">
                  <c:v>5.2810695991434176E-2</c:v>
                </c:pt>
                <c:pt idx="980">
                  <c:v>5.2810695991434176E-2</c:v>
                </c:pt>
                <c:pt idx="981">
                  <c:v>5.2810695991434176E-2</c:v>
                </c:pt>
                <c:pt idx="982">
                  <c:v>5.2810695991434176E-2</c:v>
                </c:pt>
                <c:pt idx="983">
                  <c:v>5.2810695991434176E-2</c:v>
                </c:pt>
                <c:pt idx="984">
                  <c:v>5.2810695991434176E-2</c:v>
                </c:pt>
                <c:pt idx="985">
                  <c:v>5.2810695991434176E-2</c:v>
                </c:pt>
                <c:pt idx="986">
                  <c:v>5.2810695991434176E-2</c:v>
                </c:pt>
                <c:pt idx="987">
                  <c:v>5.2810695991434176E-2</c:v>
                </c:pt>
                <c:pt idx="988">
                  <c:v>5.2810695991434176E-2</c:v>
                </c:pt>
                <c:pt idx="989">
                  <c:v>5.2810695991434176E-2</c:v>
                </c:pt>
                <c:pt idx="990">
                  <c:v>5.2810695991434176E-2</c:v>
                </c:pt>
                <c:pt idx="991">
                  <c:v>5.2810695991434176E-2</c:v>
                </c:pt>
                <c:pt idx="992">
                  <c:v>5.2810695991434176E-2</c:v>
                </c:pt>
                <c:pt idx="993">
                  <c:v>5.2810695991434176E-2</c:v>
                </c:pt>
                <c:pt idx="994">
                  <c:v>5.2810695991434176E-2</c:v>
                </c:pt>
                <c:pt idx="995">
                  <c:v>5.2810695991434176E-2</c:v>
                </c:pt>
                <c:pt idx="996">
                  <c:v>5.2810695991434176E-2</c:v>
                </c:pt>
                <c:pt idx="997">
                  <c:v>5.2810695991434176E-2</c:v>
                </c:pt>
                <c:pt idx="998">
                  <c:v>5.2810695991434176E-2</c:v>
                </c:pt>
                <c:pt idx="999">
                  <c:v>5.2810695991434176E-2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E8-4DF9-96AB-4D0FE4F4A95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0.30328139701133239</c:v>
                </c:pt>
                <c:pt idx="1">
                  <c:v>0.30328139701133239</c:v>
                </c:pt>
                <c:pt idx="2">
                  <c:v>0.30328139701133239</c:v>
                </c:pt>
                <c:pt idx="3">
                  <c:v>0.30328139701133239</c:v>
                </c:pt>
                <c:pt idx="4">
                  <c:v>0.30328139701133239</c:v>
                </c:pt>
                <c:pt idx="5">
                  <c:v>0.30328139701133239</c:v>
                </c:pt>
                <c:pt idx="6">
                  <c:v>0.30328139701133239</c:v>
                </c:pt>
                <c:pt idx="7">
                  <c:v>0.30328139701133239</c:v>
                </c:pt>
                <c:pt idx="8">
                  <c:v>0.30328139701133239</c:v>
                </c:pt>
                <c:pt idx="9">
                  <c:v>0.30328139701133239</c:v>
                </c:pt>
                <c:pt idx="10">
                  <c:v>0.30328139701133239</c:v>
                </c:pt>
                <c:pt idx="11">
                  <c:v>0.30328139701133239</c:v>
                </c:pt>
                <c:pt idx="12">
                  <c:v>0.30328139701133239</c:v>
                </c:pt>
                <c:pt idx="13">
                  <c:v>6.4047744949229823E-2</c:v>
                </c:pt>
                <c:pt idx="14">
                  <c:v>6.4047744949229823E-2</c:v>
                </c:pt>
                <c:pt idx="15">
                  <c:v>6.4047744949229823E-2</c:v>
                </c:pt>
                <c:pt idx="16">
                  <c:v>6.4047744949229823E-2</c:v>
                </c:pt>
                <c:pt idx="17">
                  <c:v>6.4047744949229823E-2</c:v>
                </c:pt>
                <c:pt idx="18">
                  <c:v>6.4047744949229823E-2</c:v>
                </c:pt>
                <c:pt idx="19">
                  <c:v>6.4047744949229823E-2</c:v>
                </c:pt>
                <c:pt idx="20">
                  <c:v>6.4047744949229823E-2</c:v>
                </c:pt>
                <c:pt idx="21">
                  <c:v>6.4047744949229823E-2</c:v>
                </c:pt>
                <c:pt idx="22">
                  <c:v>6.4047744949229823E-2</c:v>
                </c:pt>
                <c:pt idx="23">
                  <c:v>6.4047744949229823E-2</c:v>
                </c:pt>
                <c:pt idx="24">
                  <c:v>6.4047744949229823E-2</c:v>
                </c:pt>
                <c:pt idx="25">
                  <c:v>6.4047744949229823E-2</c:v>
                </c:pt>
                <c:pt idx="26">
                  <c:v>6.4047744949229823E-2</c:v>
                </c:pt>
                <c:pt idx="27">
                  <c:v>6.4047744949229823E-2</c:v>
                </c:pt>
                <c:pt idx="28">
                  <c:v>6.4047744949229823E-2</c:v>
                </c:pt>
                <c:pt idx="29">
                  <c:v>6.4047744949229823E-2</c:v>
                </c:pt>
                <c:pt idx="30">
                  <c:v>6.4047744949229823E-2</c:v>
                </c:pt>
                <c:pt idx="31">
                  <c:v>6.4047744949229823E-2</c:v>
                </c:pt>
                <c:pt idx="32">
                  <c:v>6.4047744949229823E-2</c:v>
                </c:pt>
                <c:pt idx="33">
                  <c:v>6.4047744949229823E-2</c:v>
                </c:pt>
                <c:pt idx="34">
                  <c:v>6.4047744949229823E-2</c:v>
                </c:pt>
                <c:pt idx="35">
                  <c:v>6.4047744949229823E-2</c:v>
                </c:pt>
                <c:pt idx="36">
                  <c:v>6.4047744949229823E-2</c:v>
                </c:pt>
                <c:pt idx="37">
                  <c:v>6.4047744949229823E-2</c:v>
                </c:pt>
                <c:pt idx="38">
                  <c:v>6.4047744949229823E-2</c:v>
                </c:pt>
                <c:pt idx="39">
                  <c:v>6.4047744949229823E-2</c:v>
                </c:pt>
                <c:pt idx="40">
                  <c:v>6.4047744949229823E-2</c:v>
                </c:pt>
                <c:pt idx="41">
                  <c:v>6.4047744949229823E-2</c:v>
                </c:pt>
                <c:pt idx="42">
                  <c:v>6.4047744949229823E-2</c:v>
                </c:pt>
                <c:pt idx="43">
                  <c:v>6.4047744949229823E-2</c:v>
                </c:pt>
                <c:pt idx="44">
                  <c:v>6.4047744949229823E-2</c:v>
                </c:pt>
                <c:pt idx="45">
                  <c:v>6.4047744949229823E-2</c:v>
                </c:pt>
                <c:pt idx="46">
                  <c:v>6.4047744949229823E-2</c:v>
                </c:pt>
                <c:pt idx="47">
                  <c:v>6.4047744949229823E-2</c:v>
                </c:pt>
                <c:pt idx="48">
                  <c:v>6.4047744949229823E-2</c:v>
                </c:pt>
                <c:pt idx="49">
                  <c:v>6.4047744949229823E-2</c:v>
                </c:pt>
                <c:pt idx="50">
                  <c:v>6.4047744949229823E-2</c:v>
                </c:pt>
                <c:pt idx="51">
                  <c:v>6.4047744949229823E-2</c:v>
                </c:pt>
                <c:pt idx="52">
                  <c:v>6.4047744949229823E-2</c:v>
                </c:pt>
                <c:pt idx="53">
                  <c:v>6.4047744949229823E-2</c:v>
                </c:pt>
                <c:pt idx="54">
                  <c:v>6.4047744949229823E-2</c:v>
                </c:pt>
                <c:pt idx="55">
                  <c:v>6.4047744949229823E-2</c:v>
                </c:pt>
                <c:pt idx="56">
                  <c:v>6.4047744949229823E-2</c:v>
                </c:pt>
                <c:pt idx="57">
                  <c:v>6.4047744949229823E-2</c:v>
                </c:pt>
                <c:pt idx="58">
                  <c:v>6.4047744949229823E-2</c:v>
                </c:pt>
                <c:pt idx="59">
                  <c:v>6.4047744949229823E-2</c:v>
                </c:pt>
                <c:pt idx="60">
                  <c:v>6.4047744949229823E-2</c:v>
                </c:pt>
                <c:pt idx="61">
                  <c:v>6.4047744949229823E-2</c:v>
                </c:pt>
                <c:pt idx="62">
                  <c:v>6.4047744949229823E-2</c:v>
                </c:pt>
                <c:pt idx="63">
                  <c:v>6.4047744949229823E-2</c:v>
                </c:pt>
                <c:pt idx="64">
                  <c:v>6.4047744949229823E-2</c:v>
                </c:pt>
                <c:pt idx="65">
                  <c:v>6.4047744949229823E-2</c:v>
                </c:pt>
                <c:pt idx="66">
                  <c:v>6.4047744949229823E-2</c:v>
                </c:pt>
                <c:pt idx="67">
                  <c:v>6.4047744949229823E-2</c:v>
                </c:pt>
                <c:pt idx="68">
                  <c:v>6.4047744949229823E-2</c:v>
                </c:pt>
                <c:pt idx="69">
                  <c:v>6.4047744949229823E-2</c:v>
                </c:pt>
                <c:pt idx="70">
                  <c:v>6.4047744949229823E-2</c:v>
                </c:pt>
                <c:pt idx="71">
                  <c:v>6.4047744949229823E-2</c:v>
                </c:pt>
                <c:pt idx="72">
                  <c:v>6.4047744949229823E-2</c:v>
                </c:pt>
                <c:pt idx="73">
                  <c:v>6.4047744949229823E-2</c:v>
                </c:pt>
                <c:pt idx="74">
                  <c:v>6.4047744949229823E-2</c:v>
                </c:pt>
                <c:pt idx="75">
                  <c:v>6.4047744949229823E-2</c:v>
                </c:pt>
                <c:pt idx="76">
                  <c:v>6.4047744949229823E-2</c:v>
                </c:pt>
                <c:pt idx="77">
                  <c:v>6.4047744949229823E-2</c:v>
                </c:pt>
                <c:pt idx="78">
                  <c:v>6.4047744949229823E-2</c:v>
                </c:pt>
                <c:pt idx="79">
                  <c:v>6.4047744949229823E-2</c:v>
                </c:pt>
                <c:pt idx="80">
                  <c:v>6.4047744949229823E-2</c:v>
                </c:pt>
                <c:pt idx="81">
                  <c:v>6.4047744949229823E-2</c:v>
                </c:pt>
                <c:pt idx="82">
                  <c:v>6.4047744949229823E-2</c:v>
                </c:pt>
                <c:pt idx="83">
                  <c:v>6.4047744949229823E-2</c:v>
                </c:pt>
                <c:pt idx="84">
                  <c:v>6.4047744949229823E-2</c:v>
                </c:pt>
                <c:pt idx="85">
                  <c:v>6.4047744949229823E-2</c:v>
                </c:pt>
                <c:pt idx="86">
                  <c:v>6.4047744949229823E-2</c:v>
                </c:pt>
                <c:pt idx="87">
                  <c:v>6.4047744949229823E-2</c:v>
                </c:pt>
                <c:pt idx="88">
                  <c:v>6.4047744949229823E-2</c:v>
                </c:pt>
                <c:pt idx="89">
                  <c:v>6.4047744949229823E-2</c:v>
                </c:pt>
                <c:pt idx="90">
                  <c:v>6.4047744949229823E-2</c:v>
                </c:pt>
                <c:pt idx="91">
                  <c:v>6.4047744949229823E-2</c:v>
                </c:pt>
                <c:pt idx="92">
                  <c:v>6.4047744949229823E-2</c:v>
                </c:pt>
                <c:pt idx="93">
                  <c:v>6.4047744949229823E-2</c:v>
                </c:pt>
                <c:pt idx="94">
                  <c:v>6.4047744949229823E-2</c:v>
                </c:pt>
                <c:pt idx="95">
                  <c:v>6.4047744949229823E-2</c:v>
                </c:pt>
                <c:pt idx="96">
                  <c:v>6.4047744949229823E-2</c:v>
                </c:pt>
                <c:pt idx="97">
                  <c:v>6.4047744949229823E-2</c:v>
                </c:pt>
                <c:pt idx="98">
                  <c:v>6.4047744949229823E-2</c:v>
                </c:pt>
                <c:pt idx="99">
                  <c:v>6.4047744949229823E-2</c:v>
                </c:pt>
                <c:pt idx="100">
                  <c:v>6.4047744949229823E-2</c:v>
                </c:pt>
                <c:pt idx="101">
                  <c:v>6.4047744949229823E-2</c:v>
                </c:pt>
                <c:pt idx="102">
                  <c:v>6.4047744949229823E-2</c:v>
                </c:pt>
                <c:pt idx="103">
                  <c:v>6.4047744949229823E-2</c:v>
                </c:pt>
                <c:pt idx="104">
                  <c:v>6.4047744949229823E-2</c:v>
                </c:pt>
                <c:pt idx="105">
                  <c:v>6.4047744949229823E-2</c:v>
                </c:pt>
                <c:pt idx="106">
                  <c:v>6.4047744949229823E-2</c:v>
                </c:pt>
                <c:pt idx="107">
                  <c:v>6.4047744949229823E-2</c:v>
                </c:pt>
                <c:pt idx="108">
                  <c:v>6.4047744949229823E-2</c:v>
                </c:pt>
                <c:pt idx="109">
                  <c:v>6.4047744949229823E-2</c:v>
                </c:pt>
                <c:pt idx="110">
                  <c:v>6.4047744949229823E-2</c:v>
                </c:pt>
                <c:pt idx="111">
                  <c:v>6.4047744949229823E-2</c:v>
                </c:pt>
                <c:pt idx="112">
                  <c:v>6.4047744949229823E-2</c:v>
                </c:pt>
                <c:pt idx="113">
                  <c:v>6.4047744949229823E-2</c:v>
                </c:pt>
                <c:pt idx="114">
                  <c:v>6.4047744949229823E-2</c:v>
                </c:pt>
                <c:pt idx="115">
                  <c:v>6.4047744949229823E-2</c:v>
                </c:pt>
                <c:pt idx="116">
                  <c:v>6.4047744949229823E-2</c:v>
                </c:pt>
                <c:pt idx="117">
                  <c:v>6.4047744949229823E-2</c:v>
                </c:pt>
                <c:pt idx="118">
                  <c:v>6.4047744949229823E-2</c:v>
                </c:pt>
                <c:pt idx="119">
                  <c:v>6.4047744949229823E-2</c:v>
                </c:pt>
                <c:pt idx="120">
                  <c:v>6.4047744949229823E-2</c:v>
                </c:pt>
                <c:pt idx="121">
                  <c:v>6.4047744949229823E-2</c:v>
                </c:pt>
                <c:pt idx="122">
                  <c:v>6.4047744949229823E-2</c:v>
                </c:pt>
                <c:pt idx="123">
                  <c:v>6.4047744949229823E-2</c:v>
                </c:pt>
                <c:pt idx="124">
                  <c:v>6.4047744949229823E-2</c:v>
                </c:pt>
                <c:pt idx="125">
                  <c:v>6.4047744949229823E-2</c:v>
                </c:pt>
                <c:pt idx="126">
                  <c:v>6.4047744949229823E-2</c:v>
                </c:pt>
                <c:pt idx="127">
                  <c:v>6.4047744949229823E-2</c:v>
                </c:pt>
                <c:pt idx="128">
                  <c:v>6.4047744949229823E-2</c:v>
                </c:pt>
                <c:pt idx="129">
                  <c:v>6.4047744949229823E-2</c:v>
                </c:pt>
                <c:pt idx="130">
                  <c:v>6.4047744949229823E-2</c:v>
                </c:pt>
                <c:pt idx="131">
                  <c:v>6.4047744949229823E-2</c:v>
                </c:pt>
                <c:pt idx="132">
                  <c:v>6.4047744949229823E-2</c:v>
                </c:pt>
                <c:pt idx="133">
                  <c:v>6.4047744949229823E-2</c:v>
                </c:pt>
                <c:pt idx="134">
                  <c:v>6.4047744949229823E-2</c:v>
                </c:pt>
                <c:pt idx="135">
                  <c:v>6.4047744949229823E-2</c:v>
                </c:pt>
                <c:pt idx="136">
                  <c:v>6.4047744949229823E-2</c:v>
                </c:pt>
                <c:pt idx="137">
                  <c:v>6.4047744949229823E-2</c:v>
                </c:pt>
                <c:pt idx="138">
                  <c:v>6.4047744949229823E-2</c:v>
                </c:pt>
                <c:pt idx="139">
                  <c:v>6.4047744949229823E-2</c:v>
                </c:pt>
                <c:pt idx="140">
                  <c:v>6.4047744949229823E-2</c:v>
                </c:pt>
                <c:pt idx="141">
                  <c:v>6.4047744949229823E-2</c:v>
                </c:pt>
                <c:pt idx="142">
                  <c:v>6.4047744949229823E-2</c:v>
                </c:pt>
                <c:pt idx="143">
                  <c:v>6.4047744949229823E-2</c:v>
                </c:pt>
                <c:pt idx="144">
                  <c:v>6.4047744949229823E-2</c:v>
                </c:pt>
                <c:pt idx="145">
                  <c:v>6.4047744949229823E-2</c:v>
                </c:pt>
                <c:pt idx="146">
                  <c:v>6.4047744949229823E-2</c:v>
                </c:pt>
                <c:pt idx="147">
                  <c:v>6.4047744949229823E-2</c:v>
                </c:pt>
                <c:pt idx="148">
                  <c:v>6.4047744949229823E-2</c:v>
                </c:pt>
                <c:pt idx="149">
                  <c:v>6.4047744949229823E-2</c:v>
                </c:pt>
                <c:pt idx="150">
                  <c:v>6.4047744949229823E-2</c:v>
                </c:pt>
                <c:pt idx="151">
                  <c:v>6.4047744949229823E-2</c:v>
                </c:pt>
                <c:pt idx="152">
                  <c:v>6.4047744949229823E-2</c:v>
                </c:pt>
                <c:pt idx="153">
                  <c:v>6.4047744949229823E-2</c:v>
                </c:pt>
                <c:pt idx="154">
                  <c:v>6.4047744949229823E-2</c:v>
                </c:pt>
                <c:pt idx="155">
                  <c:v>6.4047744949229823E-2</c:v>
                </c:pt>
                <c:pt idx="156">
                  <c:v>6.4047744949229823E-2</c:v>
                </c:pt>
                <c:pt idx="157">
                  <c:v>6.4047744949229823E-2</c:v>
                </c:pt>
                <c:pt idx="158">
                  <c:v>6.4047744949229823E-2</c:v>
                </c:pt>
                <c:pt idx="159">
                  <c:v>6.4047744949229823E-2</c:v>
                </c:pt>
                <c:pt idx="160">
                  <c:v>6.4047744949229823E-2</c:v>
                </c:pt>
                <c:pt idx="161">
                  <c:v>6.4047744949229823E-2</c:v>
                </c:pt>
                <c:pt idx="162">
                  <c:v>6.4047744949229823E-2</c:v>
                </c:pt>
                <c:pt idx="163">
                  <c:v>6.4047744949229823E-2</c:v>
                </c:pt>
                <c:pt idx="164">
                  <c:v>6.4047744949229823E-2</c:v>
                </c:pt>
                <c:pt idx="165">
                  <c:v>6.4047744949229823E-2</c:v>
                </c:pt>
                <c:pt idx="166">
                  <c:v>6.4047744949229823E-2</c:v>
                </c:pt>
                <c:pt idx="167">
                  <c:v>6.4047744949229823E-2</c:v>
                </c:pt>
                <c:pt idx="168">
                  <c:v>6.4047744949229823E-2</c:v>
                </c:pt>
                <c:pt idx="169">
                  <c:v>6.4047744949229823E-2</c:v>
                </c:pt>
                <c:pt idx="170">
                  <c:v>6.4047744949229823E-2</c:v>
                </c:pt>
                <c:pt idx="171">
                  <c:v>6.4047744949229823E-2</c:v>
                </c:pt>
                <c:pt idx="172">
                  <c:v>6.4047744949229823E-2</c:v>
                </c:pt>
                <c:pt idx="173">
                  <c:v>6.4047744949229823E-2</c:v>
                </c:pt>
                <c:pt idx="174">
                  <c:v>6.4047744949229823E-2</c:v>
                </c:pt>
                <c:pt idx="175">
                  <c:v>6.4047744949229823E-2</c:v>
                </c:pt>
                <c:pt idx="176">
                  <c:v>6.4047744949229823E-2</c:v>
                </c:pt>
                <c:pt idx="177">
                  <c:v>6.4047744949229823E-2</c:v>
                </c:pt>
                <c:pt idx="178">
                  <c:v>6.4047744949229823E-2</c:v>
                </c:pt>
                <c:pt idx="179">
                  <c:v>6.4047744949229823E-2</c:v>
                </c:pt>
                <c:pt idx="180">
                  <c:v>6.4047744949229823E-2</c:v>
                </c:pt>
                <c:pt idx="181">
                  <c:v>6.4047744949229823E-2</c:v>
                </c:pt>
                <c:pt idx="182">
                  <c:v>6.4047744949229823E-2</c:v>
                </c:pt>
                <c:pt idx="183">
                  <c:v>6.4047744949229823E-2</c:v>
                </c:pt>
                <c:pt idx="184">
                  <c:v>6.4047744949229823E-2</c:v>
                </c:pt>
                <c:pt idx="185">
                  <c:v>6.4047744949229823E-2</c:v>
                </c:pt>
                <c:pt idx="186">
                  <c:v>6.4047744949229823E-2</c:v>
                </c:pt>
                <c:pt idx="187">
                  <c:v>6.4047744949229823E-2</c:v>
                </c:pt>
                <c:pt idx="188">
                  <c:v>6.4047744949229823E-2</c:v>
                </c:pt>
                <c:pt idx="189">
                  <c:v>6.4047744949229823E-2</c:v>
                </c:pt>
                <c:pt idx="190">
                  <c:v>6.4047744949229823E-2</c:v>
                </c:pt>
                <c:pt idx="191">
                  <c:v>6.4047744949229823E-2</c:v>
                </c:pt>
                <c:pt idx="192">
                  <c:v>6.4047744949229823E-2</c:v>
                </c:pt>
                <c:pt idx="193">
                  <c:v>6.4047744949229823E-2</c:v>
                </c:pt>
                <c:pt idx="194">
                  <c:v>6.4047744949229823E-2</c:v>
                </c:pt>
                <c:pt idx="195">
                  <c:v>6.4047744949229823E-2</c:v>
                </c:pt>
                <c:pt idx="196">
                  <c:v>6.4047744949229823E-2</c:v>
                </c:pt>
                <c:pt idx="197">
                  <c:v>6.4047744949229823E-2</c:v>
                </c:pt>
                <c:pt idx="198">
                  <c:v>6.4047744949229823E-2</c:v>
                </c:pt>
                <c:pt idx="199">
                  <c:v>6.4047744949229823E-2</c:v>
                </c:pt>
                <c:pt idx="200">
                  <c:v>6.4047744949229823E-2</c:v>
                </c:pt>
                <c:pt idx="201">
                  <c:v>6.4047744949229823E-2</c:v>
                </c:pt>
                <c:pt idx="202">
                  <c:v>6.4047744949229823E-2</c:v>
                </c:pt>
                <c:pt idx="203">
                  <c:v>6.4047744949229823E-2</c:v>
                </c:pt>
                <c:pt idx="204">
                  <c:v>6.4047744949229823E-2</c:v>
                </c:pt>
                <c:pt idx="205">
                  <c:v>6.4047744949229823E-2</c:v>
                </c:pt>
                <c:pt idx="206">
                  <c:v>6.4047744949229823E-2</c:v>
                </c:pt>
                <c:pt idx="207">
                  <c:v>6.4047744949229823E-2</c:v>
                </c:pt>
                <c:pt idx="208">
                  <c:v>6.4047744949229823E-2</c:v>
                </c:pt>
                <c:pt idx="209">
                  <c:v>6.4047744949229823E-2</c:v>
                </c:pt>
                <c:pt idx="210">
                  <c:v>6.4047744949229823E-2</c:v>
                </c:pt>
                <c:pt idx="211">
                  <c:v>6.4047744949229823E-2</c:v>
                </c:pt>
                <c:pt idx="212">
                  <c:v>6.4047744949229823E-2</c:v>
                </c:pt>
                <c:pt idx="213">
                  <c:v>6.4047744949229823E-2</c:v>
                </c:pt>
                <c:pt idx="214">
                  <c:v>6.4047744949229823E-2</c:v>
                </c:pt>
                <c:pt idx="215">
                  <c:v>6.4047744949229823E-2</c:v>
                </c:pt>
                <c:pt idx="216">
                  <c:v>6.4047744949229823E-2</c:v>
                </c:pt>
                <c:pt idx="217">
                  <c:v>6.4047744949229823E-2</c:v>
                </c:pt>
                <c:pt idx="218">
                  <c:v>6.4047744949229823E-2</c:v>
                </c:pt>
                <c:pt idx="219">
                  <c:v>6.4047744949229823E-2</c:v>
                </c:pt>
                <c:pt idx="220">
                  <c:v>6.4047744949229823E-2</c:v>
                </c:pt>
                <c:pt idx="221">
                  <c:v>6.4047744949229823E-2</c:v>
                </c:pt>
                <c:pt idx="222">
                  <c:v>6.4047744949229823E-2</c:v>
                </c:pt>
                <c:pt idx="223">
                  <c:v>6.4047744949229823E-2</c:v>
                </c:pt>
                <c:pt idx="224">
                  <c:v>6.4047744949229823E-2</c:v>
                </c:pt>
                <c:pt idx="225">
                  <c:v>6.4047744949229823E-2</c:v>
                </c:pt>
                <c:pt idx="226">
                  <c:v>6.4047744949229823E-2</c:v>
                </c:pt>
                <c:pt idx="227">
                  <c:v>6.4047744949229823E-2</c:v>
                </c:pt>
                <c:pt idx="228">
                  <c:v>6.4047744949229823E-2</c:v>
                </c:pt>
                <c:pt idx="229">
                  <c:v>6.4047744949229823E-2</c:v>
                </c:pt>
                <c:pt idx="230">
                  <c:v>6.4047744949229823E-2</c:v>
                </c:pt>
                <c:pt idx="231">
                  <c:v>6.4047744949229823E-2</c:v>
                </c:pt>
                <c:pt idx="232">
                  <c:v>6.4047744949229823E-2</c:v>
                </c:pt>
                <c:pt idx="233">
                  <c:v>6.4047744949229823E-2</c:v>
                </c:pt>
                <c:pt idx="234">
                  <c:v>6.4047744949229823E-2</c:v>
                </c:pt>
                <c:pt idx="235">
                  <c:v>6.4047744949229823E-2</c:v>
                </c:pt>
                <c:pt idx="236">
                  <c:v>6.4047744949229823E-2</c:v>
                </c:pt>
                <c:pt idx="237">
                  <c:v>6.4047744949229823E-2</c:v>
                </c:pt>
                <c:pt idx="238">
                  <c:v>6.4047744949229823E-2</c:v>
                </c:pt>
                <c:pt idx="239">
                  <c:v>6.4047744949229823E-2</c:v>
                </c:pt>
                <c:pt idx="240">
                  <c:v>6.4047744949229823E-2</c:v>
                </c:pt>
                <c:pt idx="241">
                  <c:v>6.4047744949229823E-2</c:v>
                </c:pt>
                <c:pt idx="242">
                  <c:v>6.4047744949229823E-2</c:v>
                </c:pt>
                <c:pt idx="243">
                  <c:v>6.4047744949229823E-2</c:v>
                </c:pt>
                <c:pt idx="244">
                  <c:v>6.4047744949229823E-2</c:v>
                </c:pt>
                <c:pt idx="245">
                  <c:v>6.4047744949229823E-2</c:v>
                </c:pt>
                <c:pt idx="246">
                  <c:v>6.4047744949229823E-2</c:v>
                </c:pt>
                <c:pt idx="247">
                  <c:v>6.4047744949229823E-2</c:v>
                </c:pt>
                <c:pt idx="248">
                  <c:v>6.4047744949229823E-2</c:v>
                </c:pt>
                <c:pt idx="249">
                  <c:v>6.4047744949229823E-2</c:v>
                </c:pt>
                <c:pt idx="250">
                  <c:v>6.4047744949229823E-2</c:v>
                </c:pt>
                <c:pt idx="251">
                  <c:v>6.4047744949229823E-2</c:v>
                </c:pt>
                <c:pt idx="252">
                  <c:v>6.4047744949229823E-2</c:v>
                </c:pt>
                <c:pt idx="253">
                  <c:v>6.4047744949229823E-2</c:v>
                </c:pt>
                <c:pt idx="254">
                  <c:v>6.4047744949229823E-2</c:v>
                </c:pt>
                <c:pt idx="255">
                  <c:v>6.4047744949229823E-2</c:v>
                </c:pt>
                <c:pt idx="256">
                  <c:v>6.4047744949229823E-2</c:v>
                </c:pt>
                <c:pt idx="257">
                  <c:v>6.4047744949229823E-2</c:v>
                </c:pt>
                <c:pt idx="258">
                  <c:v>6.4047744949229823E-2</c:v>
                </c:pt>
                <c:pt idx="259">
                  <c:v>6.4047744949229823E-2</c:v>
                </c:pt>
                <c:pt idx="260">
                  <c:v>6.4047744949229823E-2</c:v>
                </c:pt>
                <c:pt idx="261">
                  <c:v>6.4047744949229823E-2</c:v>
                </c:pt>
                <c:pt idx="262">
                  <c:v>6.4047744949229823E-2</c:v>
                </c:pt>
                <c:pt idx="263">
                  <c:v>6.4047744949229823E-2</c:v>
                </c:pt>
                <c:pt idx="264">
                  <c:v>6.4047744949229823E-2</c:v>
                </c:pt>
                <c:pt idx="265">
                  <c:v>6.4047744949229823E-2</c:v>
                </c:pt>
                <c:pt idx="266">
                  <c:v>6.4047744949229823E-2</c:v>
                </c:pt>
                <c:pt idx="267">
                  <c:v>6.4047744949229823E-2</c:v>
                </c:pt>
                <c:pt idx="268">
                  <c:v>6.4047744949229823E-2</c:v>
                </c:pt>
                <c:pt idx="269">
                  <c:v>6.4047744949229823E-2</c:v>
                </c:pt>
                <c:pt idx="270">
                  <c:v>6.4047744949229823E-2</c:v>
                </c:pt>
                <c:pt idx="271">
                  <c:v>6.4047744949229823E-2</c:v>
                </c:pt>
                <c:pt idx="272">
                  <c:v>6.4047744949229823E-2</c:v>
                </c:pt>
                <c:pt idx="273">
                  <c:v>6.4047744949229823E-2</c:v>
                </c:pt>
                <c:pt idx="274">
                  <c:v>6.4047744949229823E-2</c:v>
                </c:pt>
                <c:pt idx="275">
                  <c:v>6.4047744949229823E-2</c:v>
                </c:pt>
                <c:pt idx="276">
                  <c:v>6.4047744949229823E-2</c:v>
                </c:pt>
                <c:pt idx="277">
                  <c:v>6.4047744949229823E-2</c:v>
                </c:pt>
                <c:pt idx="278">
                  <c:v>6.4047744949229823E-2</c:v>
                </c:pt>
                <c:pt idx="279">
                  <c:v>6.4047744949229823E-2</c:v>
                </c:pt>
                <c:pt idx="280">
                  <c:v>6.4047744949229823E-2</c:v>
                </c:pt>
                <c:pt idx="281">
                  <c:v>6.4047744949229823E-2</c:v>
                </c:pt>
                <c:pt idx="282">
                  <c:v>6.4047744949229823E-2</c:v>
                </c:pt>
                <c:pt idx="283">
                  <c:v>6.4047744949229823E-2</c:v>
                </c:pt>
                <c:pt idx="284">
                  <c:v>6.4047744949229823E-2</c:v>
                </c:pt>
                <c:pt idx="285">
                  <c:v>6.4047744949229823E-2</c:v>
                </c:pt>
                <c:pt idx="286">
                  <c:v>6.4047744949229823E-2</c:v>
                </c:pt>
                <c:pt idx="287">
                  <c:v>6.4047744949229823E-2</c:v>
                </c:pt>
                <c:pt idx="288">
                  <c:v>6.4047744949229823E-2</c:v>
                </c:pt>
                <c:pt idx="289">
                  <c:v>6.4047744949229823E-2</c:v>
                </c:pt>
                <c:pt idx="290">
                  <c:v>6.4047744949229823E-2</c:v>
                </c:pt>
                <c:pt idx="291">
                  <c:v>6.4047744949229823E-2</c:v>
                </c:pt>
                <c:pt idx="292">
                  <c:v>6.4047744949229823E-2</c:v>
                </c:pt>
                <c:pt idx="293">
                  <c:v>6.4047744949229823E-2</c:v>
                </c:pt>
                <c:pt idx="294">
                  <c:v>6.4047744949229823E-2</c:v>
                </c:pt>
                <c:pt idx="295">
                  <c:v>6.4047744949229823E-2</c:v>
                </c:pt>
                <c:pt idx="296">
                  <c:v>6.4047744949229823E-2</c:v>
                </c:pt>
                <c:pt idx="297">
                  <c:v>6.4047744949229823E-2</c:v>
                </c:pt>
                <c:pt idx="298">
                  <c:v>6.4047744949229823E-2</c:v>
                </c:pt>
                <c:pt idx="299">
                  <c:v>6.4047744949229823E-2</c:v>
                </c:pt>
                <c:pt idx="300">
                  <c:v>6.4047744949229823E-2</c:v>
                </c:pt>
                <c:pt idx="301">
                  <c:v>6.4047744949229823E-2</c:v>
                </c:pt>
                <c:pt idx="302">
                  <c:v>6.4047744949229823E-2</c:v>
                </c:pt>
                <c:pt idx="303">
                  <c:v>6.4047744949229823E-2</c:v>
                </c:pt>
                <c:pt idx="304">
                  <c:v>6.4047744949229823E-2</c:v>
                </c:pt>
                <c:pt idx="305">
                  <c:v>6.4047744949229823E-2</c:v>
                </c:pt>
                <c:pt idx="306">
                  <c:v>6.4047744949229823E-2</c:v>
                </c:pt>
                <c:pt idx="307">
                  <c:v>6.4047744949229823E-2</c:v>
                </c:pt>
                <c:pt idx="308">
                  <c:v>6.4047744949229823E-2</c:v>
                </c:pt>
                <c:pt idx="309">
                  <c:v>6.4047744949229823E-2</c:v>
                </c:pt>
                <c:pt idx="310">
                  <c:v>6.4047744949229823E-2</c:v>
                </c:pt>
                <c:pt idx="311">
                  <c:v>6.4047744949229823E-2</c:v>
                </c:pt>
                <c:pt idx="312">
                  <c:v>6.4047744949229823E-2</c:v>
                </c:pt>
                <c:pt idx="313">
                  <c:v>6.4047744949229823E-2</c:v>
                </c:pt>
                <c:pt idx="314">
                  <c:v>6.4047744949229823E-2</c:v>
                </c:pt>
                <c:pt idx="315">
                  <c:v>6.4047744949229823E-2</c:v>
                </c:pt>
                <c:pt idx="316">
                  <c:v>6.4047744949229823E-2</c:v>
                </c:pt>
                <c:pt idx="317">
                  <c:v>6.4047744949229823E-2</c:v>
                </c:pt>
                <c:pt idx="318">
                  <c:v>6.4047744949229823E-2</c:v>
                </c:pt>
                <c:pt idx="319">
                  <c:v>6.4047744949229823E-2</c:v>
                </c:pt>
                <c:pt idx="320">
                  <c:v>6.4047744949229823E-2</c:v>
                </c:pt>
                <c:pt idx="321">
                  <c:v>6.4047744949229823E-2</c:v>
                </c:pt>
                <c:pt idx="322">
                  <c:v>6.4047744949229823E-2</c:v>
                </c:pt>
                <c:pt idx="323">
                  <c:v>6.4047744949229823E-2</c:v>
                </c:pt>
                <c:pt idx="324">
                  <c:v>6.4047744949229823E-2</c:v>
                </c:pt>
                <c:pt idx="325">
                  <c:v>6.4047744949229823E-2</c:v>
                </c:pt>
                <c:pt idx="326">
                  <c:v>6.4047744949229823E-2</c:v>
                </c:pt>
                <c:pt idx="327">
                  <c:v>6.4047744949229823E-2</c:v>
                </c:pt>
                <c:pt idx="328">
                  <c:v>6.4047744949229823E-2</c:v>
                </c:pt>
                <c:pt idx="329">
                  <c:v>6.4047744949229823E-2</c:v>
                </c:pt>
                <c:pt idx="330">
                  <c:v>6.4047744949229823E-2</c:v>
                </c:pt>
                <c:pt idx="331">
                  <c:v>6.4047744949229823E-2</c:v>
                </c:pt>
                <c:pt idx="332">
                  <c:v>6.4047744949229823E-2</c:v>
                </c:pt>
                <c:pt idx="333">
                  <c:v>6.4047744949229823E-2</c:v>
                </c:pt>
                <c:pt idx="334">
                  <c:v>6.4047744949229823E-2</c:v>
                </c:pt>
                <c:pt idx="335">
                  <c:v>6.4047744949229823E-2</c:v>
                </c:pt>
                <c:pt idx="336">
                  <c:v>6.4047744949229823E-2</c:v>
                </c:pt>
                <c:pt idx="337">
                  <c:v>6.4047744949229823E-2</c:v>
                </c:pt>
                <c:pt idx="338">
                  <c:v>6.4047744949229823E-2</c:v>
                </c:pt>
                <c:pt idx="339">
                  <c:v>6.4047744949229823E-2</c:v>
                </c:pt>
                <c:pt idx="340">
                  <c:v>6.4047744949229823E-2</c:v>
                </c:pt>
                <c:pt idx="341">
                  <c:v>6.4047744949229823E-2</c:v>
                </c:pt>
                <c:pt idx="342">
                  <c:v>6.4047744949229823E-2</c:v>
                </c:pt>
                <c:pt idx="343">
                  <c:v>6.4047744949229823E-2</c:v>
                </c:pt>
                <c:pt idx="344">
                  <c:v>6.4047744949229823E-2</c:v>
                </c:pt>
                <c:pt idx="345">
                  <c:v>6.4047744949229823E-2</c:v>
                </c:pt>
                <c:pt idx="346">
                  <c:v>6.4047744949229823E-2</c:v>
                </c:pt>
                <c:pt idx="347">
                  <c:v>6.4047744949229823E-2</c:v>
                </c:pt>
                <c:pt idx="348">
                  <c:v>6.4047744949229823E-2</c:v>
                </c:pt>
                <c:pt idx="349">
                  <c:v>6.4047744949229823E-2</c:v>
                </c:pt>
                <c:pt idx="350">
                  <c:v>6.4047744949229823E-2</c:v>
                </c:pt>
                <c:pt idx="351">
                  <c:v>6.4047744949229823E-2</c:v>
                </c:pt>
                <c:pt idx="352">
                  <c:v>6.4047744949229823E-2</c:v>
                </c:pt>
                <c:pt idx="353">
                  <c:v>6.4047744949229823E-2</c:v>
                </c:pt>
                <c:pt idx="354">
                  <c:v>6.4047744949229823E-2</c:v>
                </c:pt>
                <c:pt idx="355">
                  <c:v>6.4047744949229823E-2</c:v>
                </c:pt>
                <c:pt idx="356">
                  <c:v>6.4047744949229823E-2</c:v>
                </c:pt>
                <c:pt idx="357">
                  <c:v>6.4047744949229823E-2</c:v>
                </c:pt>
                <c:pt idx="358">
                  <c:v>6.4047744949229823E-2</c:v>
                </c:pt>
                <c:pt idx="359">
                  <c:v>6.4047744949229823E-2</c:v>
                </c:pt>
                <c:pt idx="360">
                  <c:v>6.4047744949229823E-2</c:v>
                </c:pt>
                <c:pt idx="361">
                  <c:v>6.4047744949229823E-2</c:v>
                </c:pt>
                <c:pt idx="362">
                  <c:v>6.4047744949229823E-2</c:v>
                </c:pt>
                <c:pt idx="363">
                  <c:v>6.4047744949229823E-2</c:v>
                </c:pt>
                <c:pt idx="364">
                  <c:v>6.4047744949229823E-2</c:v>
                </c:pt>
                <c:pt idx="365">
                  <c:v>6.4047744949229823E-2</c:v>
                </c:pt>
                <c:pt idx="366">
                  <c:v>6.4047744949229823E-2</c:v>
                </c:pt>
                <c:pt idx="367">
                  <c:v>6.4047744949229823E-2</c:v>
                </c:pt>
                <c:pt idx="368">
                  <c:v>6.4047744949229823E-2</c:v>
                </c:pt>
                <c:pt idx="369">
                  <c:v>6.4047744949229823E-2</c:v>
                </c:pt>
                <c:pt idx="370">
                  <c:v>6.4047744949229823E-2</c:v>
                </c:pt>
                <c:pt idx="371">
                  <c:v>6.4047744949229823E-2</c:v>
                </c:pt>
                <c:pt idx="372">
                  <c:v>6.4047744949229823E-2</c:v>
                </c:pt>
                <c:pt idx="373">
                  <c:v>6.4047744949229823E-2</c:v>
                </c:pt>
                <c:pt idx="374">
                  <c:v>6.4047744949229823E-2</c:v>
                </c:pt>
                <c:pt idx="375">
                  <c:v>6.4047744949229823E-2</c:v>
                </c:pt>
                <c:pt idx="376">
                  <c:v>6.4047744949229823E-2</c:v>
                </c:pt>
                <c:pt idx="377">
                  <c:v>6.4047744949229823E-2</c:v>
                </c:pt>
                <c:pt idx="378">
                  <c:v>6.4047744949229823E-2</c:v>
                </c:pt>
                <c:pt idx="379">
                  <c:v>6.4047744949229823E-2</c:v>
                </c:pt>
                <c:pt idx="380">
                  <c:v>6.4047744949229823E-2</c:v>
                </c:pt>
                <c:pt idx="381">
                  <c:v>6.4047744949229823E-2</c:v>
                </c:pt>
                <c:pt idx="382">
                  <c:v>6.4047744949229823E-2</c:v>
                </c:pt>
                <c:pt idx="383">
                  <c:v>6.4047744949229823E-2</c:v>
                </c:pt>
                <c:pt idx="384">
                  <c:v>6.4047744949229823E-2</c:v>
                </c:pt>
                <c:pt idx="385">
                  <c:v>6.4047744949229823E-2</c:v>
                </c:pt>
                <c:pt idx="386">
                  <c:v>6.4047744949229823E-2</c:v>
                </c:pt>
                <c:pt idx="387">
                  <c:v>6.4047744949229823E-2</c:v>
                </c:pt>
                <c:pt idx="388">
                  <c:v>6.4047744949229823E-2</c:v>
                </c:pt>
                <c:pt idx="389">
                  <c:v>6.4047744949229823E-2</c:v>
                </c:pt>
                <c:pt idx="390">
                  <c:v>6.4047744949229823E-2</c:v>
                </c:pt>
                <c:pt idx="391">
                  <c:v>6.4047744949229823E-2</c:v>
                </c:pt>
                <c:pt idx="392">
                  <c:v>6.4047744949229823E-2</c:v>
                </c:pt>
                <c:pt idx="393">
                  <c:v>6.4047744949229823E-2</c:v>
                </c:pt>
                <c:pt idx="394">
                  <c:v>6.4047744949229823E-2</c:v>
                </c:pt>
                <c:pt idx="395">
                  <c:v>6.4047744949229823E-2</c:v>
                </c:pt>
                <c:pt idx="396">
                  <c:v>6.4047744949229823E-2</c:v>
                </c:pt>
                <c:pt idx="397">
                  <c:v>6.4047744949229823E-2</c:v>
                </c:pt>
                <c:pt idx="398">
                  <c:v>6.4047744949229823E-2</c:v>
                </c:pt>
                <c:pt idx="399">
                  <c:v>6.4047744949229823E-2</c:v>
                </c:pt>
                <c:pt idx="400">
                  <c:v>6.4047744949229823E-2</c:v>
                </c:pt>
                <c:pt idx="401">
                  <c:v>6.4047744949229823E-2</c:v>
                </c:pt>
                <c:pt idx="402">
                  <c:v>6.4047744949229823E-2</c:v>
                </c:pt>
                <c:pt idx="403">
                  <c:v>6.4047744949229823E-2</c:v>
                </c:pt>
                <c:pt idx="404">
                  <c:v>6.4047744949229823E-2</c:v>
                </c:pt>
                <c:pt idx="405">
                  <c:v>6.4047744949229823E-2</c:v>
                </c:pt>
                <c:pt idx="406">
                  <c:v>6.4047744949229823E-2</c:v>
                </c:pt>
                <c:pt idx="407">
                  <c:v>6.4047744949229823E-2</c:v>
                </c:pt>
                <c:pt idx="408">
                  <c:v>6.4047744949229823E-2</c:v>
                </c:pt>
                <c:pt idx="409">
                  <c:v>6.4047744949229823E-2</c:v>
                </c:pt>
                <c:pt idx="410">
                  <c:v>6.4047744949229823E-2</c:v>
                </c:pt>
                <c:pt idx="411">
                  <c:v>6.4047744949229823E-2</c:v>
                </c:pt>
                <c:pt idx="412">
                  <c:v>6.4047744949229823E-2</c:v>
                </c:pt>
                <c:pt idx="413">
                  <c:v>6.4047744949229823E-2</c:v>
                </c:pt>
                <c:pt idx="414">
                  <c:v>6.4047744949229823E-2</c:v>
                </c:pt>
                <c:pt idx="415">
                  <c:v>6.4047744949229823E-2</c:v>
                </c:pt>
                <c:pt idx="416">
                  <c:v>6.4047744949229823E-2</c:v>
                </c:pt>
                <c:pt idx="417">
                  <c:v>6.4047744949229823E-2</c:v>
                </c:pt>
                <c:pt idx="418">
                  <c:v>6.4047744949229823E-2</c:v>
                </c:pt>
                <c:pt idx="419">
                  <c:v>6.4047744949229823E-2</c:v>
                </c:pt>
                <c:pt idx="420">
                  <c:v>6.4047744949229823E-2</c:v>
                </c:pt>
                <c:pt idx="421">
                  <c:v>6.4047744949229823E-2</c:v>
                </c:pt>
                <c:pt idx="422">
                  <c:v>6.4047744949229823E-2</c:v>
                </c:pt>
                <c:pt idx="423">
                  <c:v>6.4047744949229823E-2</c:v>
                </c:pt>
                <c:pt idx="424">
                  <c:v>6.4047744949229823E-2</c:v>
                </c:pt>
                <c:pt idx="425">
                  <c:v>6.4047744949229823E-2</c:v>
                </c:pt>
                <c:pt idx="426">
                  <c:v>6.4047744949229823E-2</c:v>
                </c:pt>
                <c:pt idx="427">
                  <c:v>6.4047744949229823E-2</c:v>
                </c:pt>
                <c:pt idx="428">
                  <c:v>6.4047744949229823E-2</c:v>
                </c:pt>
                <c:pt idx="429">
                  <c:v>6.4047744949229823E-2</c:v>
                </c:pt>
                <c:pt idx="430">
                  <c:v>6.4047744949229823E-2</c:v>
                </c:pt>
                <c:pt idx="431">
                  <c:v>6.4047744949229823E-2</c:v>
                </c:pt>
                <c:pt idx="432">
                  <c:v>6.4047744949229823E-2</c:v>
                </c:pt>
                <c:pt idx="433">
                  <c:v>6.4047744949229823E-2</c:v>
                </c:pt>
                <c:pt idx="434">
                  <c:v>6.4047744949229823E-2</c:v>
                </c:pt>
                <c:pt idx="435">
                  <c:v>6.4047744949229823E-2</c:v>
                </c:pt>
                <c:pt idx="436">
                  <c:v>6.4047744949229823E-2</c:v>
                </c:pt>
                <c:pt idx="437">
                  <c:v>6.4047744949229823E-2</c:v>
                </c:pt>
                <c:pt idx="438">
                  <c:v>6.4047744949229823E-2</c:v>
                </c:pt>
                <c:pt idx="439">
                  <c:v>6.4047744949229823E-2</c:v>
                </c:pt>
                <c:pt idx="440">
                  <c:v>6.4047744949229823E-2</c:v>
                </c:pt>
                <c:pt idx="441">
                  <c:v>6.4047744949229823E-2</c:v>
                </c:pt>
                <c:pt idx="442">
                  <c:v>6.4047744949229823E-2</c:v>
                </c:pt>
                <c:pt idx="443">
                  <c:v>6.4047744949229823E-2</c:v>
                </c:pt>
                <c:pt idx="444">
                  <c:v>6.4047744949229823E-2</c:v>
                </c:pt>
                <c:pt idx="445">
                  <c:v>6.4047744949229823E-2</c:v>
                </c:pt>
                <c:pt idx="446">
                  <c:v>6.4047744949229823E-2</c:v>
                </c:pt>
                <c:pt idx="447">
                  <c:v>6.4047744949229823E-2</c:v>
                </c:pt>
                <c:pt idx="448">
                  <c:v>6.4047744949229823E-2</c:v>
                </c:pt>
                <c:pt idx="449">
                  <c:v>6.4047744949229823E-2</c:v>
                </c:pt>
                <c:pt idx="450">
                  <c:v>6.4047744949229823E-2</c:v>
                </c:pt>
                <c:pt idx="451">
                  <c:v>6.4047744949229823E-2</c:v>
                </c:pt>
                <c:pt idx="452">
                  <c:v>6.4047744949229823E-2</c:v>
                </c:pt>
                <c:pt idx="453">
                  <c:v>6.4047744949229823E-2</c:v>
                </c:pt>
                <c:pt idx="454">
                  <c:v>6.4047744949229823E-2</c:v>
                </c:pt>
                <c:pt idx="455">
                  <c:v>6.4047744949229823E-2</c:v>
                </c:pt>
                <c:pt idx="456">
                  <c:v>6.4047744949229823E-2</c:v>
                </c:pt>
                <c:pt idx="457">
                  <c:v>6.4047744949229823E-2</c:v>
                </c:pt>
                <c:pt idx="458">
                  <c:v>6.4047744949229823E-2</c:v>
                </c:pt>
                <c:pt idx="459">
                  <c:v>6.4047744949229823E-2</c:v>
                </c:pt>
                <c:pt idx="460">
                  <c:v>6.4047744949229823E-2</c:v>
                </c:pt>
                <c:pt idx="461">
                  <c:v>6.4047744949229823E-2</c:v>
                </c:pt>
                <c:pt idx="462">
                  <c:v>6.1588034163011729E-2</c:v>
                </c:pt>
                <c:pt idx="463">
                  <c:v>6.1588034163011729E-2</c:v>
                </c:pt>
                <c:pt idx="464">
                  <c:v>6.1588034163011729E-2</c:v>
                </c:pt>
                <c:pt idx="465">
                  <c:v>6.1588034163011729E-2</c:v>
                </c:pt>
                <c:pt idx="466">
                  <c:v>6.1588034163011729E-2</c:v>
                </c:pt>
                <c:pt idx="467">
                  <c:v>6.1588034163011729E-2</c:v>
                </c:pt>
                <c:pt idx="468">
                  <c:v>6.1588034163011729E-2</c:v>
                </c:pt>
                <c:pt idx="469">
                  <c:v>6.1588034163011729E-2</c:v>
                </c:pt>
                <c:pt idx="470">
                  <c:v>6.1588034163011729E-2</c:v>
                </c:pt>
                <c:pt idx="471">
                  <c:v>6.1588034163011729E-2</c:v>
                </c:pt>
                <c:pt idx="472">
                  <c:v>6.1588034163011729E-2</c:v>
                </c:pt>
                <c:pt idx="473">
                  <c:v>6.1588034163011729E-2</c:v>
                </c:pt>
                <c:pt idx="474">
                  <c:v>6.1588034163011729E-2</c:v>
                </c:pt>
                <c:pt idx="475">
                  <c:v>6.1588034163011729E-2</c:v>
                </c:pt>
                <c:pt idx="476">
                  <c:v>6.1588034163011729E-2</c:v>
                </c:pt>
                <c:pt idx="477">
                  <c:v>6.1588034163011729E-2</c:v>
                </c:pt>
                <c:pt idx="478">
                  <c:v>6.1588034163011729E-2</c:v>
                </c:pt>
                <c:pt idx="479">
                  <c:v>6.1588034163011729E-2</c:v>
                </c:pt>
                <c:pt idx="480">
                  <c:v>6.1588034163011729E-2</c:v>
                </c:pt>
                <c:pt idx="481">
                  <c:v>6.1588034163011729E-2</c:v>
                </c:pt>
                <c:pt idx="482">
                  <c:v>6.1588034163011729E-2</c:v>
                </c:pt>
                <c:pt idx="483">
                  <c:v>6.1588034163011729E-2</c:v>
                </c:pt>
                <c:pt idx="484">
                  <c:v>6.1588034163011729E-2</c:v>
                </c:pt>
                <c:pt idx="485">
                  <c:v>6.1588034163011729E-2</c:v>
                </c:pt>
                <c:pt idx="486">
                  <c:v>6.1588034163011729E-2</c:v>
                </c:pt>
                <c:pt idx="487">
                  <c:v>6.1588034163011729E-2</c:v>
                </c:pt>
                <c:pt idx="488">
                  <c:v>6.1588034163011729E-2</c:v>
                </c:pt>
                <c:pt idx="489">
                  <c:v>6.1588034163011729E-2</c:v>
                </c:pt>
                <c:pt idx="490">
                  <c:v>6.1588034163011729E-2</c:v>
                </c:pt>
                <c:pt idx="491">
                  <c:v>6.1588034163011729E-2</c:v>
                </c:pt>
                <c:pt idx="492">
                  <c:v>6.1588034163011729E-2</c:v>
                </c:pt>
                <c:pt idx="493">
                  <c:v>6.1588034163011729E-2</c:v>
                </c:pt>
                <c:pt idx="494">
                  <c:v>6.1588034163011729E-2</c:v>
                </c:pt>
                <c:pt idx="495">
                  <c:v>6.1588034163011729E-2</c:v>
                </c:pt>
                <c:pt idx="496">
                  <c:v>6.1588034163011729E-2</c:v>
                </c:pt>
                <c:pt idx="497">
                  <c:v>6.1588034163011729E-2</c:v>
                </c:pt>
                <c:pt idx="498">
                  <c:v>6.1588034163011729E-2</c:v>
                </c:pt>
                <c:pt idx="499">
                  <c:v>6.1588034163011729E-2</c:v>
                </c:pt>
                <c:pt idx="500">
                  <c:v>6.1588034163011729E-2</c:v>
                </c:pt>
                <c:pt idx="501">
                  <c:v>6.1588034163011729E-2</c:v>
                </c:pt>
                <c:pt idx="502">
                  <c:v>6.1588034163011729E-2</c:v>
                </c:pt>
                <c:pt idx="503">
                  <c:v>6.1588034163011729E-2</c:v>
                </c:pt>
                <c:pt idx="504">
                  <c:v>6.1588034163011729E-2</c:v>
                </c:pt>
                <c:pt idx="505">
                  <c:v>6.1588034163011729E-2</c:v>
                </c:pt>
                <c:pt idx="506">
                  <c:v>6.1588034163011729E-2</c:v>
                </c:pt>
                <c:pt idx="507">
                  <c:v>6.1588034163011729E-2</c:v>
                </c:pt>
                <c:pt idx="508">
                  <c:v>6.1588034163011729E-2</c:v>
                </c:pt>
                <c:pt idx="509">
                  <c:v>6.1588034163011729E-2</c:v>
                </c:pt>
                <c:pt idx="510">
                  <c:v>6.1588034163011729E-2</c:v>
                </c:pt>
                <c:pt idx="511">
                  <c:v>6.1588034163011729E-2</c:v>
                </c:pt>
                <c:pt idx="512">
                  <c:v>6.1588034163011729E-2</c:v>
                </c:pt>
                <c:pt idx="513">
                  <c:v>6.1588034163011729E-2</c:v>
                </c:pt>
                <c:pt idx="514">
                  <c:v>6.1588034163011729E-2</c:v>
                </c:pt>
                <c:pt idx="515">
                  <c:v>6.1588034163011729E-2</c:v>
                </c:pt>
                <c:pt idx="516">
                  <c:v>6.1588034163011729E-2</c:v>
                </c:pt>
                <c:pt idx="517">
                  <c:v>6.1588034163011729E-2</c:v>
                </c:pt>
                <c:pt idx="518">
                  <c:v>6.1588034163011729E-2</c:v>
                </c:pt>
                <c:pt idx="519">
                  <c:v>6.1588034163011729E-2</c:v>
                </c:pt>
                <c:pt idx="520">
                  <c:v>6.1588034163011729E-2</c:v>
                </c:pt>
                <c:pt idx="521">
                  <c:v>6.1588034163011729E-2</c:v>
                </c:pt>
                <c:pt idx="522">
                  <c:v>6.1588034163011729E-2</c:v>
                </c:pt>
                <c:pt idx="523">
                  <c:v>6.1588034163011729E-2</c:v>
                </c:pt>
                <c:pt idx="524">
                  <c:v>6.1588034163011729E-2</c:v>
                </c:pt>
                <c:pt idx="525">
                  <c:v>6.1588034163011729E-2</c:v>
                </c:pt>
                <c:pt idx="526">
                  <c:v>6.1588034163011729E-2</c:v>
                </c:pt>
                <c:pt idx="527">
                  <c:v>6.1588034163011729E-2</c:v>
                </c:pt>
                <c:pt idx="528">
                  <c:v>6.1588034163011729E-2</c:v>
                </c:pt>
                <c:pt idx="529">
                  <c:v>6.1588034163011729E-2</c:v>
                </c:pt>
                <c:pt idx="530">
                  <c:v>6.1588034163011729E-2</c:v>
                </c:pt>
                <c:pt idx="531">
                  <c:v>6.1588034163011729E-2</c:v>
                </c:pt>
                <c:pt idx="532">
                  <c:v>6.1588034163011729E-2</c:v>
                </c:pt>
                <c:pt idx="533">
                  <c:v>6.1588034163011729E-2</c:v>
                </c:pt>
                <c:pt idx="534">
                  <c:v>6.1588034163011729E-2</c:v>
                </c:pt>
                <c:pt idx="535">
                  <c:v>6.1588034163011729E-2</c:v>
                </c:pt>
                <c:pt idx="536">
                  <c:v>6.1588034163011729E-2</c:v>
                </c:pt>
                <c:pt idx="537">
                  <c:v>6.1588034163011729E-2</c:v>
                </c:pt>
                <c:pt idx="538">
                  <c:v>6.1588034163011729E-2</c:v>
                </c:pt>
                <c:pt idx="539">
                  <c:v>6.1588034163011729E-2</c:v>
                </c:pt>
                <c:pt idx="540">
                  <c:v>6.1588034163011729E-2</c:v>
                </c:pt>
                <c:pt idx="541">
                  <c:v>6.1588034163011729E-2</c:v>
                </c:pt>
                <c:pt idx="542">
                  <c:v>6.1588034163011729E-2</c:v>
                </c:pt>
                <c:pt idx="543">
                  <c:v>6.1588034163011729E-2</c:v>
                </c:pt>
                <c:pt idx="544">
                  <c:v>6.1588034163011729E-2</c:v>
                </c:pt>
                <c:pt idx="545">
                  <c:v>6.1588034163011729E-2</c:v>
                </c:pt>
                <c:pt idx="546">
                  <c:v>6.1588034163011729E-2</c:v>
                </c:pt>
                <c:pt idx="547">
                  <c:v>6.1588034163011729E-2</c:v>
                </c:pt>
                <c:pt idx="548">
                  <c:v>6.1588034163011729E-2</c:v>
                </c:pt>
                <c:pt idx="549">
                  <c:v>6.1588034163011729E-2</c:v>
                </c:pt>
                <c:pt idx="550">
                  <c:v>6.1588034163011729E-2</c:v>
                </c:pt>
                <c:pt idx="551">
                  <c:v>6.1588034163011729E-2</c:v>
                </c:pt>
                <c:pt idx="552">
                  <c:v>6.1588034163011729E-2</c:v>
                </c:pt>
                <c:pt idx="553">
                  <c:v>6.1588034163011729E-2</c:v>
                </c:pt>
                <c:pt idx="554">
                  <c:v>6.1588034163011729E-2</c:v>
                </c:pt>
                <c:pt idx="555">
                  <c:v>6.1588034163011729E-2</c:v>
                </c:pt>
                <c:pt idx="556">
                  <c:v>6.1588034163011729E-2</c:v>
                </c:pt>
                <c:pt idx="557">
                  <c:v>6.1588034163011729E-2</c:v>
                </c:pt>
                <c:pt idx="558">
                  <c:v>6.1588034163011729E-2</c:v>
                </c:pt>
                <c:pt idx="559">
                  <c:v>6.1588034163011729E-2</c:v>
                </c:pt>
                <c:pt idx="560">
                  <c:v>6.1588034163011729E-2</c:v>
                </c:pt>
                <c:pt idx="561">
                  <c:v>6.1588034163011729E-2</c:v>
                </c:pt>
                <c:pt idx="562">
                  <c:v>6.1588034163011729E-2</c:v>
                </c:pt>
                <c:pt idx="563">
                  <c:v>6.1588034163011729E-2</c:v>
                </c:pt>
                <c:pt idx="564">
                  <c:v>6.1588034163011729E-2</c:v>
                </c:pt>
                <c:pt idx="565">
                  <c:v>6.1588034163011729E-2</c:v>
                </c:pt>
                <c:pt idx="566">
                  <c:v>6.1588034163011729E-2</c:v>
                </c:pt>
                <c:pt idx="567">
                  <c:v>6.1588034163011729E-2</c:v>
                </c:pt>
                <c:pt idx="568">
                  <c:v>6.1588034163011729E-2</c:v>
                </c:pt>
                <c:pt idx="569">
                  <c:v>6.1588034163011729E-2</c:v>
                </c:pt>
                <c:pt idx="570">
                  <c:v>6.1588034163011729E-2</c:v>
                </c:pt>
                <c:pt idx="571">
                  <c:v>6.1588034163011729E-2</c:v>
                </c:pt>
                <c:pt idx="572">
                  <c:v>6.1588034163011729E-2</c:v>
                </c:pt>
                <c:pt idx="573">
                  <c:v>6.1588034163011729E-2</c:v>
                </c:pt>
                <c:pt idx="574">
                  <c:v>6.1588034163011729E-2</c:v>
                </c:pt>
                <c:pt idx="575">
                  <c:v>6.1588034163011729E-2</c:v>
                </c:pt>
                <c:pt idx="576">
                  <c:v>6.1588034163011729E-2</c:v>
                </c:pt>
                <c:pt idx="577">
                  <c:v>6.1588034163011729E-2</c:v>
                </c:pt>
                <c:pt idx="578">
                  <c:v>6.1588034163011729E-2</c:v>
                </c:pt>
                <c:pt idx="579">
                  <c:v>6.1588034163011729E-2</c:v>
                </c:pt>
                <c:pt idx="580">
                  <c:v>6.1588034163011729E-2</c:v>
                </c:pt>
                <c:pt idx="581">
                  <c:v>6.1588034163011729E-2</c:v>
                </c:pt>
                <c:pt idx="582">
                  <c:v>6.1588034163011729E-2</c:v>
                </c:pt>
                <c:pt idx="583">
                  <c:v>6.1588034163011729E-2</c:v>
                </c:pt>
                <c:pt idx="584">
                  <c:v>6.1588034163011729E-2</c:v>
                </c:pt>
                <c:pt idx="585">
                  <c:v>6.1588034163011729E-2</c:v>
                </c:pt>
                <c:pt idx="586">
                  <c:v>6.1588034163011729E-2</c:v>
                </c:pt>
                <c:pt idx="587">
                  <c:v>6.1588034163011729E-2</c:v>
                </c:pt>
                <c:pt idx="588">
                  <c:v>6.1588034163011729E-2</c:v>
                </c:pt>
                <c:pt idx="589">
                  <c:v>6.1588034163011729E-2</c:v>
                </c:pt>
                <c:pt idx="590">
                  <c:v>6.1588034163011729E-2</c:v>
                </c:pt>
                <c:pt idx="591">
                  <c:v>6.1588034163011729E-2</c:v>
                </c:pt>
                <c:pt idx="592">
                  <c:v>6.1588034163011729E-2</c:v>
                </c:pt>
                <c:pt idx="593">
                  <c:v>6.1588034163011729E-2</c:v>
                </c:pt>
                <c:pt idx="594">
                  <c:v>6.1588034163011729E-2</c:v>
                </c:pt>
                <c:pt idx="595">
                  <c:v>6.1588034163011729E-2</c:v>
                </c:pt>
                <c:pt idx="596">
                  <c:v>6.1588034163011729E-2</c:v>
                </c:pt>
                <c:pt idx="597">
                  <c:v>6.1588034163011729E-2</c:v>
                </c:pt>
                <c:pt idx="598">
                  <c:v>6.1588034163011729E-2</c:v>
                </c:pt>
                <c:pt idx="599">
                  <c:v>6.1588034163011729E-2</c:v>
                </c:pt>
                <c:pt idx="600">
                  <c:v>6.1588034163011729E-2</c:v>
                </c:pt>
                <c:pt idx="601">
                  <c:v>6.1588034163011729E-2</c:v>
                </c:pt>
                <c:pt idx="602">
                  <c:v>6.1588034163011729E-2</c:v>
                </c:pt>
                <c:pt idx="603">
                  <c:v>6.1588034163011729E-2</c:v>
                </c:pt>
                <c:pt idx="604">
                  <c:v>6.1588034163011729E-2</c:v>
                </c:pt>
                <c:pt idx="605">
                  <c:v>6.1588034163011729E-2</c:v>
                </c:pt>
                <c:pt idx="606">
                  <c:v>6.1588034163011729E-2</c:v>
                </c:pt>
                <c:pt idx="607">
                  <c:v>6.1588034163011729E-2</c:v>
                </c:pt>
                <c:pt idx="608">
                  <c:v>6.1588034163011729E-2</c:v>
                </c:pt>
                <c:pt idx="609">
                  <c:v>6.1588034163011729E-2</c:v>
                </c:pt>
                <c:pt idx="610">
                  <c:v>6.1588034163011729E-2</c:v>
                </c:pt>
                <c:pt idx="611">
                  <c:v>6.1588034163011729E-2</c:v>
                </c:pt>
                <c:pt idx="612">
                  <c:v>6.1588034163011729E-2</c:v>
                </c:pt>
                <c:pt idx="613">
                  <c:v>6.1588034163011729E-2</c:v>
                </c:pt>
                <c:pt idx="614">
                  <c:v>6.1588034163011729E-2</c:v>
                </c:pt>
                <c:pt idx="615">
                  <c:v>6.1588034163011729E-2</c:v>
                </c:pt>
                <c:pt idx="616">
                  <c:v>6.1588034163011729E-2</c:v>
                </c:pt>
                <c:pt idx="617">
                  <c:v>6.1588034163011729E-2</c:v>
                </c:pt>
                <c:pt idx="618">
                  <c:v>6.1588034163011729E-2</c:v>
                </c:pt>
                <c:pt idx="619">
                  <c:v>6.1588034163011729E-2</c:v>
                </c:pt>
                <c:pt idx="620">
                  <c:v>6.1588034163011729E-2</c:v>
                </c:pt>
                <c:pt idx="621">
                  <c:v>6.1588034163011729E-2</c:v>
                </c:pt>
                <c:pt idx="622">
                  <c:v>6.1588034163011729E-2</c:v>
                </c:pt>
                <c:pt idx="623">
                  <c:v>6.1588034163011729E-2</c:v>
                </c:pt>
                <c:pt idx="624">
                  <c:v>6.1588034163011729E-2</c:v>
                </c:pt>
                <c:pt idx="625">
                  <c:v>6.1588034163011729E-2</c:v>
                </c:pt>
                <c:pt idx="626">
                  <c:v>6.1588034163011729E-2</c:v>
                </c:pt>
                <c:pt idx="627">
                  <c:v>6.1588034163011729E-2</c:v>
                </c:pt>
                <c:pt idx="628">
                  <c:v>6.1588034163011729E-2</c:v>
                </c:pt>
                <c:pt idx="629">
                  <c:v>6.1588034163011729E-2</c:v>
                </c:pt>
                <c:pt idx="630">
                  <c:v>6.1588034163011729E-2</c:v>
                </c:pt>
                <c:pt idx="631">
                  <c:v>6.1588034163011729E-2</c:v>
                </c:pt>
                <c:pt idx="632">
                  <c:v>6.1588034163011729E-2</c:v>
                </c:pt>
                <c:pt idx="633">
                  <c:v>6.1588034163011729E-2</c:v>
                </c:pt>
                <c:pt idx="634">
                  <c:v>6.1588034163011729E-2</c:v>
                </c:pt>
                <c:pt idx="635">
                  <c:v>6.1588034163011729E-2</c:v>
                </c:pt>
                <c:pt idx="636">
                  <c:v>6.1588034163011729E-2</c:v>
                </c:pt>
                <c:pt idx="637">
                  <c:v>6.1588034163011729E-2</c:v>
                </c:pt>
                <c:pt idx="638">
                  <c:v>6.1588034163011729E-2</c:v>
                </c:pt>
                <c:pt idx="639">
                  <c:v>6.1588034163011729E-2</c:v>
                </c:pt>
                <c:pt idx="640">
                  <c:v>6.1588034163011729E-2</c:v>
                </c:pt>
                <c:pt idx="641">
                  <c:v>6.1588034163011729E-2</c:v>
                </c:pt>
                <c:pt idx="642">
                  <c:v>6.1588034163011729E-2</c:v>
                </c:pt>
                <c:pt idx="643">
                  <c:v>6.1588034163011729E-2</c:v>
                </c:pt>
                <c:pt idx="644">
                  <c:v>6.1588034163011729E-2</c:v>
                </c:pt>
                <c:pt idx="645">
                  <c:v>6.1588034163011729E-2</c:v>
                </c:pt>
                <c:pt idx="646">
                  <c:v>6.1588034163011729E-2</c:v>
                </c:pt>
                <c:pt idx="647">
                  <c:v>6.1588034163011729E-2</c:v>
                </c:pt>
                <c:pt idx="648">
                  <c:v>6.1588034163011729E-2</c:v>
                </c:pt>
                <c:pt idx="649">
                  <c:v>6.1588034163011729E-2</c:v>
                </c:pt>
                <c:pt idx="650">
                  <c:v>6.1588034163011729E-2</c:v>
                </c:pt>
                <c:pt idx="651">
                  <c:v>6.1588034163011729E-2</c:v>
                </c:pt>
                <c:pt idx="652">
                  <c:v>6.1588034163011729E-2</c:v>
                </c:pt>
                <c:pt idx="653">
                  <c:v>6.1588034163011729E-2</c:v>
                </c:pt>
                <c:pt idx="654">
                  <c:v>6.1588034163011729E-2</c:v>
                </c:pt>
                <c:pt idx="655">
                  <c:v>6.1588034163011729E-2</c:v>
                </c:pt>
                <c:pt idx="656">
                  <c:v>6.1588034163011729E-2</c:v>
                </c:pt>
                <c:pt idx="657">
                  <c:v>6.1588034163011729E-2</c:v>
                </c:pt>
                <c:pt idx="658">
                  <c:v>6.1588034163011729E-2</c:v>
                </c:pt>
                <c:pt idx="659">
                  <c:v>6.1588034163011729E-2</c:v>
                </c:pt>
                <c:pt idx="660">
                  <c:v>6.1588034163011729E-2</c:v>
                </c:pt>
                <c:pt idx="661">
                  <c:v>6.1588034163011729E-2</c:v>
                </c:pt>
                <c:pt idx="662">
                  <c:v>6.1588034163011729E-2</c:v>
                </c:pt>
                <c:pt idx="663">
                  <c:v>6.1588034163011729E-2</c:v>
                </c:pt>
                <c:pt idx="664">
                  <c:v>6.1588034163011729E-2</c:v>
                </c:pt>
                <c:pt idx="665">
                  <c:v>6.1588034163011729E-2</c:v>
                </c:pt>
                <c:pt idx="666">
                  <c:v>6.1588034163011729E-2</c:v>
                </c:pt>
                <c:pt idx="667">
                  <c:v>6.1588034163011729E-2</c:v>
                </c:pt>
                <c:pt idx="668">
                  <c:v>6.1588034163011729E-2</c:v>
                </c:pt>
                <c:pt idx="669">
                  <c:v>6.1588034163011729E-2</c:v>
                </c:pt>
                <c:pt idx="670">
                  <c:v>6.1588034163011729E-2</c:v>
                </c:pt>
                <c:pt idx="671">
                  <c:v>6.1588034163011729E-2</c:v>
                </c:pt>
                <c:pt idx="672">
                  <c:v>6.1588034163011729E-2</c:v>
                </c:pt>
                <c:pt idx="673">
                  <c:v>6.1588034163011729E-2</c:v>
                </c:pt>
                <c:pt idx="674">
                  <c:v>6.1588034163011729E-2</c:v>
                </c:pt>
                <c:pt idx="675">
                  <c:v>6.1588034163011729E-2</c:v>
                </c:pt>
                <c:pt idx="676">
                  <c:v>6.1588034163011729E-2</c:v>
                </c:pt>
                <c:pt idx="677">
                  <c:v>6.1588034163011729E-2</c:v>
                </c:pt>
                <c:pt idx="678">
                  <c:v>6.1588034163011729E-2</c:v>
                </c:pt>
                <c:pt idx="679">
                  <c:v>6.1588034163011729E-2</c:v>
                </c:pt>
                <c:pt idx="680">
                  <c:v>6.1588034163011729E-2</c:v>
                </c:pt>
                <c:pt idx="681">
                  <c:v>6.1588034163011729E-2</c:v>
                </c:pt>
                <c:pt idx="682">
                  <c:v>6.1588034163011729E-2</c:v>
                </c:pt>
                <c:pt idx="683">
                  <c:v>6.1588034163011729E-2</c:v>
                </c:pt>
                <c:pt idx="684">
                  <c:v>6.1588034163011729E-2</c:v>
                </c:pt>
                <c:pt idx="685">
                  <c:v>6.1588034163011729E-2</c:v>
                </c:pt>
                <c:pt idx="686">
                  <c:v>6.1588034163011729E-2</c:v>
                </c:pt>
                <c:pt idx="687">
                  <c:v>6.1588034163011729E-2</c:v>
                </c:pt>
                <c:pt idx="688">
                  <c:v>6.1588034163011729E-2</c:v>
                </c:pt>
                <c:pt idx="689">
                  <c:v>6.1588034163011729E-2</c:v>
                </c:pt>
                <c:pt idx="690">
                  <c:v>6.1588034163011729E-2</c:v>
                </c:pt>
                <c:pt idx="691">
                  <c:v>6.1588034163011729E-2</c:v>
                </c:pt>
                <c:pt idx="692">
                  <c:v>6.1588034163011729E-2</c:v>
                </c:pt>
                <c:pt idx="693">
                  <c:v>6.1588034163011729E-2</c:v>
                </c:pt>
                <c:pt idx="694">
                  <c:v>6.1588034163011729E-2</c:v>
                </c:pt>
                <c:pt idx="695">
                  <c:v>6.1588034163011729E-2</c:v>
                </c:pt>
                <c:pt idx="696">
                  <c:v>6.1588034163011729E-2</c:v>
                </c:pt>
                <c:pt idx="697">
                  <c:v>6.1588034163011729E-2</c:v>
                </c:pt>
                <c:pt idx="698">
                  <c:v>6.1588034163011729E-2</c:v>
                </c:pt>
                <c:pt idx="699">
                  <c:v>6.1588034163011729E-2</c:v>
                </c:pt>
                <c:pt idx="700">
                  <c:v>6.1588034163011729E-2</c:v>
                </c:pt>
                <c:pt idx="701">
                  <c:v>6.1588034163011729E-2</c:v>
                </c:pt>
                <c:pt idx="702">
                  <c:v>6.1588034163011729E-2</c:v>
                </c:pt>
                <c:pt idx="703">
                  <c:v>6.1588034163011729E-2</c:v>
                </c:pt>
                <c:pt idx="704">
                  <c:v>6.1588034163011729E-2</c:v>
                </c:pt>
                <c:pt idx="705">
                  <c:v>6.1588034163011729E-2</c:v>
                </c:pt>
                <c:pt idx="706">
                  <c:v>6.1588034163011729E-2</c:v>
                </c:pt>
                <c:pt idx="707">
                  <c:v>6.1588034163011729E-2</c:v>
                </c:pt>
                <c:pt idx="708">
                  <c:v>6.1588034163011729E-2</c:v>
                </c:pt>
                <c:pt idx="709">
                  <c:v>6.1588034163011729E-2</c:v>
                </c:pt>
                <c:pt idx="710">
                  <c:v>6.1588034163011729E-2</c:v>
                </c:pt>
                <c:pt idx="711">
                  <c:v>6.1588034163011729E-2</c:v>
                </c:pt>
                <c:pt idx="712">
                  <c:v>6.1588034163011729E-2</c:v>
                </c:pt>
                <c:pt idx="713">
                  <c:v>6.1588034163011729E-2</c:v>
                </c:pt>
                <c:pt idx="714">
                  <c:v>6.1588034163011729E-2</c:v>
                </c:pt>
                <c:pt idx="715">
                  <c:v>6.1588034163011729E-2</c:v>
                </c:pt>
                <c:pt idx="716">
                  <c:v>6.1588034163011729E-2</c:v>
                </c:pt>
                <c:pt idx="717">
                  <c:v>6.1588034163011729E-2</c:v>
                </c:pt>
                <c:pt idx="718">
                  <c:v>6.1588034163011729E-2</c:v>
                </c:pt>
                <c:pt idx="719">
                  <c:v>6.1588034163011729E-2</c:v>
                </c:pt>
                <c:pt idx="720">
                  <c:v>6.1588034163011729E-2</c:v>
                </c:pt>
                <c:pt idx="721">
                  <c:v>6.1588034163011729E-2</c:v>
                </c:pt>
                <c:pt idx="722">
                  <c:v>6.1588034163011729E-2</c:v>
                </c:pt>
                <c:pt idx="723">
                  <c:v>6.1588034163011729E-2</c:v>
                </c:pt>
                <c:pt idx="724">
                  <c:v>6.1588034163011729E-2</c:v>
                </c:pt>
                <c:pt idx="725">
                  <c:v>6.1588034163011729E-2</c:v>
                </c:pt>
                <c:pt idx="726">
                  <c:v>6.1588034163011729E-2</c:v>
                </c:pt>
                <c:pt idx="727">
                  <c:v>6.1588034163011729E-2</c:v>
                </c:pt>
                <c:pt idx="728">
                  <c:v>6.1588034163011729E-2</c:v>
                </c:pt>
                <c:pt idx="729">
                  <c:v>6.1588034163011729E-2</c:v>
                </c:pt>
                <c:pt idx="730">
                  <c:v>6.1588034163011729E-2</c:v>
                </c:pt>
                <c:pt idx="731">
                  <c:v>6.1588034163011729E-2</c:v>
                </c:pt>
                <c:pt idx="732">
                  <c:v>6.1588034163011729E-2</c:v>
                </c:pt>
                <c:pt idx="733">
                  <c:v>6.1588034163011729E-2</c:v>
                </c:pt>
                <c:pt idx="734">
                  <c:v>6.1588034163011729E-2</c:v>
                </c:pt>
                <c:pt idx="735">
                  <c:v>6.1588034163011729E-2</c:v>
                </c:pt>
                <c:pt idx="736">
                  <c:v>6.1588034163011729E-2</c:v>
                </c:pt>
                <c:pt idx="737">
                  <c:v>6.1588034163011729E-2</c:v>
                </c:pt>
                <c:pt idx="738">
                  <c:v>6.1588034163011729E-2</c:v>
                </c:pt>
                <c:pt idx="739">
                  <c:v>6.1588034163011729E-2</c:v>
                </c:pt>
                <c:pt idx="740">
                  <c:v>6.1588034163011729E-2</c:v>
                </c:pt>
                <c:pt idx="741">
                  <c:v>6.1588034163011729E-2</c:v>
                </c:pt>
                <c:pt idx="742">
                  <c:v>6.1588034163011729E-2</c:v>
                </c:pt>
                <c:pt idx="743">
                  <c:v>6.1588034163011729E-2</c:v>
                </c:pt>
                <c:pt idx="744">
                  <c:v>6.1588034163011729E-2</c:v>
                </c:pt>
                <c:pt idx="745">
                  <c:v>6.1588034163011729E-2</c:v>
                </c:pt>
                <c:pt idx="746">
                  <c:v>6.1588034163011729E-2</c:v>
                </c:pt>
                <c:pt idx="747">
                  <c:v>6.1588034163011729E-2</c:v>
                </c:pt>
                <c:pt idx="748">
                  <c:v>6.1588034163011729E-2</c:v>
                </c:pt>
                <c:pt idx="749">
                  <c:v>6.1588034163011729E-2</c:v>
                </c:pt>
                <c:pt idx="750">
                  <c:v>6.1588034163011729E-2</c:v>
                </c:pt>
                <c:pt idx="751">
                  <c:v>6.1588034163011729E-2</c:v>
                </c:pt>
                <c:pt idx="752">
                  <c:v>6.1588034163011729E-2</c:v>
                </c:pt>
                <c:pt idx="753">
                  <c:v>6.1588034163011729E-2</c:v>
                </c:pt>
                <c:pt idx="754">
                  <c:v>6.1588034163011729E-2</c:v>
                </c:pt>
                <c:pt idx="755">
                  <c:v>6.1588034163011729E-2</c:v>
                </c:pt>
                <c:pt idx="756">
                  <c:v>6.1588034163011729E-2</c:v>
                </c:pt>
                <c:pt idx="757">
                  <c:v>6.1588034163011729E-2</c:v>
                </c:pt>
                <c:pt idx="758">
                  <c:v>6.1588034163011729E-2</c:v>
                </c:pt>
                <c:pt idx="759">
                  <c:v>6.1588034163011729E-2</c:v>
                </c:pt>
                <c:pt idx="760">
                  <c:v>6.1588034163011729E-2</c:v>
                </c:pt>
                <c:pt idx="761">
                  <c:v>6.1588034163011729E-2</c:v>
                </c:pt>
                <c:pt idx="762">
                  <c:v>6.1588034163011729E-2</c:v>
                </c:pt>
                <c:pt idx="763">
                  <c:v>6.1588034163011729E-2</c:v>
                </c:pt>
                <c:pt idx="764">
                  <c:v>6.1588034163011729E-2</c:v>
                </c:pt>
                <c:pt idx="765">
                  <c:v>6.1588034163011729E-2</c:v>
                </c:pt>
                <c:pt idx="766">
                  <c:v>6.1588034163011729E-2</c:v>
                </c:pt>
                <c:pt idx="767">
                  <c:v>6.1588034163011729E-2</c:v>
                </c:pt>
                <c:pt idx="768">
                  <c:v>6.1588034163011729E-2</c:v>
                </c:pt>
                <c:pt idx="769">
                  <c:v>6.1588034163011729E-2</c:v>
                </c:pt>
                <c:pt idx="770">
                  <c:v>6.1588034163011729E-2</c:v>
                </c:pt>
                <c:pt idx="771">
                  <c:v>6.1588034163011729E-2</c:v>
                </c:pt>
                <c:pt idx="772">
                  <c:v>6.1588034163011729E-2</c:v>
                </c:pt>
                <c:pt idx="773">
                  <c:v>6.1588034163011729E-2</c:v>
                </c:pt>
                <c:pt idx="774">
                  <c:v>6.1588034163011729E-2</c:v>
                </c:pt>
                <c:pt idx="775">
                  <c:v>6.1588034163011729E-2</c:v>
                </c:pt>
                <c:pt idx="776">
                  <c:v>6.1588034163011729E-2</c:v>
                </c:pt>
                <c:pt idx="777">
                  <c:v>6.1588034163011729E-2</c:v>
                </c:pt>
                <c:pt idx="778">
                  <c:v>6.1588034163011729E-2</c:v>
                </c:pt>
                <c:pt idx="779">
                  <c:v>6.1588034163011729E-2</c:v>
                </c:pt>
                <c:pt idx="780">
                  <c:v>6.1588034163011729E-2</c:v>
                </c:pt>
                <c:pt idx="781">
                  <c:v>6.1588034163011729E-2</c:v>
                </c:pt>
                <c:pt idx="782">
                  <c:v>6.1588034163011729E-2</c:v>
                </c:pt>
                <c:pt idx="783">
                  <c:v>6.1588034163011729E-2</c:v>
                </c:pt>
                <c:pt idx="784">
                  <c:v>6.1588034163011729E-2</c:v>
                </c:pt>
                <c:pt idx="785">
                  <c:v>6.1588034163011729E-2</c:v>
                </c:pt>
                <c:pt idx="786">
                  <c:v>6.1588034163011729E-2</c:v>
                </c:pt>
                <c:pt idx="787">
                  <c:v>6.1588034163011729E-2</c:v>
                </c:pt>
                <c:pt idx="788">
                  <c:v>6.1588034163011729E-2</c:v>
                </c:pt>
                <c:pt idx="789">
                  <c:v>6.1588034163011729E-2</c:v>
                </c:pt>
                <c:pt idx="790">
                  <c:v>6.1588034163011729E-2</c:v>
                </c:pt>
                <c:pt idx="791">
                  <c:v>6.1588034163011729E-2</c:v>
                </c:pt>
                <c:pt idx="792">
                  <c:v>6.1588034163011729E-2</c:v>
                </c:pt>
                <c:pt idx="793">
                  <c:v>6.1588034163011729E-2</c:v>
                </c:pt>
                <c:pt idx="794">
                  <c:v>6.1588034163011729E-2</c:v>
                </c:pt>
                <c:pt idx="795">
                  <c:v>6.1588034163011729E-2</c:v>
                </c:pt>
                <c:pt idx="796">
                  <c:v>6.1588034163011729E-2</c:v>
                </c:pt>
                <c:pt idx="797">
                  <c:v>6.1588034163011729E-2</c:v>
                </c:pt>
                <c:pt idx="798">
                  <c:v>6.1588034163011729E-2</c:v>
                </c:pt>
                <c:pt idx="799">
                  <c:v>6.1588034163011729E-2</c:v>
                </c:pt>
                <c:pt idx="800">
                  <c:v>6.1588034163011729E-2</c:v>
                </c:pt>
                <c:pt idx="801">
                  <c:v>6.1588034163011729E-2</c:v>
                </c:pt>
                <c:pt idx="802">
                  <c:v>6.1588034163011729E-2</c:v>
                </c:pt>
                <c:pt idx="803">
                  <c:v>6.1588034163011729E-2</c:v>
                </c:pt>
                <c:pt idx="804">
                  <c:v>6.1588034163011729E-2</c:v>
                </c:pt>
                <c:pt idx="805">
                  <c:v>6.1588034163011729E-2</c:v>
                </c:pt>
                <c:pt idx="806">
                  <c:v>6.1588034163011729E-2</c:v>
                </c:pt>
                <c:pt idx="807">
                  <c:v>6.1588034163011729E-2</c:v>
                </c:pt>
                <c:pt idx="808">
                  <c:v>6.1588034163011729E-2</c:v>
                </c:pt>
                <c:pt idx="809">
                  <c:v>6.1588034163011729E-2</c:v>
                </c:pt>
                <c:pt idx="810">
                  <c:v>6.1588034163011729E-2</c:v>
                </c:pt>
                <c:pt idx="811">
                  <c:v>6.1588034163011729E-2</c:v>
                </c:pt>
                <c:pt idx="812">
                  <c:v>6.1588034163011729E-2</c:v>
                </c:pt>
                <c:pt idx="813">
                  <c:v>6.1588034163011729E-2</c:v>
                </c:pt>
                <c:pt idx="814">
                  <c:v>6.1588034163011729E-2</c:v>
                </c:pt>
                <c:pt idx="815">
                  <c:v>6.1588034163011729E-2</c:v>
                </c:pt>
                <c:pt idx="816">
                  <c:v>6.1588034163011729E-2</c:v>
                </c:pt>
                <c:pt idx="817">
                  <c:v>6.1588034163011729E-2</c:v>
                </c:pt>
                <c:pt idx="818">
                  <c:v>6.1588034163011729E-2</c:v>
                </c:pt>
                <c:pt idx="819">
                  <c:v>6.1588034163011729E-2</c:v>
                </c:pt>
                <c:pt idx="820">
                  <c:v>6.1588034163011729E-2</c:v>
                </c:pt>
                <c:pt idx="821">
                  <c:v>6.1588034163011729E-2</c:v>
                </c:pt>
                <c:pt idx="822">
                  <c:v>6.1588034163011729E-2</c:v>
                </c:pt>
                <c:pt idx="823">
                  <c:v>6.1588034163011729E-2</c:v>
                </c:pt>
                <c:pt idx="824">
                  <c:v>6.1588034163011729E-2</c:v>
                </c:pt>
                <c:pt idx="825">
                  <c:v>6.1588034163011729E-2</c:v>
                </c:pt>
                <c:pt idx="826">
                  <c:v>6.1588034163011729E-2</c:v>
                </c:pt>
                <c:pt idx="827">
                  <c:v>6.1588034163011729E-2</c:v>
                </c:pt>
                <c:pt idx="828">
                  <c:v>6.1588034163011729E-2</c:v>
                </c:pt>
                <c:pt idx="829">
                  <c:v>6.1588034163011729E-2</c:v>
                </c:pt>
                <c:pt idx="830">
                  <c:v>6.1588034163011729E-2</c:v>
                </c:pt>
                <c:pt idx="831">
                  <c:v>6.1588034163011729E-2</c:v>
                </c:pt>
                <c:pt idx="832">
                  <c:v>6.1588034163011729E-2</c:v>
                </c:pt>
                <c:pt idx="833">
                  <c:v>6.1588034163011729E-2</c:v>
                </c:pt>
                <c:pt idx="834">
                  <c:v>6.1588034163011729E-2</c:v>
                </c:pt>
                <c:pt idx="835">
                  <c:v>6.1588034163011729E-2</c:v>
                </c:pt>
                <c:pt idx="836">
                  <c:v>6.1588034163011729E-2</c:v>
                </c:pt>
                <c:pt idx="837">
                  <c:v>6.1588034163011729E-2</c:v>
                </c:pt>
                <c:pt idx="838">
                  <c:v>6.1588034163011729E-2</c:v>
                </c:pt>
                <c:pt idx="839">
                  <c:v>6.1588034163011729E-2</c:v>
                </c:pt>
                <c:pt idx="840">
                  <c:v>6.1588034163011729E-2</c:v>
                </c:pt>
                <c:pt idx="841">
                  <c:v>6.1588034163011729E-2</c:v>
                </c:pt>
                <c:pt idx="842">
                  <c:v>6.1588034163011729E-2</c:v>
                </c:pt>
                <c:pt idx="843">
                  <c:v>6.1588034163011729E-2</c:v>
                </c:pt>
                <c:pt idx="844">
                  <c:v>6.1588034163011729E-2</c:v>
                </c:pt>
                <c:pt idx="845">
                  <c:v>6.1588034163011729E-2</c:v>
                </c:pt>
                <c:pt idx="846">
                  <c:v>6.1588034163011729E-2</c:v>
                </c:pt>
                <c:pt idx="847">
                  <c:v>6.1588034163011729E-2</c:v>
                </c:pt>
                <c:pt idx="848">
                  <c:v>6.1588034163011729E-2</c:v>
                </c:pt>
                <c:pt idx="849">
                  <c:v>6.1588034163011729E-2</c:v>
                </c:pt>
                <c:pt idx="850">
                  <c:v>6.1588034163011729E-2</c:v>
                </c:pt>
                <c:pt idx="851">
                  <c:v>6.1588034163011729E-2</c:v>
                </c:pt>
                <c:pt idx="852">
                  <c:v>6.1588034163011729E-2</c:v>
                </c:pt>
                <c:pt idx="853">
                  <c:v>6.1588034163011729E-2</c:v>
                </c:pt>
                <c:pt idx="854">
                  <c:v>6.1588034163011729E-2</c:v>
                </c:pt>
                <c:pt idx="855">
                  <c:v>6.1588034163011729E-2</c:v>
                </c:pt>
                <c:pt idx="856">
                  <c:v>6.1588034163011729E-2</c:v>
                </c:pt>
                <c:pt idx="857">
                  <c:v>6.1588034163011729E-2</c:v>
                </c:pt>
                <c:pt idx="858">
                  <c:v>6.1588034163011729E-2</c:v>
                </c:pt>
                <c:pt idx="859">
                  <c:v>6.1588034163011729E-2</c:v>
                </c:pt>
                <c:pt idx="860">
                  <c:v>6.1588034163011729E-2</c:v>
                </c:pt>
                <c:pt idx="861">
                  <c:v>6.1588034163011729E-2</c:v>
                </c:pt>
                <c:pt idx="862">
                  <c:v>6.1588034163011729E-2</c:v>
                </c:pt>
                <c:pt idx="863">
                  <c:v>6.1588034163011729E-2</c:v>
                </c:pt>
                <c:pt idx="864">
                  <c:v>6.1588034163011729E-2</c:v>
                </c:pt>
                <c:pt idx="865">
                  <c:v>6.1588034163011729E-2</c:v>
                </c:pt>
                <c:pt idx="866">
                  <c:v>6.1588034163011729E-2</c:v>
                </c:pt>
                <c:pt idx="867">
                  <c:v>6.1588034163011729E-2</c:v>
                </c:pt>
                <c:pt idx="868">
                  <c:v>6.1588034163011729E-2</c:v>
                </c:pt>
                <c:pt idx="869">
                  <c:v>6.1588034163011729E-2</c:v>
                </c:pt>
                <c:pt idx="870">
                  <c:v>6.1588034163011729E-2</c:v>
                </c:pt>
                <c:pt idx="871">
                  <c:v>6.1588034163011729E-2</c:v>
                </c:pt>
                <c:pt idx="872">
                  <c:v>6.1588034163011729E-2</c:v>
                </c:pt>
                <c:pt idx="873">
                  <c:v>6.1588034163011729E-2</c:v>
                </c:pt>
                <c:pt idx="874">
                  <c:v>6.1588034163011729E-2</c:v>
                </c:pt>
                <c:pt idx="875">
                  <c:v>6.1588034163011729E-2</c:v>
                </c:pt>
                <c:pt idx="876">
                  <c:v>6.1588034163011729E-2</c:v>
                </c:pt>
                <c:pt idx="877">
                  <c:v>6.1588034163011729E-2</c:v>
                </c:pt>
                <c:pt idx="878">
                  <c:v>6.1588034163011729E-2</c:v>
                </c:pt>
                <c:pt idx="879">
                  <c:v>6.1588034163011729E-2</c:v>
                </c:pt>
                <c:pt idx="880">
                  <c:v>6.1588034163011729E-2</c:v>
                </c:pt>
                <c:pt idx="881">
                  <c:v>6.1588034163011729E-2</c:v>
                </c:pt>
                <c:pt idx="882">
                  <c:v>6.1588034163011729E-2</c:v>
                </c:pt>
                <c:pt idx="883">
                  <c:v>6.1588034163011729E-2</c:v>
                </c:pt>
                <c:pt idx="884">
                  <c:v>6.1588034163011729E-2</c:v>
                </c:pt>
                <c:pt idx="885">
                  <c:v>6.1588034163011729E-2</c:v>
                </c:pt>
                <c:pt idx="886">
                  <c:v>6.1588034163011729E-2</c:v>
                </c:pt>
                <c:pt idx="887">
                  <c:v>6.1588034163011729E-2</c:v>
                </c:pt>
                <c:pt idx="888">
                  <c:v>6.1588034163011729E-2</c:v>
                </c:pt>
                <c:pt idx="889">
                  <c:v>6.1588034163011729E-2</c:v>
                </c:pt>
                <c:pt idx="890">
                  <c:v>6.1588034163011729E-2</c:v>
                </c:pt>
                <c:pt idx="891">
                  <c:v>6.1588034163011729E-2</c:v>
                </c:pt>
                <c:pt idx="892">
                  <c:v>6.1588034163011729E-2</c:v>
                </c:pt>
                <c:pt idx="893">
                  <c:v>6.1588034163011729E-2</c:v>
                </c:pt>
                <c:pt idx="894">
                  <c:v>6.1588034163011729E-2</c:v>
                </c:pt>
                <c:pt idx="895">
                  <c:v>6.1588034163011729E-2</c:v>
                </c:pt>
                <c:pt idx="896">
                  <c:v>6.1588034163011729E-2</c:v>
                </c:pt>
                <c:pt idx="897">
                  <c:v>6.1588034163011729E-2</c:v>
                </c:pt>
                <c:pt idx="898">
                  <c:v>6.1588034163011729E-2</c:v>
                </c:pt>
                <c:pt idx="899">
                  <c:v>6.1588034163011729E-2</c:v>
                </c:pt>
                <c:pt idx="900">
                  <c:v>6.1588034163011729E-2</c:v>
                </c:pt>
                <c:pt idx="901">
                  <c:v>6.1588034163011729E-2</c:v>
                </c:pt>
                <c:pt idx="902">
                  <c:v>6.1588034163011729E-2</c:v>
                </c:pt>
                <c:pt idx="903">
                  <c:v>6.1588034163011729E-2</c:v>
                </c:pt>
                <c:pt idx="904">
                  <c:v>6.1588034163011729E-2</c:v>
                </c:pt>
                <c:pt idx="905">
                  <c:v>6.1588034163011729E-2</c:v>
                </c:pt>
                <c:pt idx="906">
                  <c:v>6.1588034163011729E-2</c:v>
                </c:pt>
                <c:pt idx="907">
                  <c:v>6.1588034163011729E-2</c:v>
                </c:pt>
                <c:pt idx="908">
                  <c:v>6.1588034163011729E-2</c:v>
                </c:pt>
                <c:pt idx="909">
                  <c:v>6.1588034163011729E-2</c:v>
                </c:pt>
                <c:pt idx="910">
                  <c:v>6.1588034163011729E-2</c:v>
                </c:pt>
                <c:pt idx="911">
                  <c:v>6.1588034163011729E-2</c:v>
                </c:pt>
                <c:pt idx="912">
                  <c:v>6.1588034163011729E-2</c:v>
                </c:pt>
                <c:pt idx="913">
                  <c:v>6.1588034163011729E-2</c:v>
                </c:pt>
                <c:pt idx="914">
                  <c:v>6.1588034163011729E-2</c:v>
                </c:pt>
                <c:pt idx="915">
                  <c:v>6.1588034163011729E-2</c:v>
                </c:pt>
                <c:pt idx="916">
                  <c:v>6.1588034163011729E-2</c:v>
                </c:pt>
                <c:pt idx="917">
                  <c:v>6.1588034163011729E-2</c:v>
                </c:pt>
                <c:pt idx="918">
                  <c:v>6.1588034163011729E-2</c:v>
                </c:pt>
                <c:pt idx="919">
                  <c:v>6.1588034163011729E-2</c:v>
                </c:pt>
                <c:pt idx="920">
                  <c:v>6.1588034163011729E-2</c:v>
                </c:pt>
                <c:pt idx="921">
                  <c:v>6.1588034163011729E-2</c:v>
                </c:pt>
                <c:pt idx="922">
                  <c:v>6.1588034163011729E-2</c:v>
                </c:pt>
                <c:pt idx="923">
                  <c:v>6.1588034163011729E-2</c:v>
                </c:pt>
                <c:pt idx="924">
                  <c:v>6.1588034163011729E-2</c:v>
                </c:pt>
                <c:pt idx="925">
                  <c:v>6.1588034163011729E-2</c:v>
                </c:pt>
                <c:pt idx="926">
                  <c:v>6.1588034163011729E-2</c:v>
                </c:pt>
                <c:pt idx="927">
                  <c:v>6.1588034163011729E-2</c:v>
                </c:pt>
                <c:pt idx="928">
                  <c:v>6.1588034163011729E-2</c:v>
                </c:pt>
                <c:pt idx="929">
                  <c:v>6.1588034163011729E-2</c:v>
                </c:pt>
                <c:pt idx="930">
                  <c:v>6.1588034163011729E-2</c:v>
                </c:pt>
                <c:pt idx="931">
                  <c:v>6.1588034163011729E-2</c:v>
                </c:pt>
                <c:pt idx="932">
                  <c:v>6.1588034163011729E-2</c:v>
                </c:pt>
                <c:pt idx="933">
                  <c:v>6.1588034163011729E-2</c:v>
                </c:pt>
                <c:pt idx="934">
                  <c:v>6.1588034163011729E-2</c:v>
                </c:pt>
                <c:pt idx="935">
                  <c:v>6.1588034163011729E-2</c:v>
                </c:pt>
                <c:pt idx="936">
                  <c:v>6.1588034163011729E-2</c:v>
                </c:pt>
                <c:pt idx="937">
                  <c:v>6.1588034163011729E-2</c:v>
                </c:pt>
                <c:pt idx="938">
                  <c:v>6.1588034163011729E-2</c:v>
                </c:pt>
                <c:pt idx="939">
                  <c:v>6.1588034163011729E-2</c:v>
                </c:pt>
                <c:pt idx="940">
                  <c:v>6.1588034163011729E-2</c:v>
                </c:pt>
                <c:pt idx="941">
                  <c:v>6.1588034163011729E-2</c:v>
                </c:pt>
                <c:pt idx="942">
                  <c:v>6.1588034163011729E-2</c:v>
                </c:pt>
                <c:pt idx="943">
                  <c:v>6.1588034163011729E-2</c:v>
                </c:pt>
                <c:pt idx="944">
                  <c:v>6.1588034163011729E-2</c:v>
                </c:pt>
                <c:pt idx="945">
                  <c:v>6.1588034163011729E-2</c:v>
                </c:pt>
                <c:pt idx="946">
                  <c:v>6.1588034163011729E-2</c:v>
                </c:pt>
                <c:pt idx="947">
                  <c:v>6.1588034163011729E-2</c:v>
                </c:pt>
                <c:pt idx="948">
                  <c:v>6.1588034163011729E-2</c:v>
                </c:pt>
                <c:pt idx="949">
                  <c:v>6.1588034163011729E-2</c:v>
                </c:pt>
                <c:pt idx="950">
                  <c:v>6.1588034163011729E-2</c:v>
                </c:pt>
                <c:pt idx="951">
                  <c:v>6.1588034163011729E-2</c:v>
                </c:pt>
                <c:pt idx="952">
                  <c:v>6.1588034163011729E-2</c:v>
                </c:pt>
                <c:pt idx="953">
                  <c:v>6.1588034163011729E-2</c:v>
                </c:pt>
                <c:pt idx="954">
                  <c:v>6.1588034163011729E-2</c:v>
                </c:pt>
                <c:pt idx="955">
                  <c:v>6.1588034163011729E-2</c:v>
                </c:pt>
                <c:pt idx="956">
                  <c:v>6.1588034163011729E-2</c:v>
                </c:pt>
                <c:pt idx="957">
                  <c:v>6.1588034163011729E-2</c:v>
                </c:pt>
                <c:pt idx="958">
                  <c:v>6.1588034163011729E-2</c:v>
                </c:pt>
                <c:pt idx="959">
                  <c:v>6.1588034163011729E-2</c:v>
                </c:pt>
                <c:pt idx="960">
                  <c:v>6.1588034163011729E-2</c:v>
                </c:pt>
                <c:pt idx="961">
                  <c:v>6.1588034163011729E-2</c:v>
                </c:pt>
                <c:pt idx="962">
                  <c:v>6.1588034163011729E-2</c:v>
                </c:pt>
                <c:pt idx="963">
                  <c:v>6.1588034163011729E-2</c:v>
                </c:pt>
                <c:pt idx="964">
                  <c:v>6.1588034163011729E-2</c:v>
                </c:pt>
                <c:pt idx="965">
                  <c:v>6.1588034163011729E-2</c:v>
                </c:pt>
                <c:pt idx="966">
                  <c:v>6.1588034163011729E-2</c:v>
                </c:pt>
                <c:pt idx="967">
                  <c:v>6.1588034163011729E-2</c:v>
                </c:pt>
                <c:pt idx="968">
                  <c:v>6.1588034163011729E-2</c:v>
                </c:pt>
                <c:pt idx="969">
                  <c:v>6.1588034163011729E-2</c:v>
                </c:pt>
                <c:pt idx="970">
                  <c:v>6.1588034163011729E-2</c:v>
                </c:pt>
                <c:pt idx="971">
                  <c:v>6.1588034163011729E-2</c:v>
                </c:pt>
                <c:pt idx="972">
                  <c:v>6.1588034163011729E-2</c:v>
                </c:pt>
                <c:pt idx="973">
                  <c:v>6.1588034163011729E-2</c:v>
                </c:pt>
                <c:pt idx="974">
                  <c:v>6.1588034163011729E-2</c:v>
                </c:pt>
                <c:pt idx="975">
                  <c:v>6.1588034163011729E-2</c:v>
                </c:pt>
                <c:pt idx="976">
                  <c:v>6.1588034163011729E-2</c:v>
                </c:pt>
                <c:pt idx="977">
                  <c:v>6.1588034163011729E-2</c:v>
                </c:pt>
                <c:pt idx="978">
                  <c:v>6.1588034163011729E-2</c:v>
                </c:pt>
                <c:pt idx="979">
                  <c:v>6.1588034163011729E-2</c:v>
                </c:pt>
                <c:pt idx="980">
                  <c:v>6.1588034163011729E-2</c:v>
                </c:pt>
                <c:pt idx="981">
                  <c:v>6.1588034163011729E-2</c:v>
                </c:pt>
                <c:pt idx="982">
                  <c:v>6.1588034163011729E-2</c:v>
                </c:pt>
                <c:pt idx="983">
                  <c:v>6.1588034163011729E-2</c:v>
                </c:pt>
                <c:pt idx="984">
                  <c:v>6.1588034163011729E-2</c:v>
                </c:pt>
                <c:pt idx="985">
                  <c:v>6.1588034163011729E-2</c:v>
                </c:pt>
                <c:pt idx="986">
                  <c:v>6.1588034163011729E-2</c:v>
                </c:pt>
                <c:pt idx="987">
                  <c:v>6.1588034163011729E-2</c:v>
                </c:pt>
                <c:pt idx="988">
                  <c:v>6.1588034163011729E-2</c:v>
                </c:pt>
                <c:pt idx="989">
                  <c:v>6.1588034163011729E-2</c:v>
                </c:pt>
                <c:pt idx="990">
                  <c:v>6.1588034163011729E-2</c:v>
                </c:pt>
                <c:pt idx="991">
                  <c:v>6.1588034163011729E-2</c:v>
                </c:pt>
                <c:pt idx="992">
                  <c:v>6.1588034163011729E-2</c:v>
                </c:pt>
                <c:pt idx="993">
                  <c:v>6.1588034163011729E-2</c:v>
                </c:pt>
                <c:pt idx="994">
                  <c:v>6.1588034163011729E-2</c:v>
                </c:pt>
                <c:pt idx="995">
                  <c:v>6.1588034163011729E-2</c:v>
                </c:pt>
                <c:pt idx="996">
                  <c:v>6.1588034163011729E-2</c:v>
                </c:pt>
                <c:pt idx="997">
                  <c:v>6.1588034163011729E-2</c:v>
                </c:pt>
                <c:pt idx="998">
                  <c:v>6.1588034163011729E-2</c:v>
                </c:pt>
                <c:pt idx="999">
                  <c:v>6.1588034163011729E-2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E8-4DF9-96AB-4D0FE4F4A95E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0.96905001768214971</c:v>
                </c:pt>
                <c:pt idx="1">
                  <c:v>0.70839200591596074</c:v>
                </c:pt>
                <c:pt idx="2">
                  <c:v>0.1233942655831588</c:v>
                </c:pt>
                <c:pt idx="3">
                  <c:v>0.1233942655831588</c:v>
                </c:pt>
                <c:pt idx="4">
                  <c:v>5.357058495979794E-2</c:v>
                </c:pt>
                <c:pt idx="5">
                  <c:v>5.357058495979794E-2</c:v>
                </c:pt>
                <c:pt idx="6">
                  <c:v>5.357058495979794E-2</c:v>
                </c:pt>
                <c:pt idx="7">
                  <c:v>5.357058495979794E-2</c:v>
                </c:pt>
                <c:pt idx="8">
                  <c:v>5.357058495979794E-2</c:v>
                </c:pt>
                <c:pt idx="9">
                  <c:v>5.357058495979794E-2</c:v>
                </c:pt>
                <c:pt idx="10">
                  <c:v>5.357058495979794E-2</c:v>
                </c:pt>
                <c:pt idx="11">
                  <c:v>5.357058495979794E-2</c:v>
                </c:pt>
                <c:pt idx="12">
                  <c:v>3.7844087943621263E-2</c:v>
                </c:pt>
                <c:pt idx="13">
                  <c:v>3.7844087943621263E-2</c:v>
                </c:pt>
                <c:pt idx="14">
                  <c:v>3.7844087943621263E-2</c:v>
                </c:pt>
                <c:pt idx="15">
                  <c:v>3.7844087943621263E-2</c:v>
                </c:pt>
                <c:pt idx="16">
                  <c:v>3.7844087943621263E-2</c:v>
                </c:pt>
                <c:pt idx="17">
                  <c:v>3.7844087943621263E-2</c:v>
                </c:pt>
                <c:pt idx="18">
                  <c:v>3.7844087943621263E-2</c:v>
                </c:pt>
                <c:pt idx="19">
                  <c:v>3.7844087943621263E-2</c:v>
                </c:pt>
                <c:pt idx="20">
                  <c:v>3.7844087943621263E-2</c:v>
                </c:pt>
                <c:pt idx="21">
                  <c:v>3.7844087943621263E-2</c:v>
                </c:pt>
                <c:pt idx="22">
                  <c:v>3.7844087943621263E-2</c:v>
                </c:pt>
                <c:pt idx="23">
                  <c:v>3.7844087943621263E-2</c:v>
                </c:pt>
                <c:pt idx="24">
                  <c:v>3.7844087943621263E-2</c:v>
                </c:pt>
                <c:pt idx="25">
                  <c:v>3.7844087943621263E-2</c:v>
                </c:pt>
                <c:pt idx="26">
                  <c:v>3.7844087943621263E-2</c:v>
                </c:pt>
                <c:pt idx="27">
                  <c:v>3.7844087943621263E-2</c:v>
                </c:pt>
                <c:pt idx="28">
                  <c:v>3.7844087943621263E-2</c:v>
                </c:pt>
                <c:pt idx="29">
                  <c:v>3.7844087943621263E-2</c:v>
                </c:pt>
                <c:pt idx="30">
                  <c:v>3.7844087943621263E-2</c:v>
                </c:pt>
                <c:pt idx="31">
                  <c:v>3.7844087943621263E-2</c:v>
                </c:pt>
                <c:pt idx="32">
                  <c:v>3.7844087943621263E-2</c:v>
                </c:pt>
                <c:pt idx="33">
                  <c:v>3.7844087943621263E-2</c:v>
                </c:pt>
                <c:pt idx="34">
                  <c:v>3.7844087943621263E-2</c:v>
                </c:pt>
                <c:pt idx="35">
                  <c:v>3.7844087943621263E-2</c:v>
                </c:pt>
                <c:pt idx="36">
                  <c:v>3.7844087943621263E-2</c:v>
                </c:pt>
                <c:pt idx="37">
                  <c:v>3.7844087943621263E-2</c:v>
                </c:pt>
                <c:pt idx="38">
                  <c:v>3.7844087943621263E-2</c:v>
                </c:pt>
                <c:pt idx="39">
                  <c:v>3.7844087943621263E-2</c:v>
                </c:pt>
                <c:pt idx="40">
                  <c:v>3.7844087943621263E-2</c:v>
                </c:pt>
                <c:pt idx="41">
                  <c:v>3.7844087943621263E-2</c:v>
                </c:pt>
                <c:pt idx="42">
                  <c:v>3.7844087943621263E-2</c:v>
                </c:pt>
                <c:pt idx="43">
                  <c:v>3.7844087943621263E-2</c:v>
                </c:pt>
                <c:pt idx="44">
                  <c:v>3.7844087943621263E-2</c:v>
                </c:pt>
                <c:pt idx="45">
                  <c:v>3.7844087943621263E-2</c:v>
                </c:pt>
                <c:pt idx="46">
                  <c:v>3.7844087943621263E-2</c:v>
                </c:pt>
                <c:pt idx="47">
                  <c:v>3.7844087943621263E-2</c:v>
                </c:pt>
                <c:pt idx="48">
                  <c:v>3.7844087943621263E-2</c:v>
                </c:pt>
                <c:pt idx="49">
                  <c:v>3.7844087943621263E-2</c:v>
                </c:pt>
                <c:pt idx="50">
                  <c:v>3.7844087943621263E-2</c:v>
                </c:pt>
                <c:pt idx="51">
                  <c:v>3.7844087943621263E-2</c:v>
                </c:pt>
                <c:pt idx="52">
                  <c:v>3.7844087943621263E-2</c:v>
                </c:pt>
                <c:pt idx="53">
                  <c:v>3.7844087943621263E-2</c:v>
                </c:pt>
                <c:pt idx="54">
                  <c:v>3.7844087943621263E-2</c:v>
                </c:pt>
                <c:pt idx="55">
                  <c:v>3.7844087943621263E-2</c:v>
                </c:pt>
                <c:pt idx="56">
                  <c:v>3.7844087943621263E-2</c:v>
                </c:pt>
                <c:pt idx="57">
                  <c:v>3.7844087943621263E-2</c:v>
                </c:pt>
                <c:pt idx="58">
                  <c:v>3.7844087943621263E-2</c:v>
                </c:pt>
                <c:pt idx="59">
                  <c:v>3.7844087943621263E-2</c:v>
                </c:pt>
                <c:pt idx="60">
                  <c:v>3.7844087943621263E-2</c:v>
                </c:pt>
                <c:pt idx="61">
                  <c:v>3.7844087943621263E-2</c:v>
                </c:pt>
                <c:pt idx="62">
                  <c:v>3.7844087943621263E-2</c:v>
                </c:pt>
                <c:pt idx="63">
                  <c:v>3.7844087943621263E-2</c:v>
                </c:pt>
                <c:pt idx="64">
                  <c:v>3.7844087943621263E-2</c:v>
                </c:pt>
                <c:pt idx="65">
                  <c:v>3.7844087943621263E-2</c:v>
                </c:pt>
                <c:pt idx="66">
                  <c:v>3.7844087943621263E-2</c:v>
                </c:pt>
                <c:pt idx="67">
                  <c:v>3.7844087943621263E-2</c:v>
                </c:pt>
                <c:pt idx="68">
                  <c:v>3.7844087943621263E-2</c:v>
                </c:pt>
                <c:pt idx="69">
                  <c:v>3.7844087943621263E-2</c:v>
                </c:pt>
                <c:pt idx="70">
                  <c:v>3.7844087943621263E-2</c:v>
                </c:pt>
                <c:pt idx="71">
                  <c:v>3.7844087943621263E-2</c:v>
                </c:pt>
                <c:pt idx="72">
                  <c:v>3.7844087943621263E-2</c:v>
                </c:pt>
                <c:pt idx="73">
                  <c:v>3.7844087943621263E-2</c:v>
                </c:pt>
                <c:pt idx="74">
                  <c:v>3.7844087943621263E-2</c:v>
                </c:pt>
                <c:pt idx="75">
                  <c:v>3.7844087943621263E-2</c:v>
                </c:pt>
                <c:pt idx="76">
                  <c:v>3.7844087943621263E-2</c:v>
                </c:pt>
                <c:pt idx="77">
                  <c:v>3.7844087943621263E-2</c:v>
                </c:pt>
                <c:pt idx="78">
                  <c:v>3.7844087943621263E-2</c:v>
                </c:pt>
                <c:pt idx="79">
                  <c:v>3.7844087943621263E-2</c:v>
                </c:pt>
                <c:pt idx="80">
                  <c:v>3.7844087943621263E-2</c:v>
                </c:pt>
                <c:pt idx="81">
                  <c:v>3.7844087943621263E-2</c:v>
                </c:pt>
                <c:pt idx="82">
                  <c:v>3.7844087943621263E-2</c:v>
                </c:pt>
                <c:pt idx="83">
                  <c:v>3.7844087943621263E-2</c:v>
                </c:pt>
                <c:pt idx="84">
                  <c:v>3.7844087943621263E-2</c:v>
                </c:pt>
                <c:pt idx="85">
                  <c:v>3.7844087943621263E-2</c:v>
                </c:pt>
                <c:pt idx="86">
                  <c:v>3.7844087943621263E-2</c:v>
                </c:pt>
                <c:pt idx="87">
                  <c:v>3.7844087943621263E-2</c:v>
                </c:pt>
                <c:pt idx="88">
                  <c:v>3.7844087943621263E-2</c:v>
                </c:pt>
                <c:pt idx="89">
                  <c:v>3.7844087943621263E-2</c:v>
                </c:pt>
                <c:pt idx="90">
                  <c:v>3.7844087943621263E-2</c:v>
                </c:pt>
                <c:pt idx="91">
                  <c:v>3.7844087943621263E-2</c:v>
                </c:pt>
                <c:pt idx="92">
                  <c:v>3.7844087943621263E-2</c:v>
                </c:pt>
                <c:pt idx="93">
                  <c:v>3.7844087943621263E-2</c:v>
                </c:pt>
                <c:pt idx="94">
                  <c:v>3.7844087943621263E-2</c:v>
                </c:pt>
                <c:pt idx="95">
                  <c:v>3.7844087943621263E-2</c:v>
                </c:pt>
                <c:pt idx="96">
                  <c:v>3.7844087943621263E-2</c:v>
                </c:pt>
                <c:pt idx="97">
                  <c:v>3.7844087943621263E-2</c:v>
                </c:pt>
                <c:pt idx="98">
                  <c:v>3.7844087943621263E-2</c:v>
                </c:pt>
                <c:pt idx="99">
                  <c:v>3.7844087943621263E-2</c:v>
                </c:pt>
                <c:pt idx="100">
                  <c:v>3.7844087943621263E-2</c:v>
                </c:pt>
                <c:pt idx="101">
                  <c:v>3.7844087943621263E-2</c:v>
                </c:pt>
                <c:pt idx="102">
                  <c:v>3.7844087943621263E-2</c:v>
                </c:pt>
                <c:pt idx="103">
                  <c:v>3.7844087943621263E-2</c:v>
                </c:pt>
                <c:pt idx="104">
                  <c:v>3.7844087943621263E-2</c:v>
                </c:pt>
                <c:pt idx="105">
                  <c:v>3.7844087943621263E-2</c:v>
                </c:pt>
                <c:pt idx="106">
                  <c:v>3.7844087943621263E-2</c:v>
                </c:pt>
                <c:pt idx="107">
                  <c:v>3.7844087943621263E-2</c:v>
                </c:pt>
                <c:pt idx="108">
                  <c:v>3.7844087943621263E-2</c:v>
                </c:pt>
                <c:pt idx="109">
                  <c:v>3.7844087943621263E-2</c:v>
                </c:pt>
                <c:pt idx="110">
                  <c:v>3.7844087943621263E-2</c:v>
                </c:pt>
                <c:pt idx="111">
                  <c:v>3.7844087943621263E-2</c:v>
                </c:pt>
                <c:pt idx="112">
                  <c:v>3.7844087943621263E-2</c:v>
                </c:pt>
                <c:pt idx="113">
                  <c:v>3.7844087943621263E-2</c:v>
                </c:pt>
                <c:pt idx="114">
                  <c:v>3.7844087943621263E-2</c:v>
                </c:pt>
                <c:pt idx="115">
                  <c:v>3.7844087943621263E-2</c:v>
                </c:pt>
                <c:pt idx="116">
                  <c:v>3.7844087943621263E-2</c:v>
                </c:pt>
                <c:pt idx="117">
                  <c:v>3.7844087943621263E-2</c:v>
                </c:pt>
                <c:pt idx="118">
                  <c:v>3.7844087943621263E-2</c:v>
                </c:pt>
                <c:pt idx="119">
                  <c:v>3.7844087943621263E-2</c:v>
                </c:pt>
                <c:pt idx="120">
                  <c:v>3.7844087943621263E-2</c:v>
                </c:pt>
                <c:pt idx="121">
                  <c:v>3.7844087943621263E-2</c:v>
                </c:pt>
                <c:pt idx="122">
                  <c:v>3.7844087943621263E-2</c:v>
                </c:pt>
                <c:pt idx="123">
                  <c:v>3.7844087943621263E-2</c:v>
                </c:pt>
                <c:pt idx="124">
                  <c:v>3.7844087943621263E-2</c:v>
                </c:pt>
                <c:pt idx="125">
                  <c:v>3.7844087943621263E-2</c:v>
                </c:pt>
                <c:pt idx="126">
                  <c:v>3.7844087943621263E-2</c:v>
                </c:pt>
                <c:pt idx="127">
                  <c:v>3.7844087943621263E-2</c:v>
                </c:pt>
                <c:pt idx="128">
                  <c:v>3.7844087943621263E-2</c:v>
                </c:pt>
                <c:pt idx="129">
                  <c:v>3.7844087943621263E-2</c:v>
                </c:pt>
                <c:pt idx="130">
                  <c:v>3.7844087943621263E-2</c:v>
                </c:pt>
                <c:pt idx="131">
                  <c:v>3.7844087943621263E-2</c:v>
                </c:pt>
                <c:pt idx="132">
                  <c:v>3.7844087943621263E-2</c:v>
                </c:pt>
                <c:pt idx="133">
                  <c:v>3.7844087943621263E-2</c:v>
                </c:pt>
                <c:pt idx="134">
                  <c:v>3.7844087943621263E-2</c:v>
                </c:pt>
                <c:pt idx="135">
                  <c:v>3.7844087943621263E-2</c:v>
                </c:pt>
                <c:pt idx="136">
                  <c:v>3.7844087943621263E-2</c:v>
                </c:pt>
                <c:pt idx="137">
                  <c:v>3.7844087943621263E-2</c:v>
                </c:pt>
                <c:pt idx="138">
                  <c:v>3.7844087943621263E-2</c:v>
                </c:pt>
                <c:pt idx="139">
                  <c:v>3.7844087943621263E-2</c:v>
                </c:pt>
                <c:pt idx="140">
                  <c:v>3.7844087943621263E-2</c:v>
                </c:pt>
                <c:pt idx="141">
                  <c:v>3.7844087943621263E-2</c:v>
                </c:pt>
                <c:pt idx="142">
                  <c:v>3.7844087943621263E-2</c:v>
                </c:pt>
                <c:pt idx="143">
                  <c:v>3.7844087943621263E-2</c:v>
                </c:pt>
                <c:pt idx="144">
                  <c:v>3.7844087943621263E-2</c:v>
                </c:pt>
                <c:pt idx="145">
                  <c:v>3.7844087943621263E-2</c:v>
                </c:pt>
                <c:pt idx="146">
                  <c:v>3.7844087943621263E-2</c:v>
                </c:pt>
                <c:pt idx="147">
                  <c:v>3.7844087943621263E-2</c:v>
                </c:pt>
                <c:pt idx="148">
                  <c:v>3.7844087943621263E-2</c:v>
                </c:pt>
                <c:pt idx="149">
                  <c:v>3.7844087943621263E-2</c:v>
                </c:pt>
                <c:pt idx="150">
                  <c:v>3.7844087943621263E-2</c:v>
                </c:pt>
                <c:pt idx="151">
                  <c:v>3.7844087943621263E-2</c:v>
                </c:pt>
                <c:pt idx="152">
                  <c:v>3.7844087943621263E-2</c:v>
                </c:pt>
                <c:pt idx="153">
                  <c:v>3.7844087943621263E-2</c:v>
                </c:pt>
                <c:pt idx="154">
                  <c:v>3.7844087943621263E-2</c:v>
                </c:pt>
                <c:pt idx="155">
                  <c:v>3.7844087943621263E-2</c:v>
                </c:pt>
                <c:pt idx="156">
                  <c:v>3.7844087943621263E-2</c:v>
                </c:pt>
                <c:pt idx="157">
                  <c:v>3.7844087943621263E-2</c:v>
                </c:pt>
                <c:pt idx="158">
                  <c:v>3.7844087943621263E-2</c:v>
                </c:pt>
                <c:pt idx="159">
                  <c:v>3.7844087943621263E-2</c:v>
                </c:pt>
                <c:pt idx="160">
                  <c:v>3.7844087943621263E-2</c:v>
                </c:pt>
                <c:pt idx="161">
                  <c:v>3.7844087943621263E-2</c:v>
                </c:pt>
                <c:pt idx="162">
                  <c:v>3.7844087943621263E-2</c:v>
                </c:pt>
                <c:pt idx="163">
                  <c:v>3.7844087943621263E-2</c:v>
                </c:pt>
                <c:pt idx="164">
                  <c:v>3.7844087943621263E-2</c:v>
                </c:pt>
                <c:pt idx="165">
                  <c:v>3.7844087943621263E-2</c:v>
                </c:pt>
                <c:pt idx="166">
                  <c:v>3.7844087943621263E-2</c:v>
                </c:pt>
                <c:pt idx="167">
                  <c:v>3.7844087943621263E-2</c:v>
                </c:pt>
                <c:pt idx="168">
                  <c:v>3.7844087943621263E-2</c:v>
                </c:pt>
                <c:pt idx="169">
                  <c:v>3.7844087943621263E-2</c:v>
                </c:pt>
                <c:pt idx="170">
                  <c:v>3.7844087943621263E-2</c:v>
                </c:pt>
                <c:pt idx="171">
                  <c:v>3.7844087943621263E-2</c:v>
                </c:pt>
                <c:pt idx="172">
                  <c:v>3.7844087943621263E-2</c:v>
                </c:pt>
                <c:pt idx="173">
                  <c:v>3.7844087943621263E-2</c:v>
                </c:pt>
                <c:pt idx="174">
                  <c:v>3.7844087943621263E-2</c:v>
                </c:pt>
                <c:pt idx="175">
                  <c:v>3.7844087943621263E-2</c:v>
                </c:pt>
                <c:pt idx="176">
                  <c:v>3.7844087943621263E-2</c:v>
                </c:pt>
                <c:pt idx="177">
                  <c:v>3.7844087943621263E-2</c:v>
                </c:pt>
                <c:pt idx="178">
                  <c:v>3.7844087943621263E-2</c:v>
                </c:pt>
                <c:pt idx="179">
                  <c:v>3.7844087943621263E-2</c:v>
                </c:pt>
                <c:pt idx="180">
                  <c:v>3.7844087943621263E-2</c:v>
                </c:pt>
                <c:pt idx="181">
                  <c:v>3.7844087943621263E-2</c:v>
                </c:pt>
                <c:pt idx="182">
                  <c:v>3.7844087943621263E-2</c:v>
                </c:pt>
                <c:pt idx="183">
                  <c:v>2.8192919334962374E-2</c:v>
                </c:pt>
                <c:pt idx="184">
                  <c:v>2.8192919334962374E-2</c:v>
                </c:pt>
                <c:pt idx="185">
                  <c:v>2.8192919334962374E-2</c:v>
                </c:pt>
                <c:pt idx="186">
                  <c:v>2.8192919334962374E-2</c:v>
                </c:pt>
                <c:pt idx="187">
                  <c:v>2.8192919334962374E-2</c:v>
                </c:pt>
                <c:pt idx="188">
                  <c:v>2.8192919334962374E-2</c:v>
                </c:pt>
                <c:pt idx="189">
                  <c:v>2.8192919334962374E-2</c:v>
                </c:pt>
                <c:pt idx="190">
                  <c:v>2.8192919334962374E-2</c:v>
                </c:pt>
                <c:pt idx="191">
                  <c:v>2.8192919334962374E-2</c:v>
                </c:pt>
                <c:pt idx="192">
                  <c:v>2.8192919334962374E-2</c:v>
                </c:pt>
                <c:pt idx="193">
                  <c:v>2.8192919334962374E-2</c:v>
                </c:pt>
                <c:pt idx="194">
                  <c:v>2.8192919334962374E-2</c:v>
                </c:pt>
                <c:pt idx="195">
                  <c:v>2.8192919334962374E-2</c:v>
                </c:pt>
                <c:pt idx="196">
                  <c:v>2.8192919334962374E-2</c:v>
                </c:pt>
                <c:pt idx="197">
                  <c:v>2.8192919334962374E-2</c:v>
                </c:pt>
                <c:pt idx="198">
                  <c:v>2.8192919334962374E-2</c:v>
                </c:pt>
                <c:pt idx="199">
                  <c:v>2.8192919334962374E-2</c:v>
                </c:pt>
                <c:pt idx="200">
                  <c:v>2.8192919334962374E-2</c:v>
                </c:pt>
                <c:pt idx="201">
                  <c:v>2.8192919334962374E-2</c:v>
                </c:pt>
                <c:pt idx="202">
                  <c:v>2.8192919334962374E-2</c:v>
                </c:pt>
                <c:pt idx="203">
                  <c:v>2.8192919334962374E-2</c:v>
                </c:pt>
                <c:pt idx="204">
                  <c:v>2.8192919334962374E-2</c:v>
                </c:pt>
                <c:pt idx="205">
                  <c:v>2.8192919334962374E-2</c:v>
                </c:pt>
                <c:pt idx="206">
                  <c:v>2.8192919334962374E-2</c:v>
                </c:pt>
                <c:pt idx="207">
                  <c:v>2.8192919334962374E-2</c:v>
                </c:pt>
                <c:pt idx="208">
                  <c:v>2.8192919334962374E-2</c:v>
                </c:pt>
                <c:pt idx="209">
                  <c:v>2.8192919334962374E-2</c:v>
                </c:pt>
                <c:pt idx="210">
                  <c:v>2.8192919334962374E-2</c:v>
                </c:pt>
                <c:pt idx="211">
                  <c:v>2.8192919334962374E-2</c:v>
                </c:pt>
                <c:pt idx="212">
                  <c:v>2.8192919334962374E-2</c:v>
                </c:pt>
                <c:pt idx="213">
                  <c:v>2.8192919334962374E-2</c:v>
                </c:pt>
                <c:pt idx="214">
                  <c:v>2.8192919334962374E-2</c:v>
                </c:pt>
                <c:pt idx="215">
                  <c:v>2.8192919334962374E-2</c:v>
                </c:pt>
                <c:pt idx="216">
                  <c:v>2.8192919334962374E-2</c:v>
                </c:pt>
                <c:pt idx="217">
                  <c:v>2.8192919334962374E-2</c:v>
                </c:pt>
                <c:pt idx="218">
                  <c:v>2.8192919334962374E-2</c:v>
                </c:pt>
                <c:pt idx="219">
                  <c:v>2.8192919334962374E-2</c:v>
                </c:pt>
                <c:pt idx="220">
                  <c:v>2.8192919334962374E-2</c:v>
                </c:pt>
                <c:pt idx="221">
                  <c:v>2.8192919334962374E-2</c:v>
                </c:pt>
                <c:pt idx="222">
                  <c:v>2.8192919334962374E-2</c:v>
                </c:pt>
                <c:pt idx="223">
                  <c:v>2.8192919334962374E-2</c:v>
                </c:pt>
                <c:pt idx="224">
                  <c:v>2.8192919334962374E-2</c:v>
                </c:pt>
                <c:pt idx="225">
                  <c:v>2.8192919334962374E-2</c:v>
                </c:pt>
                <c:pt idx="226">
                  <c:v>2.8192919334962374E-2</c:v>
                </c:pt>
                <c:pt idx="227">
                  <c:v>2.8192919334962374E-2</c:v>
                </c:pt>
                <c:pt idx="228">
                  <c:v>2.8192919334962374E-2</c:v>
                </c:pt>
                <c:pt idx="229">
                  <c:v>2.8192919334962374E-2</c:v>
                </c:pt>
                <c:pt idx="230">
                  <c:v>2.8192919334962374E-2</c:v>
                </c:pt>
                <c:pt idx="231">
                  <c:v>2.8192919334962374E-2</c:v>
                </c:pt>
                <c:pt idx="232">
                  <c:v>2.8192919334962374E-2</c:v>
                </c:pt>
                <c:pt idx="233">
                  <c:v>2.8192919334962374E-2</c:v>
                </c:pt>
                <c:pt idx="234">
                  <c:v>2.8192919334962374E-2</c:v>
                </c:pt>
                <c:pt idx="235">
                  <c:v>2.8192919334962374E-2</c:v>
                </c:pt>
                <c:pt idx="236">
                  <c:v>2.8192919334962374E-2</c:v>
                </c:pt>
                <c:pt idx="237">
                  <c:v>2.8192919334962374E-2</c:v>
                </c:pt>
                <c:pt idx="238">
                  <c:v>2.8192919334962374E-2</c:v>
                </c:pt>
                <c:pt idx="239">
                  <c:v>2.8192919334962374E-2</c:v>
                </c:pt>
                <c:pt idx="240">
                  <c:v>2.8192919334962374E-2</c:v>
                </c:pt>
                <c:pt idx="241">
                  <c:v>2.8192919334962374E-2</c:v>
                </c:pt>
                <c:pt idx="242">
                  <c:v>2.8192919334962374E-2</c:v>
                </c:pt>
                <c:pt idx="243">
                  <c:v>2.8192919334962374E-2</c:v>
                </c:pt>
                <c:pt idx="244">
                  <c:v>2.8192919334962374E-2</c:v>
                </c:pt>
                <c:pt idx="245">
                  <c:v>2.8192919334962374E-2</c:v>
                </c:pt>
                <c:pt idx="246">
                  <c:v>2.8192919334962374E-2</c:v>
                </c:pt>
                <c:pt idx="247">
                  <c:v>2.8192919334962374E-2</c:v>
                </c:pt>
                <c:pt idx="248">
                  <c:v>2.8192919334962374E-2</c:v>
                </c:pt>
                <c:pt idx="249">
                  <c:v>2.8192919334962374E-2</c:v>
                </c:pt>
                <c:pt idx="250">
                  <c:v>2.8192919334962374E-2</c:v>
                </c:pt>
                <c:pt idx="251">
                  <c:v>2.8192919334962374E-2</c:v>
                </c:pt>
                <c:pt idx="252">
                  <c:v>2.8192919334962374E-2</c:v>
                </c:pt>
                <c:pt idx="253">
                  <c:v>2.8192919334962374E-2</c:v>
                </c:pt>
                <c:pt idx="254">
                  <c:v>2.8192919334962374E-2</c:v>
                </c:pt>
                <c:pt idx="255">
                  <c:v>2.8192919334962374E-2</c:v>
                </c:pt>
                <c:pt idx="256">
                  <c:v>2.8192919334962374E-2</c:v>
                </c:pt>
                <c:pt idx="257">
                  <c:v>2.8192919334962374E-2</c:v>
                </c:pt>
                <c:pt idx="258">
                  <c:v>2.8192919334962374E-2</c:v>
                </c:pt>
                <c:pt idx="259">
                  <c:v>2.8192919334962374E-2</c:v>
                </c:pt>
                <c:pt idx="260">
                  <c:v>2.8192919334962374E-2</c:v>
                </c:pt>
                <c:pt idx="261">
                  <c:v>2.8192919334962374E-2</c:v>
                </c:pt>
                <c:pt idx="262">
                  <c:v>2.8192919334962374E-2</c:v>
                </c:pt>
                <c:pt idx="263">
                  <c:v>2.8192919334962374E-2</c:v>
                </c:pt>
                <c:pt idx="264">
                  <c:v>2.8192919334962374E-2</c:v>
                </c:pt>
                <c:pt idx="265">
                  <c:v>2.8192919334962374E-2</c:v>
                </c:pt>
                <c:pt idx="266">
                  <c:v>2.8192919334962374E-2</c:v>
                </c:pt>
                <c:pt idx="267">
                  <c:v>2.8192919334962374E-2</c:v>
                </c:pt>
                <c:pt idx="268">
                  <c:v>2.8192919334962374E-2</c:v>
                </c:pt>
                <c:pt idx="269">
                  <c:v>2.8192919334962374E-2</c:v>
                </c:pt>
                <c:pt idx="270">
                  <c:v>2.8192919334962374E-2</c:v>
                </c:pt>
                <c:pt idx="271">
                  <c:v>2.8192919334962374E-2</c:v>
                </c:pt>
                <c:pt idx="272">
                  <c:v>2.8192919334962374E-2</c:v>
                </c:pt>
                <c:pt idx="273">
                  <c:v>2.8192919334962374E-2</c:v>
                </c:pt>
                <c:pt idx="274">
                  <c:v>2.8192919334962374E-2</c:v>
                </c:pt>
                <c:pt idx="275">
                  <c:v>2.8192919334962374E-2</c:v>
                </c:pt>
                <c:pt idx="276">
                  <c:v>2.8192919334962374E-2</c:v>
                </c:pt>
                <c:pt idx="277">
                  <c:v>2.8192919334962374E-2</c:v>
                </c:pt>
                <c:pt idx="278">
                  <c:v>2.8192919334962374E-2</c:v>
                </c:pt>
                <c:pt idx="279">
                  <c:v>2.8192919334962374E-2</c:v>
                </c:pt>
                <c:pt idx="280">
                  <c:v>2.8192919334962374E-2</c:v>
                </c:pt>
                <c:pt idx="281">
                  <c:v>2.8192919334962374E-2</c:v>
                </c:pt>
                <c:pt idx="282">
                  <c:v>2.8192919334962374E-2</c:v>
                </c:pt>
                <c:pt idx="283">
                  <c:v>2.8192919334962374E-2</c:v>
                </c:pt>
                <c:pt idx="284">
                  <c:v>2.8192919334962374E-2</c:v>
                </c:pt>
                <c:pt idx="285">
                  <c:v>2.8192919334962374E-2</c:v>
                </c:pt>
                <c:pt idx="286">
                  <c:v>2.8192919334962374E-2</c:v>
                </c:pt>
                <c:pt idx="287">
                  <c:v>2.8192919334962374E-2</c:v>
                </c:pt>
                <c:pt idx="288">
                  <c:v>2.8192919334962374E-2</c:v>
                </c:pt>
                <c:pt idx="289">
                  <c:v>2.8192919334962374E-2</c:v>
                </c:pt>
                <c:pt idx="290">
                  <c:v>2.8192919334962374E-2</c:v>
                </c:pt>
                <c:pt idx="291">
                  <c:v>2.8192919334962374E-2</c:v>
                </c:pt>
                <c:pt idx="292">
                  <c:v>2.8192919334962374E-2</c:v>
                </c:pt>
                <c:pt idx="293">
                  <c:v>2.8192919334962374E-2</c:v>
                </c:pt>
                <c:pt idx="294">
                  <c:v>2.8192919334962374E-2</c:v>
                </c:pt>
                <c:pt idx="295">
                  <c:v>2.8192919334962374E-2</c:v>
                </c:pt>
                <c:pt idx="296">
                  <c:v>2.8192919334962374E-2</c:v>
                </c:pt>
                <c:pt idx="297">
                  <c:v>2.8192919334962374E-2</c:v>
                </c:pt>
                <c:pt idx="298">
                  <c:v>2.8192919334962374E-2</c:v>
                </c:pt>
                <c:pt idx="299">
                  <c:v>2.8192919334962374E-2</c:v>
                </c:pt>
                <c:pt idx="300">
                  <c:v>2.8192919334962374E-2</c:v>
                </c:pt>
                <c:pt idx="301">
                  <c:v>2.8192919334962374E-2</c:v>
                </c:pt>
                <c:pt idx="302">
                  <c:v>2.8192919334962374E-2</c:v>
                </c:pt>
                <c:pt idx="303">
                  <c:v>2.8192919334962374E-2</c:v>
                </c:pt>
                <c:pt idx="304">
                  <c:v>2.8192919334962374E-2</c:v>
                </c:pt>
                <c:pt idx="305">
                  <c:v>2.8192919334962374E-2</c:v>
                </c:pt>
                <c:pt idx="306">
                  <c:v>2.8192919334962374E-2</c:v>
                </c:pt>
                <c:pt idx="307">
                  <c:v>2.8192919334962374E-2</c:v>
                </c:pt>
                <c:pt idx="308">
                  <c:v>2.8192919334962374E-2</c:v>
                </c:pt>
                <c:pt idx="309">
                  <c:v>2.8192919334962374E-2</c:v>
                </c:pt>
                <c:pt idx="310">
                  <c:v>2.8192919334962374E-2</c:v>
                </c:pt>
                <c:pt idx="311">
                  <c:v>2.8192919334962374E-2</c:v>
                </c:pt>
                <c:pt idx="312">
                  <c:v>2.8192919334962374E-2</c:v>
                </c:pt>
                <c:pt idx="313">
                  <c:v>2.8192919334962374E-2</c:v>
                </c:pt>
                <c:pt idx="314">
                  <c:v>2.8192919334962374E-2</c:v>
                </c:pt>
                <c:pt idx="315">
                  <c:v>2.8192919334962374E-2</c:v>
                </c:pt>
                <c:pt idx="316">
                  <c:v>2.8192919334962374E-2</c:v>
                </c:pt>
                <c:pt idx="317">
                  <c:v>2.8192919334962374E-2</c:v>
                </c:pt>
                <c:pt idx="318">
                  <c:v>2.8192919334962374E-2</c:v>
                </c:pt>
                <c:pt idx="319">
                  <c:v>2.8192919334962374E-2</c:v>
                </c:pt>
                <c:pt idx="320">
                  <c:v>2.8192919334962374E-2</c:v>
                </c:pt>
                <c:pt idx="321">
                  <c:v>2.8192919334962374E-2</c:v>
                </c:pt>
                <c:pt idx="322">
                  <c:v>2.8192919334962374E-2</c:v>
                </c:pt>
                <c:pt idx="323">
                  <c:v>2.8192919334962374E-2</c:v>
                </c:pt>
                <c:pt idx="324">
                  <c:v>2.8192919334962374E-2</c:v>
                </c:pt>
                <c:pt idx="325">
                  <c:v>2.8192919334962374E-2</c:v>
                </c:pt>
                <c:pt idx="326">
                  <c:v>2.8192919334962374E-2</c:v>
                </c:pt>
                <c:pt idx="327">
                  <c:v>2.8192919334962374E-2</c:v>
                </c:pt>
                <c:pt idx="328">
                  <c:v>2.8192919334962374E-2</c:v>
                </c:pt>
                <c:pt idx="329">
                  <c:v>2.8192919334962374E-2</c:v>
                </c:pt>
                <c:pt idx="330">
                  <c:v>2.8192919334962374E-2</c:v>
                </c:pt>
                <c:pt idx="331">
                  <c:v>2.8192919334962374E-2</c:v>
                </c:pt>
                <c:pt idx="332">
                  <c:v>2.8192919334962374E-2</c:v>
                </c:pt>
                <c:pt idx="333">
                  <c:v>2.8192919334962374E-2</c:v>
                </c:pt>
                <c:pt idx="334">
                  <c:v>2.8192919334962374E-2</c:v>
                </c:pt>
                <c:pt idx="335">
                  <c:v>2.8192919334962374E-2</c:v>
                </c:pt>
                <c:pt idx="336">
                  <c:v>2.8192919334962374E-2</c:v>
                </c:pt>
                <c:pt idx="337">
                  <c:v>2.8192919334962374E-2</c:v>
                </c:pt>
                <c:pt idx="338">
                  <c:v>2.8192919334962374E-2</c:v>
                </c:pt>
                <c:pt idx="339">
                  <c:v>2.8192919334962374E-2</c:v>
                </c:pt>
                <c:pt idx="340">
                  <c:v>2.8192919334962374E-2</c:v>
                </c:pt>
                <c:pt idx="341">
                  <c:v>2.8192919334962374E-2</c:v>
                </c:pt>
                <c:pt idx="342">
                  <c:v>2.8192919334962374E-2</c:v>
                </c:pt>
                <c:pt idx="343">
                  <c:v>2.8192919334962374E-2</c:v>
                </c:pt>
                <c:pt idx="344">
                  <c:v>2.8192919334962374E-2</c:v>
                </c:pt>
                <c:pt idx="345">
                  <c:v>2.8192919334962374E-2</c:v>
                </c:pt>
                <c:pt idx="346">
                  <c:v>2.8192919334962374E-2</c:v>
                </c:pt>
                <c:pt idx="347">
                  <c:v>2.8192919334962374E-2</c:v>
                </c:pt>
                <c:pt idx="348">
                  <c:v>2.8192919334962374E-2</c:v>
                </c:pt>
                <c:pt idx="349">
                  <c:v>2.8192919334962374E-2</c:v>
                </c:pt>
                <c:pt idx="350">
                  <c:v>2.8192919334962374E-2</c:v>
                </c:pt>
                <c:pt idx="351">
                  <c:v>2.8192919334962374E-2</c:v>
                </c:pt>
                <c:pt idx="352">
                  <c:v>2.8192919334962374E-2</c:v>
                </c:pt>
                <c:pt idx="353">
                  <c:v>2.8192919334962374E-2</c:v>
                </c:pt>
                <c:pt idx="354">
                  <c:v>2.8192919334962374E-2</c:v>
                </c:pt>
                <c:pt idx="355">
                  <c:v>2.8192919334962374E-2</c:v>
                </c:pt>
                <c:pt idx="356">
                  <c:v>2.8192919334962374E-2</c:v>
                </c:pt>
                <c:pt idx="357">
                  <c:v>2.8192919334962374E-2</c:v>
                </c:pt>
                <c:pt idx="358">
                  <c:v>2.8192919334962374E-2</c:v>
                </c:pt>
                <c:pt idx="359">
                  <c:v>2.8192919334962374E-2</c:v>
                </c:pt>
                <c:pt idx="360">
                  <c:v>2.8192919334962374E-2</c:v>
                </c:pt>
                <c:pt idx="361">
                  <c:v>2.8192919334962374E-2</c:v>
                </c:pt>
                <c:pt idx="362">
                  <c:v>2.8192919334962374E-2</c:v>
                </c:pt>
                <c:pt idx="363">
                  <c:v>2.8192919334962374E-2</c:v>
                </c:pt>
                <c:pt idx="364">
                  <c:v>2.8192919334962374E-2</c:v>
                </c:pt>
                <c:pt idx="365">
                  <c:v>2.8192919334962374E-2</c:v>
                </c:pt>
                <c:pt idx="366">
                  <c:v>2.8192919334962374E-2</c:v>
                </c:pt>
                <c:pt idx="367">
                  <c:v>2.8192919334962374E-2</c:v>
                </c:pt>
                <c:pt idx="368">
                  <c:v>2.8192919334962374E-2</c:v>
                </c:pt>
                <c:pt idx="369">
                  <c:v>2.8192919334962374E-2</c:v>
                </c:pt>
                <c:pt idx="370">
                  <c:v>2.8192919334962374E-2</c:v>
                </c:pt>
                <c:pt idx="371">
                  <c:v>2.8192919334962374E-2</c:v>
                </c:pt>
                <c:pt idx="372">
                  <c:v>2.8192919334962374E-2</c:v>
                </c:pt>
                <c:pt idx="373">
                  <c:v>2.8192919334962374E-2</c:v>
                </c:pt>
                <c:pt idx="374">
                  <c:v>2.8192919334962374E-2</c:v>
                </c:pt>
                <c:pt idx="375">
                  <c:v>2.8192919334962374E-2</c:v>
                </c:pt>
                <c:pt idx="376">
                  <c:v>2.8192919334962374E-2</c:v>
                </c:pt>
                <c:pt idx="377">
                  <c:v>2.8192919334962374E-2</c:v>
                </c:pt>
                <c:pt idx="378">
                  <c:v>2.8192919334962374E-2</c:v>
                </c:pt>
                <c:pt idx="379">
                  <c:v>2.8192919334962374E-2</c:v>
                </c:pt>
                <c:pt idx="380">
                  <c:v>2.8192919334962374E-2</c:v>
                </c:pt>
                <c:pt idx="381">
                  <c:v>2.8192919334962374E-2</c:v>
                </c:pt>
                <c:pt idx="382">
                  <c:v>2.8192919334962374E-2</c:v>
                </c:pt>
                <c:pt idx="383">
                  <c:v>2.8192919334962374E-2</c:v>
                </c:pt>
                <c:pt idx="384">
                  <c:v>2.8192919334962374E-2</c:v>
                </c:pt>
                <c:pt idx="385">
                  <c:v>2.8192919334962374E-2</c:v>
                </c:pt>
                <c:pt idx="386">
                  <c:v>2.8192919334962374E-2</c:v>
                </c:pt>
                <c:pt idx="387">
                  <c:v>2.8192919334962374E-2</c:v>
                </c:pt>
                <c:pt idx="388">
                  <c:v>2.8192919334962374E-2</c:v>
                </c:pt>
                <c:pt idx="389">
                  <c:v>2.8192919334962374E-2</c:v>
                </c:pt>
                <c:pt idx="390">
                  <c:v>2.8192919334962374E-2</c:v>
                </c:pt>
                <c:pt idx="391">
                  <c:v>2.8192919334962374E-2</c:v>
                </c:pt>
                <c:pt idx="392">
                  <c:v>2.8192919334962374E-2</c:v>
                </c:pt>
                <c:pt idx="393">
                  <c:v>2.8192919334962374E-2</c:v>
                </c:pt>
                <c:pt idx="394">
                  <c:v>2.8192919334962374E-2</c:v>
                </c:pt>
                <c:pt idx="395">
                  <c:v>2.8192919334962374E-2</c:v>
                </c:pt>
                <c:pt idx="396">
                  <c:v>2.8192919334962374E-2</c:v>
                </c:pt>
                <c:pt idx="397">
                  <c:v>2.8192919334962374E-2</c:v>
                </c:pt>
                <c:pt idx="398">
                  <c:v>2.8192919334962374E-2</c:v>
                </c:pt>
                <c:pt idx="399">
                  <c:v>2.8192919334962374E-2</c:v>
                </c:pt>
                <c:pt idx="400">
                  <c:v>2.8192919334962374E-2</c:v>
                </c:pt>
                <c:pt idx="401">
                  <c:v>2.8192919334962374E-2</c:v>
                </c:pt>
                <c:pt idx="402">
                  <c:v>2.8192919334962374E-2</c:v>
                </c:pt>
                <c:pt idx="403">
                  <c:v>2.8192919334962374E-2</c:v>
                </c:pt>
                <c:pt idx="404">
                  <c:v>2.8192919334962374E-2</c:v>
                </c:pt>
                <c:pt idx="405">
                  <c:v>2.8192919334962374E-2</c:v>
                </c:pt>
                <c:pt idx="406">
                  <c:v>2.8192919334962374E-2</c:v>
                </c:pt>
                <c:pt idx="407">
                  <c:v>2.8192919334962374E-2</c:v>
                </c:pt>
                <c:pt idx="408">
                  <c:v>2.8192919334962374E-2</c:v>
                </c:pt>
                <c:pt idx="409">
                  <c:v>2.8192919334962374E-2</c:v>
                </c:pt>
                <c:pt idx="410">
                  <c:v>2.8192919334962374E-2</c:v>
                </c:pt>
                <c:pt idx="411">
                  <c:v>2.8192919334962374E-2</c:v>
                </c:pt>
                <c:pt idx="412">
                  <c:v>2.8192919334962374E-2</c:v>
                </c:pt>
                <c:pt idx="413">
                  <c:v>2.8192919334962374E-2</c:v>
                </c:pt>
                <c:pt idx="414">
                  <c:v>2.8192919334962374E-2</c:v>
                </c:pt>
                <c:pt idx="415">
                  <c:v>2.8192919334962374E-2</c:v>
                </c:pt>
                <c:pt idx="416">
                  <c:v>2.8192919334962374E-2</c:v>
                </c:pt>
                <c:pt idx="417">
                  <c:v>2.8192919334962374E-2</c:v>
                </c:pt>
                <c:pt idx="418">
                  <c:v>2.8192919334962374E-2</c:v>
                </c:pt>
                <c:pt idx="419">
                  <c:v>2.8192919334962374E-2</c:v>
                </c:pt>
                <c:pt idx="420">
                  <c:v>2.8192919334962374E-2</c:v>
                </c:pt>
                <c:pt idx="421">
                  <c:v>2.8192919334962374E-2</c:v>
                </c:pt>
                <c:pt idx="422">
                  <c:v>2.8192919334962374E-2</c:v>
                </c:pt>
                <c:pt idx="423">
                  <c:v>2.8192919334962374E-2</c:v>
                </c:pt>
                <c:pt idx="424">
                  <c:v>2.8192919334962374E-2</c:v>
                </c:pt>
                <c:pt idx="425">
                  <c:v>2.8192919334962374E-2</c:v>
                </c:pt>
                <c:pt idx="426">
                  <c:v>2.8192919334962374E-2</c:v>
                </c:pt>
                <c:pt idx="427">
                  <c:v>2.8192919334962374E-2</c:v>
                </c:pt>
                <c:pt idx="428">
                  <c:v>2.8192919334962374E-2</c:v>
                </c:pt>
                <c:pt idx="429">
                  <c:v>2.8192919334962374E-2</c:v>
                </c:pt>
                <c:pt idx="430">
                  <c:v>2.8192919334962374E-2</c:v>
                </c:pt>
                <c:pt idx="431">
                  <c:v>2.8192919334962374E-2</c:v>
                </c:pt>
                <c:pt idx="432">
                  <c:v>2.8192919334962374E-2</c:v>
                </c:pt>
                <c:pt idx="433">
                  <c:v>2.8192919334962374E-2</c:v>
                </c:pt>
                <c:pt idx="434">
                  <c:v>2.8192919334962374E-2</c:v>
                </c:pt>
                <c:pt idx="435">
                  <c:v>2.8192919334962374E-2</c:v>
                </c:pt>
                <c:pt idx="436">
                  <c:v>2.8192919334962374E-2</c:v>
                </c:pt>
                <c:pt idx="437">
                  <c:v>2.8192919334962374E-2</c:v>
                </c:pt>
                <c:pt idx="438">
                  <c:v>2.8192919334962374E-2</c:v>
                </c:pt>
                <c:pt idx="439">
                  <c:v>2.8192919334962374E-2</c:v>
                </c:pt>
                <c:pt idx="440">
                  <c:v>2.8192919334962374E-2</c:v>
                </c:pt>
                <c:pt idx="441">
                  <c:v>2.8192919334962374E-2</c:v>
                </c:pt>
                <c:pt idx="442">
                  <c:v>2.8192919334962374E-2</c:v>
                </c:pt>
                <c:pt idx="443">
                  <c:v>2.8192919334962374E-2</c:v>
                </c:pt>
                <c:pt idx="444">
                  <c:v>2.8192919334962374E-2</c:v>
                </c:pt>
                <c:pt idx="445">
                  <c:v>2.8192919334962374E-2</c:v>
                </c:pt>
                <c:pt idx="446">
                  <c:v>2.8192919334962374E-2</c:v>
                </c:pt>
                <c:pt idx="447">
                  <c:v>2.8192919334962374E-2</c:v>
                </c:pt>
                <c:pt idx="448">
                  <c:v>2.8192919334962374E-2</c:v>
                </c:pt>
                <c:pt idx="449">
                  <c:v>2.8192919334962374E-2</c:v>
                </c:pt>
                <c:pt idx="450">
                  <c:v>2.8192919334962374E-2</c:v>
                </c:pt>
                <c:pt idx="451">
                  <c:v>2.8192919334962374E-2</c:v>
                </c:pt>
                <c:pt idx="452">
                  <c:v>2.8192919334962374E-2</c:v>
                </c:pt>
                <c:pt idx="453">
                  <c:v>2.8192919334962374E-2</c:v>
                </c:pt>
                <c:pt idx="454">
                  <c:v>2.8192919334962374E-2</c:v>
                </c:pt>
                <c:pt idx="455">
                  <c:v>2.8192919334962374E-2</c:v>
                </c:pt>
                <c:pt idx="456">
                  <c:v>2.8192919334962374E-2</c:v>
                </c:pt>
                <c:pt idx="457">
                  <c:v>2.8192919334962374E-2</c:v>
                </c:pt>
                <c:pt idx="458">
                  <c:v>2.8192919334962374E-2</c:v>
                </c:pt>
                <c:pt idx="459">
                  <c:v>2.8192919334962374E-2</c:v>
                </c:pt>
                <c:pt idx="460">
                  <c:v>2.8192919334962374E-2</c:v>
                </c:pt>
                <c:pt idx="461">
                  <c:v>2.8192919334962374E-2</c:v>
                </c:pt>
                <c:pt idx="462">
                  <c:v>2.8192919334962374E-2</c:v>
                </c:pt>
                <c:pt idx="463">
                  <c:v>2.8192919334962374E-2</c:v>
                </c:pt>
                <c:pt idx="464">
                  <c:v>2.8192919334962374E-2</c:v>
                </c:pt>
                <c:pt idx="465">
                  <c:v>2.8192919334962374E-2</c:v>
                </c:pt>
                <c:pt idx="466">
                  <c:v>2.8192919334962374E-2</c:v>
                </c:pt>
                <c:pt idx="467">
                  <c:v>2.8192919334962374E-2</c:v>
                </c:pt>
                <c:pt idx="468">
                  <c:v>2.8192919334962374E-2</c:v>
                </c:pt>
                <c:pt idx="469">
                  <c:v>2.8192919334962374E-2</c:v>
                </c:pt>
                <c:pt idx="470">
                  <c:v>2.8192919334962374E-2</c:v>
                </c:pt>
                <c:pt idx="471">
                  <c:v>2.8192919334962374E-2</c:v>
                </c:pt>
                <c:pt idx="472">
                  <c:v>2.8192919334962374E-2</c:v>
                </c:pt>
                <c:pt idx="473">
                  <c:v>2.8192919334962374E-2</c:v>
                </c:pt>
                <c:pt idx="474">
                  <c:v>2.8192919334962374E-2</c:v>
                </c:pt>
                <c:pt idx="475">
                  <c:v>2.8192919334962374E-2</c:v>
                </c:pt>
                <c:pt idx="476">
                  <c:v>2.8192919334962374E-2</c:v>
                </c:pt>
                <c:pt idx="477">
                  <c:v>2.8192919334962374E-2</c:v>
                </c:pt>
                <c:pt idx="478">
                  <c:v>2.8192919334962374E-2</c:v>
                </c:pt>
                <c:pt idx="479">
                  <c:v>2.8192919334962374E-2</c:v>
                </c:pt>
                <c:pt idx="480">
                  <c:v>2.8192919334962374E-2</c:v>
                </c:pt>
                <c:pt idx="481">
                  <c:v>2.8192919334962374E-2</c:v>
                </c:pt>
                <c:pt idx="482">
                  <c:v>2.8192919334962374E-2</c:v>
                </c:pt>
                <c:pt idx="483">
                  <c:v>2.8192919334962374E-2</c:v>
                </c:pt>
                <c:pt idx="484">
                  <c:v>2.8192919334962374E-2</c:v>
                </c:pt>
                <c:pt idx="485">
                  <c:v>2.8192919334962374E-2</c:v>
                </c:pt>
                <c:pt idx="486">
                  <c:v>2.8192919334962374E-2</c:v>
                </c:pt>
                <c:pt idx="487">
                  <c:v>2.8192919334962374E-2</c:v>
                </c:pt>
                <c:pt idx="488">
                  <c:v>2.8192919334962374E-2</c:v>
                </c:pt>
                <c:pt idx="489">
                  <c:v>2.8192919334962374E-2</c:v>
                </c:pt>
                <c:pt idx="490">
                  <c:v>2.8192919334962374E-2</c:v>
                </c:pt>
                <c:pt idx="491">
                  <c:v>2.8192919334962374E-2</c:v>
                </c:pt>
                <c:pt idx="492">
                  <c:v>2.8192919334962374E-2</c:v>
                </c:pt>
                <c:pt idx="493">
                  <c:v>2.8192919334962374E-2</c:v>
                </c:pt>
                <c:pt idx="494">
                  <c:v>2.8192919334962374E-2</c:v>
                </c:pt>
                <c:pt idx="495">
                  <c:v>2.8192919334962374E-2</c:v>
                </c:pt>
                <c:pt idx="496">
                  <c:v>2.8192919334962374E-2</c:v>
                </c:pt>
                <c:pt idx="497">
                  <c:v>2.8192919334962374E-2</c:v>
                </c:pt>
                <c:pt idx="498">
                  <c:v>2.8192919334962374E-2</c:v>
                </c:pt>
                <c:pt idx="499">
                  <c:v>2.8192919334962374E-2</c:v>
                </c:pt>
                <c:pt idx="500">
                  <c:v>2.8192919334962374E-2</c:v>
                </c:pt>
                <c:pt idx="501">
                  <c:v>2.8192919334962374E-2</c:v>
                </c:pt>
                <c:pt idx="502">
                  <c:v>2.8192919334962374E-2</c:v>
                </c:pt>
                <c:pt idx="503">
                  <c:v>2.8192919334962374E-2</c:v>
                </c:pt>
                <c:pt idx="504">
                  <c:v>2.8192919334962374E-2</c:v>
                </c:pt>
                <c:pt idx="505">
                  <c:v>2.8192919334962374E-2</c:v>
                </c:pt>
                <c:pt idx="506">
                  <c:v>2.8192919334962374E-2</c:v>
                </c:pt>
                <c:pt idx="507">
                  <c:v>2.8192919334962374E-2</c:v>
                </c:pt>
                <c:pt idx="508">
                  <c:v>2.8192919334962374E-2</c:v>
                </c:pt>
                <c:pt idx="509">
                  <c:v>2.8192919334962374E-2</c:v>
                </c:pt>
                <c:pt idx="510">
                  <c:v>2.8192919334962374E-2</c:v>
                </c:pt>
                <c:pt idx="511">
                  <c:v>2.8192919334962374E-2</c:v>
                </c:pt>
                <c:pt idx="512">
                  <c:v>2.8192919334962374E-2</c:v>
                </c:pt>
                <c:pt idx="513">
                  <c:v>2.8192919334962374E-2</c:v>
                </c:pt>
                <c:pt idx="514">
                  <c:v>2.8192919334962374E-2</c:v>
                </c:pt>
                <c:pt idx="515">
                  <c:v>2.8192919334962374E-2</c:v>
                </c:pt>
                <c:pt idx="516">
                  <c:v>2.8192919334962374E-2</c:v>
                </c:pt>
                <c:pt idx="517">
                  <c:v>2.8192919334962374E-2</c:v>
                </c:pt>
                <c:pt idx="518">
                  <c:v>2.8192919334962374E-2</c:v>
                </c:pt>
                <c:pt idx="519">
                  <c:v>2.8192919334962374E-2</c:v>
                </c:pt>
                <c:pt idx="520">
                  <c:v>2.8192919334962374E-2</c:v>
                </c:pt>
                <c:pt idx="521">
                  <c:v>2.8192919334962374E-2</c:v>
                </c:pt>
                <c:pt idx="522">
                  <c:v>2.8192919334962374E-2</c:v>
                </c:pt>
                <c:pt idx="523">
                  <c:v>2.8192919334962374E-2</c:v>
                </c:pt>
                <c:pt idx="524">
                  <c:v>2.8192919334962374E-2</c:v>
                </c:pt>
                <c:pt idx="525">
                  <c:v>2.8192919334962374E-2</c:v>
                </c:pt>
                <c:pt idx="526">
                  <c:v>2.8192919334962374E-2</c:v>
                </c:pt>
                <c:pt idx="527">
                  <c:v>2.8192919334962374E-2</c:v>
                </c:pt>
                <c:pt idx="528">
                  <c:v>2.8192919334962374E-2</c:v>
                </c:pt>
                <c:pt idx="529">
                  <c:v>2.8192919334962374E-2</c:v>
                </c:pt>
                <c:pt idx="530">
                  <c:v>2.8192919334962374E-2</c:v>
                </c:pt>
                <c:pt idx="531">
                  <c:v>2.8192919334962374E-2</c:v>
                </c:pt>
                <c:pt idx="532">
                  <c:v>2.8192919334962374E-2</c:v>
                </c:pt>
                <c:pt idx="533">
                  <c:v>2.8192919334962374E-2</c:v>
                </c:pt>
                <c:pt idx="534">
                  <c:v>2.8192919334962374E-2</c:v>
                </c:pt>
                <c:pt idx="535">
                  <c:v>2.8192919334962374E-2</c:v>
                </c:pt>
                <c:pt idx="536">
                  <c:v>2.8192919334962374E-2</c:v>
                </c:pt>
                <c:pt idx="537">
                  <c:v>2.8192919334962374E-2</c:v>
                </c:pt>
                <c:pt idx="538">
                  <c:v>2.8192919334962374E-2</c:v>
                </c:pt>
                <c:pt idx="539">
                  <c:v>2.8192919334962374E-2</c:v>
                </c:pt>
                <c:pt idx="540">
                  <c:v>2.8192919334962374E-2</c:v>
                </c:pt>
                <c:pt idx="541">
                  <c:v>2.8192919334962374E-2</c:v>
                </c:pt>
                <c:pt idx="542">
                  <c:v>2.8192919334962374E-2</c:v>
                </c:pt>
                <c:pt idx="543">
                  <c:v>2.8192919334962374E-2</c:v>
                </c:pt>
                <c:pt idx="544">
                  <c:v>2.8192919334962374E-2</c:v>
                </c:pt>
                <c:pt idx="545">
                  <c:v>2.8192919334962374E-2</c:v>
                </c:pt>
                <c:pt idx="546">
                  <c:v>2.8192919334962374E-2</c:v>
                </c:pt>
                <c:pt idx="547">
                  <c:v>2.8192919334962374E-2</c:v>
                </c:pt>
                <c:pt idx="548">
                  <c:v>2.8192919334962374E-2</c:v>
                </c:pt>
                <c:pt idx="549">
                  <c:v>2.8192919334962374E-2</c:v>
                </c:pt>
                <c:pt idx="550">
                  <c:v>2.8192919334962374E-2</c:v>
                </c:pt>
                <c:pt idx="551">
                  <c:v>2.8192919334962374E-2</c:v>
                </c:pt>
                <c:pt idx="552">
                  <c:v>2.8192919334962374E-2</c:v>
                </c:pt>
                <c:pt idx="553">
                  <c:v>2.8192919334962374E-2</c:v>
                </c:pt>
                <c:pt idx="554">
                  <c:v>2.8192919334962374E-2</c:v>
                </c:pt>
                <c:pt idx="555">
                  <c:v>2.8192919334962374E-2</c:v>
                </c:pt>
                <c:pt idx="556">
                  <c:v>2.8192919334962374E-2</c:v>
                </c:pt>
                <c:pt idx="557">
                  <c:v>2.8192919334962374E-2</c:v>
                </c:pt>
                <c:pt idx="558">
                  <c:v>2.8192919334962374E-2</c:v>
                </c:pt>
                <c:pt idx="559">
                  <c:v>2.8192919334962374E-2</c:v>
                </c:pt>
                <c:pt idx="560">
                  <c:v>2.8192919334962374E-2</c:v>
                </c:pt>
                <c:pt idx="561">
                  <c:v>2.8192919334962374E-2</c:v>
                </c:pt>
                <c:pt idx="562">
                  <c:v>2.8192919334962374E-2</c:v>
                </c:pt>
                <c:pt idx="563">
                  <c:v>2.8192919334962374E-2</c:v>
                </c:pt>
                <c:pt idx="564">
                  <c:v>2.8192919334962374E-2</c:v>
                </c:pt>
                <c:pt idx="565">
                  <c:v>2.8192919334962374E-2</c:v>
                </c:pt>
                <c:pt idx="566">
                  <c:v>2.8192919334962374E-2</c:v>
                </c:pt>
                <c:pt idx="567">
                  <c:v>2.8192919334962374E-2</c:v>
                </c:pt>
                <c:pt idx="568">
                  <c:v>2.8192919334962374E-2</c:v>
                </c:pt>
                <c:pt idx="569">
                  <c:v>2.8192919334962374E-2</c:v>
                </c:pt>
                <c:pt idx="570">
                  <c:v>2.8192919334962374E-2</c:v>
                </c:pt>
                <c:pt idx="571">
                  <c:v>2.8192919334962374E-2</c:v>
                </c:pt>
                <c:pt idx="572">
                  <c:v>2.8192919334962374E-2</c:v>
                </c:pt>
                <c:pt idx="573">
                  <c:v>2.8192919334962374E-2</c:v>
                </c:pt>
                <c:pt idx="574">
                  <c:v>2.8192919334962374E-2</c:v>
                </c:pt>
                <c:pt idx="575">
                  <c:v>2.8192919334962374E-2</c:v>
                </c:pt>
                <c:pt idx="576">
                  <c:v>2.8192919334962374E-2</c:v>
                </c:pt>
                <c:pt idx="577">
                  <c:v>2.8192919334962374E-2</c:v>
                </c:pt>
                <c:pt idx="578">
                  <c:v>2.8192919334962374E-2</c:v>
                </c:pt>
                <c:pt idx="579">
                  <c:v>2.8192919334962374E-2</c:v>
                </c:pt>
                <c:pt idx="580">
                  <c:v>2.8192919334962374E-2</c:v>
                </c:pt>
                <c:pt idx="581">
                  <c:v>2.8192919334962374E-2</c:v>
                </c:pt>
                <c:pt idx="582">
                  <c:v>2.8192919334962374E-2</c:v>
                </c:pt>
                <c:pt idx="583">
                  <c:v>2.8192919334962374E-2</c:v>
                </c:pt>
                <c:pt idx="584">
                  <c:v>2.8192919334962374E-2</c:v>
                </c:pt>
                <c:pt idx="585">
                  <c:v>2.8192919334962374E-2</c:v>
                </c:pt>
                <c:pt idx="586">
                  <c:v>2.8192919334962374E-2</c:v>
                </c:pt>
                <c:pt idx="587">
                  <c:v>2.8192919334962374E-2</c:v>
                </c:pt>
                <c:pt idx="588">
                  <c:v>2.8192919334962374E-2</c:v>
                </c:pt>
                <c:pt idx="589">
                  <c:v>2.8192919334962374E-2</c:v>
                </c:pt>
                <c:pt idx="590">
                  <c:v>2.8192919334962374E-2</c:v>
                </c:pt>
                <c:pt idx="591">
                  <c:v>2.8192919334962374E-2</c:v>
                </c:pt>
                <c:pt idx="592">
                  <c:v>2.8192919334962374E-2</c:v>
                </c:pt>
                <c:pt idx="593">
                  <c:v>2.8192919334962374E-2</c:v>
                </c:pt>
                <c:pt idx="594">
                  <c:v>2.8192919334962374E-2</c:v>
                </c:pt>
                <c:pt idx="595">
                  <c:v>2.8192919334962374E-2</c:v>
                </c:pt>
                <c:pt idx="596">
                  <c:v>2.8192919334962374E-2</c:v>
                </c:pt>
                <c:pt idx="597">
                  <c:v>2.8192919334962374E-2</c:v>
                </c:pt>
                <c:pt idx="598">
                  <c:v>2.8192919334962374E-2</c:v>
                </c:pt>
                <c:pt idx="599">
                  <c:v>2.8192919334962374E-2</c:v>
                </c:pt>
                <c:pt idx="600">
                  <c:v>2.8192919334962374E-2</c:v>
                </c:pt>
                <c:pt idx="601">
                  <c:v>2.8192919334962374E-2</c:v>
                </c:pt>
                <c:pt idx="602">
                  <c:v>2.8192919334962374E-2</c:v>
                </c:pt>
                <c:pt idx="603">
                  <c:v>2.8192919334962374E-2</c:v>
                </c:pt>
                <c:pt idx="604">
                  <c:v>2.8192919334962374E-2</c:v>
                </c:pt>
                <c:pt idx="605">
                  <c:v>2.8192919334962374E-2</c:v>
                </c:pt>
                <c:pt idx="606">
                  <c:v>2.8192919334962374E-2</c:v>
                </c:pt>
                <c:pt idx="607">
                  <c:v>2.8192919334962374E-2</c:v>
                </c:pt>
                <c:pt idx="608">
                  <c:v>2.8192919334962374E-2</c:v>
                </c:pt>
                <c:pt idx="609">
                  <c:v>2.8192919334962374E-2</c:v>
                </c:pt>
                <c:pt idx="610">
                  <c:v>2.8192919334962374E-2</c:v>
                </c:pt>
                <c:pt idx="611">
                  <c:v>2.8192919334962374E-2</c:v>
                </c:pt>
                <c:pt idx="612">
                  <c:v>2.8192919334962374E-2</c:v>
                </c:pt>
                <c:pt idx="613">
                  <c:v>2.8192919334962374E-2</c:v>
                </c:pt>
                <c:pt idx="614">
                  <c:v>2.8192919334962374E-2</c:v>
                </c:pt>
                <c:pt idx="615">
                  <c:v>2.8192919334962374E-2</c:v>
                </c:pt>
                <c:pt idx="616">
                  <c:v>2.8192919334962374E-2</c:v>
                </c:pt>
                <c:pt idx="617">
                  <c:v>2.8192919334962374E-2</c:v>
                </c:pt>
                <c:pt idx="618">
                  <c:v>2.8192919334962374E-2</c:v>
                </c:pt>
                <c:pt idx="619">
                  <c:v>2.8192919334962374E-2</c:v>
                </c:pt>
                <c:pt idx="620">
                  <c:v>2.8192919334962374E-2</c:v>
                </c:pt>
                <c:pt idx="621">
                  <c:v>2.8192919334962374E-2</c:v>
                </c:pt>
                <c:pt idx="622">
                  <c:v>2.8192919334962374E-2</c:v>
                </c:pt>
                <c:pt idx="623">
                  <c:v>2.8192919334962374E-2</c:v>
                </c:pt>
                <c:pt idx="624">
                  <c:v>2.8192919334962374E-2</c:v>
                </c:pt>
                <c:pt idx="625">
                  <c:v>2.8192919334962374E-2</c:v>
                </c:pt>
                <c:pt idx="626">
                  <c:v>2.8192919334962374E-2</c:v>
                </c:pt>
                <c:pt idx="627">
                  <c:v>2.8192919334962374E-2</c:v>
                </c:pt>
                <c:pt idx="628">
                  <c:v>2.8192919334962374E-2</c:v>
                </c:pt>
                <c:pt idx="629">
                  <c:v>2.8192919334962374E-2</c:v>
                </c:pt>
                <c:pt idx="630">
                  <c:v>2.8192919334962374E-2</c:v>
                </c:pt>
                <c:pt idx="631">
                  <c:v>2.8192919334962374E-2</c:v>
                </c:pt>
                <c:pt idx="632">
                  <c:v>2.8192919334962374E-2</c:v>
                </c:pt>
                <c:pt idx="633">
                  <c:v>2.8192919334962374E-2</c:v>
                </c:pt>
                <c:pt idx="634">
                  <c:v>2.8192919334962374E-2</c:v>
                </c:pt>
                <c:pt idx="635">
                  <c:v>2.8192919334962374E-2</c:v>
                </c:pt>
                <c:pt idx="636">
                  <c:v>2.8192919334962374E-2</c:v>
                </c:pt>
                <c:pt idx="637">
                  <c:v>2.8192919334962374E-2</c:v>
                </c:pt>
                <c:pt idx="638">
                  <c:v>2.8192919334962374E-2</c:v>
                </c:pt>
                <c:pt idx="639">
                  <c:v>2.8192919334962374E-2</c:v>
                </c:pt>
                <c:pt idx="640">
                  <c:v>2.8192919334962374E-2</c:v>
                </c:pt>
                <c:pt idx="641">
                  <c:v>2.8192919334962374E-2</c:v>
                </c:pt>
                <c:pt idx="642">
                  <c:v>2.8192919334962374E-2</c:v>
                </c:pt>
                <c:pt idx="643">
                  <c:v>2.8192919334962374E-2</c:v>
                </c:pt>
                <c:pt idx="644">
                  <c:v>2.8192919334962374E-2</c:v>
                </c:pt>
                <c:pt idx="645">
                  <c:v>2.8192919334962374E-2</c:v>
                </c:pt>
                <c:pt idx="646">
                  <c:v>2.8192919334962374E-2</c:v>
                </c:pt>
                <c:pt idx="647">
                  <c:v>2.8192919334962374E-2</c:v>
                </c:pt>
                <c:pt idx="648">
                  <c:v>2.8192919334962374E-2</c:v>
                </c:pt>
                <c:pt idx="649">
                  <c:v>2.8192919334962374E-2</c:v>
                </c:pt>
                <c:pt idx="650">
                  <c:v>2.8192919334962374E-2</c:v>
                </c:pt>
                <c:pt idx="651">
                  <c:v>2.8192919334962374E-2</c:v>
                </c:pt>
                <c:pt idx="652">
                  <c:v>2.8192919334962374E-2</c:v>
                </c:pt>
                <c:pt idx="653">
                  <c:v>2.8192919334962374E-2</c:v>
                </c:pt>
                <c:pt idx="654">
                  <c:v>2.8192919334962374E-2</c:v>
                </c:pt>
                <c:pt idx="655">
                  <c:v>2.8192919334962374E-2</c:v>
                </c:pt>
                <c:pt idx="656">
                  <c:v>2.8192919334962374E-2</c:v>
                </c:pt>
                <c:pt idx="657">
                  <c:v>2.8192919334962374E-2</c:v>
                </c:pt>
                <c:pt idx="658">
                  <c:v>2.8192919334962374E-2</c:v>
                </c:pt>
                <c:pt idx="659">
                  <c:v>2.8192919334962374E-2</c:v>
                </c:pt>
                <c:pt idx="660">
                  <c:v>2.8192919334962374E-2</c:v>
                </c:pt>
                <c:pt idx="661">
                  <c:v>2.8192919334962374E-2</c:v>
                </c:pt>
                <c:pt idx="662">
                  <c:v>2.8192919334962374E-2</c:v>
                </c:pt>
                <c:pt idx="663">
                  <c:v>2.8192919334962374E-2</c:v>
                </c:pt>
                <c:pt idx="664">
                  <c:v>2.8192919334962374E-2</c:v>
                </c:pt>
                <c:pt idx="665">
                  <c:v>2.8192919334962374E-2</c:v>
                </c:pt>
                <c:pt idx="666">
                  <c:v>2.8192919334962374E-2</c:v>
                </c:pt>
                <c:pt idx="667">
                  <c:v>2.8192919334962374E-2</c:v>
                </c:pt>
                <c:pt idx="668">
                  <c:v>2.8192919334962374E-2</c:v>
                </c:pt>
                <c:pt idx="669">
                  <c:v>2.8192919334962374E-2</c:v>
                </c:pt>
                <c:pt idx="670">
                  <c:v>2.8192919334962374E-2</c:v>
                </c:pt>
                <c:pt idx="671">
                  <c:v>2.8192919334962374E-2</c:v>
                </c:pt>
                <c:pt idx="672">
                  <c:v>2.8192919334962374E-2</c:v>
                </c:pt>
                <c:pt idx="673">
                  <c:v>2.8192919334962374E-2</c:v>
                </c:pt>
                <c:pt idx="674">
                  <c:v>2.8192919334962374E-2</c:v>
                </c:pt>
                <c:pt idx="675">
                  <c:v>2.8192919334962374E-2</c:v>
                </c:pt>
                <c:pt idx="676">
                  <c:v>2.8192919334962374E-2</c:v>
                </c:pt>
                <c:pt idx="677">
                  <c:v>2.8192919334962374E-2</c:v>
                </c:pt>
                <c:pt idx="678">
                  <c:v>2.8192919334962374E-2</c:v>
                </c:pt>
                <c:pt idx="679">
                  <c:v>2.8192919334962374E-2</c:v>
                </c:pt>
                <c:pt idx="680">
                  <c:v>2.8192919334962374E-2</c:v>
                </c:pt>
                <c:pt idx="681">
                  <c:v>2.8192919334962374E-2</c:v>
                </c:pt>
                <c:pt idx="682">
                  <c:v>2.8192919334962374E-2</c:v>
                </c:pt>
                <c:pt idx="683">
                  <c:v>2.8192919334962374E-2</c:v>
                </c:pt>
                <c:pt idx="684">
                  <c:v>2.8192919334962374E-2</c:v>
                </c:pt>
                <c:pt idx="685">
                  <c:v>2.8192919334962374E-2</c:v>
                </c:pt>
                <c:pt idx="686">
                  <c:v>2.8192919334962374E-2</c:v>
                </c:pt>
                <c:pt idx="687">
                  <c:v>2.8192919334962374E-2</c:v>
                </c:pt>
                <c:pt idx="688">
                  <c:v>2.8192919334962374E-2</c:v>
                </c:pt>
                <c:pt idx="689">
                  <c:v>2.8192919334962374E-2</c:v>
                </c:pt>
                <c:pt idx="690">
                  <c:v>2.8192919334962374E-2</c:v>
                </c:pt>
                <c:pt idx="691">
                  <c:v>2.8192919334962374E-2</c:v>
                </c:pt>
                <c:pt idx="692">
                  <c:v>2.8192919334962374E-2</c:v>
                </c:pt>
                <c:pt idx="693">
                  <c:v>2.8192919334962374E-2</c:v>
                </c:pt>
                <c:pt idx="694">
                  <c:v>2.8192919334962374E-2</c:v>
                </c:pt>
                <c:pt idx="695">
                  <c:v>2.8192919334962374E-2</c:v>
                </c:pt>
                <c:pt idx="696">
                  <c:v>2.8192919334962374E-2</c:v>
                </c:pt>
                <c:pt idx="697">
                  <c:v>2.8192919334962374E-2</c:v>
                </c:pt>
                <c:pt idx="698">
                  <c:v>2.8192919334962374E-2</c:v>
                </c:pt>
                <c:pt idx="699">
                  <c:v>2.8192919334962374E-2</c:v>
                </c:pt>
                <c:pt idx="700">
                  <c:v>2.8192919334962374E-2</c:v>
                </c:pt>
                <c:pt idx="701">
                  <c:v>2.8192919334962374E-2</c:v>
                </c:pt>
                <c:pt idx="702">
                  <c:v>2.8192919334962374E-2</c:v>
                </c:pt>
                <c:pt idx="703">
                  <c:v>2.8192919334962374E-2</c:v>
                </c:pt>
                <c:pt idx="704">
                  <c:v>2.8192919334962374E-2</c:v>
                </c:pt>
                <c:pt idx="705">
                  <c:v>2.8192919334962374E-2</c:v>
                </c:pt>
                <c:pt idx="706">
                  <c:v>2.8192919334962374E-2</c:v>
                </c:pt>
                <c:pt idx="707">
                  <c:v>2.8192919334962374E-2</c:v>
                </c:pt>
                <c:pt idx="708">
                  <c:v>2.8192919334962374E-2</c:v>
                </c:pt>
                <c:pt idx="709">
                  <c:v>2.8192919334962374E-2</c:v>
                </c:pt>
                <c:pt idx="710">
                  <c:v>2.8192919334962374E-2</c:v>
                </c:pt>
                <c:pt idx="711">
                  <c:v>2.8192919334962374E-2</c:v>
                </c:pt>
                <c:pt idx="712">
                  <c:v>2.8192919334962374E-2</c:v>
                </c:pt>
                <c:pt idx="713">
                  <c:v>2.8192919334962374E-2</c:v>
                </c:pt>
                <c:pt idx="714">
                  <c:v>2.8192919334962374E-2</c:v>
                </c:pt>
                <c:pt idx="715">
                  <c:v>2.8192919334962374E-2</c:v>
                </c:pt>
                <c:pt idx="716">
                  <c:v>2.8192919334962374E-2</c:v>
                </c:pt>
                <c:pt idx="717">
                  <c:v>2.8192919334962374E-2</c:v>
                </c:pt>
                <c:pt idx="718">
                  <c:v>2.8192919334962374E-2</c:v>
                </c:pt>
                <c:pt idx="719">
                  <c:v>2.8192919334962374E-2</c:v>
                </c:pt>
                <c:pt idx="720">
                  <c:v>2.8192919334962374E-2</c:v>
                </c:pt>
                <c:pt idx="721">
                  <c:v>2.8192919334962374E-2</c:v>
                </c:pt>
                <c:pt idx="722">
                  <c:v>2.8192919334962374E-2</c:v>
                </c:pt>
                <c:pt idx="723">
                  <c:v>2.8192919334962374E-2</c:v>
                </c:pt>
                <c:pt idx="724">
                  <c:v>2.8192919334962374E-2</c:v>
                </c:pt>
                <c:pt idx="725">
                  <c:v>2.8192919334962374E-2</c:v>
                </c:pt>
                <c:pt idx="726">
                  <c:v>2.8192919334962374E-2</c:v>
                </c:pt>
                <c:pt idx="727">
                  <c:v>2.8192919334962374E-2</c:v>
                </c:pt>
                <c:pt idx="728">
                  <c:v>2.8192919334962374E-2</c:v>
                </c:pt>
                <c:pt idx="729">
                  <c:v>2.8192919334962374E-2</c:v>
                </c:pt>
                <c:pt idx="730">
                  <c:v>2.8192919334962374E-2</c:v>
                </c:pt>
                <c:pt idx="731">
                  <c:v>2.8192919334962374E-2</c:v>
                </c:pt>
                <c:pt idx="732">
                  <c:v>2.8192919334962374E-2</c:v>
                </c:pt>
                <c:pt idx="733">
                  <c:v>2.8192919334962374E-2</c:v>
                </c:pt>
                <c:pt idx="734">
                  <c:v>2.8192919334962374E-2</c:v>
                </c:pt>
                <c:pt idx="735">
                  <c:v>2.8192919334962374E-2</c:v>
                </c:pt>
                <c:pt idx="736">
                  <c:v>2.8192919334962374E-2</c:v>
                </c:pt>
                <c:pt idx="737">
                  <c:v>2.8192919334962374E-2</c:v>
                </c:pt>
                <c:pt idx="738">
                  <c:v>2.8192919334962374E-2</c:v>
                </c:pt>
                <c:pt idx="739">
                  <c:v>2.8192919334962374E-2</c:v>
                </c:pt>
                <c:pt idx="740">
                  <c:v>2.8192919334962374E-2</c:v>
                </c:pt>
                <c:pt idx="741">
                  <c:v>2.8192919334962374E-2</c:v>
                </c:pt>
                <c:pt idx="742">
                  <c:v>2.8192919334962374E-2</c:v>
                </c:pt>
                <c:pt idx="743">
                  <c:v>2.8192919334962374E-2</c:v>
                </c:pt>
                <c:pt idx="744">
                  <c:v>2.8192919334962374E-2</c:v>
                </c:pt>
                <c:pt idx="745">
                  <c:v>2.8192919334962374E-2</c:v>
                </c:pt>
                <c:pt idx="746">
                  <c:v>2.8192919334962374E-2</c:v>
                </c:pt>
                <c:pt idx="747">
                  <c:v>2.8192919334962374E-2</c:v>
                </c:pt>
                <c:pt idx="748">
                  <c:v>2.8192919334962374E-2</c:v>
                </c:pt>
                <c:pt idx="749">
                  <c:v>2.8192919334962374E-2</c:v>
                </c:pt>
                <c:pt idx="750">
                  <c:v>2.8192919334962374E-2</c:v>
                </c:pt>
                <c:pt idx="751">
                  <c:v>2.8192919334962374E-2</c:v>
                </c:pt>
                <c:pt idx="752">
                  <c:v>2.8192919334962374E-2</c:v>
                </c:pt>
                <c:pt idx="753">
                  <c:v>2.8192919334962374E-2</c:v>
                </c:pt>
                <c:pt idx="754">
                  <c:v>2.8192919334962374E-2</c:v>
                </c:pt>
                <c:pt idx="755">
                  <c:v>2.8192919334962374E-2</c:v>
                </c:pt>
                <c:pt idx="756">
                  <c:v>2.8192919334962374E-2</c:v>
                </c:pt>
                <c:pt idx="757">
                  <c:v>2.8192919334962374E-2</c:v>
                </c:pt>
                <c:pt idx="758">
                  <c:v>2.8192919334962374E-2</c:v>
                </c:pt>
                <c:pt idx="759">
                  <c:v>2.8192919334962374E-2</c:v>
                </c:pt>
                <c:pt idx="760">
                  <c:v>2.8192919334962374E-2</c:v>
                </c:pt>
                <c:pt idx="761">
                  <c:v>2.8192919334962374E-2</c:v>
                </c:pt>
                <c:pt idx="762">
                  <c:v>2.8192919334962374E-2</c:v>
                </c:pt>
                <c:pt idx="763">
                  <c:v>2.8192919334962374E-2</c:v>
                </c:pt>
                <c:pt idx="764">
                  <c:v>2.8192919334962374E-2</c:v>
                </c:pt>
                <c:pt idx="765">
                  <c:v>2.8192919334962374E-2</c:v>
                </c:pt>
                <c:pt idx="766">
                  <c:v>2.8192919334962374E-2</c:v>
                </c:pt>
                <c:pt idx="767">
                  <c:v>2.8192919334962374E-2</c:v>
                </c:pt>
                <c:pt idx="768">
                  <c:v>2.8192919334962374E-2</c:v>
                </c:pt>
                <c:pt idx="769">
                  <c:v>2.8192919334962374E-2</c:v>
                </c:pt>
                <c:pt idx="770">
                  <c:v>2.8192919334962374E-2</c:v>
                </c:pt>
                <c:pt idx="771">
                  <c:v>2.8192919334962374E-2</c:v>
                </c:pt>
                <c:pt idx="772">
                  <c:v>2.8192919334962374E-2</c:v>
                </c:pt>
                <c:pt idx="773">
                  <c:v>2.8192919334962374E-2</c:v>
                </c:pt>
                <c:pt idx="774">
                  <c:v>2.8192919334962374E-2</c:v>
                </c:pt>
                <c:pt idx="775">
                  <c:v>2.8192919334962374E-2</c:v>
                </c:pt>
                <c:pt idx="776">
                  <c:v>2.8192919334962374E-2</c:v>
                </c:pt>
                <c:pt idx="777">
                  <c:v>2.8192919334962374E-2</c:v>
                </c:pt>
                <c:pt idx="778">
                  <c:v>2.8192919334962374E-2</c:v>
                </c:pt>
                <c:pt idx="779">
                  <c:v>2.8192919334962374E-2</c:v>
                </c:pt>
                <c:pt idx="780">
                  <c:v>2.8192919334962374E-2</c:v>
                </c:pt>
                <c:pt idx="781">
                  <c:v>2.8192919334962374E-2</c:v>
                </c:pt>
                <c:pt idx="782">
                  <c:v>2.8192919334962374E-2</c:v>
                </c:pt>
                <c:pt idx="783">
                  <c:v>2.8192919334962374E-2</c:v>
                </c:pt>
                <c:pt idx="784">
                  <c:v>2.8192919334962374E-2</c:v>
                </c:pt>
                <c:pt idx="785">
                  <c:v>2.8192919334962374E-2</c:v>
                </c:pt>
                <c:pt idx="786">
                  <c:v>2.8192919334962374E-2</c:v>
                </c:pt>
                <c:pt idx="787">
                  <c:v>2.8192919334962374E-2</c:v>
                </c:pt>
                <c:pt idx="788">
                  <c:v>2.8192919334962374E-2</c:v>
                </c:pt>
                <c:pt idx="789">
                  <c:v>2.8192919334962374E-2</c:v>
                </c:pt>
                <c:pt idx="790">
                  <c:v>2.8192919334962374E-2</c:v>
                </c:pt>
                <c:pt idx="791">
                  <c:v>2.8192919334962374E-2</c:v>
                </c:pt>
                <c:pt idx="792">
                  <c:v>2.8192919334962374E-2</c:v>
                </c:pt>
                <c:pt idx="793">
                  <c:v>2.8192919334962374E-2</c:v>
                </c:pt>
                <c:pt idx="794">
                  <c:v>2.8192919334962374E-2</c:v>
                </c:pt>
                <c:pt idx="795">
                  <c:v>2.8192919334962374E-2</c:v>
                </c:pt>
                <c:pt idx="796">
                  <c:v>2.8192919334962374E-2</c:v>
                </c:pt>
                <c:pt idx="797">
                  <c:v>2.8192919334962374E-2</c:v>
                </c:pt>
                <c:pt idx="798">
                  <c:v>2.8192919334962374E-2</c:v>
                </c:pt>
                <c:pt idx="799">
                  <c:v>2.8192919334962374E-2</c:v>
                </c:pt>
                <c:pt idx="800">
                  <c:v>2.8192919334962374E-2</c:v>
                </c:pt>
                <c:pt idx="801">
                  <c:v>2.8192919334962374E-2</c:v>
                </c:pt>
                <c:pt idx="802">
                  <c:v>2.8192919334962374E-2</c:v>
                </c:pt>
                <c:pt idx="803">
                  <c:v>2.8192919334962374E-2</c:v>
                </c:pt>
                <c:pt idx="804">
                  <c:v>2.8192919334962374E-2</c:v>
                </c:pt>
                <c:pt idx="805">
                  <c:v>2.8192919334962374E-2</c:v>
                </c:pt>
                <c:pt idx="806">
                  <c:v>2.8192919334962374E-2</c:v>
                </c:pt>
                <c:pt idx="807">
                  <c:v>2.8192919334962374E-2</c:v>
                </c:pt>
                <c:pt idx="808">
                  <c:v>2.8192919334962374E-2</c:v>
                </c:pt>
                <c:pt idx="809">
                  <c:v>2.8192919334962374E-2</c:v>
                </c:pt>
                <c:pt idx="810">
                  <c:v>2.8192919334962374E-2</c:v>
                </c:pt>
                <c:pt idx="811">
                  <c:v>2.8192919334962374E-2</c:v>
                </c:pt>
                <c:pt idx="812">
                  <c:v>2.8192919334962374E-2</c:v>
                </c:pt>
                <c:pt idx="813">
                  <c:v>2.8192919334962374E-2</c:v>
                </c:pt>
                <c:pt idx="814">
                  <c:v>2.8192919334962374E-2</c:v>
                </c:pt>
                <c:pt idx="815">
                  <c:v>2.8192919334962374E-2</c:v>
                </c:pt>
                <c:pt idx="816">
                  <c:v>2.8192919334962374E-2</c:v>
                </c:pt>
                <c:pt idx="817">
                  <c:v>2.8192919334962374E-2</c:v>
                </c:pt>
                <c:pt idx="818">
                  <c:v>2.8192919334962374E-2</c:v>
                </c:pt>
                <c:pt idx="819">
                  <c:v>2.8192919334962374E-2</c:v>
                </c:pt>
                <c:pt idx="820">
                  <c:v>2.8192919334962374E-2</c:v>
                </c:pt>
                <c:pt idx="821">
                  <c:v>2.8192919334962374E-2</c:v>
                </c:pt>
                <c:pt idx="822">
                  <c:v>2.8192919334962374E-2</c:v>
                </c:pt>
                <c:pt idx="823">
                  <c:v>2.8192919334962374E-2</c:v>
                </c:pt>
                <c:pt idx="824">
                  <c:v>2.8192919334962374E-2</c:v>
                </c:pt>
                <c:pt idx="825">
                  <c:v>2.8192919334962374E-2</c:v>
                </c:pt>
                <c:pt idx="826">
                  <c:v>2.8192919334962374E-2</c:v>
                </c:pt>
                <c:pt idx="827">
                  <c:v>2.8192919334962374E-2</c:v>
                </c:pt>
                <c:pt idx="828">
                  <c:v>2.8192919334962374E-2</c:v>
                </c:pt>
                <c:pt idx="829">
                  <c:v>2.8192919334962374E-2</c:v>
                </c:pt>
                <c:pt idx="830">
                  <c:v>2.8192919334962374E-2</c:v>
                </c:pt>
                <c:pt idx="831">
                  <c:v>2.8192919334962374E-2</c:v>
                </c:pt>
                <c:pt idx="832">
                  <c:v>2.8192919334962374E-2</c:v>
                </c:pt>
                <c:pt idx="833">
                  <c:v>2.8192919334962374E-2</c:v>
                </c:pt>
                <c:pt idx="834">
                  <c:v>2.8192919334962374E-2</c:v>
                </c:pt>
                <c:pt idx="835">
                  <c:v>2.8192919334962374E-2</c:v>
                </c:pt>
                <c:pt idx="836">
                  <c:v>2.8192919334962374E-2</c:v>
                </c:pt>
                <c:pt idx="837">
                  <c:v>2.8192919334962374E-2</c:v>
                </c:pt>
                <c:pt idx="838">
                  <c:v>2.8192919334962374E-2</c:v>
                </c:pt>
                <c:pt idx="839">
                  <c:v>2.8192919334962374E-2</c:v>
                </c:pt>
                <c:pt idx="840">
                  <c:v>2.8192919334962374E-2</c:v>
                </c:pt>
                <c:pt idx="841">
                  <c:v>2.8192919334962374E-2</c:v>
                </c:pt>
                <c:pt idx="842">
                  <c:v>2.8192919334962374E-2</c:v>
                </c:pt>
                <c:pt idx="843">
                  <c:v>2.8192919334962374E-2</c:v>
                </c:pt>
                <c:pt idx="844">
                  <c:v>2.8192919334962374E-2</c:v>
                </c:pt>
                <c:pt idx="845">
                  <c:v>2.8192919334962374E-2</c:v>
                </c:pt>
                <c:pt idx="846">
                  <c:v>2.8192919334962374E-2</c:v>
                </c:pt>
                <c:pt idx="847">
                  <c:v>2.8192919334962374E-2</c:v>
                </c:pt>
                <c:pt idx="848">
                  <c:v>2.8192919334962374E-2</c:v>
                </c:pt>
                <c:pt idx="849">
                  <c:v>2.8192919334962374E-2</c:v>
                </c:pt>
                <c:pt idx="850">
                  <c:v>2.8192919334962374E-2</c:v>
                </c:pt>
                <c:pt idx="851">
                  <c:v>2.8192919334962374E-2</c:v>
                </c:pt>
                <c:pt idx="852">
                  <c:v>2.8192919334962374E-2</c:v>
                </c:pt>
                <c:pt idx="853">
                  <c:v>2.8192919334962374E-2</c:v>
                </c:pt>
                <c:pt idx="854">
                  <c:v>2.8192919334962374E-2</c:v>
                </c:pt>
                <c:pt idx="855">
                  <c:v>2.8192919334962374E-2</c:v>
                </c:pt>
                <c:pt idx="856">
                  <c:v>2.8192919334962374E-2</c:v>
                </c:pt>
                <c:pt idx="857">
                  <c:v>2.8192919334962374E-2</c:v>
                </c:pt>
                <c:pt idx="858">
                  <c:v>2.8192919334962374E-2</c:v>
                </c:pt>
                <c:pt idx="859">
                  <c:v>2.8192919334962374E-2</c:v>
                </c:pt>
                <c:pt idx="860">
                  <c:v>2.8192919334962374E-2</c:v>
                </c:pt>
                <c:pt idx="861">
                  <c:v>2.8192919334962374E-2</c:v>
                </c:pt>
                <c:pt idx="862">
                  <c:v>2.8192919334962374E-2</c:v>
                </c:pt>
                <c:pt idx="863">
                  <c:v>2.8192919334962374E-2</c:v>
                </c:pt>
                <c:pt idx="864">
                  <c:v>2.8192919334962374E-2</c:v>
                </c:pt>
                <c:pt idx="865">
                  <c:v>2.8192919334962374E-2</c:v>
                </c:pt>
                <c:pt idx="866">
                  <c:v>2.8192919334962374E-2</c:v>
                </c:pt>
                <c:pt idx="867">
                  <c:v>2.8192919334962374E-2</c:v>
                </c:pt>
                <c:pt idx="868">
                  <c:v>2.8192919334962374E-2</c:v>
                </c:pt>
                <c:pt idx="869">
                  <c:v>2.8192919334962374E-2</c:v>
                </c:pt>
                <c:pt idx="870">
                  <c:v>2.8192919334962374E-2</c:v>
                </c:pt>
                <c:pt idx="871">
                  <c:v>2.8192919334962374E-2</c:v>
                </c:pt>
                <c:pt idx="872">
                  <c:v>2.8192919334962374E-2</c:v>
                </c:pt>
                <c:pt idx="873">
                  <c:v>2.8192919334962374E-2</c:v>
                </c:pt>
                <c:pt idx="874">
                  <c:v>2.8192919334962374E-2</c:v>
                </c:pt>
                <c:pt idx="875">
                  <c:v>2.8192919334962374E-2</c:v>
                </c:pt>
                <c:pt idx="876">
                  <c:v>2.8192919334962374E-2</c:v>
                </c:pt>
                <c:pt idx="877">
                  <c:v>2.8192919334962374E-2</c:v>
                </c:pt>
                <c:pt idx="878">
                  <c:v>2.8192919334962374E-2</c:v>
                </c:pt>
                <c:pt idx="879">
                  <c:v>2.8192919334962374E-2</c:v>
                </c:pt>
                <c:pt idx="880">
                  <c:v>2.8192919334962374E-2</c:v>
                </c:pt>
                <c:pt idx="881">
                  <c:v>2.8192919334962374E-2</c:v>
                </c:pt>
                <c:pt idx="882">
                  <c:v>2.8192919334962374E-2</c:v>
                </c:pt>
                <c:pt idx="883">
                  <c:v>2.8192919334962374E-2</c:v>
                </c:pt>
                <c:pt idx="884">
                  <c:v>2.8192919334962374E-2</c:v>
                </c:pt>
                <c:pt idx="885">
                  <c:v>2.8192919334962374E-2</c:v>
                </c:pt>
                <c:pt idx="886">
                  <c:v>2.8192919334962374E-2</c:v>
                </c:pt>
                <c:pt idx="887">
                  <c:v>2.8192919334962374E-2</c:v>
                </c:pt>
                <c:pt idx="888">
                  <c:v>2.8192919334962374E-2</c:v>
                </c:pt>
                <c:pt idx="889">
                  <c:v>2.8192919334962374E-2</c:v>
                </c:pt>
                <c:pt idx="890">
                  <c:v>2.8192919334962374E-2</c:v>
                </c:pt>
                <c:pt idx="891">
                  <c:v>2.8192919334962374E-2</c:v>
                </c:pt>
                <c:pt idx="892">
                  <c:v>2.8192919334962374E-2</c:v>
                </c:pt>
                <c:pt idx="893">
                  <c:v>2.8192919334962374E-2</c:v>
                </c:pt>
                <c:pt idx="894">
                  <c:v>2.8192919334962374E-2</c:v>
                </c:pt>
                <c:pt idx="895">
                  <c:v>2.8192919334962374E-2</c:v>
                </c:pt>
                <c:pt idx="896">
                  <c:v>2.8192919334962374E-2</c:v>
                </c:pt>
                <c:pt idx="897">
                  <c:v>2.8192919334962374E-2</c:v>
                </c:pt>
                <c:pt idx="898">
                  <c:v>2.8192919334962374E-2</c:v>
                </c:pt>
                <c:pt idx="899">
                  <c:v>2.8192919334962374E-2</c:v>
                </c:pt>
                <c:pt idx="900">
                  <c:v>2.8192919334962374E-2</c:v>
                </c:pt>
                <c:pt idx="901">
                  <c:v>2.8192919334962374E-2</c:v>
                </c:pt>
                <c:pt idx="902">
                  <c:v>2.8192919334962374E-2</c:v>
                </c:pt>
                <c:pt idx="903">
                  <c:v>2.8192919334962374E-2</c:v>
                </c:pt>
                <c:pt idx="904">
                  <c:v>2.8192919334962374E-2</c:v>
                </c:pt>
                <c:pt idx="905">
                  <c:v>2.8192919334962374E-2</c:v>
                </c:pt>
                <c:pt idx="906">
                  <c:v>2.8192919334962374E-2</c:v>
                </c:pt>
                <c:pt idx="907">
                  <c:v>2.8192919334962374E-2</c:v>
                </c:pt>
                <c:pt idx="908">
                  <c:v>2.8192919334962374E-2</c:v>
                </c:pt>
                <c:pt idx="909">
                  <c:v>2.8192919334962374E-2</c:v>
                </c:pt>
                <c:pt idx="910">
                  <c:v>2.8192919334962374E-2</c:v>
                </c:pt>
                <c:pt idx="911">
                  <c:v>2.8192919334962374E-2</c:v>
                </c:pt>
                <c:pt idx="912">
                  <c:v>2.8192919334962374E-2</c:v>
                </c:pt>
                <c:pt idx="913">
                  <c:v>2.8192919334962374E-2</c:v>
                </c:pt>
                <c:pt idx="914">
                  <c:v>2.8192919334962374E-2</c:v>
                </c:pt>
                <c:pt idx="915">
                  <c:v>2.8192919334962374E-2</c:v>
                </c:pt>
                <c:pt idx="916">
                  <c:v>2.8192919334962374E-2</c:v>
                </c:pt>
                <c:pt idx="917">
                  <c:v>2.8192919334962374E-2</c:v>
                </c:pt>
                <c:pt idx="918">
                  <c:v>2.8192919334962374E-2</c:v>
                </c:pt>
                <c:pt idx="919">
                  <c:v>2.8192919334962374E-2</c:v>
                </c:pt>
                <c:pt idx="920">
                  <c:v>2.8192919334962374E-2</c:v>
                </c:pt>
                <c:pt idx="921">
                  <c:v>2.8192919334962374E-2</c:v>
                </c:pt>
                <c:pt idx="922">
                  <c:v>2.8192919334962374E-2</c:v>
                </c:pt>
                <c:pt idx="923">
                  <c:v>2.8192919334962374E-2</c:v>
                </c:pt>
                <c:pt idx="924">
                  <c:v>2.8192919334962374E-2</c:v>
                </c:pt>
                <c:pt idx="925">
                  <c:v>2.8192919334962374E-2</c:v>
                </c:pt>
                <c:pt idx="926">
                  <c:v>2.8192919334962374E-2</c:v>
                </c:pt>
                <c:pt idx="927">
                  <c:v>2.8192919334962374E-2</c:v>
                </c:pt>
                <c:pt idx="928">
                  <c:v>2.8192919334962374E-2</c:v>
                </c:pt>
                <c:pt idx="929">
                  <c:v>2.8192919334962374E-2</c:v>
                </c:pt>
                <c:pt idx="930">
                  <c:v>2.8192919334962374E-2</c:v>
                </c:pt>
                <c:pt idx="931">
                  <c:v>2.8192919334962374E-2</c:v>
                </c:pt>
                <c:pt idx="932">
                  <c:v>2.8192919334962374E-2</c:v>
                </c:pt>
                <c:pt idx="933">
                  <c:v>2.8192919334962374E-2</c:v>
                </c:pt>
                <c:pt idx="934">
                  <c:v>2.8192919334962374E-2</c:v>
                </c:pt>
                <c:pt idx="935">
                  <c:v>2.8192919334962374E-2</c:v>
                </c:pt>
                <c:pt idx="936">
                  <c:v>2.8192919334962374E-2</c:v>
                </c:pt>
                <c:pt idx="937">
                  <c:v>2.8192919334962374E-2</c:v>
                </c:pt>
                <c:pt idx="938">
                  <c:v>2.8192919334962374E-2</c:v>
                </c:pt>
                <c:pt idx="939">
                  <c:v>2.8192919334962374E-2</c:v>
                </c:pt>
                <c:pt idx="940">
                  <c:v>2.8192919334962374E-2</c:v>
                </c:pt>
                <c:pt idx="941">
                  <c:v>2.8192919334962374E-2</c:v>
                </c:pt>
                <c:pt idx="942">
                  <c:v>2.8192919334962374E-2</c:v>
                </c:pt>
                <c:pt idx="943">
                  <c:v>2.8192919334962374E-2</c:v>
                </c:pt>
                <c:pt idx="944">
                  <c:v>2.8192919334962374E-2</c:v>
                </c:pt>
                <c:pt idx="945">
                  <c:v>2.8192919334962374E-2</c:v>
                </c:pt>
                <c:pt idx="946">
                  <c:v>2.8192919334962374E-2</c:v>
                </c:pt>
                <c:pt idx="947">
                  <c:v>2.8192919334962374E-2</c:v>
                </c:pt>
                <c:pt idx="948">
                  <c:v>2.8192919334962374E-2</c:v>
                </c:pt>
                <c:pt idx="949">
                  <c:v>2.8192919334962374E-2</c:v>
                </c:pt>
                <c:pt idx="950">
                  <c:v>2.8192919334962374E-2</c:v>
                </c:pt>
                <c:pt idx="951">
                  <c:v>2.8192919334962374E-2</c:v>
                </c:pt>
                <c:pt idx="952">
                  <c:v>2.8192919334962374E-2</c:v>
                </c:pt>
                <c:pt idx="953">
                  <c:v>2.8192919334962374E-2</c:v>
                </c:pt>
                <c:pt idx="954">
                  <c:v>2.8192919334962374E-2</c:v>
                </c:pt>
                <c:pt idx="955">
                  <c:v>2.8192919334962374E-2</c:v>
                </c:pt>
                <c:pt idx="956">
                  <c:v>2.8192919334962374E-2</c:v>
                </c:pt>
                <c:pt idx="957">
                  <c:v>2.8192919334962374E-2</c:v>
                </c:pt>
                <c:pt idx="958">
                  <c:v>2.8192919334962374E-2</c:v>
                </c:pt>
                <c:pt idx="959">
                  <c:v>2.8192919334962374E-2</c:v>
                </c:pt>
                <c:pt idx="960">
                  <c:v>2.8192919334962374E-2</c:v>
                </c:pt>
                <c:pt idx="961">
                  <c:v>2.8192919334962374E-2</c:v>
                </c:pt>
                <c:pt idx="962">
                  <c:v>2.8192919334962374E-2</c:v>
                </c:pt>
                <c:pt idx="963">
                  <c:v>2.8192919334962374E-2</c:v>
                </c:pt>
                <c:pt idx="964">
                  <c:v>2.8192919334962374E-2</c:v>
                </c:pt>
                <c:pt idx="965">
                  <c:v>2.8192919334962374E-2</c:v>
                </c:pt>
                <c:pt idx="966">
                  <c:v>2.8192919334962374E-2</c:v>
                </c:pt>
                <c:pt idx="967">
                  <c:v>2.8192919334962374E-2</c:v>
                </c:pt>
                <c:pt idx="968">
                  <c:v>2.8192919334962374E-2</c:v>
                </c:pt>
                <c:pt idx="969">
                  <c:v>2.8192919334962374E-2</c:v>
                </c:pt>
                <c:pt idx="970">
                  <c:v>2.8192919334962374E-2</c:v>
                </c:pt>
                <c:pt idx="971">
                  <c:v>2.8192919334962374E-2</c:v>
                </c:pt>
                <c:pt idx="972">
                  <c:v>2.8192919334962374E-2</c:v>
                </c:pt>
                <c:pt idx="973">
                  <c:v>2.8192919334962374E-2</c:v>
                </c:pt>
                <c:pt idx="974">
                  <c:v>2.8192919334962374E-2</c:v>
                </c:pt>
                <c:pt idx="975">
                  <c:v>2.8192919334962374E-2</c:v>
                </c:pt>
                <c:pt idx="976">
                  <c:v>2.8192919334962374E-2</c:v>
                </c:pt>
                <c:pt idx="977">
                  <c:v>2.8192919334962374E-2</c:v>
                </c:pt>
                <c:pt idx="978">
                  <c:v>2.8192919334962374E-2</c:v>
                </c:pt>
                <c:pt idx="979">
                  <c:v>2.8192919334962374E-2</c:v>
                </c:pt>
                <c:pt idx="980">
                  <c:v>2.8192919334962374E-2</c:v>
                </c:pt>
                <c:pt idx="981">
                  <c:v>2.8192919334962374E-2</c:v>
                </c:pt>
                <c:pt idx="982">
                  <c:v>2.8192919334962374E-2</c:v>
                </c:pt>
                <c:pt idx="983">
                  <c:v>2.8192919334962374E-2</c:v>
                </c:pt>
                <c:pt idx="984">
                  <c:v>2.8192919334962374E-2</c:v>
                </c:pt>
                <c:pt idx="985">
                  <c:v>2.8192919334962374E-2</c:v>
                </c:pt>
                <c:pt idx="986">
                  <c:v>2.8192919334962374E-2</c:v>
                </c:pt>
                <c:pt idx="987">
                  <c:v>2.8192919334962374E-2</c:v>
                </c:pt>
                <c:pt idx="988">
                  <c:v>2.8192919334962374E-2</c:v>
                </c:pt>
                <c:pt idx="989">
                  <c:v>2.8192919334962374E-2</c:v>
                </c:pt>
                <c:pt idx="990">
                  <c:v>2.8192919334962374E-2</c:v>
                </c:pt>
                <c:pt idx="991">
                  <c:v>2.8192919334962374E-2</c:v>
                </c:pt>
                <c:pt idx="992">
                  <c:v>2.8192919334962374E-2</c:v>
                </c:pt>
                <c:pt idx="993">
                  <c:v>2.8192919334962374E-2</c:v>
                </c:pt>
                <c:pt idx="994">
                  <c:v>2.8192919334962374E-2</c:v>
                </c:pt>
                <c:pt idx="995">
                  <c:v>2.8192919334962374E-2</c:v>
                </c:pt>
                <c:pt idx="996">
                  <c:v>2.8192919334962374E-2</c:v>
                </c:pt>
                <c:pt idx="997">
                  <c:v>2.8192919334962374E-2</c:v>
                </c:pt>
                <c:pt idx="998">
                  <c:v>2.8192919334962374E-2</c:v>
                </c:pt>
                <c:pt idx="999">
                  <c:v>2.8192919334962374E-2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CE8-4DF9-96AB-4D0FE4F4A95E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0.76455257557227874</c:v>
                </c:pt>
                <c:pt idx="1">
                  <c:v>0.76455257557227874</c:v>
                </c:pt>
                <c:pt idx="2">
                  <c:v>0.68536152443643783</c:v>
                </c:pt>
                <c:pt idx="3">
                  <c:v>0.68536152443643783</c:v>
                </c:pt>
                <c:pt idx="4">
                  <c:v>0.68536152443643783</c:v>
                </c:pt>
                <c:pt idx="5">
                  <c:v>0.68536152443643783</c:v>
                </c:pt>
                <c:pt idx="6">
                  <c:v>0.68536152443643783</c:v>
                </c:pt>
                <c:pt idx="7">
                  <c:v>0.68536152443643783</c:v>
                </c:pt>
                <c:pt idx="8">
                  <c:v>0.36022024421833543</c:v>
                </c:pt>
                <c:pt idx="9">
                  <c:v>0.36022024421833543</c:v>
                </c:pt>
                <c:pt idx="10">
                  <c:v>0.36022024421833543</c:v>
                </c:pt>
                <c:pt idx="11">
                  <c:v>0.36022024421833543</c:v>
                </c:pt>
                <c:pt idx="12">
                  <c:v>0.36022024421833543</c:v>
                </c:pt>
                <c:pt idx="13">
                  <c:v>0.36022024421833543</c:v>
                </c:pt>
                <c:pt idx="14">
                  <c:v>0.36022024421833543</c:v>
                </c:pt>
                <c:pt idx="15">
                  <c:v>0.36022024421833543</c:v>
                </c:pt>
                <c:pt idx="16">
                  <c:v>0.36022024421833543</c:v>
                </c:pt>
                <c:pt idx="17">
                  <c:v>0.36022024421833543</c:v>
                </c:pt>
                <c:pt idx="18">
                  <c:v>0.36022024421833543</c:v>
                </c:pt>
                <c:pt idx="19">
                  <c:v>0.36022024421833543</c:v>
                </c:pt>
                <c:pt idx="20">
                  <c:v>0.36022024421833543</c:v>
                </c:pt>
                <c:pt idx="21">
                  <c:v>0.36022024421833543</c:v>
                </c:pt>
                <c:pt idx="22">
                  <c:v>0.36022024421833543</c:v>
                </c:pt>
                <c:pt idx="23">
                  <c:v>0.36022024421833543</c:v>
                </c:pt>
                <c:pt idx="24">
                  <c:v>0.36022024421833543</c:v>
                </c:pt>
                <c:pt idx="25">
                  <c:v>0.36022024421833543</c:v>
                </c:pt>
                <c:pt idx="26">
                  <c:v>0.36022024421833543</c:v>
                </c:pt>
                <c:pt idx="27">
                  <c:v>0.36022024421833543</c:v>
                </c:pt>
                <c:pt idx="28">
                  <c:v>0.36022024421833543</c:v>
                </c:pt>
                <c:pt idx="29">
                  <c:v>0.36022024421833543</c:v>
                </c:pt>
                <c:pt idx="30">
                  <c:v>0.36022024421833543</c:v>
                </c:pt>
                <c:pt idx="31">
                  <c:v>0.36022024421833543</c:v>
                </c:pt>
                <c:pt idx="32">
                  <c:v>0.36022024421833543</c:v>
                </c:pt>
                <c:pt idx="33">
                  <c:v>0.36022024421833543</c:v>
                </c:pt>
                <c:pt idx="34">
                  <c:v>0.35370860092323042</c:v>
                </c:pt>
                <c:pt idx="35">
                  <c:v>0.35370860092323042</c:v>
                </c:pt>
                <c:pt idx="36">
                  <c:v>0.35370860092323042</c:v>
                </c:pt>
                <c:pt idx="37">
                  <c:v>0.35370860092323042</c:v>
                </c:pt>
                <c:pt idx="38">
                  <c:v>0.35370860092323042</c:v>
                </c:pt>
                <c:pt idx="39">
                  <c:v>0.35370860092323042</c:v>
                </c:pt>
                <c:pt idx="40">
                  <c:v>0.35370860092323042</c:v>
                </c:pt>
                <c:pt idx="41">
                  <c:v>0.35370860092323042</c:v>
                </c:pt>
                <c:pt idx="42">
                  <c:v>0.35370860092323042</c:v>
                </c:pt>
                <c:pt idx="43">
                  <c:v>0.35370860092323042</c:v>
                </c:pt>
                <c:pt idx="44">
                  <c:v>0.35370860092323042</c:v>
                </c:pt>
                <c:pt idx="45">
                  <c:v>0.35370860092323042</c:v>
                </c:pt>
                <c:pt idx="46">
                  <c:v>0.35370860092323042</c:v>
                </c:pt>
                <c:pt idx="47">
                  <c:v>0.35370860092323042</c:v>
                </c:pt>
                <c:pt idx="48">
                  <c:v>0.35370860092323042</c:v>
                </c:pt>
                <c:pt idx="49">
                  <c:v>0.35370860092323042</c:v>
                </c:pt>
                <c:pt idx="50">
                  <c:v>0.35370860092323042</c:v>
                </c:pt>
                <c:pt idx="51">
                  <c:v>0.35370860092323042</c:v>
                </c:pt>
                <c:pt idx="52">
                  <c:v>0.35370860092323042</c:v>
                </c:pt>
                <c:pt idx="53">
                  <c:v>0.35370860092323042</c:v>
                </c:pt>
                <c:pt idx="54">
                  <c:v>0.35370860092323042</c:v>
                </c:pt>
                <c:pt idx="55">
                  <c:v>0.35370860092323042</c:v>
                </c:pt>
                <c:pt idx="56">
                  <c:v>0.35370860092323042</c:v>
                </c:pt>
                <c:pt idx="57">
                  <c:v>0.35370860092323042</c:v>
                </c:pt>
                <c:pt idx="58">
                  <c:v>0.35370860092323042</c:v>
                </c:pt>
                <c:pt idx="59">
                  <c:v>0.35370860092323042</c:v>
                </c:pt>
                <c:pt idx="60">
                  <c:v>0.35370860092323042</c:v>
                </c:pt>
                <c:pt idx="61">
                  <c:v>0.35370860092323042</c:v>
                </c:pt>
                <c:pt idx="62">
                  <c:v>0.35370860092323042</c:v>
                </c:pt>
                <c:pt idx="63">
                  <c:v>0.35370860092323042</c:v>
                </c:pt>
                <c:pt idx="64">
                  <c:v>0.35370860092323042</c:v>
                </c:pt>
                <c:pt idx="65">
                  <c:v>0.35370860092323042</c:v>
                </c:pt>
                <c:pt idx="66">
                  <c:v>0.35370860092323042</c:v>
                </c:pt>
                <c:pt idx="67">
                  <c:v>0.35370860092323042</c:v>
                </c:pt>
                <c:pt idx="68">
                  <c:v>0.35370860092323042</c:v>
                </c:pt>
                <c:pt idx="69">
                  <c:v>0.35370860092323042</c:v>
                </c:pt>
                <c:pt idx="70">
                  <c:v>0.35370860092323042</c:v>
                </c:pt>
                <c:pt idx="71">
                  <c:v>0.35370860092323042</c:v>
                </c:pt>
                <c:pt idx="72">
                  <c:v>0.35370860092323042</c:v>
                </c:pt>
                <c:pt idx="73">
                  <c:v>0.35370860092323042</c:v>
                </c:pt>
                <c:pt idx="74">
                  <c:v>0.35370860092323042</c:v>
                </c:pt>
                <c:pt idx="75">
                  <c:v>0.35370860092323042</c:v>
                </c:pt>
                <c:pt idx="76">
                  <c:v>0.35370860092323042</c:v>
                </c:pt>
                <c:pt idx="77">
                  <c:v>0.35370860092323042</c:v>
                </c:pt>
                <c:pt idx="78">
                  <c:v>0.35370860092323042</c:v>
                </c:pt>
                <c:pt idx="79">
                  <c:v>0.35370860092323042</c:v>
                </c:pt>
                <c:pt idx="80">
                  <c:v>0.35370860092323042</c:v>
                </c:pt>
                <c:pt idx="81">
                  <c:v>0.35370860092323042</c:v>
                </c:pt>
                <c:pt idx="82">
                  <c:v>0.35370860092323042</c:v>
                </c:pt>
                <c:pt idx="83">
                  <c:v>0.35370860092323042</c:v>
                </c:pt>
                <c:pt idx="84">
                  <c:v>0.35370860092323042</c:v>
                </c:pt>
                <c:pt idx="85">
                  <c:v>0.35370860092323042</c:v>
                </c:pt>
                <c:pt idx="86">
                  <c:v>0.35370860092323042</c:v>
                </c:pt>
                <c:pt idx="87">
                  <c:v>0.35370860092323042</c:v>
                </c:pt>
                <c:pt idx="88">
                  <c:v>0.35370860092323042</c:v>
                </c:pt>
                <c:pt idx="89">
                  <c:v>0.35370860092323042</c:v>
                </c:pt>
                <c:pt idx="90">
                  <c:v>0.35370860092323042</c:v>
                </c:pt>
                <c:pt idx="91">
                  <c:v>0.35370860092323042</c:v>
                </c:pt>
                <c:pt idx="92">
                  <c:v>0.35370860092323042</c:v>
                </c:pt>
                <c:pt idx="93">
                  <c:v>0.35370860092323042</c:v>
                </c:pt>
                <c:pt idx="94">
                  <c:v>0.35370860092323042</c:v>
                </c:pt>
                <c:pt idx="95">
                  <c:v>0.35370860092323042</c:v>
                </c:pt>
                <c:pt idx="96">
                  <c:v>0.35370860092323042</c:v>
                </c:pt>
                <c:pt idx="97">
                  <c:v>0.35370860092323042</c:v>
                </c:pt>
                <c:pt idx="98">
                  <c:v>0.35370860092323042</c:v>
                </c:pt>
                <c:pt idx="99">
                  <c:v>0.35370860092323042</c:v>
                </c:pt>
                <c:pt idx="100">
                  <c:v>0.35370860092323042</c:v>
                </c:pt>
                <c:pt idx="101">
                  <c:v>0.35370860092323042</c:v>
                </c:pt>
                <c:pt idx="102">
                  <c:v>0.35370860092323042</c:v>
                </c:pt>
                <c:pt idx="103">
                  <c:v>0.35370860092323042</c:v>
                </c:pt>
                <c:pt idx="104">
                  <c:v>0.35370860092323042</c:v>
                </c:pt>
                <c:pt idx="105">
                  <c:v>0.35370860092323042</c:v>
                </c:pt>
                <c:pt idx="106">
                  <c:v>0.35370860092323042</c:v>
                </c:pt>
                <c:pt idx="107">
                  <c:v>0.35370860092323042</c:v>
                </c:pt>
                <c:pt idx="108">
                  <c:v>0.35370860092323042</c:v>
                </c:pt>
                <c:pt idx="109">
                  <c:v>0.35370860092323042</c:v>
                </c:pt>
                <c:pt idx="110">
                  <c:v>0.35370860092323042</c:v>
                </c:pt>
                <c:pt idx="111">
                  <c:v>0.35370860092323042</c:v>
                </c:pt>
                <c:pt idx="112">
                  <c:v>0.35370860092323042</c:v>
                </c:pt>
                <c:pt idx="113">
                  <c:v>0.35370860092323042</c:v>
                </c:pt>
                <c:pt idx="114">
                  <c:v>0.35370860092323042</c:v>
                </c:pt>
                <c:pt idx="115">
                  <c:v>0.35370860092323042</c:v>
                </c:pt>
                <c:pt idx="116">
                  <c:v>0.35370860092323042</c:v>
                </c:pt>
                <c:pt idx="117">
                  <c:v>0.35370860092323042</c:v>
                </c:pt>
                <c:pt idx="118">
                  <c:v>0.35370860092323042</c:v>
                </c:pt>
                <c:pt idx="119">
                  <c:v>0.35370860092323042</c:v>
                </c:pt>
                <c:pt idx="120">
                  <c:v>0.35370860092323042</c:v>
                </c:pt>
                <c:pt idx="121">
                  <c:v>0.35370860092323042</c:v>
                </c:pt>
                <c:pt idx="122">
                  <c:v>0.35370860092323042</c:v>
                </c:pt>
                <c:pt idx="123">
                  <c:v>0.35370860092323042</c:v>
                </c:pt>
                <c:pt idx="124">
                  <c:v>0.35370860092323042</c:v>
                </c:pt>
                <c:pt idx="125">
                  <c:v>0.35370860092323042</c:v>
                </c:pt>
                <c:pt idx="126">
                  <c:v>0.35370860092323042</c:v>
                </c:pt>
                <c:pt idx="127">
                  <c:v>0.35370860092323042</c:v>
                </c:pt>
                <c:pt idx="128">
                  <c:v>0.35370860092323042</c:v>
                </c:pt>
                <c:pt idx="129">
                  <c:v>0.35370860092323042</c:v>
                </c:pt>
                <c:pt idx="130">
                  <c:v>0.35370860092323042</c:v>
                </c:pt>
                <c:pt idx="131">
                  <c:v>0.35370860092323042</c:v>
                </c:pt>
                <c:pt idx="132">
                  <c:v>0.35370860092323042</c:v>
                </c:pt>
                <c:pt idx="133">
                  <c:v>0.35370860092323042</c:v>
                </c:pt>
                <c:pt idx="134">
                  <c:v>0.35370860092323042</c:v>
                </c:pt>
                <c:pt idx="135">
                  <c:v>0.35370860092323042</c:v>
                </c:pt>
                <c:pt idx="136">
                  <c:v>0.35370860092323042</c:v>
                </c:pt>
                <c:pt idx="137">
                  <c:v>0.35370860092323042</c:v>
                </c:pt>
                <c:pt idx="138">
                  <c:v>0.35370860092323042</c:v>
                </c:pt>
                <c:pt idx="139">
                  <c:v>0.35370860092323042</c:v>
                </c:pt>
                <c:pt idx="140">
                  <c:v>0.35370860092323042</c:v>
                </c:pt>
                <c:pt idx="141">
                  <c:v>0.35370860092323042</c:v>
                </c:pt>
                <c:pt idx="142">
                  <c:v>0.35370860092323042</c:v>
                </c:pt>
                <c:pt idx="143">
                  <c:v>0.35370860092323042</c:v>
                </c:pt>
                <c:pt idx="144">
                  <c:v>0.35370860092323042</c:v>
                </c:pt>
                <c:pt idx="145">
                  <c:v>0.35370860092323042</c:v>
                </c:pt>
                <c:pt idx="146">
                  <c:v>0.35370860092323042</c:v>
                </c:pt>
                <c:pt idx="147">
                  <c:v>0.35370860092323042</c:v>
                </c:pt>
                <c:pt idx="148">
                  <c:v>0.35370860092323042</c:v>
                </c:pt>
                <c:pt idx="149">
                  <c:v>0.35370860092323042</c:v>
                </c:pt>
                <c:pt idx="150">
                  <c:v>0.35370860092323042</c:v>
                </c:pt>
                <c:pt idx="151">
                  <c:v>0.35370860092323042</c:v>
                </c:pt>
                <c:pt idx="152">
                  <c:v>0.35370860092323042</c:v>
                </c:pt>
                <c:pt idx="153">
                  <c:v>0.35370860092323042</c:v>
                </c:pt>
                <c:pt idx="154">
                  <c:v>0.35370860092323042</c:v>
                </c:pt>
                <c:pt idx="155">
                  <c:v>0.35370860092323042</c:v>
                </c:pt>
                <c:pt idx="156">
                  <c:v>0.35370860092323042</c:v>
                </c:pt>
                <c:pt idx="157">
                  <c:v>0.35370860092323042</c:v>
                </c:pt>
                <c:pt idx="158">
                  <c:v>0.35370860092323042</c:v>
                </c:pt>
                <c:pt idx="159">
                  <c:v>0.35370860092323042</c:v>
                </c:pt>
                <c:pt idx="160">
                  <c:v>0.35370860092323042</c:v>
                </c:pt>
                <c:pt idx="161">
                  <c:v>0.35370860092323042</c:v>
                </c:pt>
                <c:pt idx="162">
                  <c:v>0.35370860092323042</c:v>
                </c:pt>
                <c:pt idx="163">
                  <c:v>0.35370860092323042</c:v>
                </c:pt>
                <c:pt idx="164">
                  <c:v>0.35370860092323042</c:v>
                </c:pt>
                <c:pt idx="165">
                  <c:v>0.35370860092323042</c:v>
                </c:pt>
                <c:pt idx="166">
                  <c:v>0.35370860092323042</c:v>
                </c:pt>
                <c:pt idx="167">
                  <c:v>0.35370860092323042</c:v>
                </c:pt>
                <c:pt idx="168">
                  <c:v>0.35370860092323042</c:v>
                </c:pt>
                <c:pt idx="169">
                  <c:v>0.35370860092323042</c:v>
                </c:pt>
                <c:pt idx="170">
                  <c:v>0.35370860092323042</c:v>
                </c:pt>
                <c:pt idx="171">
                  <c:v>0.35370860092323042</c:v>
                </c:pt>
                <c:pt idx="172">
                  <c:v>0.35370860092323042</c:v>
                </c:pt>
                <c:pt idx="173">
                  <c:v>0.35370860092323042</c:v>
                </c:pt>
                <c:pt idx="174">
                  <c:v>0.35370860092323042</c:v>
                </c:pt>
                <c:pt idx="175">
                  <c:v>0.35370860092323042</c:v>
                </c:pt>
                <c:pt idx="176">
                  <c:v>0.35370860092323042</c:v>
                </c:pt>
                <c:pt idx="177">
                  <c:v>0.35370860092323042</c:v>
                </c:pt>
                <c:pt idx="178">
                  <c:v>0.35370860092323042</c:v>
                </c:pt>
                <c:pt idx="179">
                  <c:v>0.35370860092323042</c:v>
                </c:pt>
                <c:pt idx="180">
                  <c:v>0.35370860092323042</c:v>
                </c:pt>
                <c:pt idx="181">
                  <c:v>0.35370860092323042</c:v>
                </c:pt>
                <c:pt idx="182">
                  <c:v>0.35370860092323042</c:v>
                </c:pt>
                <c:pt idx="183">
                  <c:v>0.35370860092323042</c:v>
                </c:pt>
                <c:pt idx="184">
                  <c:v>0.35370860092323042</c:v>
                </c:pt>
                <c:pt idx="185">
                  <c:v>0.35370860092323042</c:v>
                </c:pt>
                <c:pt idx="186">
                  <c:v>0.35370860092323042</c:v>
                </c:pt>
                <c:pt idx="187">
                  <c:v>0.35370860092323042</c:v>
                </c:pt>
                <c:pt idx="188">
                  <c:v>0.35370860092323042</c:v>
                </c:pt>
                <c:pt idx="189">
                  <c:v>0.35370860092323042</c:v>
                </c:pt>
                <c:pt idx="190">
                  <c:v>0.35370860092323042</c:v>
                </c:pt>
                <c:pt idx="191">
                  <c:v>0.35370860092323042</c:v>
                </c:pt>
                <c:pt idx="192">
                  <c:v>0.35370860092323042</c:v>
                </c:pt>
                <c:pt idx="193">
                  <c:v>0.35370860092323042</c:v>
                </c:pt>
                <c:pt idx="194">
                  <c:v>0.35370860092323042</c:v>
                </c:pt>
                <c:pt idx="195">
                  <c:v>0.35370860092323042</c:v>
                </c:pt>
                <c:pt idx="196">
                  <c:v>0.35370860092323042</c:v>
                </c:pt>
                <c:pt idx="197">
                  <c:v>0.35370860092323042</c:v>
                </c:pt>
                <c:pt idx="198">
                  <c:v>0.35370860092323042</c:v>
                </c:pt>
                <c:pt idx="199">
                  <c:v>0.35370860092323042</c:v>
                </c:pt>
                <c:pt idx="200">
                  <c:v>0.35370860092323042</c:v>
                </c:pt>
                <c:pt idx="201">
                  <c:v>0.35370860092323042</c:v>
                </c:pt>
                <c:pt idx="202">
                  <c:v>0.35370860092323042</c:v>
                </c:pt>
                <c:pt idx="203">
                  <c:v>0.35370860092323042</c:v>
                </c:pt>
                <c:pt idx="204">
                  <c:v>0.34868496108572744</c:v>
                </c:pt>
                <c:pt idx="205">
                  <c:v>0.34868496108572744</c:v>
                </c:pt>
                <c:pt idx="206">
                  <c:v>0.34868496108572744</c:v>
                </c:pt>
                <c:pt idx="207">
                  <c:v>0.34868496108572744</c:v>
                </c:pt>
                <c:pt idx="208">
                  <c:v>0.34868496108572744</c:v>
                </c:pt>
                <c:pt idx="209">
                  <c:v>0.34868496108572744</c:v>
                </c:pt>
                <c:pt idx="210">
                  <c:v>0.34868496108572744</c:v>
                </c:pt>
                <c:pt idx="211">
                  <c:v>0.34868496108572744</c:v>
                </c:pt>
                <c:pt idx="212">
                  <c:v>0.34868496108572744</c:v>
                </c:pt>
                <c:pt idx="213">
                  <c:v>0.34868496108572744</c:v>
                </c:pt>
                <c:pt idx="214">
                  <c:v>0.34868496108572744</c:v>
                </c:pt>
                <c:pt idx="215">
                  <c:v>0.34868496108572744</c:v>
                </c:pt>
                <c:pt idx="216">
                  <c:v>0.34868496108572744</c:v>
                </c:pt>
                <c:pt idx="217">
                  <c:v>0.34868496108572744</c:v>
                </c:pt>
                <c:pt idx="218">
                  <c:v>0.34868496108572744</c:v>
                </c:pt>
                <c:pt idx="219">
                  <c:v>0.34868496108572744</c:v>
                </c:pt>
                <c:pt idx="220">
                  <c:v>0.34868496108572744</c:v>
                </c:pt>
                <c:pt idx="221">
                  <c:v>0.34868496108572744</c:v>
                </c:pt>
                <c:pt idx="222">
                  <c:v>0.34868496108572744</c:v>
                </c:pt>
                <c:pt idx="223">
                  <c:v>0.34868496108572744</c:v>
                </c:pt>
                <c:pt idx="224">
                  <c:v>0.34868496108572744</c:v>
                </c:pt>
                <c:pt idx="225">
                  <c:v>0.34868496108572744</c:v>
                </c:pt>
                <c:pt idx="226">
                  <c:v>0.34868496108572744</c:v>
                </c:pt>
                <c:pt idx="227">
                  <c:v>0.34868496108572744</c:v>
                </c:pt>
                <c:pt idx="228">
                  <c:v>0.34868496108572744</c:v>
                </c:pt>
                <c:pt idx="229">
                  <c:v>0.34868496108572744</c:v>
                </c:pt>
                <c:pt idx="230">
                  <c:v>0.34868496108572744</c:v>
                </c:pt>
                <c:pt idx="231">
                  <c:v>0.34868496108572744</c:v>
                </c:pt>
                <c:pt idx="232">
                  <c:v>0.34868496108572744</c:v>
                </c:pt>
                <c:pt idx="233">
                  <c:v>0.34868496108572744</c:v>
                </c:pt>
                <c:pt idx="234">
                  <c:v>0.34868496108572744</c:v>
                </c:pt>
                <c:pt idx="235">
                  <c:v>0.34868496108572744</c:v>
                </c:pt>
                <c:pt idx="236">
                  <c:v>0.34868496108572744</c:v>
                </c:pt>
                <c:pt idx="237">
                  <c:v>0.34868496108572744</c:v>
                </c:pt>
                <c:pt idx="238">
                  <c:v>0.34868496108572744</c:v>
                </c:pt>
                <c:pt idx="239">
                  <c:v>0.34868496108572744</c:v>
                </c:pt>
                <c:pt idx="240">
                  <c:v>0.34868496108572744</c:v>
                </c:pt>
                <c:pt idx="241">
                  <c:v>0.34868496108572744</c:v>
                </c:pt>
                <c:pt idx="242">
                  <c:v>0.34868496108572744</c:v>
                </c:pt>
                <c:pt idx="243">
                  <c:v>0.34868496108572744</c:v>
                </c:pt>
                <c:pt idx="244">
                  <c:v>0.34868496108572744</c:v>
                </c:pt>
                <c:pt idx="245">
                  <c:v>0.34868496108572744</c:v>
                </c:pt>
                <c:pt idx="246">
                  <c:v>0.34868496108572744</c:v>
                </c:pt>
                <c:pt idx="247">
                  <c:v>0.34868496108572744</c:v>
                </c:pt>
                <c:pt idx="248">
                  <c:v>0.34868496108572744</c:v>
                </c:pt>
                <c:pt idx="249">
                  <c:v>0.34868496108572744</c:v>
                </c:pt>
                <c:pt idx="250">
                  <c:v>0.34868496108572744</c:v>
                </c:pt>
                <c:pt idx="251">
                  <c:v>0.34868496108572744</c:v>
                </c:pt>
                <c:pt idx="252">
                  <c:v>0.34868496108572744</c:v>
                </c:pt>
                <c:pt idx="253">
                  <c:v>0.34868496108572744</c:v>
                </c:pt>
                <c:pt idx="254">
                  <c:v>0.34868496108572744</c:v>
                </c:pt>
                <c:pt idx="255">
                  <c:v>0.34868496108572744</c:v>
                </c:pt>
                <c:pt idx="256">
                  <c:v>0.34868496108572744</c:v>
                </c:pt>
                <c:pt idx="257">
                  <c:v>0.34868496108572744</c:v>
                </c:pt>
                <c:pt idx="258">
                  <c:v>0.34868496108572744</c:v>
                </c:pt>
                <c:pt idx="259">
                  <c:v>0.34868496108572744</c:v>
                </c:pt>
                <c:pt idx="260">
                  <c:v>0.34868496108572744</c:v>
                </c:pt>
                <c:pt idx="261">
                  <c:v>7.7151088960582537E-2</c:v>
                </c:pt>
                <c:pt idx="262">
                  <c:v>7.7151088960582537E-2</c:v>
                </c:pt>
                <c:pt idx="263">
                  <c:v>7.7151088960582537E-2</c:v>
                </c:pt>
                <c:pt idx="264">
                  <c:v>7.7151088960582537E-2</c:v>
                </c:pt>
                <c:pt idx="265">
                  <c:v>7.7151088960582537E-2</c:v>
                </c:pt>
                <c:pt idx="266">
                  <c:v>7.7151088960582537E-2</c:v>
                </c:pt>
                <c:pt idx="267">
                  <c:v>7.7151088960582537E-2</c:v>
                </c:pt>
                <c:pt idx="268">
                  <c:v>7.7151088960582537E-2</c:v>
                </c:pt>
                <c:pt idx="269">
                  <c:v>7.7151088960582537E-2</c:v>
                </c:pt>
                <c:pt idx="270">
                  <c:v>7.7151088960582537E-2</c:v>
                </c:pt>
                <c:pt idx="271">
                  <c:v>7.7151088960582537E-2</c:v>
                </c:pt>
                <c:pt idx="272">
                  <c:v>7.7151088960582537E-2</c:v>
                </c:pt>
                <c:pt idx="273">
                  <c:v>7.7151088960582537E-2</c:v>
                </c:pt>
                <c:pt idx="274">
                  <c:v>7.7151088960582537E-2</c:v>
                </c:pt>
                <c:pt idx="275">
                  <c:v>7.7151088960582537E-2</c:v>
                </c:pt>
                <c:pt idx="276">
                  <c:v>7.7151088960582537E-2</c:v>
                </c:pt>
                <c:pt idx="277">
                  <c:v>7.7151088960582537E-2</c:v>
                </c:pt>
                <c:pt idx="278">
                  <c:v>7.7151088960582537E-2</c:v>
                </c:pt>
                <c:pt idx="279">
                  <c:v>7.7151088960582537E-2</c:v>
                </c:pt>
                <c:pt idx="280">
                  <c:v>7.7151088960582537E-2</c:v>
                </c:pt>
                <c:pt idx="281">
                  <c:v>7.7151088960582537E-2</c:v>
                </c:pt>
                <c:pt idx="282">
                  <c:v>7.7151088960582537E-2</c:v>
                </c:pt>
                <c:pt idx="283">
                  <c:v>7.7151088960582537E-2</c:v>
                </c:pt>
                <c:pt idx="284">
                  <c:v>7.7151088960582537E-2</c:v>
                </c:pt>
                <c:pt idx="285">
                  <c:v>7.7151088960582537E-2</c:v>
                </c:pt>
                <c:pt idx="286">
                  <c:v>7.7151088960582537E-2</c:v>
                </c:pt>
                <c:pt idx="287">
                  <c:v>7.7151088960582537E-2</c:v>
                </c:pt>
                <c:pt idx="288">
                  <c:v>7.7151088960582537E-2</c:v>
                </c:pt>
                <c:pt idx="289">
                  <c:v>7.7151088960582537E-2</c:v>
                </c:pt>
                <c:pt idx="290">
                  <c:v>7.7151088960582537E-2</c:v>
                </c:pt>
                <c:pt idx="291">
                  <c:v>7.7151088960582537E-2</c:v>
                </c:pt>
                <c:pt idx="292">
                  <c:v>7.7151088960582537E-2</c:v>
                </c:pt>
                <c:pt idx="293">
                  <c:v>7.7151088960582537E-2</c:v>
                </c:pt>
                <c:pt idx="294">
                  <c:v>7.7151088960582537E-2</c:v>
                </c:pt>
                <c:pt idx="295">
                  <c:v>7.7151088960582537E-2</c:v>
                </c:pt>
                <c:pt idx="296">
                  <c:v>7.7151088960582537E-2</c:v>
                </c:pt>
                <c:pt idx="297">
                  <c:v>7.7151088960582537E-2</c:v>
                </c:pt>
                <c:pt idx="298">
                  <c:v>7.7151088960582537E-2</c:v>
                </c:pt>
                <c:pt idx="299">
                  <c:v>7.7151088960582537E-2</c:v>
                </c:pt>
                <c:pt idx="300">
                  <c:v>7.7151088960582537E-2</c:v>
                </c:pt>
                <c:pt idx="301">
                  <c:v>7.7151088960582537E-2</c:v>
                </c:pt>
                <c:pt idx="302">
                  <c:v>7.7151088960582537E-2</c:v>
                </c:pt>
                <c:pt idx="303">
                  <c:v>7.7151088960582537E-2</c:v>
                </c:pt>
                <c:pt idx="304">
                  <c:v>7.7151088960582537E-2</c:v>
                </c:pt>
                <c:pt idx="305">
                  <c:v>7.7151088960582537E-2</c:v>
                </c:pt>
                <c:pt idx="306">
                  <c:v>7.7151088960582537E-2</c:v>
                </c:pt>
                <c:pt idx="307">
                  <c:v>7.7151088960582537E-2</c:v>
                </c:pt>
                <c:pt idx="308">
                  <c:v>7.7151088960582537E-2</c:v>
                </c:pt>
                <c:pt idx="309">
                  <c:v>7.7151088960582537E-2</c:v>
                </c:pt>
                <c:pt idx="310">
                  <c:v>7.7151088960582537E-2</c:v>
                </c:pt>
                <c:pt idx="311">
                  <c:v>7.7151088960582537E-2</c:v>
                </c:pt>
                <c:pt idx="312">
                  <c:v>7.7151088960582537E-2</c:v>
                </c:pt>
                <c:pt idx="313">
                  <c:v>7.7151088960582537E-2</c:v>
                </c:pt>
                <c:pt idx="314">
                  <c:v>7.7151088960582537E-2</c:v>
                </c:pt>
                <c:pt idx="315">
                  <c:v>7.7151088960582537E-2</c:v>
                </c:pt>
                <c:pt idx="316">
                  <c:v>7.7151088960582537E-2</c:v>
                </c:pt>
                <c:pt idx="317">
                  <c:v>7.7151088960582537E-2</c:v>
                </c:pt>
                <c:pt idx="318">
                  <c:v>7.7151088960582537E-2</c:v>
                </c:pt>
                <c:pt idx="319">
                  <c:v>7.7151088960582537E-2</c:v>
                </c:pt>
                <c:pt idx="320">
                  <c:v>7.7151088960582537E-2</c:v>
                </c:pt>
                <c:pt idx="321">
                  <c:v>7.7151088960582537E-2</c:v>
                </c:pt>
                <c:pt idx="322">
                  <c:v>7.7151088960582537E-2</c:v>
                </c:pt>
                <c:pt idx="323">
                  <c:v>7.7151088960582537E-2</c:v>
                </c:pt>
                <c:pt idx="324">
                  <c:v>7.7151088960582537E-2</c:v>
                </c:pt>
                <c:pt idx="325">
                  <c:v>7.7151088960582537E-2</c:v>
                </c:pt>
                <c:pt idx="326">
                  <c:v>7.7151088960582537E-2</c:v>
                </c:pt>
                <c:pt idx="327">
                  <c:v>7.7151088960582537E-2</c:v>
                </c:pt>
                <c:pt idx="328">
                  <c:v>7.7151088960582537E-2</c:v>
                </c:pt>
                <c:pt idx="329">
                  <c:v>7.7151088960582537E-2</c:v>
                </c:pt>
                <c:pt idx="330">
                  <c:v>7.7151088960582537E-2</c:v>
                </c:pt>
                <c:pt idx="331">
                  <c:v>7.7151088960582537E-2</c:v>
                </c:pt>
                <c:pt idx="332">
                  <c:v>7.7151088960582537E-2</c:v>
                </c:pt>
                <c:pt idx="333">
                  <c:v>7.7151088960582537E-2</c:v>
                </c:pt>
                <c:pt idx="334">
                  <c:v>7.7151088960582537E-2</c:v>
                </c:pt>
                <c:pt idx="335">
                  <c:v>7.7151088960582537E-2</c:v>
                </c:pt>
                <c:pt idx="336">
                  <c:v>7.7151088960582537E-2</c:v>
                </c:pt>
                <c:pt idx="337">
                  <c:v>7.7151088960582537E-2</c:v>
                </c:pt>
                <c:pt idx="338">
                  <c:v>7.7151088960582537E-2</c:v>
                </c:pt>
                <c:pt idx="339">
                  <c:v>7.7151088960582537E-2</c:v>
                </c:pt>
                <c:pt idx="340">
                  <c:v>7.7151088960582537E-2</c:v>
                </c:pt>
                <c:pt idx="341">
                  <c:v>7.7151088960582537E-2</c:v>
                </c:pt>
                <c:pt idx="342">
                  <c:v>7.7151088960582537E-2</c:v>
                </c:pt>
                <c:pt idx="343">
                  <c:v>7.7151088960582537E-2</c:v>
                </c:pt>
                <c:pt idx="344">
                  <c:v>7.7151088960582537E-2</c:v>
                </c:pt>
                <c:pt idx="345">
                  <c:v>7.7151088960582537E-2</c:v>
                </c:pt>
                <c:pt idx="346">
                  <c:v>7.7151088960582537E-2</c:v>
                </c:pt>
                <c:pt idx="347">
                  <c:v>7.7151088960582537E-2</c:v>
                </c:pt>
                <c:pt idx="348">
                  <c:v>7.7151088960582537E-2</c:v>
                </c:pt>
                <c:pt idx="349">
                  <c:v>7.7151088960582537E-2</c:v>
                </c:pt>
                <c:pt idx="350">
                  <c:v>7.7151088960582537E-2</c:v>
                </c:pt>
                <c:pt idx="351">
                  <c:v>7.7151088960582537E-2</c:v>
                </c:pt>
                <c:pt idx="352">
                  <c:v>7.7151088960582537E-2</c:v>
                </c:pt>
                <c:pt idx="353">
                  <c:v>7.7151088960582537E-2</c:v>
                </c:pt>
                <c:pt idx="354">
                  <c:v>7.7151088960582537E-2</c:v>
                </c:pt>
                <c:pt idx="355">
                  <c:v>7.7151088960582537E-2</c:v>
                </c:pt>
                <c:pt idx="356">
                  <c:v>7.7151088960582537E-2</c:v>
                </c:pt>
                <c:pt idx="357">
                  <c:v>7.7151088960582537E-2</c:v>
                </c:pt>
                <c:pt idx="358">
                  <c:v>7.7151088960582537E-2</c:v>
                </c:pt>
                <c:pt idx="359">
                  <c:v>7.7151088960582537E-2</c:v>
                </c:pt>
                <c:pt idx="360">
                  <c:v>7.7151088960582537E-2</c:v>
                </c:pt>
                <c:pt idx="361">
                  <c:v>7.7151088960582537E-2</c:v>
                </c:pt>
                <c:pt idx="362">
                  <c:v>7.7151088960582537E-2</c:v>
                </c:pt>
                <c:pt idx="363">
                  <c:v>7.7151088960582537E-2</c:v>
                </c:pt>
                <c:pt idx="364">
                  <c:v>7.7151088960582537E-2</c:v>
                </c:pt>
                <c:pt idx="365">
                  <c:v>7.7151088960582537E-2</c:v>
                </c:pt>
                <c:pt idx="366">
                  <c:v>7.7151088960582537E-2</c:v>
                </c:pt>
                <c:pt idx="367">
                  <c:v>7.7151088960582537E-2</c:v>
                </c:pt>
                <c:pt idx="368">
                  <c:v>7.7151088960582537E-2</c:v>
                </c:pt>
                <c:pt idx="369">
                  <c:v>7.7151088960582537E-2</c:v>
                </c:pt>
                <c:pt idx="370">
                  <c:v>7.7151088960582537E-2</c:v>
                </c:pt>
                <c:pt idx="371">
                  <c:v>7.7151088960582537E-2</c:v>
                </c:pt>
                <c:pt idx="372">
                  <c:v>7.7151088960582537E-2</c:v>
                </c:pt>
                <c:pt idx="373">
                  <c:v>7.7151088960582537E-2</c:v>
                </c:pt>
                <c:pt idx="374">
                  <c:v>7.7151088960582537E-2</c:v>
                </c:pt>
                <c:pt idx="375">
                  <c:v>7.7151088960582537E-2</c:v>
                </c:pt>
                <c:pt idx="376">
                  <c:v>7.7151088960582537E-2</c:v>
                </c:pt>
                <c:pt idx="377">
                  <c:v>7.7151088960582537E-2</c:v>
                </c:pt>
                <c:pt idx="378">
                  <c:v>7.7151088960582537E-2</c:v>
                </c:pt>
                <c:pt idx="379">
                  <c:v>7.7151088960582537E-2</c:v>
                </c:pt>
                <c:pt idx="380">
                  <c:v>7.7151088960582537E-2</c:v>
                </c:pt>
                <c:pt idx="381">
                  <c:v>7.7151088960582537E-2</c:v>
                </c:pt>
                <c:pt idx="382">
                  <c:v>7.7151088960582537E-2</c:v>
                </c:pt>
                <c:pt idx="383">
                  <c:v>7.7151088960582537E-2</c:v>
                </c:pt>
                <c:pt idx="384">
                  <c:v>7.7151088960582537E-2</c:v>
                </c:pt>
                <c:pt idx="385">
                  <c:v>7.7151088960582537E-2</c:v>
                </c:pt>
                <c:pt idx="386">
                  <c:v>7.7151088960582537E-2</c:v>
                </c:pt>
                <c:pt idx="387">
                  <c:v>7.7151088960582537E-2</c:v>
                </c:pt>
                <c:pt idx="388">
                  <c:v>7.7151088960582537E-2</c:v>
                </c:pt>
                <c:pt idx="389">
                  <c:v>7.7151088960582537E-2</c:v>
                </c:pt>
                <c:pt idx="390">
                  <c:v>7.7151088960582537E-2</c:v>
                </c:pt>
                <c:pt idx="391">
                  <c:v>7.7151088960582537E-2</c:v>
                </c:pt>
                <c:pt idx="392">
                  <c:v>7.7151088960582537E-2</c:v>
                </c:pt>
                <c:pt idx="393">
                  <c:v>7.7151088960582537E-2</c:v>
                </c:pt>
                <c:pt idx="394">
                  <c:v>7.7151088960582537E-2</c:v>
                </c:pt>
                <c:pt idx="395">
                  <c:v>7.7151088960582537E-2</c:v>
                </c:pt>
                <c:pt idx="396">
                  <c:v>7.7151088960582537E-2</c:v>
                </c:pt>
                <c:pt idx="397">
                  <c:v>7.7151088960582537E-2</c:v>
                </c:pt>
                <c:pt idx="398">
                  <c:v>7.7151088960582537E-2</c:v>
                </c:pt>
                <c:pt idx="399">
                  <c:v>7.7151088960582537E-2</c:v>
                </c:pt>
                <c:pt idx="400">
                  <c:v>7.7151088960582537E-2</c:v>
                </c:pt>
                <c:pt idx="401">
                  <c:v>7.7151088960582537E-2</c:v>
                </c:pt>
                <c:pt idx="402">
                  <c:v>7.7151088960582537E-2</c:v>
                </c:pt>
                <c:pt idx="403">
                  <c:v>7.7151088960582537E-2</c:v>
                </c:pt>
                <c:pt idx="404">
                  <c:v>7.7151088960582537E-2</c:v>
                </c:pt>
                <c:pt idx="405">
                  <c:v>7.7151088960582537E-2</c:v>
                </c:pt>
                <c:pt idx="406">
                  <c:v>7.7151088960582537E-2</c:v>
                </c:pt>
                <c:pt idx="407">
                  <c:v>7.7151088960582537E-2</c:v>
                </c:pt>
                <c:pt idx="408">
                  <c:v>7.7151088960582537E-2</c:v>
                </c:pt>
                <c:pt idx="409">
                  <c:v>7.7151088960582537E-2</c:v>
                </c:pt>
                <c:pt idx="410">
                  <c:v>7.7151088960582537E-2</c:v>
                </c:pt>
                <c:pt idx="411">
                  <c:v>7.7151088960582537E-2</c:v>
                </c:pt>
                <c:pt idx="412">
                  <c:v>7.7151088960582537E-2</c:v>
                </c:pt>
                <c:pt idx="413">
                  <c:v>7.7151088960582537E-2</c:v>
                </c:pt>
                <c:pt idx="414">
                  <c:v>7.7151088960582537E-2</c:v>
                </c:pt>
                <c:pt idx="415">
                  <c:v>7.7151088960582537E-2</c:v>
                </c:pt>
                <c:pt idx="416">
                  <c:v>7.7151088960582537E-2</c:v>
                </c:pt>
                <c:pt idx="417">
                  <c:v>7.7151088960582537E-2</c:v>
                </c:pt>
                <c:pt idx="418">
                  <c:v>7.7151088960582537E-2</c:v>
                </c:pt>
                <c:pt idx="419">
                  <c:v>7.7151088960582537E-2</c:v>
                </c:pt>
                <c:pt idx="420">
                  <c:v>7.7151088960582537E-2</c:v>
                </c:pt>
                <c:pt idx="421">
                  <c:v>7.7151088960582537E-2</c:v>
                </c:pt>
                <c:pt idx="422">
                  <c:v>7.7151088960582537E-2</c:v>
                </c:pt>
                <c:pt idx="423">
                  <c:v>7.7151088960582537E-2</c:v>
                </c:pt>
                <c:pt idx="424">
                  <c:v>7.7151088960582537E-2</c:v>
                </c:pt>
                <c:pt idx="425">
                  <c:v>7.7151088960582537E-2</c:v>
                </c:pt>
                <c:pt idx="426">
                  <c:v>7.7151088960582537E-2</c:v>
                </c:pt>
                <c:pt idx="427">
                  <c:v>7.7151088960582537E-2</c:v>
                </c:pt>
                <c:pt idx="428">
                  <c:v>7.7151088960582537E-2</c:v>
                </c:pt>
                <c:pt idx="429">
                  <c:v>7.7151088960582537E-2</c:v>
                </c:pt>
                <c:pt idx="430">
                  <c:v>7.7151088960582537E-2</c:v>
                </c:pt>
                <c:pt idx="431">
                  <c:v>7.7151088960582537E-2</c:v>
                </c:pt>
                <c:pt idx="432">
                  <c:v>7.7151088960582537E-2</c:v>
                </c:pt>
                <c:pt idx="433">
                  <c:v>7.7151088960582537E-2</c:v>
                </c:pt>
                <c:pt idx="434">
                  <c:v>7.7151088960582537E-2</c:v>
                </c:pt>
                <c:pt idx="435">
                  <c:v>7.7151088960582537E-2</c:v>
                </c:pt>
                <c:pt idx="436">
                  <c:v>7.7151088960582537E-2</c:v>
                </c:pt>
                <c:pt idx="437">
                  <c:v>7.7151088960582537E-2</c:v>
                </c:pt>
                <c:pt idx="438">
                  <c:v>7.7151088960582537E-2</c:v>
                </c:pt>
                <c:pt idx="439">
                  <c:v>7.7151088960582537E-2</c:v>
                </c:pt>
                <c:pt idx="440">
                  <c:v>7.7151088960582537E-2</c:v>
                </c:pt>
                <c:pt idx="441">
                  <c:v>7.7151088960582537E-2</c:v>
                </c:pt>
                <c:pt idx="442">
                  <c:v>7.7151088960582537E-2</c:v>
                </c:pt>
                <c:pt idx="443">
                  <c:v>7.7151088960582537E-2</c:v>
                </c:pt>
                <c:pt idx="444">
                  <c:v>7.7151088960582537E-2</c:v>
                </c:pt>
                <c:pt idx="445">
                  <c:v>7.7151088960582537E-2</c:v>
                </c:pt>
                <c:pt idx="446">
                  <c:v>7.7151088960582537E-2</c:v>
                </c:pt>
                <c:pt idx="447">
                  <c:v>7.7151088960582537E-2</c:v>
                </c:pt>
                <c:pt idx="448">
                  <c:v>7.7151088960582537E-2</c:v>
                </c:pt>
                <c:pt idx="449">
                  <c:v>7.7151088960582537E-2</c:v>
                </c:pt>
                <c:pt idx="450">
                  <c:v>7.7151088960582537E-2</c:v>
                </c:pt>
                <c:pt idx="451">
                  <c:v>7.7151088960582537E-2</c:v>
                </c:pt>
                <c:pt idx="452">
                  <c:v>7.7151088960582537E-2</c:v>
                </c:pt>
                <c:pt idx="453">
                  <c:v>7.7151088960582537E-2</c:v>
                </c:pt>
                <c:pt idx="454">
                  <c:v>7.7151088960582537E-2</c:v>
                </c:pt>
                <c:pt idx="455">
                  <c:v>7.7151088960582537E-2</c:v>
                </c:pt>
                <c:pt idx="456">
                  <c:v>7.7151088960582537E-2</c:v>
                </c:pt>
                <c:pt idx="457">
                  <c:v>7.7151088960582537E-2</c:v>
                </c:pt>
                <c:pt idx="458">
                  <c:v>7.7151088960582537E-2</c:v>
                </c:pt>
                <c:pt idx="459">
                  <c:v>7.7151088960582537E-2</c:v>
                </c:pt>
                <c:pt idx="460">
                  <c:v>7.7151088960582537E-2</c:v>
                </c:pt>
                <c:pt idx="461">
                  <c:v>7.7151088960582537E-2</c:v>
                </c:pt>
                <c:pt idx="462">
                  <c:v>7.7151088960582537E-2</c:v>
                </c:pt>
                <c:pt idx="463">
                  <c:v>7.7151088960582537E-2</c:v>
                </c:pt>
                <c:pt idx="464">
                  <c:v>7.7151088960582537E-2</c:v>
                </c:pt>
                <c:pt idx="465">
                  <c:v>7.7151088960582537E-2</c:v>
                </c:pt>
                <c:pt idx="466">
                  <c:v>7.7151088960582537E-2</c:v>
                </c:pt>
                <c:pt idx="467">
                  <c:v>7.7151088960582537E-2</c:v>
                </c:pt>
                <c:pt idx="468">
                  <c:v>7.7151088960582537E-2</c:v>
                </c:pt>
                <c:pt idx="469">
                  <c:v>7.7151088960582537E-2</c:v>
                </c:pt>
                <c:pt idx="470">
                  <c:v>7.7151088960582537E-2</c:v>
                </c:pt>
                <c:pt idx="471">
                  <c:v>7.7151088960582537E-2</c:v>
                </c:pt>
                <c:pt idx="472">
                  <c:v>7.7151088960582537E-2</c:v>
                </c:pt>
                <c:pt idx="473">
                  <c:v>7.7151088960582537E-2</c:v>
                </c:pt>
                <c:pt idx="474">
                  <c:v>7.7151088960582537E-2</c:v>
                </c:pt>
                <c:pt idx="475">
                  <c:v>7.7151088960582537E-2</c:v>
                </c:pt>
                <c:pt idx="476">
                  <c:v>7.7151088960582537E-2</c:v>
                </c:pt>
                <c:pt idx="477">
                  <c:v>7.7151088960582537E-2</c:v>
                </c:pt>
                <c:pt idx="478">
                  <c:v>7.7151088960582537E-2</c:v>
                </c:pt>
                <c:pt idx="479">
                  <c:v>7.7151088960582537E-2</c:v>
                </c:pt>
                <c:pt idx="480">
                  <c:v>7.7151088960582537E-2</c:v>
                </c:pt>
                <c:pt idx="481">
                  <c:v>7.7151088960582537E-2</c:v>
                </c:pt>
                <c:pt idx="482">
                  <c:v>7.7151088960582537E-2</c:v>
                </c:pt>
                <c:pt idx="483">
                  <c:v>7.7151088960582537E-2</c:v>
                </c:pt>
                <c:pt idx="484">
                  <c:v>7.7151088960582537E-2</c:v>
                </c:pt>
                <c:pt idx="485">
                  <c:v>7.7151088960582537E-2</c:v>
                </c:pt>
                <c:pt idx="486">
                  <c:v>7.7151088960582537E-2</c:v>
                </c:pt>
                <c:pt idx="487">
                  <c:v>7.7151088960582537E-2</c:v>
                </c:pt>
                <c:pt idx="488">
                  <c:v>7.7151088960582537E-2</c:v>
                </c:pt>
                <c:pt idx="489">
                  <c:v>7.7151088960582537E-2</c:v>
                </c:pt>
                <c:pt idx="490">
                  <c:v>7.7151088960582537E-2</c:v>
                </c:pt>
                <c:pt idx="491">
                  <c:v>7.7151088960582537E-2</c:v>
                </c:pt>
                <c:pt idx="492">
                  <c:v>7.7151088960582537E-2</c:v>
                </c:pt>
                <c:pt idx="493">
                  <c:v>7.7151088960582537E-2</c:v>
                </c:pt>
                <c:pt idx="494">
                  <c:v>7.7151088960582537E-2</c:v>
                </c:pt>
                <c:pt idx="495">
                  <c:v>7.7151088960582537E-2</c:v>
                </c:pt>
                <c:pt idx="496">
                  <c:v>7.7151088960582537E-2</c:v>
                </c:pt>
                <c:pt idx="497">
                  <c:v>7.7151088960582537E-2</c:v>
                </c:pt>
                <c:pt idx="498">
                  <c:v>7.7151088960582537E-2</c:v>
                </c:pt>
                <c:pt idx="499">
                  <c:v>7.7151088960582537E-2</c:v>
                </c:pt>
                <c:pt idx="500">
                  <c:v>7.7151088960582537E-2</c:v>
                </c:pt>
                <c:pt idx="501">
                  <c:v>7.7151088960582537E-2</c:v>
                </c:pt>
                <c:pt idx="502">
                  <c:v>7.7151088960582537E-2</c:v>
                </c:pt>
                <c:pt idx="503">
                  <c:v>7.7151088960582537E-2</c:v>
                </c:pt>
                <c:pt idx="504">
                  <c:v>7.7151088960582537E-2</c:v>
                </c:pt>
                <c:pt idx="505">
                  <c:v>7.7151088960582537E-2</c:v>
                </c:pt>
                <c:pt idx="506">
                  <c:v>7.7151088960582537E-2</c:v>
                </c:pt>
                <c:pt idx="507">
                  <c:v>7.7151088960582537E-2</c:v>
                </c:pt>
                <c:pt idx="508">
                  <c:v>7.7151088960582537E-2</c:v>
                </c:pt>
                <c:pt idx="509">
                  <c:v>7.7151088960582537E-2</c:v>
                </c:pt>
                <c:pt idx="510">
                  <c:v>7.7151088960582537E-2</c:v>
                </c:pt>
                <c:pt idx="511">
                  <c:v>7.7151088960582537E-2</c:v>
                </c:pt>
                <c:pt idx="512">
                  <c:v>7.7151088960582537E-2</c:v>
                </c:pt>
                <c:pt idx="513">
                  <c:v>7.7151088960582537E-2</c:v>
                </c:pt>
                <c:pt idx="514">
                  <c:v>7.7151088960582537E-2</c:v>
                </c:pt>
                <c:pt idx="515">
                  <c:v>7.7151088960582537E-2</c:v>
                </c:pt>
                <c:pt idx="516">
                  <c:v>7.7151088960582537E-2</c:v>
                </c:pt>
                <c:pt idx="517">
                  <c:v>7.7151088960582537E-2</c:v>
                </c:pt>
                <c:pt idx="518">
                  <c:v>7.7151088960582537E-2</c:v>
                </c:pt>
                <c:pt idx="519">
                  <c:v>7.7151088960582537E-2</c:v>
                </c:pt>
                <c:pt idx="520">
                  <c:v>7.7151088960582537E-2</c:v>
                </c:pt>
                <c:pt idx="521">
                  <c:v>7.7151088960582537E-2</c:v>
                </c:pt>
                <c:pt idx="522">
                  <c:v>7.7151088960582537E-2</c:v>
                </c:pt>
                <c:pt idx="523">
                  <c:v>7.7151088960582537E-2</c:v>
                </c:pt>
                <c:pt idx="524">
                  <c:v>7.7151088960582537E-2</c:v>
                </c:pt>
                <c:pt idx="525">
                  <c:v>7.7151088960582537E-2</c:v>
                </c:pt>
                <c:pt idx="526">
                  <c:v>7.7151088960582537E-2</c:v>
                </c:pt>
                <c:pt idx="527">
                  <c:v>7.7151088960582537E-2</c:v>
                </c:pt>
                <c:pt idx="528">
                  <c:v>7.7151088960582537E-2</c:v>
                </c:pt>
                <c:pt idx="529">
                  <c:v>7.7151088960582537E-2</c:v>
                </c:pt>
                <c:pt idx="530">
                  <c:v>7.7151088960582537E-2</c:v>
                </c:pt>
                <c:pt idx="531">
                  <c:v>7.7151088960582537E-2</c:v>
                </c:pt>
                <c:pt idx="532">
                  <c:v>7.7151088960582537E-2</c:v>
                </c:pt>
                <c:pt idx="533">
                  <c:v>7.7151088960582537E-2</c:v>
                </c:pt>
                <c:pt idx="534">
                  <c:v>7.7151088960582537E-2</c:v>
                </c:pt>
                <c:pt idx="535">
                  <c:v>7.7151088960582537E-2</c:v>
                </c:pt>
                <c:pt idx="536">
                  <c:v>7.7151088960582537E-2</c:v>
                </c:pt>
                <c:pt idx="537">
                  <c:v>7.7151088960582537E-2</c:v>
                </c:pt>
                <c:pt idx="538">
                  <c:v>7.7151088960582537E-2</c:v>
                </c:pt>
                <c:pt idx="539">
                  <c:v>7.7151088960582537E-2</c:v>
                </c:pt>
                <c:pt idx="540">
                  <c:v>7.7151088960582537E-2</c:v>
                </c:pt>
                <c:pt idx="541">
                  <c:v>7.7151088960582537E-2</c:v>
                </c:pt>
                <c:pt idx="542">
                  <c:v>7.7151088960582537E-2</c:v>
                </c:pt>
                <c:pt idx="543">
                  <c:v>7.7151088960582537E-2</c:v>
                </c:pt>
                <c:pt idx="544">
                  <c:v>7.7151088960582537E-2</c:v>
                </c:pt>
                <c:pt idx="545">
                  <c:v>7.7151088960582537E-2</c:v>
                </c:pt>
                <c:pt idx="546">
                  <c:v>7.7151088960582537E-2</c:v>
                </c:pt>
                <c:pt idx="547">
                  <c:v>7.7151088960582537E-2</c:v>
                </c:pt>
                <c:pt idx="548">
                  <c:v>7.7151088960582537E-2</c:v>
                </c:pt>
                <c:pt idx="549">
                  <c:v>7.7151088960582537E-2</c:v>
                </c:pt>
                <c:pt idx="550">
                  <c:v>7.7151088960582537E-2</c:v>
                </c:pt>
                <c:pt idx="551">
                  <c:v>7.7151088960582537E-2</c:v>
                </c:pt>
                <c:pt idx="552">
                  <c:v>7.7151088960582537E-2</c:v>
                </c:pt>
                <c:pt idx="553">
                  <c:v>7.7151088960582537E-2</c:v>
                </c:pt>
                <c:pt idx="554">
                  <c:v>7.7151088960582537E-2</c:v>
                </c:pt>
                <c:pt idx="555">
                  <c:v>7.7151088960582537E-2</c:v>
                </c:pt>
                <c:pt idx="556">
                  <c:v>7.7151088960582537E-2</c:v>
                </c:pt>
                <c:pt idx="557">
                  <c:v>7.7151088960582537E-2</c:v>
                </c:pt>
                <c:pt idx="558">
                  <c:v>7.7151088960582537E-2</c:v>
                </c:pt>
                <c:pt idx="559">
                  <c:v>7.7151088960582537E-2</c:v>
                </c:pt>
                <c:pt idx="560">
                  <c:v>7.7151088960582537E-2</c:v>
                </c:pt>
                <c:pt idx="561">
                  <c:v>7.7151088960582537E-2</c:v>
                </c:pt>
                <c:pt idx="562">
                  <c:v>7.7151088960582537E-2</c:v>
                </c:pt>
                <c:pt idx="563">
                  <c:v>7.7151088960582537E-2</c:v>
                </c:pt>
                <c:pt idx="564">
                  <c:v>7.7151088960582537E-2</c:v>
                </c:pt>
                <c:pt idx="565">
                  <c:v>7.7151088960582537E-2</c:v>
                </c:pt>
                <c:pt idx="566">
                  <c:v>7.7151088960582537E-2</c:v>
                </c:pt>
                <c:pt idx="567">
                  <c:v>7.7151088960582537E-2</c:v>
                </c:pt>
                <c:pt idx="568">
                  <c:v>7.7151088960582537E-2</c:v>
                </c:pt>
                <c:pt idx="569">
                  <c:v>7.7151088960582537E-2</c:v>
                </c:pt>
                <c:pt idx="570">
                  <c:v>7.7151088960582537E-2</c:v>
                </c:pt>
                <c:pt idx="571">
                  <c:v>7.7151088960582537E-2</c:v>
                </c:pt>
                <c:pt idx="572">
                  <c:v>7.7151088960582537E-2</c:v>
                </c:pt>
                <c:pt idx="573">
                  <c:v>7.7151088960582537E-2</c:v>
                </c:pt>
                <c:pt idx="574">
                  <c:v>7.7151088960582537E-2</c:v>
                </c:pt>
                <c:pt idx="575">
                  <c:v>7.7151088960582537E-2</c:v>
                </c:pt>
                <c:pt idx="576">
                  <c:v>7.7151088960582537E-2</c:v>
                </c:pt>
                <c:pt idx="577">
                  <c:v>7.7151088960582537E-2</c:v>
                </c:pt>
                <c:pt idx="578">
                  <c:v>7.7151088960582537E-2</c:v>
                </c:pt>
                <c:pt idx="579">
                  <c:v>7.7151088960582537E-2</c:v>
                </c:pt>
                <c:pt idx="580">
                  <c:v>7.7151088960582537E-2</c:v>
                </c:pt>
                <c:pt idx="581">
                  <c:v>7.7151088960582537E-2</c:v>
                </c:pt>
                <c:pt idx="582">
                  <c:v>7.7151088960582537E-2</c:v>
                </c:pt>
                <c:pt idx="583">
                  <c:v>7.7151088960582537E-2</c:v>
                </c:pt>
                <c:pt idx="584">
                  <c:v>7.7151088960582537E-2</c:v>
                </c:pt>
                <c:pt idx="585">
                  <c:v>7.7151088960582537E-2</c:v>
                </c:pt>
                <c:pt idx="586">
                  <c:v>7.7151088960582537E-2</c:v>
                </c:pt>
                <c:pt idx="587">
                  <c:v>7.7151088960582537E-2</c:v>
                </c:pt>
                <c:pt idx="588">
                  <c:v>7.7151088960582537E-2</c:v>
                </c:pt>
                <c:pt idx="589">
                  <c:v>7.7151088960582537E-2</c:v>
                </c:pt>
                <c:pt idx="590">
                  <c:v>7.7151088960582537E-2</c:v>
                </c:pt>
                <c:pt idx="591">
                  <c:v>7.7151088960582537E-2</c:v>
                </c:pt>
                <c:pt idx="592">
                  <c:v>7.7151088960582537E-2</c:v>
                </c:pt>
                <c:pt idx="593">
                  <c:v>7.7151088960582537E-2</c:v>
                </c:pt>
                <c:pt idx="594">
                  <c:v>7.7151088960582537E-2</c:v>
                </c:pt>
                <c:pt idx="595">
                  <c:v>7.7151088960582537E-2</c:v>
                </c:pt>
                <c:pt idx="596">
                  <c:v>7.7151088960582537E-2</c:v>
                </c:pt>
                <c:pt idx="597">
                  <c:v>7.7151088960582537E-2</c:v>
                </c:pt>
                <c:pt idx="598">
                  <c:v>7.7151088960582537E-2</c:v>
                </c:pt>
                <c:pt idx="599">
                  <c:v>7.7151088960582537E-2</c:v>
                </c:pt>
                <c:pt idx="600">
                  <c:v>7.7151088960582537E-2</c:v>
                </c:pt>
                <c:pt idx="601">
                  <c:v>7.7151088960582537E-2</c:v>
                </c:pt>
                <c:pt idx="602">
                  <c:v>7.7151088960582537E-2</c:v>
                </c:pt>
                <c:pt idx="603">
                  <c:v>7.7151088960582537E-2</c:v>
                </c:pt>
                <c:pt idx="604">
                  <c:v>7.7151088960582537E-2</c:v>
                </c:pt>
                <c:pt idx="605">
                  <c:v>7.7151088960582537E-2</c:v>
                </c:pt>
                <c:pt idx="606">
                  <c:v>7.7151088960582537E-2</c:v>
                </c:pt>
                <c:pt idx="607">
                  <c:v>7.7151088960582537E-2</c:v>
                </c:pt>
                <c:pt idx="608">
                  <c:v>7.7151088960582537E-2</c:v>
                </c:pt>
                <c:pt idx="609">
                  <c:v>7.7151088960582537E-2</c:v>
                </c:pt>
                <c:pt idx="610">
                  <c:v>7.7151088960582537E-2</c:v>
                </c:pt>
                <c:pt idx="611">
                  <c:v>7.7151088960582537E-2</c:v>
                </c:pt>
                <c:pt idx="612">
                  <c:v>7.7151088960582537E-2</c:v>
                </c:pt>
                <c:pt idx="613">
                  <c:v>7.7151088960582537E-2</c:v>
                </c:pt>
                <c:pt idx="614">
                  <c:v>7.7151088960582537E-2</c:v>
                </c:pt>
                <c:pt idx="615">
                  <c:v>7.7151088960582537E-2</c:v>
                </c:pt>
                <c:pt idx="616">
                  <c:v>7.7151088960582537E-2</c:v>
                </c:pt>
                <c:pt idx="617">
                  <c:v>7.7151088960582537E-2</c:v>
                </c:pt>
                <c:pt idx="618">
                  <c:v>7.7151088960582537E-2</c:v>
                </c:pt>
                <c:pt idx="619">
                  <c:v>7.7151088960582537E-2</c:v>
                </c:pt>
                <c:pt idx="620">
                  <c:v>7.7151088960582537E-2</c:v>
                </c:pt>
                <c:pt idx="621">
                  <c:v>7.7151088960582537E-2</c:v>
                </c:pt>
                <c:pt idx="622">
                  <c:v>7.7151088960582537E-2</c:v>
                </c:pt>
                <c:pt idx="623">
                  <c:v>7.7151088960582537E-2</c:v>
                </c:pt>
                <c:pt idx="624">
                  <c:v>7.7151088960582537E-2</c:v>
                </c:pt>
                <c:pt idx="625">
                  <c:v>7.7151088960582537E-2</c:v>
                </c:pt>
                <c:pt idx="626">
                  <c:v>7.7151088960582537E-2</c:v>
                </c:pt>
                <c:pt idx="627">
                  <c:v>7.7151088960582537E-2</c:v>
                </c:pt>
                <c:pt idx="628">
                  <c:v>7.7151088960582537E-2</c:v>
                </c:pt>
                <c:pt idx="629">
                  <c:v>7.7151088960582537E-2</c:v>
                </c:pt>
                <c:pt idx="630">
                  <c:v>7.7151088960582537E-2</c:v>
                </c:pt>
                <c:pt idx="631">
                  <c:v>7.7151088960582537E-2</c:v>
                </c:pt>
                <c:pt idx="632">
                  <c:v>7.7151088960582537E-2</c:v>
                </c:pt>
                <c:pt idx="633">
                  <c:v>7.7151088960582537E-2</c:v>
                </c:pt>
                <c:pt idx="634">
                  <c:v>7.7151088960582537E-2</c:v>
                </c:pt>
                <c:pt idx="635">
                  <c:v>7.7151088960582537E-2</c:v>
                </c:pt>
                <c:pt idx="636">
                  <c:v>7.7151088960582537E-2</c:v>
                </c:pt>
                <c:pt idx="637">
                  <c:v>7.7151088960582537E-2</c:v>
                </c:pt>
                <c:pt idx="638">
                  <c:v>7.7151088960582537E-2</c:v>
                </c:pt>
                <c:pt idx="639">
                  <c:v>7.7151088960582537E-2</c:v>
                </c:pt>
                <c:pt idx="640">
                  <c:v>7.7151088960582537E-2</c:v>
                </c:pt>
                <c:pt idx="641">
                  <c:v>7.7151088960582537E-2</c:v>
                </c:pt>
                <c:pt idx="642">
                  <c:v>7.7151088960582537E-2</c:v>
                </c:pt>
                <c:pt idx="643">
                  <c:v>7.7151088960582537E-2</c:v>
                </c:pt>
                <c:pt idx="644">
                  <c:v>7.7151088960582537E-2</c:v>
                </c:pt>
                <c:pt idx="645">
                  <c:v>7.7151088960582537E-2</c:v>
                </c:pt>
                <c:pt idx="646">
                  <c:v>7.7151088960582537E-2</c:v>
                </c:pt>
                <c:pt idx="647">
                  <c:v>7.7151088960582537E-2</c:v>
                </c:pt>
                <c:pt idx="648">
                  <c:v>7.7151088960582537E-2</c:v>
                </c:pt>
                <c:pt idx="649">
                  <c:v>7.7151088960582537E-2</c:v>
                </c:pt>
                <c:pt idx="650">
                  <c:v>7.7151088960582537E-2</c:v>
                </c:pt>
                <c:pt idx="651">
                  <c:v>7.7151088960582537E-2</c:v>
                </c:pt>
                <c:pt idx="652">
                  <c:v>7.7151088960582537E-2</c:v>
                </c:pt>
                <c:pt idx="653">
                  <c:v>7.7151088960582537E-2</c:v>
                </c:pt>
                <c:pt idx="654">
                  <c:v>7.7151088960582537E-2</c:v>
                </c:pt>
                <c:pt idx="655">
                  <c:v>7.7151088960582537E-2</c:v>
                </c:pt>
                <c:pt idx="656">
                  <c:v>7.7151088960582537E-2</c:v>
                </c:pt>
                <c:pt idx="657">
                  <c:v>7.7151088960582537E-2</c:v>
                </c:pt>
                <c:pt idx="658">
                  <c:v>7.7151088960582537E-2</c:v>
                </c:pt>
                <c:pt idx="659">
                  <c:v>7.7151088960582537E-2</c:v>
                </c:pt>
                <c:pt idx="660">
                  <c:v>7.7151088960582537E-2</c:v>
                </c:pt>
                <c:pt idx="661">
                  <c:v>7.7151088960582537E-2</c:v>
                </c:pt>
                <c:pt idx="662">
                  <c:v>7.7151088960582537E-2</c:v>
                </c:pt>
                <c:pt idx="663">
                  <c:v>7.7151088960582537E-2</c:v>
                </c:pt>
                <c:pt idx="664">
                  <c:v>7.7151088960582537E-2</c:v>
                </c:pt>
                <c:pt idx="665">
                  <c:v>7.7151088960582537E-2</c:v>
                </c:pt>
                <c:pt idx="666">
                  <c:v>7.7151088960582537E-2</c:v>
                </c:pt>
                <c:pt idx="667">
                  <c:v>7.7151088960582537E-2</c:v>
                </c:pt>
                <c:pt idx="668">
                  <c:v>7.7151088960582537E-2</c:v>
                </c:pt>
                <c:pt idx="669">
                  <c:v>7.7151088960582537E-2</c:v>
                </c:pt>
                <c:pt idx="670">
                  <c:v>7.7151088960582537E-2</c:v>
                </c:pt>
                <c:pt idx="671">
                  <c:v>7.7151088960582537E-2</c:v>
                </c:pt>
                <c:pt idx="672">
                  <c:v>7.7151088960582537E-2</c:v>
                </c:pt>
                <c:pt idx="673">
                  <c:v>7.7151088960582537E-2</c:v>
                </c:pt>
                <c:pt idx="674">
                  <c:v>7.7151088960582537E-2</c:v>
                </c:pt>
                <c:pt idx="675">
                  <c:v>7.7151088960582537E-2</c:v>
                </c:pt>
                <c:pt idx="676">
                  <c:v>7.7151088960582537E-2</c:v>
                </c:pt>
                <c:pt idx="677">
                  <c:v>7.7151088960582537E-2</c:v>
                </c:pt>
                <c:pt idx="678">
                  <c:v>7.7151088960582537E-2</c:v>
                </c:pt>
                <c:pt idx="679">
                  <c:v>7.7151088960582537E-2</c:v>
                </c:pt>
                <c:pt idx="680">
                  <c:v>7.7151088960582537E-2</c:v>
                </c:pt>
                <c:pt idx="681">
                  <c:v>7.7151088960582537E-2</c:v>
                </c:pt>
                <c:pt idx="682">
                  <c:v>7.7151088960582537E-2</c:v>
                </c:pt>
                <c:pt idx="683">
                  <c:v>7.7151088960582537E-2</c:v>
                </c:pt>
                <c:pt idx="684">
                  <c:v>7.7151088960582537E-2</c:v>
                </c:pt>
                <c:pt idx="685">
                  <c:v>7.7151088960582537E-2</c:v>
                </c:pt>
                <c:pt idx="686">
                  <c:v>7.7151088960582537E-2</c:v>
                </c:pt>
                <c:pt idx="687">
                  <c:v>7.7151088960582537E-2</c:v>
                </c:pt>
                <c:pt idx="688">
                  <c:v>7.7151088960582537E-2</c:v>
                </c:pt>
                <c:pt idx="689">
                  <c:v>7.7151088960582537E-2</c:v>
                </c:pt>
                <c:pt idx="690">
                  <c:v>7.7151088960582537E-2</c:v>
                </c:pt>
                <c:pt idx="691">
                  <c:v>7.7151088960582537E-2</c:v>
                </c:pt>
                <c:pt idx="692">
                  <c:v>7.7151088960582537E-2</c:v>
                </c:pt>
                <c:pt idx="693">
                  <c:v>7.7151088960582537E-2</c:v>
                </c:pt>
                <c:pt idx="694">
                  <c:v>7.7151088960582537E-2</c:v>
                </c:pt>
                <c:pt idx="695">
                  <c:v>7.7151088960582537E-2</c:v>
                </c:pt>
                <c:pt idx="696">
                  <c:v>7.7151088960582537E-2</c:v>
                </c:pt>
                <c:pt idx="697">
                  <c:v>7.7151088960582537E-2</c:v>
                </c:pt>
                <c:pt idx="698">
                  <c:v>7.7151088960582537E-2</c:v>
                </c:pt>
                <c:pt idx="699">
                  <c:v>7.7151088960582537E-2</c:v>
                </c:pt>
                <c:pt idx="700">
                  <c:v>7.7151088960582537E-2</c:v>
                </c:pt>
                <c:pt idx="701">
                  <c:v>7.7151088960582537E-2</c:v>
                </c:pt>
                <c:pt idx="702">
                  <c:v>7.7151088960582537E-2</c:v>
                </c:pt>
                <c:pt idx="703">
                  <c:v>7.7151088960582537E-2</c:v>
                </c:pt>
                <c:pt idx="704">
                  <c:v>7.7151088960582537E-2</c:v>
                </c:pt>
                <c:pt idx="705">
                  <c:v>7.7151088960582537E-2</c:v>
                </c:pt>
                <c:pt idx="706">
                  <c:v>7.7151088960582537E-2</c:v>
                </c:pt>
                <c:pt idx="707">
                  <c:v>7.7151088960582537E-2</c:v>
                </c:pt>
                <c:pt idx="708">
                  <c:v>7.7151088960582537E-2</c:v>
                </c:pt>
                <c:pt idx="709">
                  <c:v>7.7151088960582537E-2</c:v>
                </c:pt>
                <c:pt idx="710">
                  <c:v>7.7151088960582537E-2</c:v>
                </c:pt>
                <c:pt idx="711">
                  <c:v>7.7151088960582537E-2</c:v>
                </c:pt>
                <c:pt idx="712">
                  <c:v>7.7151088960582537E-2</c:v>
                </c:pt>
                <c:pt idx="713">
                  <c:v>7.7151088960582537E-2</c:v>
                </c:pt>
                <c:pt idx="714">
                  <c:v>7.7151088960582537E-2</c:v>
                </c:pt>
                <c:pt idx="715">
                  <c:v>7.7151088960582537E-2</c:v>
                </c:pt>
                <c:pt idx="716">
                  <c:v>7.7151088960582537E-2</c:v>
                </c:pt>
                <c:pt idx="717">
                  <c:v>7.7151088960582537E-2</c:v>
                </c:pt>
                <c:pt idx="718">
                  <c:v>7.7151088960582537E-2</c:v>
                </c:pt>
                <c:pt idx="719">
                  <c:v>7.7151088960582537E-2</c:v>
                </c:pt>
                <c:pt idx="720">
                  <c:v>7.7151088960582537E-2</c:v>
                </c:pt>
                <c:pt idx="721">
                  <c:v>7.7151088960582537E-2</c:v>
                </c:pt>
                <c:pt idx="722">
                  <c:v>7.7151088960582537E-2</c:v>
                </c:pt>
                <c:pt idx="723">
                  <c:v>7.7151088960582537E-2</c:v>
                </c:pt>
                <c:pt idx="724">
                  <c:v>7.7151088960582537E-2</c:v>
                </c:pt>
                <c:pt idx="725">
                  <c:v>7.7151088960582537E-2</c:v>
                </c:pt>
                <c:pt idx="726">
                  <c:v>7.7151088960582537E-2</c:v>
                </c:pt>
                <c:pt idx="727">
                  <c:v>7.7151088960582537E-2</c:v>
                </c:pt>
                <c:pt idx="728">
                  <c:v>7.7151088960582537E-2</c:v>
                </c:pt>
                <c:pt idx="729">
                  <c:v>7.7151088960582537E-2</c:v>
                </c:pt>
                <c:pt idx="730">
                  <c:v>7.7151088960582537E-2</c:v>
                </c:pt>
                <c:pt idx="731">
                  <c:v>7.7151088960582537E-2</c:v>
                </c:pt>
                <c:pt idx="732">
                  <c:v>7.7151088960582537E-2</c:v>
                </c:pt>
                <c:pt idx="733">
                  <c:v>7.7151088960582537E-2</c:v>
                </c:pt>
                <c:pt idx="734">
                  <c:v>7.7151088960582537E-2</c:v>
                </c:pt>
                <c:pt idx="735">
                  <c:v>7.7151088960582537E-2</c:v>
                </c:pt>
                <c:pt idx="736">
                  <c:v>7.7151088960582537E-2</c:v>
                </c:pt>
                <c:pt idx="737">
                  <c:v>7.7151088960582537E-2</c:v>
                </c:pt>
                <c:pt idx="738">
                  <c:v>7.7151088960582537E-2</c:v>
                </c:pt>
                <c:pt idx="739">
                  <c:v>7.7151088960582537E-2</c:v>
                </c:pt>
                <c:pt idx="740">
                  <c:v>7.7151088960582537E-2</c:v>
                </c:pt>
                <c:pt idx="741">
                  <c:v>7.7151088960582537E-2</c:v>
                </c:pt>
                <c:pt idx="742">
                  <c:v>7.7151088960582537E-2</c:v>
                </c:pt>
                <c:pt idx="743">
                  <c:v>7.7151088960582537E-2</c:v>
                </c:pt>
                <c:pt idx="744">
                  <c:v>7.7151088960582537E-2</c:v>
                </c:pt>
                <c:pt idx="745">
                  <c:v>7.7151088960582537E-2</c:v>
                </c:pt>
                <c:pt idx="746">
                  <c:v>7.7151088960582537E-2</c:v>
                </c:pt>
                <c:pt idx="747">
                  <c:v>7.7151088960582537E-2</c:v>
                </c:pt>
                <c:pt idx="748">
                  <c:v>7.7151088960582537E-2</c:v>
                </c:pt>
                <c:pt idx="749">
                  <c:v>7.7151088960582537E-2</c:v>
                </c:pt>
                <c:pt idx="750">
                  <c:v>7.7151088960582537E-2</c:v>
                </c:pt>
                <c:pt idx="751">
                  <c:v>7.7151088960582537E-2</c:v>
                </c:pt>
                <c:pt idx="752">
                  <c:v>7.7151088960582537E-2</c:v>
                </c:pt>
                <c:pt idx="753">
                  <c:v>7.7151088960582537E-2</c:v>
                </c:pt>
                <c:pt idx="754">
                  <c:v>7.7151088960582537E-2</c:v>
                </c:pt>
                <c:pt idx="755">
                  <c:v>7.7151088960582537E-2</c:v>
                </c:pt>
                <c:pt idx="756">
                  <c:v>7.7151088960582537E-2</c:v>
                </c:pt>
                <c:pt idx="757">
                  <c:v>7.7151088960582537E-2</c:v>
                </c:pt>
                <c:pt idx="758">
                  <c:v>7.7151088960582537E-2</c:v>
                </c:pt>
                <c:pt idx="759">
                  <c:v>7.7151088960582537E-2</c:v>
                </c:pt>
                <c:pt idx="760">
                  <c:v>7.7151088960582537E-2</c:v>
                </c:pt>
                <c:pt idx="761">
                  <c:v>7.7151088960582537E-2</c:v>
                </c:pt>
                <c:pt idx="762">
                  <c:v>7.7151088960582537E-2</c:v>
                </c:pt>
                <c:pt idx="763">
                  <c:v>7.7151088960582537E-2</c:v>
                </c:pt>
                <c:pt idx="764">
                  <c:v>7.7151088960582537E-2</c:v>
                </c:pt>
                <c:pt idx="765">
                  <c:v>7.7151088960582537E-2</c:v>
                </c:pt>
                <c:pt idx="766">
                  <c:v>7.7151088960582537E-2</c:v>
                </c:pt>
                <c:pt idx="767">
                  <c:v>7.7151088960582537E-2</c:v>
                </c:pt>
                <c:pt idx="768">
                  <c:v>7.7151088960582537E-2</c:v>
                </c:pt>
                <c:pt idx="769">
                  <c:v>7.7151088960582537E-2</c:v>
                </c:pt>
                <c:pt idx="770">
                  <c:v>7.7151088960582537E-2</c:v>
                </c:pt>
                <c:pt idx="771">
                  <c:v>7.7151088960582537E-2</c:v>
                </c:pt>
                <c:pt idx="772">
                  <c:v>7.7151088960582537E-2</c:v>
                </c:pt>
                <c:pt idx="773">
                  <c:v>7.7151088960582537E-2</c:v>
                </c:pt>
                <c:pt idx="774">
                  <c:v>7.7151088960582537E-2</c:v>
                </c:pt>
                <c:pt idx="775">
                  <c:v>7.7151088960582537E-2</c:v>
                </c:pt>
                <c:pt idx="776">
                  <c:v>7.7151088960582537E-2</c:v>
                </c:pt>
                <c:pt idx="777">
                  <c:v>7.7151088960582537E-2</c:v>
                </c:pt>
                <c:pt idx="778">
                  <c:v>7.7151088960582537E-2</c:v>
                </c:pt>
                <c:pt idx="779">
                  <c:v>7.7151088960582537E-2</c:v>
                </c:pt>
                <c:pt idx="780">
                  <c:v>7.7151088960582537E-2</c:v>
                </c:pt>
                <c:pt idx="781">
                  <c:v>7.7151088960582537E-2</c:v>
                </c:pt>
                <c:pt idx="782">
                  <c:v>7.7151088960582537E-2</c:v>
                </c:pt>
                <c:pt idx="783">
                  <c:v>7.7151088960582537E-2</c:v>
                </c:pt>
                <c:pt idx="784">
                  <c:v>7.7151088960582537E-2</c:v>
                </c:pt>
                <c:pt idx="785">
                  <c:v>7.7151088960582537E-2</c:v>
                </c:pt>
                <c:pt idx="786">
                  <c:v>7.7151088960582537E-2</c:v>
                </c:pt>
                <c:pt idx="787">
                  <c:v>7.7151088960582537E-2</c:v>
                </c:pt>
                <c:pt idx="788">
                  <c:v>7.7151088960582537E-2</c:v>
                </c:pt>
                <c:pt idx="789">
                  <c:v>7.7151088960582537E-2</c:v>
                </c:pt>
                <c:pt idx="790">
                  <c:v>7.7151088960582537E-2</c:v>
                </c:pt>
                <c:pt idx="791">
                  <c:v>7.7151088960582537E-2</c:v>
                </c:pt>
                <c:pt idx="792">
                  <c:v>7.7151088960582537E-2</c:v>
                </c:pt>
                <c:pt idx="793">
                  <c:v>7.7151088960582537E-2</c:v>
                </c:pt>
                <c:pt idx="794">
                  <c:v>7.7151088960582537E-2</c:v>
                </c:pt>
                <c:pt idx="795">
                  <c:v>7.7151088960582537E-2</c:v>
                </c:pt>
                <c:pt idx="796">
                  <c:v>7.7151088960582537E-2</c:v>
                </c:pt>
                <c:pt idx="797">
                  <c:v>7.7151088960582537E-2</c:v>
                </c:pt>
                <c:pt idx="798">
                  <c:v>7.7151088960582537E-2</c:v>
                </c:pt>
                <c:pt idx="799">
                  <c:v>7.7151088960582537E-2</c:v>
                </c:pt>
                <c:pt idx="800">
                  <c:v>7.7151088960582537E-2</c:v>
                </c:pt>
                <c:pt idx="801">
                  <c:v>7.7151088960582537E-2</c:v>
                </c:pt>
                <c:pt idx="802">
                  <c:v>7.7151088960582537E-2</c:v>
                </c:pt>
                <c:pt idx="803">
                  <c:v>7.7151088960582537E-2</c:v>
                </c:pt>
                <c:pt idx="804">
                  <c:v>7.7151088960582537E-2</c:v>
                </c:pt>
                <c:pt idx="805">
                  <c:v>7.7151088960582537E-2</c:v>
                </c:pt>
                <c:pt idx="806">
                  <c:v>7.7151088960582537E-2</c:v>
                </c:pt>
                <c:pt idx="807">
                  <c:v>7.7151088960582537E-2</c:v>
                </c:pt>
                <c:pt idx="808">
                  <c:v>7.7151088960582537E-2</c:v>
                </c:pt>
                <c:pt idx="809">
                  <c:v>7.7151088960582537E-2</c:v>
                </c:pt>
                <c:pt idx="810">
                  <c:v>7.7151088960582537E-2</c:v>
                </c:pt>
                <c:pt idx="811">
                  <c:v>7.7151088960582537E-2</c:v>
                </c:pt>
                <c:pt idx="812">
                  <c:v>7.7151088960582537E-2</c:v>
                </c:pt>
                <c:pt idx="813">
                  <c:v>7.7151088960582537E-2</c:v>
                </c:pt>
                <c:pt idx="814">
                  <c:v>7.7151088960582537E-2</c:v>
                </c:pt>
                <c:pt idx="815">
                  <c:v>7.7151088960582537E-2</c:v>
                </c:pt>
                <c:pt idx="816">
                  <c:v>7.7151088960582537E-2</c:v>
                </c:pt>
                <c:pt idx="817">
                  <c:v>7.7151088960582537E-2</c:v>
                </c:pt>
                <c:pt idx="818">
                  <c:v>7.7151088960582537E-2</c:v>
                </c:pt>
                <c:pt idx="819">
                  <c:v>7.7151088960582537E-2</c:v>
                </c:pt>
                <c:pt idx="820">
                  <c:v>7.7151088960582537E-2</c:v>
                </c:pt>
                <c:pt idx="821">
                  <c:v>7.7151088960582537E-2</c:v>
                </c:pt>
                <c:pt idx="822">
                  <c:v>7.7151088960582537E-2</c:v>
                </c:pt>
                <c:pt idx="823">
                  <c:v>7.7151088960582537E-2</c:v>
                </c:pt>
                <c:pt idx="824">
                  <c:v>7.7151088960582537E-2</c:v>
                </c:pt>
                <c:pt idx="825">
                  <c:v>7.7151088960582537E-2</c:v>
                </c:pt>
                <c:pt idx="826">
                  <c:v>7.7151088960582537E-2</c:v>
                </c:pt>
                <c:pt idx="827">
                  <c:v>7.7151088960582537E-2</c:v>
                </c:pt>
                <c:pt idx="828">
                  <c:v>7.7151088960582537E-2</c:v>
                </c:pt>
                <c:pt idx="829">
                  <c:v>7.7151088960582537E-2</c:v>
                </c:pt>
                <c:pt idx="830">
                  <c:v>7.7151088960582537E-2</c:v>
                </c:pt>
                <c:pt idx="831">
                  <c:v>7.7151088960582537E-2</c:v>
                </c:pt>
                <c:pt idx="832">
                  <c:v>7.7151088960582537E-2</c:v>
                </c:pt>
                <c:pt idx="833">
                  <c:v>7.7151088960582537E-2</c:v>
                </c:pt>
                <c:pt idx="834">
                  <c:v>7.7151088960582537E-2</c:v>
                </c:pt>
                <c:pt idx="835">
                  <c:v>7.7151088960582537E-2</c:v>
                </c:pt>
                <c:pt idx="836">
                  <c:v>7.7151088960582537E-2</c:v>
                </c:pt>
                <c:pt idx="837">
                  <c:v>7.7151088960582537E-2</c:v>
                </c:pt>
                <c:pt idx="838">
                  <c:v>7.7151088960582537E-2</c:v>
                </c:pt>
                <c:pt idx="839">
                  <c:v>7.7151088960582537E-2</c:v>
                </c:pt>
                <c:pt idx="840">
                  <c:v>7.7151088960582537E-2</c:v>
                </c:pt>
                <c:pt idx="841">
                  <c:v>7.7151088960582537E-2</c:v>
                </c:pt>
                <c:pt idx="842">
                  <c:v>7.7151088960582537E-2</c:v>
                </c:pt>
                <c:pt idx="843">
                  <c:v>7.7151088960582537E-2</c:v>
                </c:pt>
                <c:pt idx="844">
                  <c:v>7.7151088960582537E-2</c:v>
                </c:pt>
                <c:pt idx="845">
                  <c:v>7.7151088960582537E-2</c:v>
                </c:pt>
                <c:pt idx="846">
                  <c:v>7.7151088960582537E-2</c:v>
                </c:pt>
                <c:pt idx="847">
                  <c:v>7.7151088960582537E-2</c:v>
                </c:pt>
                <c:pt idx="848">
                  <c:v>7.7151088960582537E-2</c:v>
                </c:pt>
                <c:pt idx="849">
                  <c:v>7.7151088960582537E-2</c:v>
                </c:pt>
                <c:pt idx="850">
                  <c:v>7.7151088960582537E-2</c:v>
                </c:pt>
                <c:pt idx="851">
                  <c:v>7.7151088960582537E-2</c:v>
                </c:pt>
                <c:pt idx="852">
                  <c:v>7.7151088960582537E-2</c:v>
                </c:pt>
                <c:pt idx="853">
                  <c:v>7.7151088960582537E-2</c:v>
                </c:pt>
                <c:pt idx="854">
                  <c:v>7.7151088960582537E-2</c:v>
                </c:pt>
                <c:pt idx="855">
                  <c:v>7.7151088960582537E-2</c:v>
                </c:pt>
                <c:pt idx="856">
                  <c:v>7.7151088960582537E-2</c:v>
                </c:pt>
                <c:pt idx="857">
                  <c:v>7.7151088960582537E-2</c:v>
                </c:pt>
                <c:pt idx="858">
                  <c:v>7.7151088960582537E-2</c:v>
                </c:pt>
                <c:pt idx="859">
                  <c:v>7.7151088960582537E-2</c:v>
                </c:pt>
                <c:pt idx="860">
                  <c:v>7.7151088960582537E-2</c:v>
                </c:pt>
                <c:pt idx="861">
                  <c:v>7.7151088960582537E-2</c:v>
                </c:pt>
                <c:pt idx="862">
                  <c:v>7.7151088960582537E-2</c:v>
                </c:pt>
                <c:pt idx="863">
                  <c:v>7.7151088960582537E-2</c:v>
                </c:pt>
                <c:pt idx="864">
                  <c:v>7.7151088960582537E-2</c:v>
                </c:pt>
                <c:pt idx="865">
                  <c:v>7.7151088960582537E-2</c:v>
                </c:pt>
                <c:pt idx="866">
                  <c:v>7.7151088960582537E-2</c:v>
                </c:pt>
                <c:pt idx="867">
                  <c:v>7.7151088960582537E-2</c:v>
                </c:pt>
                <c:pt idx="868">
                  <c:v>7.7151088960582537E-2</c:v>
                </c:pt>
                <c:pt idx="869">
                  <c:v>7.7151088960582537E-2</c:v>
                </c:pt>
                <c:pt idx="870">
                  <c:v>7.7151088960582537E-2</c:v>
                </c:pt>
                <c:pt idx="871">
                  <c:v>7.7151088960582537E-2</c:v>
                </c:pt>
                <c:pt idx="872">
                  <c:v>7.7151088960582537E-2</c:v>
                </c:pt>
                <c:pt idx="873">
                  <c:v>7.7151088960582537E-2</c:v>
                </c:pt>
                <c:pt idx="874">
                  <c:v>7.7151088960582537E-2</c:v>
                </c:pt>
                <c:pt idx="875">
                  <c:v>7.7151088960582537E-2</c:v>
                </c:pt>
                <c:pt idx="876">
                  <c:v>7.7151088960582537E-2</c:v>
                </c:pt>
                <c:pt idx="877">
                  <c:v>7.7151088960582537E-2</c:v>
                </c:pt>
                <c:pt idx="878">
                  <c:v>7.7151088960582537E-2</c:v>
                </c:pt>
                <c:pt idx="879">
                  <c:v>7.7151088960582537E-2</c:v>
                </c:pt>
                <c:pt idx="880">
                  <c:v>7.7151088960582537E-2</c:v>
                </c:pt>
                <c:pt idx="881">
                  <c:v>7.7151088960582537E-2</c:v>
                </c:pt>
                <c:pt idx="882">
                  <c:v>7.7151088960582537E-2</c:v>
                </c:pt>
                <c:pt idx="883">
                  <c:v>7.7151088960582537E-2</c:v>
                </c:pt>
                <c:pt idx="884">
                  <c:v>7.7151088960582537E-2</c:v>
                </c:pt>
                <c:pt idx="885">
                  <c:v>7.7151088960582537E-2</c:v>
                </c:pt>
                <c:pt idx="886">
                  <c:v>7.7151088960582537E-2</c:v>
                </c:pt>
                <c:pt idx="887">
                  <c:v>7.7151088960582537E-2</c:v>
                </c:pt>
                <c:pt idx="888">
                  <c:v>7.7151088960582537E-2</c:v>
                </c:pt>
                <c:pt idx="889">
                  <c:v>7.7151088960582537E-2</c:v>
                </c:pt>
                <c:pt idx="890">
                  <c:v>7.7151088960582537E-2</c:v>
                </c:pt>
                <c:pt idx="891">
                  <c:v>7.7151088960582537E-2</c:v>
                </c:pt>
                <c:pt idx="892">
                  <c:v>7.7151088960582537E-2</c:v>
                </c:pt>
                <c:pt idx="893">
                  <c:v>7.7151088960582537E-2</c:v>
                </c:pt>
                <c:pt idx="894">
                  <c:v>7.7151088960582537E-2</c:v>
                </c:pt>
                <c:pt idx="895">
                  <c:v>7.7151088960582537E-2</c:v>
                </c:pt>
                <c:pt idx="896">
                  <c:v>7.7151088960582537E-2</c:v>
                </c:pt>
                <c:pt idx="897">
                  <c:v>7.7151088960582537E-2</c:v>
                </c:pt>
                <c:pt idx="898">
                  <c:v>7.7151088960582537E-2</c:v>
                </c:pt>
                <c:pt idx="899">
                  <c:v>7.7151088960582537E-2</c:v>
                </c:pt>
                <c:pt idx="900">
                  <c:v>7.7151088960582537E-2</c:v>
                </c:pt>
                <c:pt idx="901">
                  <c:v>7.7151088960582537E-2</c:v>
                </c:pt>
                <c:pt idx="902">
                  <c:v>7.7151088960582537E-2</c:v>
                </c:pt>
                <c:pt idx="903">
                  <c:v>7.7151088960582537E-2</c:v>
                </c:pt>
                <c:pt idx="904">
                  <c:v>7.7151088960582537E-2</c:v>
                </c:pt>
                <c:pt idx="905">
                  <c:v>7.7151088960582537E-2</c:v>
                </c:pt>
                <c:pt idx="906">
                  <c:v>7.7151088960582537E-2</c:v>
                </c:pt>
                <c:pt idx="907">
                  <c:v>7.7151088960582537E-2</c:v>
                </c:pt>
                <c:pt idx="908">
                  <c:v>7.7151088960582537E-2</c:v>
                </c:pt>
                <c:pt idx="909">
                  <c:v>7.7151088960582537E-2</c:v>
                </c:pt>
                <c:pt idx="910">
                  <c:v>7.7151088960582537E-2</c:v>
                </c:pt>
                <c:pt idx="911">
                  <c:v>7.7151088960582537E-2</c:v>
                </c:pt>
                <c:pt idx="912">
                  <c:v>7.7151088960582537E-2</c:v>
                </c:pt>
                <c:pt idx="913">
                  <c:v>7.7151088960582537E-2</c:v>
                </c:pt>
                <c:pt idx="914">
                  <c:v>7.7151088960582537E-2</c:v>
                </c:pt>
                <c:pt idx="915">
                  <c:v>7.7151088960582537E-2</c:v>
                </c:pt>
                <c:pt idx="916">
                  <c:v>7.7151088960582537E-2</c:v>
                </c:pt>
                <c:pt idx="917">
                  <c:v>7.7151088960582537E-2</c:v>
                </c:pt>
                <c:pt idx="918">
                  <c:v>7.7151088960582537E-2</c:v>
                </c:pt>
                <c:pt idx="919">
                  <c:v>7.7151088960582537E-2</c:v>
                </c:pt>
                <c:pt idx="920">
                  <c:v>7.7151088960582537E-2</c:v>
                </c:pt>
                <c:pt idx="921">
                  <c:v>7.7151088960582537E-2</c:v>
                </c:pt>
                <c:pt idx="922">
                  <c:v>7.7151088960582537E-2</c:v>
                </c:pt>
                <c:pt idx="923">
                  <c:v>7.7151088960582537E-2</c:v>
                </c:pt>
                <c:pt idx="924">
                  <c:v>7.7151088960582537E-2</c:v>
                </c:pt>
                <c:pt idx="925">
                  <c:v>7.7151088960582537E-2</c:v>
                </c:pt>
                <c:pt idx="926">
                  <c:v>7.7151088960582537E-2</c:v>
                </c:pt>
                <c:pt idx="927">
                  <c:v>7.7151088960582537E-2</c:v>
                </c:pt>
                <c:pt idx="928">
                  <c:v>7.7151088960582537E-2</c:v>
                </c:pt>
                <c:pt idx="929">
                  <c:v>7.7151088960582537E-2</c:v>
                </c:pt>
                <c:pt idx="930">
                  <c:v>7.7151088960582537E-2</c:v>
                </c:pt>
                <c:pt idx="931">
                  <c:v>7.7151088960582537E-2</c:v>
                </c:pt>
                <c:pt idx="932">
                  <c:v>7.7151088960582537E-2</c:v>
                </c:pt>
                <c:pt idx="933">
                  <c:v>7.7151088960582537E-2</c:v>
                </c:pt>
                <c:pt idx="934">
                  <c:v>7.7151088960582537E-2</c:v>
                </c:pt>
                <c:pt idx="935">
                  <c:v>7.7151088960582537E-2</c:v>
                </c:pt>
                <c:pt idx="936">
                  <c:v>7.7151088960582537E-2</c:v>
                </c:pt>
                <c:pt idx="937">
                  <c:v>7.7151088960582537E-2</c:v>
                </c:pt>
                <c:pt idx="938">
                  <c:v>7.7151088960582537E-2</c:v>
                </c:pt>
                <c:pt idx="939">
                  <c:v>7.7151088960582537E-2</c:v>
                </c:pt>
                <c:pt idx="940">
                  <c:v>7.7151088960582537E-2</c:v>
                </c:pt>
                <c:pt idx="941">
                  <c:v>7.7151088960582537E-2</c:v>
                </c:pt>
                <c:pt idx="942">
                  <c:v>7.7151088960582537E-2</c:v>
                </c:pt>
                <c:pt idx="943">
                  <c:v>7.7151088960582537E-2</c:v>
                </c:pt>
                <c:pt idx="944">
                  <c:v>7.7151088960582537E-2</c:v>
                </c:pt>
                <c:pt idx="945">
                  <c:v>7.7151088960582537E-2</c:v>
                </c:pt>
                <c:pt idx="946">
                  <c:v>7.7151088960582537E-2</c:v>
                </c:pt>
                <c:pt idx="947">
                  <c:v>7.7151088960582537E-2</c:v>
                </c:pt>
                <c:pt idx="948">
                  <c:v>7.7151088960582537E-2</c:v>
                </c:pt>
                <c:pt idx="949">
                  <c:v>7.7151088960582537E-2</c:v>
                </c:pt>
                <c:pt idx="950">
                  <c:v>7.7151088960582537E-2</c:v>
                </c:pt>
                <c:pt idx="951">
                  <c:v>7.7151088960582537E-2</c:v>
                </c:pt>
                <c:pt idx="952">
                  <c:v>7.7151088960582537E-2</c:v>
                </c:pt>
                <c:pt idx="953">
                  <c:v>7.7151088960582537E-2</c:v>
                </c:pt>
                <c:pt idx="954">
                  <c:v>7.7151088960582537E-2</c:v>
                </c:pt>
                <c:pt idx="955">
                  <c:v>7.7151088960582537E-2</c:v>
                </c:pt>
                <c:pt idx="956">
                  <c:v>7.7151088960582537E-2</c:v>
                </c:pt>
                <c:pt idx="957">
                  <c:v>7.7151088960582537E-2</c:v>
                </c:pt>
                <c:pt idx="958">
                  <c:v>7.7151088960582537E-2</c:v>
                </c:pt>
                <c:pt idx="959">
                  <c:v>7.7151088960582537E-2</c:v>
                </c:pt>
                <c:pt idx="960">
                  <c:v>7.7151088960582537E-2</c:v>
                </c:pt>
                <c:pt idx="961">
                  <c:v>7.7151088960582537E-2</c:v>
                </c:pt>
                <c:pt idx="962">
                  <c:v>7.7151088960582537E-2</c:v>
                </c:pt>
                <c:pt idx="963">
                  <c:v>7.7151088960582537E-2</c:v>
                </c:pt>
                <c:pt idx="964">
                  <c:v>7.7151088960582537E-2</c:v>
                </c:pt>
                <c:pt idx="965">
                  <c:v>7.7151088960582537E-2</c:v>
                </c:pt>
                <c:pt idx="966">
                  <c:v>7.7151088960582537E-2</c:v>
                </c:pt>
                <c:pt idx="967">
                  <c:v>7.7151088960582537E-2</c:v>
                </c:pt>
                <c:pt idx="968">
                  <c:v>7.7151088960582537E-2</c:v>
                </c:pt>
                <c:pt idx="969">
                  <c:v>7.7151088960582537E-2</c:v>
                </c:pt>
                <c:pt idx="970">
                  <c:v>7.7151088960582537E-2</c:v>
                </c:pt>
                <c:pt idx="971">
                  <c:v>7.7151088960582537E-2</c:v>
                </c:pt>
                <c:pt idx="972">
                  <c:v>7.7151088960582537E-2</c:v>
                </c:pt>
                <c:pt idx="973">
                  <c:v>7.7151088960582537E-2</c:v>
                </c:pt>
                <c:pt idx="974">
                  <c:v>7.7151088960582537E-2</c:v>
                </c:pt>
                <c:pt idx="975">
                  <c:v>7.7151088960582537E-2</c:v>
                </c:pt>
                <c:pt idx="976">
                  <c:v>7.7151088960582537E-2</c:v>
                </c:pt>
                <c:pt idx="977">
                  <c:v>7.7151088960582537E-2</c:v>
                </c:pt>
                <c:pt idx="978">
                  <c:v>7.7151088960582537E-2</c:v>
                </c:pt>
                <c:pt idx="979">
                  <c:v>7.7151088960582537E-2</c:v>
                </c:pt>
                <c:pt idx="980">
                  <c:v>7.7151088960582537E-2</c:v>
                </c:pt>
                <c:pt idx="981">
                  <c:v>7.7151088960582537E-2</c:v>
                </c:pt>
                <c:pt idx="982">
                  <c:v>7.7151088960582537E-2</c:v>
                </c:pt>
                <c:pt idx="983">
                  <c:v>7.7151088960582537E-2</c:v>
                </c:pt>
                <c:pt idx="984">
                  <c:v>7.7151088960582537E-2</c:v>
                </c:pt>
                <c:pt idx="985">
                  <c:v>7.7151088960582537E-2</c:v>
                </c:pt>
                <c:pt idx="986">
                  <c:v>7.7151088960582537E-2</c:v>
                </c:pt>
                <c:pt idx="987">
                  <c:v>7.7151088960582537E-2</c:v>
                </c:pt>
                <c:pt idx="988">
                  <c:v>7.7151088960582537E-2</c:v>
                </c:pt>
                <c:pt idx="989">
                  <c:v>7.7151088960582537E-2</c:v>
                </c:pt>
                <c:pt idx="990">
                  <c:v>7.7151088960582537E-2</c:v>
                </c:pt>
                <c:pt idx="991">
                  <c:v>7.7151088960582537E-2</c:v>
                </c:pt>
                <c:pt idx="992">
                  <c:v>7.7151088960582537E-2</c:v>
                </c:pt>
                <c:pt idx="993">
                  <c:v>7.7151088960582537E-2</c:v>
                </c:pt>
                <c:pt idx="994">
                  <c:v>7.7151088960582537E-2</c:v>
                </c:pt>
                <c:pt idx="995">
                  <c:v>7.7151088960582537E-2</c:v>
                </c:pt>
                <c:pt idx="996">
                  <c:v>7.7151088960582537E-2</c:v>
                </c:pt>
                <c:pt idx="997">
                  <c:v>7.7151088960582537E-2</c:v>
                </c:pt>
                <c:pt idx="998">
                  <c:v>7.7151088960582537E-2</c:v>
                </c:pt>
                <c:pt idx="999">
                  <c:v>7.7151088960582537E-2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CE8-4DF9-96AB-4D0FE4F4A95E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1.0521774228811922</c:v>
                </c:pt>
                <c:pt idx="1">
                  <c:v>0.24681181336504676</c:v>
                </c:pt>
                <c:pt idx="2">
                  <c:v>0.24681181336504676</c:v>
                </c:pt>
                <c:pt idx="3">
                  <c:v>1.9125832867372239E-2</c:v>
                </c:pt>
                <c:pt idx="4">
                  <c:v>1.9125832867372239E-2</c:v>
                </c:pt>
                <c:pt idx="5">
                  <c:v>1.9125832867372239E-2</c:v>
                </c:pt>
                <c:pt idx="6">
                  <c:v>1.9125832867372239E-2</c:v>
                </c:pt>
                <c:pt idx="7">
                  <c:v>1.9125832867372239E-2</c:v>
                </c:pt>
                <c:pt idx="8">
                  <c:v>1.9125832867372239E-2</c:v>
                </c:pt>
                <c:pt idx="9">
                  <c:v>1.9125832867372239E-2</c:v>
                </c:pt>
                <c:pt idx="10">
                  <c:v>1.9125832867372239E-2</c:v>
                </c:pt>
                <c:pt idx="11">
                  <c:v>1.9125832867372239E-2</c:v>
                </c:pt>
                <c:pt idx="12">
                  <c:v>1.9125832867372239E-2</c:v>
                </c:pt>
                <c:pt idx="13">
                  <c:v>1.9125832867372239E-2</c:v>
                </c:pt>
                <c:pt idx="14">
                  <c:v>1.9125832867372239E-2</c:v>
                </c:pt>
                <c:pt idx="15">
                  <c:v>1.9125832867372239E-2</c:v>
                </c:pt>
                <c:pt idx="16">
                  <c:v>1.9125832867372239E-2</c:v>
                </c:pt>
                <c:pt idx="17">
                  <c:v>1.9125832867372239E-2</c:v>
                </c:pt>
                <c:pt idx="18">
                  <c:v>1.9125832867372239E-2</c:v>
                </c:pt>
                <c:pt idx="19">
                  <c:v>1.9125832867372239E-2</c:v>
                </c:pt>
                <c:pt idx="20">
                  <c:v>8.1865946040491355E-3</c:v>
                </c:pt>
                <c:pt idx="21">
                  <c:v>8.1865946040491355E-3</c:v>
                </c:pt>
                <c:pt idx="22">
                  <c:v>8.1865946040491355E-3</c:v>
                </c:pt>
                <c:pt idx="23">
                  <c:v>8.1865946040491355E-3</c:v>
                </c:pt>
                <c:pt idx="24">
                  <c:v>8.1865946040491355E-3</c:v>
                </c:pt>
                <c:pt idx="25">
                  <c:v>8.1865946040491355E-3</c:v>
                </c:pt>
                <c:pt idx="26">
                  <c:v>8.1865946040491355E-3</c:v>
                </c:pt>
                <c:pt idx="27">
                  <c:v>8.1865946040491355E-3</c:v>
                </c:pt>
                <c:pt idx="28">
                  <c:v>8.1865946040491355E-3</c:v>
                </c:pt>
                <c:pt idx="29">
                  <c:v>8.1865946040491355E-3</c:v>
                </c:pt>
                <c:pt idx="30">
                  <c:v>8.1865946040491355E-3</c:v>
                </c:pt>
                <c:pt idx="31">
                  <c:v>8.1865946040491355E-3</c:v>
                </c:pt>
                <c:pt idx="32">
                  <c:v>8.1865946040491355E-3</c:v>
                </c:pt>
                <c:pt idx="33">
                  <c:v>8.1865946040491355E-3</c:v>
                </c:pt>
                <c:pt idx="34">
                  <c:v>8.1865946040491355E-3</c:v>
                </c:pt>
                <c:pt idx="35">
                  <c:v>8.1865946040491355E-3</c:v>
                </c:pt>
                <c:pt idx="36">
                  <c:v>8.1865946040491355E-3</c:v>
                </c:pt>
                <c:pt idx="37">
                  <c:v>8.1865946040491355E-3</c:v>
                </c:pt>
                <c:pt idx="38">
                  <c:v>8.1865946040491355E-3</c:v>
                </c:pt>
                <c:pt idx="39">
                  <c:v>8.1865946040491355E-3</c:v>
                </c:pt>
                <c:pt idx="40">
                  <c:v>8.1865946040491355E-3</c:v>
                </c:pt>
                <c:pt idx="41">
                  <c:v>8.1865946040491355E-3</c:v>
                </c:pt>
                <c:pt idx="42">
                  <c:v>8.1865946040491355E-3</c:v>
                </c:pt>
                <c:pt idx="43">
                  <c:v>8.1865946040491355E-3</c:v>
                </c:pt>
                <c:pt idx="44">
                  <c:v>8.1865946040491355E-3</c:v>
                </c:pt>
                <c:pt idx="45">
                  <c:v>8.1865946040491355E-3</c:v>
                </c:pt>
                <c:pt idx="46">
                  <c:v>8.1865946040491355E-3</c:v>
                </c:pt>
                <c:pt idx="47">
                  <c:v>8.1865946040491355E-3</c:v>
                </c:pt>
                <c:pt idx="48">
                  <c:v>8.1865946040491355E-3</c:v>
                </c:pt>
                <c:pt idx="49">
                  <c:v>8.1865946040491355E-3</c:v>
                </c:pt>
                <c:pt idx="50">
                  <c:v>8.1865946040491355E-3</c:v>
                </c:pt>
                <c:pt idx="51">
                  <c:v>8.1865946040491355E-3</c:v>
                </c:pt>
                <c:pt idx="52">
                  <c:v>8.1865946040491355E-3</c:v>
                </c:pt>
                <c:pt idx="53">
                  <c:v>8.1865946040491355E-3</c:v>
                </c:pt>
                <c:pt idx="54">
                  <c:v>8.1865946040491355E-3</c:v>
                </c:pt>
                <c:pt idx="55">
                  <c:v>8.1865946040491355E-3</c:v>
                </c:pt>
                <c:pt idx="56">
                  <c:v>8.1865946040491355E-3</c:v>
                </c:pt>
                <c:pt idx="57">
                  <c:v>8.1865946040491355E-3</c:v>
                </c:pt>
                <c:pt idx="58">
                  <c:v>8.1865946040491355E-3</c:v>
                </c:pt>
                <c:pt idx="59">
                  <c:v>8.1865946040491355E-3</c:v>
                </c:pt>
                <c:pt idx="60">
                  <c:v>8.1865946040491355E-3</c:v>
                </c:pt>
                <c:pt idx="61">
                  <c:v>8.1865946040491355E-3</c:v>
                </c:pt>
                <c:pt idx="62">
                  <c:v>8.1865946040491355E-3</c:v>
                </c:pt>
                <c:pt idx="63">
                  <c:v>8.1865946040491355E-3</c:v>
                </c:pt>
                <c:pt idx="64">
                  <c:v>8.1865946040491355E-3</c:v>
                </c:pt>
                <c:pt idx="65">
                  <c:v>8.1865946040491355E-3</c:v>
                </c:pt>
                <c:pt idx="66">
                  <c:v>8.1865946040491355E-3</c:v>
                </c:pt>
                <c:pt idx="67">
                  <c:v>8.1865946040491355E-3</c:v>
                </c:pt>
                <c:pt idx="68">
                  <c:v>8.1865946040491355E-3</c:v>
                </c:pt>
                <c:pt idx="69">
                  <c:v>8.1865946040491355E-3</c:v>
                </c:pt>
                <c:pt idx="70">
                  <c:v>8.1865946040491355E-3</c:v>
                </c:pt>
                <c:pt idx="71">
                  <c:v>8.1865946040491355E-3</c:v>
                </c:pt>
                <c:pt idx="72">
                  <c:v>8.1865946040491355E-3</c:v>
                </c:pt>
                <c:pt idx="73">
                  <c:v>8.1865946040491355E-3</c:v>
                </c:pt>
                <c:pt idx="74">
                  <c:v>8.1865946040491355E-3</c:v>
                </c:pt>
                <c:pt idx="75">
                  <c:v>8.1865946040491355E-3</c:v>
                </c:pt>
                <c:pt idx="76">
                  <c:v>8.1865946040491355E-3</c:v>
                </c:pt>
                <c:pt idx="77">
                  <c:v>8.1865946040491355E-3</c:v>
                </c:pt>
                <c:pt idx="78">
                  <c:v>8.1865946040491355E-3</c:v>
                </c:pt>
                <c:pt idx="79">
                  <c:v>8.1865946040491355E-3</c:v>
                </c:pt>
                <c:pt idx="80">
                  <c:v>8.1865946040491355E-3</c:v>
                </c:pt>
                <c:pt idx="81">
                  <c:v>8.1865946040491355E-3</c:v>
                </c:pt>
                <c:pt idx="82">
                  <c:v>8.1865946040491355E-3</c:v>
                </c:pt>
                <c:pt idx="83">
                  <c:v>8.1865946040491355E-3</c:v>
                </c:pt>
                <c:pt idx="84">
                  <c:v>8.1865946040491355E-3</c:v>
                </c:pt>
                <c:pt idx="85">
                  <c:v>8.1865946040491355E-3</c:v>
                </c:pt>
                <c:pt idx="86">
                  <c:v>8.1865946040491355E-3</c:v>
                </c:pt>
                <c:pt idx="87">
                  <c:v>8.1865946040491355E-3</c:v>
                </c:pt>
                <c:pt idx="88">
                  <c:v>8.1865946040491355E-3</c:v>
                </c:pt>
                <c:pt idx="89">
                  <c:v>8.1865946040491355E-3</c:v>
                </c:pt>
                <c:pt idx="90">
                  <c:v>8.1865946040491355E-3</c:v>
                </c:pt>
                <c:pt idx="91">
                  <c:v>8.1865946040491355E-3</c:v>
                </c:pt>
                <c:pt idx="92">
                  <c:v>8.1865946040491355E-3</c:v>
                </c:pt>
                <c:pt idx="93">
                  <c:v>8.1865946040491355E-3</c:v>
                </c:pt>
                <c:pt idx="94">
                  <c:v>8.1865946040491355E-3</c:v>
                </c:pt>
                <c:pt idx="95">
                  <c:v>8.1865946040491355E-3</c:v>
                </c:pt>
                <c:pt idx="96">
                  <c:v>8.1865946040491355E-3</c:v>
                </c:pt>
                <c:pt idx="97">
                  <c:v>8.1865946040491355E-3</c:v>
                </c:pt>
                <c:pt idx="98">
                  <c:v>8.1865946040491355E-3</c:v>
                </c:pt>
                <c:pt idx="99">
                  <c:v>8.1865946040491355E-3</c:v>
                </c:pt>
                <c:pt idx="100">
                  <c:v>8.1865946040491355E-3</c:v>
                </c:pt>
                <c:pt idx="101">
                  <c:v>8.1865946040491355E-3</c:v>
                </c:pt>
                <c:pt idx="102">
                  <c:v>8.1865946040491355E-3</c:v>
                </c:pt>
                <c:pt idx="103">
                  <c:v>8.1865946040491355E-3</c:v>
                </c:pt>
                <c:pt idx="104">
                  <c:v>8.1865946040491355E-3</c:v>
                </c:pt>
                <c:pt idx="105">
                  <c:v>8.1865946040491355E-3</c:v>
                </c:pt>
                <c:pt idx="106">
                  <c:v>8.1865946040491355E-3</c:v>
                </c:pt>
                <c:pt idx="107">
                  <c:v>8.1865946040491355E-3</c:v>
                </c:pt>
                <c:pt idx="108">
                  <c:v>8.1865946040491355E-3</c:v>
                </c:pt>
                <c:pt idx="109">
                  <c:v>8.1865946040491355E-3</c:v>
                </c:pt>
                <c:pt idx="110">
                  <c:v>8.1865946040491355E-3</c:v>
                </c:pt>
                <c:pt idx="111">
                  <c:v>8.1865946040491355E-3</c:v>
                </c:pt>
                <c:pt idx="112">
                  <c:v>8.1865946040491355E-3</c:v>
                </c:pt>
                <c:pt idx="113">
                  <c:v>8.1865946040491355E-3</c:v>
                </c:pt>
                <c:pt idx="114">
                  <c:v>8.1865946040491355E-3</c:v>
                </c:pt>
                <c:pt idx="115">
                  <c:v>8.1865946040491355E-3</c:v>
                </c:pt>
                <c:pt idx="116">
                  <c:v>8.1865946040491355E-3</c:v>
                </c:pt>
                <c:pt idx="117">
                  <c:v>8.1865946040491355E-3</c:v>
                </c:pt>
                <c:pt idx="118">
                  <c:v>8.1865946040491355E-3</c:v>
                </c:pt>
                <c:pt idx="119">
                  <c:v>8.1865946040491355E-3</c:v>
                </c:pt>
                <c:pt idx="120">
                  <c:v>8.1865946040491355E-3</c:v>
                </c:pt>
                <c:pt idx="121">
                  <c:v>8.1865946040491355E-3</c:v>
                </c:pt>
                <c:pt idx="122">
                  <c:v>8.1865946040491355E-3</c:v>
                </c:pt>
                <c:pt idx="123">
                  <c:v>8.1865946040491355E-3</c:v>
                </c:pt>
                <c:pt idx="124">
                  <c:v>8.1865946040491355E-3</c:v>
                </c:pt>
                <c:pt idx="125">
                  <c:v>8.1865946040491355E-3</c:v>
                </c:pt>
                <c:pt idx="126">
                  <c:v>8.1865946040491355E-3</c:v>
                </c:pt>
                <c:pt idx="127">
                  <c:v>8.1865946040491355E-3</c:v>
                </c:pt>
                <c:pt idx="128">
                  <c:v>8.1865946040491355E-3</c:v>
                </c:pt>
                <c:pt idx="129">
                  <c:v>8.1865946040491355E-3</c:v>
                </c:pt>
                <c:pt idx="130">
                  <c:v>8.1865946040491355E-3</c:v>
                </c:pt>
                <c:pt idx="131">
                  <c:v>8.1865946040491355E-3</c:v>
                </c:pt>
                <c:pt idx="132">
                  <c:v>8.1865946040491355E-3</c:v>
                </c:pt>
                <c:pt idx="133">
                  <c:v>8.1865946040491355E-3</c:v>
                </c:pt>
                <c:pt idx="134">
                  <c:v>8.1865946040491355E-3</c:v>
                </c:pt>
                <c:pt idx="135">
                  <c:v>8.1865946040491355E-3</c:v>
                </c:pt>
                <c:pt idx="136">
                  <c:v>8.1865946040491355E-3</c:v>
                </c:pt>
                <c:pt idx="137">
                  <c:v>8.1865946040491355E-3</c:v>
                </c:pt>
                <c:pt idx="138">
                  <c:v>8.1865946040491355E-3</c:v>
                </c:pt>
                <c:pt idx="139">
                  <c:v>8.1865946040491355E-3</c:v>
                </c:pt>
                <c:pt idx="140">
                  <c:v>8.1865946040491355E-3</c:v>
                </c:pt>
                <c:pt idx="141">
                  <c:v>8.1865946040491355E-3</c:v>
                </c:pt>
                <c:pt idx="142">
                  <c:v>8.1865946040491355E-3</c:v>
                </c:pt>
                <c:pt idx="143">
                  <c:v>8.1865946040491355E-3</c:v>
                </c:pt>
                <c:pt idx="144">
                  <c:v>8.1865946040491355E-3</c:v>
                </c:pt>
                <c:pt idx="145">
                  <c:v>8.1865946040491355E-3</c:v>
                </c:pt>
                <c:pt idx="146">
                  <c:v>8.1865946040491355E-3</c:v>
                </c:pt>
                <c:pt idx="147">
                  <c:v>8.1865946040491355E-3</c:v>
                </c:pt>
                <c:pt idx="148">
                  <c:v>8.1865946040491355E-3</c:v>
                </c:pt>
                <c:pt idx="149">
                  <c:v>8.1865946040491355E-3</c:v>
                </c:pt>
                <c:pt idx="150">
                  <c:v>8.1865946040491355E-3</c:v>
                </c:pt>
                <c:pt idx="151">
                  <c:v>8.1865946040491355E-3</c:v>
                </c:pt>
                <c:pt idx="152">
                  <c:v>8.1865946040491355E-3</c:v>
                </c:pt>
                <c:pt idx="153">
                  <c:v>8.1865946040491355E-3</c:v>
                </c:pt>
                <c:pt idx="154">
                  <c:v>8.1865946040491355E-3</c:v>
                </c:pt>
                <c:pt idx="155">
                  <c:v>8.1865946040491355E-3</c:v>
                </c:pt>
                <c:pt idx="156">
                  <c:v>8.1865946040491355E-3</c:v>
                </c:pt>
                <c:pt idx="157">
                  <c:v>8.1865946040491355E-3</c:v>
                </c:pt>
                <c:pt idx="158">
                  <c:v>8.1865946040491355E-3</c:v>
                </c:pt>
                <c:pt idx="159">
                  <c:v>8.1865946040491355E-3</c:v>
                </c:pt>
                <c:pt idx="160">
                  <c:v>8.1865946040491355E-3</c:v>
                </c:pt>
                <c:pt idx="161">
                  <c:v>8.1865946040491355E-3</c:v>
                </c:pt>
                <c:pt idx="162">
                  <c:v>8.1865946040491355E-3</c:v>
                </c:pt>
                <c:pt idx="163">
                  <c:v>8.1865946040491355E-3</c:v>
                </c:pt>
                <c:pt idx="164">
                  <c:v>8.1865946040491355E-3</c:v>
                </c:pt>
                <c:pt idx="165">
                  <c:v>8.1865946040491355E-3</c:v>
                </c:pt>
                <c:pt idx="166">
                  <c:v>8.1865946040491355E-3</c:v>
                </c:pt>
                <c:pt idx="167">
                  <c:v>8.1865946040491355E-3</c:v>
                </c:pt>
                <c:pt idx="168">
                  <c:v>8.1865946040491355E-3</c:v>
                </c:pt>
                <c:pt idx="169">
                  <c:v>8.1865946040491355E-3</c:v>
                </c:pt>
                <c:pt idx="170">
                  <c:v>8.1865946040491355E-3</c:v>
                </c:pt>
                <c:pt idx="171">
                  <c:v>8.1865946040491355E-3</c:v>
                </c:pt>
                <c:pt idx="172">
                  <c:v>8.1865946040491355E-3</c:v>
                </c:pt>
                <c:pt idx="173">
                  <c:v>8.1865946040491355E-3</c:v>
                </c:pt>
                <c:pt idx="174">
                  <c:v>8.1865946040491355E-3</c:v>
                </c:pt>
                <c:pt idx="175">
                  <c:v>8.1865946040491355E-3</c:v>
                </c:pt>
                <c:pt idx="176">
                  <c:v>8.1865946040491355E-3</c:v>
                </c:pt>
                <c:pt idx="177">
                  <c:v>8.1865946040491355E-3</c:v>
                </c:pt>
                <c:pt idx="178">
                  <c:v>8.1865946040491355E-3</c:v>
                </c:pt>
                <c:pt idx="179">
                  <c:v>8.1865946040491355E-3</c:v>
                </c:pt>
                <c:pt idx="180">
                  <c:v>8.1865946040491355E-3</c:v>
                </c:pt>
                <c:pt idx="181">
                  <c:v>8.1865946040491355E-3</c:v>
                </c:pt>
                <c:pt idx="182">
                  <c:v>8.1865946040491355E-3</c:v>
                </c:pt>
                <c:pt idx="183">
                  <c:v>8.1865946040491355E-3</c:v>
                </c:pt>
                <c:pt idx="184">
                  <c:v>8.1865946040491355E-3</c:v>
                </c:pt>
                <c:pt idx="185">
                  <c:v>8.1865946040491355E-3</c:v>
                </c:pt>
                <c:pt idx="186">
                  <c:v>8.1865946040491355E-3</c:v>
                </c:pt>
                <c:pt idx="187">
                  <c:v>8.1865946040491355E-3</c:v>
                </c:pt>
                <c:pt idx="188">
                  <c:v>8.1865946040491355E-3</c:v>
                </c:pt>
                <c:pt idx="189">
                  <c:v>8.1865946040491355E-3</c:v>
                </c:pt>
                <c:pt idx="190">
                  <c:v>8.1865946040491355E-3</c:v>
                </c:pt>
                <c:pt idx="191">
                  <c:v>8.1865946040491355E-3</c:v>
                </c:pt>
                <c:pt idx="192">
                  <c:v>8.1865946040491355E-3</c:v>
                </c:pt>
                <c:pt idx="193">
                  <c:v>8.1865946040491355E-3</c:v>
                </c:pt>
                <c:pt idx="194">
                  <c:v>8.1865946040491355E-3</c:v>
                </c:pt>
                <c:pt idx="195">
                  <c:v>8.1865946040491355E-3</c:v>
                </c:pt>
                <c:pt idx="196">
                  <c:v>8.1865946040491355E-3</c:v>
                </c:pt>
                <c:pt idx="197">
                  <c:v>8.1865946040491355E-3</c:v>
                </c:pt>
                <c:pt idx="198">
                  <c:v>8.1865946040491355E-3</c:v>
                </c:pt>
                <c:pt idx="199">
                  <c:v>8.1865946040491355E-3</c:v>
                </c:pt>
                <c:pt idx="200">
                  <c:v>8.1865946040491355E-3</c:v>
                </c:pt>
                <c:pt idx="201">
                  <c:v>8.1865946040491355E-3</c:v>
                </c:pt>
                <c:pt idx="202">
                  <c:v>8.1865946040491355E-3</c:v>
                </c:pt>
                <c:pt idx="203">
                  <c:v>8.1865946040491355E-3</c:v>
                </c:pt>
                <c:pt idx="204">
                  <c:v>8.1865946040491355E-3</c:v>
                </c:pt>
                <c:pt idx="205">
                  <c:v>8.1865946040491355E-3</c:v>
                </c:pt>
                <c:pt idx="206">
                  <c:v>8.1865946040491355E-3</c:v>
                </c:pt>
                <c:pt idx="207">
                  <c:v>8.1865946040491355E-3</c:v>
                </c:pt>
                <c:pt idx="208">
                  <c:v>8.1865946040491355E-3</c:v>
                </c:pt>
                <c:pt idx="209">
                  <c:v>8.1865946040491355E-3</c:v>
                </c:pt>
                <c:pt idx="210">
                  <c:v>8.1865946040491355E-3</c:v>
                </c:pt>
                <c:pt idx="211">
                  <c:v>8.1865946040491355E-3</c:v>
                </c:pt>
                <c:pt idx="212">
                  <c:v>8.1865946040491355E-3</c:v>
                </c:pt>
                <c:pt idx="213">
                  <c:v>8.1865946040491355E-3</c:v>
                </c:pt>
                <c:pt idx="214">
                  <c:v>8.1865946040491355E-3</c:v>
                </c:pt>
                <c:pt idx="215">
                  <c:v>8.1865946040491355E-3</c:v>
                </c:pt>
                <c:pt idx="216">
                  <c:v>8.1865946040491355E-3</c:v>
                </c:pt>
                <c:pt idx="217">
                  <c:v>8.1865946040491355E-3</c:v>
                </c:pt>
                <c:pt idx="218">
                  <c:v>8.1865946040491355E-3</c:v>
                </c:pt>
                <c:pt idx="219">
                  <c:v>8.1865946040491355E-3</c:v>
                </c:pt>
                <c:pt idx="220">
                  <c:v>8.1865946040491355E-3</c:v>
                </c:pt>
                <c:pt idx="221">
                  <c:v>8.1865946040491355E-3</c:v>
                </c:pt>
                <c:pt idx="222">
                  <c:v>8.1865946040491355E-3</c:v>
                </c:pt>
                <c:pt idx="223">
                  <c:v>8.1865946040491355E-3</c:v>
                </c:pt>
                <c:pt idx="224">
                  <c:v>8.1865946040491355E-3</c:v>
                </c:pt>
                <c:pt idx="225">
                  <c:v>8.1865946040491355E-3</c:v>
                </c:pt>
                <c:pt idx="226">
                  <c:v>8.1865946040491355E-3</c:v>
                </c:pt>
                <c:pt idx="227">
                  <c:v>8.1865946040491355E-3</c:v>
                </c:pt>
                <c:pt idx="228">
                  <c:v>8.1865946040491355E-3</c:v>
                </c:pt>
                <c:pt idx="229">
                  <c:v>8.1865946040491355E-3</c:v>
                </c:pt>
                <c:pt idx="230">
                  <c:v>8.1865946040491355E-3</c:v>
                </c:pt>
                <c:pt idx="231">
                  <c:v>8.1865946040491355E-3</c:v>
                </c:pt>
                <c:pt idx="232">
                  <c:v>8.1865946040491355E-3</c:v>
                </c:pt>
                <c:pt idx="233">
                  <c:v>8.1865946040491355E-3</c:v>
                </c:pt>
                <c:pt idx="234">
                  <c:v>8.1865946040491355E-3</c:v>
                </c:pt>
                <c:pt idx="235">
                  <c:v>8.1865946040491355E-3</c:v>
                </c:pt>
                <c:pt idx="236">
                  <c:v>8.1865946040491355E-3</c:v>
                </c:pt>
                <c:pt idx="237">
                  <c:v>8.1865946040491355E-3</c:v>
                </c:pt>
                <c:pt idx="238">
                  <c:v>8.1865946040491355E-3</c:v>
                </c:pt>
                <c:pt idx="239">
                  <c:v>8.1865946040491355E-3</c:v>
                </c:pt>
                <c:pt idx="240">
                  <c:v>8.1865946040491355E-3</c:v>
                </c:pt>
                <c:pt idx="241">
                  <c:v>8.1865946040491355E-3</c:v>
                </c:pt>
                <c:pt idx="242">
                  <c:v>8.1865946040491355E-3</c:v>
                </c:pt>
                <c:pt idx="243">
                  <c:v>8.1865946040491355E-3</c:v>
                </c:pt>
                <c:pt idx="244">
                  <c:v>8.1865946040491355E-3</c:v>
                </c:pt>
                <c:pt idx="245">
                  <c:v>8.1865946040491355E-3</c:v>
                </c:pt>
                <c:pt idx="246">
                  <c:v>8.1865946040491355E-3</c:v>
                </c:pt>
                <c:pt idx="247">
                  <c:v>8.1865946040491355E-3</c:v>
                </c:pt>
                <c:pt idx="248">
                  <c:v>8.1865946040491355E-3</c:v>
                </c:pt>
                <c:pt idx="249">
                  <c:v>8.1865946040491355E-3</c:v>
                </c:pt>
                <c:pt idx="250">
                  <c:v>8.1865946040491355E-3</c:v>
                </c:pt>
                <c:pt idx="251">
                  <c:v>8.1865946040491355E-3</c:v>
                </c:pt>
                <c:pt idx="252">
                  <c:v>8.1865946040491355E-3</c:v>
                </c:pt>
                <c:pt idx="253">
                  <c:v>8.1865946040491355E-3</c:v>
                </c:pt>
                <c:pt idx="254">
                  <c:v>8.1865946040491355E-3</c:v>
                </c:pt>
                <c:pt idx="255">
                  <c:v>8.1865946040491355E-3</c:v>
                </c:pt>
                <c:pt idx="256">
                  <c:v>8.1865946040491355E-3</c:v>
                </c:pt>
                <c:pt idx="257">
                  <c:v>8.1865946040491355E-3</c:v>
                </c:pt>
                <c:pt idx="258">
                  <c:v>8.1865946040491355E-3</c:v>
                </c:pt>
                <c:pt idx="259">
                  <c:v>8.1865946040491355E-3</c:v>
                </c:pt>
                <c:pt idx="260">
                  <c:v>8.1865946040491355E-3</c:v>
                </c:pt>
                <c:pt idx="261">
                  <c:v>8.1865946040491355E-3</c:v>
                </c:pt>
                <c:pt idx="262">
                  <c:v>8.1865946040491355E-3</c:v>
                </c:pt>
                <c:pt idx="263">
                  <c:v>8.1865946040491355E-3</c:v>
                </c:pt>
                <c:pt idx="264">
                  <c:v>8.1865946040491355E-3</c:v>
                </c:pt>
                <c:pt idx="265">
                  <c:v>8.1865946040491355E-3</c:v>
                </c:pt>
                <c:pt idx="266">
                  <c:v>8.1865946040491355E-3</c:v>
                </c:pt>
                <c:pt idx="267">
                  <c:v>8.1865946040491355E-3</c:v>
                </c:pt>
                <c:pt idx="268">
                  <c:v>8.1865946040491355E-3</c:v>
                </c:pt>
                <c:pt idx="269">
                  <c:v>8.1865946040491355E-3</c:v>
                </c:pt>
                <c:pt idx="270">
                  <c:v>8.1865946040491355E-3</c:v>
                </c:pt>
                <c:pt idx="271">
                  <c:v>8.1865946040491355E-3</c:v>
                </c:pt>
                <c:pt idx="272">
                  <c:v>8.1865946040491355E-3</c:v>
                </c:pt>
                <c:pt idx="273">
                  <c:v>8.1865946040491355E-3</c:v>
                </c:pt>
                <c:pt idx="274">
                  <c:v>8.1865946040491355E-3</c:v>
                </c:pt>
                <c:pt idx="275">
                  <c:v>8.1865946040491355E-3</c:v>
                </c:pt>
                <c:pt idx="276">
                  <c:v>8.1865946040491355E-3</c:v>
                </c:pt>
                <c:pt idx="277">
                  <c:v>8.1865946040491355E-3</c:v>
                </c:pt>
                <c:pt idx="278">
                  <c:v>8.1865946040491355E-3</c:v>
                </c:pt>
                <c:pt idx="279">
                  <c:v>8.1865946040491355E-3</c:v>
                </c:pt>
                <c:pt idx="280">
                  <c:v>8.1865946040491355E-3</c:v>
                </c:pt>
                <c:pt idx="281">
                  <c:v>8.1865946040491355E-3</c:v>
                </c:pt>
                <c:pt idx="282">
                  <c:v>8.1865946040491355E-3</c:v>
                </c:pt>
                <c:pt idx="283">
                  <c:v>8.1865946040491355E-3</c:v>
                </c:pt>
                <c:pt idx="284">
                  <c:v>8.1865946040491355E-3</c:v>
                </c:pt>
                <c:pt idx="285">
                  <c:v>8.1865946040491355E-3</c:v>
                </c:pt>
                <c:pt idx="286">
                  <c:v>8.1865946040491355E-3</c:v>
                </c:pt>
                <c:pt idx="287">
                  <c:v>8.1865946040491355E-3</c:v>
                </c:pt>
                <c:pt idx="288">
                  <c:v>8.1865946040491355E-3</c:v>
                </c:pt>
                <c:pt idx="289">
                  <c:v>8.1865946040491355E-3</c:v>
                </c:pt>
                <c:pt idx="290">
                  <c:v>8.1865946040491355E-3</c:v>
                </c:pt>
                <c:pt idx="291">
                  <c:v>8.1865946040491355E-3</c:v>
                </c:pt>
                <c:pt idx="292">
                  <c:v>8.1865946040491355E-3</c:v>
                </c:pt>
                <c:pt idx="293">
                  <c:v>8.1865946040491355E-3</c:v>
                </c:pt>
                <c:pt idx="294">
                  <c:v>8.1865946040491355E-3</c:v>
                </c:pt>
                <c:pt idx="295">
                  <c:v>8.1865946040491355E-3</c:v>
                </c:pt>
                <c:pt idx="296">
                  <c:v>8.1865946040491355E-3</c:v>
                </c:pt>
                <c:pt idx="297">
                  <c:v>8.1865946040491355E-3</c:v>
                </c:pt>
                <c:pt idx="298">
                  <c:v>8.1865946040491355E-3</c:v>
                </c:pt>
                <c:pt idx="299">
                  <c:v>8.1865946040491355E-3</c:v>
                </c:pt>
                <c:pt idx="300">
                  <c:v>8.1865946040491355E-3</c:v>
                </c:pt>
                <c:pt idx="301">
                  <c:v>8.1865946040491355E-3</c:v>
                </c:pt>
                <c:pt idx="302">
                  <c:v>8.1865946040491355E-3</c:v>
                </c:pt>
                <c:pt idx="303">
                  <c:v>8.1865946040491355E-3</c:v>
                </c:pt>
                <c:pt idx="304">
                  <c:v>8.1865946040491355E-3</c:v>
                </c:pt>
                <c:pt idx="305">
                  <c:v>8.1865946040491355E-3</c:v>
                </c:pt>
                <c:pt idx="306">
                  <c:v>8.1865946040491355E-3</c:v>
                </c:pt>
                <c:pt idx="307">
                  <c:v>8.1865946040491355E-3</c:v>
                </c:pt>
                <c:pt idx="308">
                  <c:v>8.1865946040491355E-3</c:v>
                </c:pt>
                <c:pt idx="309">
                  <c:v>8.1865946040491355E-3</c:v>
                </c:pt>
                <c:pt idx="310">
                  <c:v>8.1865946040491355E-3</c:v>
                </c:pt>
                <c:pt idx="311">
                  <c:v>8.1865946040491355E-3</c:v>
                </c:pt>
                <c:pt idx="312">
                  <c:v>8.1865946040491355E-3</c:v>
                </c:pt>
                <c:pt idx="313">
                  <c:v>8.1865946040491355E-3</c:v>
                </c:pt>
                <c:pt idx="314">
                  <c:v>8.1865946040491355E-3</c:v>
                </c:pt>
                <c:pt idx="315">
                  <c:v>8.1865946040491355E-3</c:v>
                </c:pt>
                <c:pt idx="316">
                  <c:v>8.1865946040491355E-3</c:v>
                </c:pt>
                <c:pt idx="317">
                  <c:v>8.1865946040491355E-3</c:v>
                </c:pt>
                <c:pt idx="318">
                  <c:v>8.1865946040491355E-3</c:v>
                </c:pt>
                <c:pt idx="319">
                  <c:v>8.1865946040491355E-3</c:v>
                </c:pt>
                <c:pt idx="320">
                  <c:v>8.1865946040491355E-3</c:v>
                </c:pt>
                <c:pt idx="321">
                  <c:v>8.1865946040491355E-3</c:v>
                </c:pt>
                <c:pt idx="322">
                  <c:v>8.1865946040491355E-3</c:v>
                </c:pt>
                <c:pt idx="323">
                  <c:v>8.1865946040491355E-3</c:v>
                </c:pt>
                <c:pt idx="324">
                  <c:v>8.1865946040491355E-3</c:v>
                </c:pt>
                <c:pt idx="325">
                  <c:v>8.1865946040491355E-3</c:v>
                </c:pt>
                <c:pt idx="326">
                  <c:v>8.1865946040491355E-3</c:v>
                </c:pt>
                <c:pt idx="327">
                  <c:v>8.1865946040491355E-3</c:v>
                </c:pt>
                <c:pt idx="328">
                  <c:v>8.1865946040491355E-3</c:v>
                </c:pt>
                <c:pt idx="329">
                  <c:v>8.1865946040491355E-3</c:v>
                </c:pt>
                <c:pt idx="330">
                  <c:v>8.1865946040491355E-3</c:v>
                </c:pt>
                <c:pt idx="331">
                  <c:v>8.1865946040491355E-3</c:v>
                </c:pt>
                <c:pt idx="332">
                  <c:v>8.1865946040491355E-3</c:v>
                </c:pt>
                <c:pt idx="333">
                  <c:v>8.1865946040491355E-3</c:v>
                </c:pt>
                <c:pt idx="334">
                  <c:v>8.1865946040491355E-3</c:v>
                </c:pt>
                <c:pt idx="335">
                  <c:v>8.1865946040491355E-3</c:v>
                </c:pt>
                <c:pt idx="336">
                  <c:v>8.1865946040491355E-3</c:v>
                </c:pt>
                <c:pt idx="337">
                  <c:v>8.1865946040491355E-3</c:v>
                </c:pt>
                <c:pt idx="338">
                  <c:v>8.1865946040491355E-3</c:v>
                </c:pt>
                <c:pt idx="339">
                  <c:v>8.1865946040491355E-3</c:v>
                </c:pt>
                <c:pt idx="340">
                  <c:v>8.1865946040491355E-3</c:v>
                </c:pt>
                <c:pt idx="341">
                  <c:v>8.1865946040491355E-3</c:v>
                </c:pt>
                <c:pt idx="342">
                  <c:v>8.1865946040491355E-3</c:v>
                </c:pt>
                <c:pt idx="343">
                  <c:v>8.1865946040491355E-3</c:v>
                </c:pt>
                <c:pt idx="344">
                  <c:v>8.1865946040491355E-3</c:v>
                </c:pt>
                <c:pt idx="345">
                  <c:v>8.1865946040491355E-3</c:v>
                </c:pt>
                <c:pt idx="346">
                  <c:v>8.1865946040491355E-3</c:v>
                </c:pt>
                <c:pt idx="347">
                  <c:v>8.1865946040491355E-3</c:v>
                </c:pt>
                <c:pt idx="348">
                  <c:v>8.1865946040491355E-3</c:v>
                </c:pt>
                <c:pt idx="349">
                  <c:v>8.1865946040491355E-3</c:v>
                </c:pt>
                <c:pt idx="350">
                  <c:v>8.1865946040491355E-3</c:v>
                </c:pt>
                <c:pt idx="351">
                  <c:v>8.1865946040491355E-3</c:v>
                </c:pt>
                <c:pt idx="352">
                  <c:v>8.1865946040491355E-3</c:v>
                </c:pt>
                <c:pt idx="353">
                  <c:v>8.1865946040491355E-3</c:v>
                </c:pt>
                <c:pt idx="354">
                  <c:v>8.1865946040491355E-3</c:v>
                </c:pt>
                <c:pt idx="355">
                  <c:v>8.1865946040491355E-3</c:v>
                </c:pt>
                <c:pt idx="356">
                  <c:v>8.1865946040491355E-3</c:v>
                </c:pt>
                <c:pt idx="357">
                  <c:v>8.1865946040491355E-3</c:v>
                </c:pt>
                <c:pt idx="358">
                  <c:v>8.1865946040491355E-3</c:v>
                </c:pt>
                <c:pt idx="359">
                  <c:v>8.1865946040491355E-3</c:v>
                </c:pt>
                <c:pt idx="360">
                  <c:v>8.1865946040491355E-3</c:v>
                </c:pt>
                <c:pt idx="361">
                  <c:v>8.1865946040491355E-3</c:v>
                </c:pt>
                <c:pt idx="362">
                  <c:v>8.1865946040491355E-3</c:v>
                </c:pt>
                <c:pt idx="363">
                  <c:v>8.1865946040491355E-3</c:v>
                </c:pt>
                <c:pt idx="364">
                  <c:v>8.1865946040491355E-3</c:v>
                </c:pt>
                <c:pt idx="365">
                  <c:v>8.1865946040491355E-3</c:v>
                </c:pt>
                <c:pt idx="366">
                  <c:v>8.1865946040491355E-3</c:v>
                </c:pt>
                <c:pt idx="367">
                  <c:v>8.1865946040491355E-3</c:v>
                </c:pt>
                <c:pt idx="368">
                  <c:v>8.1865946040491355E-3</c:v>
                </c:pt>
                <c:pt idx="369">
                  <c:v>8.1865946040491355E-3</c:v>
                </c:pt>
                <c:pt idx="370">
                  <c:v>8.1865946040491355E-3</c:v>
                </c:pt>
                <c:pt idx="371">
                  <c:v>8.1865946040491355E-3</c:v>
                </c:pt>
                <c:pt idx="372">
                  <c:v>8.1865946040491355E-3</c:v>
                </c:pt>
                <c:pt idx="373">
                  <c:v>8.1865946040491355E-3</c:v>
                </c:pt>
                <c:pt idx="374">
                  <c:v>8.1865946040491355E-3</c:v>
                </c:pt>
                <c:pt idx="375">
                  <c:v>8.1865946040491355E-3</c:v>
                </c:pt>
                <c:pt idx="376">
                  <c:v>8.1865946040491355E-3</c:v>
                </c:pt>
                <c:pt idx="377">
                  <c:v>8.1865946040491355E-3</c:v>
                </c:pt>
                <c:pt idx="378">
                  <c:v>8.1865946040491355E-3</c:v>
                </c:pt>
                <c:pt idx="379">
                  <c:v>8.1865946040491355E-3</c:v>
                </c:pt>
                <c:pt idx="380">
                  <c:v>8.1865946040491355E-3</c:v>
                </c:pt>
                <c:pt idx="381">
                  <c:v>8.1865946040491355E-3</c:v>
                </c:pt>
                <c:pt idx="382">
                  <c:v>8.1865946040491355E-3</c:v>
                </c:pt>
                <c:pt idx="383">
                  <c:v>8.1865946040491355E-3</c:v>
                </c:pt>
                <c:pt idx="384">
                  <c:v>8.1865946040491355E-3</c:v>
                </c:pt>
                <c:pt idx="385">
                  <c:v>8.1865946040491355E-3</c:v>
                </c:pt>
                <c:pt idx="386">
                  <c:v>8.1865946040491355E-3</c:v>
                </c:pt>
                <c:pt idx="387">
                  <c:v>8.1865946040491355E-3</c:v>
                </c:pt>
                <c:pt idx="388">
                  <c:v>8.1865946040491355E-3</c:v>
                </c:pt>
                <c:pt idx="389">
                  <c:v>8.1865946040491355E-3</c:v>
                </c:pt>
                <c:pt idx="390">
                  <c:v>8.1865946040491355E-3</c:v>
                </c:pt>
                <c:pt idx="391">
                  <c:v>8.1865946040491355E-3</c:v>
                </c:pt>
                <c:pt idx="392">
                  <c:v>8.1865946040491355E-3</c:v>
                </c:pt>
                <c:pt idx="393">
                  <c:v>8.1865946040491355E-3</c:v>
                </c:pt>
                <c:pt idx="394">
                  <c:v>8.1865946040491355E-3</c:v>
                </c:pt>
                <c:pt idx="395">
                  <c:v>8.1865946040491355E-3</c:v>
                </c:pt>
                <c:pt idx="396">
                  <c:v>8.1865946040491355E-3</c:v>
                </c:pt>
                <c:pt idx="397">
                  <c:v>8.1865946040491355E-3</c:v>
                </c:pt>
                <c:pt idx="398">
                  <c:v>8.1865946040491355E-3</c:v>
                </c:pt>
                <c:pt idx="399">
                  <c:v>8.1865946040491355E-3</c:v>
                </c:pt>
                <c:pt idx="400">
                  <c:v>8.1865946040491355E-3</c:v>
                </c:pt>
                <c:pt idx="401">
                  <c:v>8.1865946040491355E-3</c:v>
                </c:pt>
                <c:pt idx="402">
                  <c:v>8.1865946040491355E-3</c:v>
                </c:pt>
                <c:pt idx="403">
                  <c:v>8.1865946040491355E-3</c:v>
                </c:pt>
                <c:pt idx="404">
                  <c:v>8.1865946040491355E-3</c:v>
                </c:pt>
                <c:pt idx="405">
                  <c:v>8.1865946040491355E-3</c:v>
                </c:pt>
                <c:pt idx="406">
                  <c:v>8.1865946040491355E-3</c:v>
                </c:pt>
                <c:pt idx="407">
                  <c:v>8.1865946040491355E-3</c:v>
                </c:pt>
                <c:pt idx="408">
                  <c:v>8.1865946040491355E-3</c:v>
                </c:pt>
                <c:pt idx="409">
                  <c:v>8.1865946040491355E-3</c:v>
                </c:pt>
                <c:pt idx="410">
                  <c:v>8.1865946040491355E-3</c:v>
                </c:pt>
                <c:pt idx="411">
                  <c:v>8.1865946040491355E-3</c:v>
                </c:pt>
                <c:pt idx="412">
                  <c:v>8.1865946040491355E-3</c:v>
                </c:pt>
                <c:pt idx="413">
                  <c:v>8.1865946040491355E-3</c:v>
                </c:pt>
                <c:pt idx="414">
                  <c:v>8.1865946040491355E-3</c:v>
                </c:pt>
                <c:pt idx="415">
                  <c:v>8.1865946040491355E-3</c:v>
                </c:pt>
                <c:pt idx="416">
                  <c:v>8.1865946040491355E-3</c:v>
                </c:pt>
                <c:pt idx="417">
                  <c:v>8.1865946040491355E-3</c:v>
                </c:pt>
                <c:pt idx="418">
                  <c:v>8.1865946040491355E-3</c:v>
                </c:pt>
                <c:pt idx="419">
                  <c:v>8.1865946040491355E-3</c:v>
                </c:pt>
                <c:pt idx="420">
                  <c:v>8.1865946040491355E-3</c:v>
                </c:pt>
                <c:pt idx="421">
                  <c:v>8.1865946040491355E-3</c:v>
                </c:pt>
                <c:pt idx="422">
                  <c:v>8.1865946040491355E-3</c:v>
                </c:pt>
                <c:pt idx="423">
                  <c:v>8.1865946040491355E-3</c:v>
                </c:pt>
                <c:pt idx="424">
                  <c:v>8.1865946040491355E-3</c:v>
                </c:pt>
                <c:pt idx="425">
                  <c:v>8.1865946040491355E-3</c:v>
                </c:pt>
                <c:pt idx="426">
                  <c:v>8.1865946040491355E-3</c:v>
                </c:pt>
                <c:pt idx="427">
                  <c:v>8.1865946040491355E-3</c:v>
                </c:pt>
                <c:pt idx="428">
                  <c:v>8.1865946040491355E-3</c:v>
                </c:pt>
                <c:pt idx="429">
                  <c:v>8.1865946040491355E-3</c:v>
                </c:pt>
                <c:pt idx="430">
                  <c:v>8.1865946040491355E-3</c:v>
                </c:pt>
                <c:pt idx="431">
                  <c:v>8.1865946040491355E-3</c:v>
                </c:pt>
                <c:pt idx="432">
                  <c:v>8.1865946040491355E-3</c:v>
                </c:pt>
                <c:pt idx="433">
                  <c:v>8.1865946040491355E-3</c:v>
                </c:pt>
                <c:pt idx="434">
                  <c:v>8.1865946040491355E-3</c:v>
                </c:pt>
                <c:pt idx="435">
                  <c:v>8.1865946040491355E-3</c:v>
                </c:pt>
                <c:pt idx="436">
                  <c:v>8.1865946040491355E-3</c:v>
                </c:pt>
                <c:pt idx="437">
                  <c:v>8.1865946040491355E-3</c:v>
                </c:pt>
                <c:pt idx="438">
                  <c:v>8.1865946040491355E-3</c:v>
                </c:pt>
                <c:pt idx="439">
                  <c:v>8.1865946040491355E-3</c:v>
                </c:pt>
                <c:pt idx="440">
                  <c:v>8.1865946040491355E-3</c:v>
                </c:pt>
                <c:pt idx="441">
                  <c:v>8.1865946040491355E-3</c:v>
                </c:pt>
                <c:pt idx="442">
                  <c:v>8.1865946040491355E-3</c:v>
                </c:pt>
                <c:pt idx="443">
                  <c:v>8.1865946040491355E-3</c:v>
                </c:pt>
                <c:pt idx="444">
                  <c:v>8.1865946040491355E-3</c:v>
                </c:pt>
                <c:pt idx="445">
                  <c:v>8.1865946040491355E-3</c:v>
                </c:pt>
                <c:pt idx="446">
                  <c:v>8.1865946040491355E-3</c:v>
                </c:pt>
                <c:pt idx="447">
                  <c:v>8.1865946040491355E-3</c:v>
                </c:pt>
                <c:pt idx="448">
                  <c:v>8.1865946040491355E-3</c:v>
                </c:pt>
                <c:pt idx="449">
                  <c:v>8.1865946040491355E-3</c:v>
                </c:pt>
                <c:pt idx="450">
                  <c:v>8.1865946040491355E-3</c:v>
                </c:pt>
                <c:pt idx="451">
                  <c:v>8.1865946040491355E-3</c:v>
                </c:pt>
                <c:pt idx="452">
                  <c:v>8.1865946040491355E-3</c:v>
                </c:pt>
                <c:pt idx="453">
                  <c:v>8.1865946040491355E-3</c:v>
                </c:pt>
                <c:pt idx="454">
                  <c:v>8.1865946040491355E-3</c:v>
                </c:pt>
                <c:pt idx="455">
                  <c:v>8.1865946040491355E-3</c:v>
                </c:pt>
                <c:pt idx="456">
                  <c:v>8.1865946040491355E-3</c:v>
                </c:pt>
                <c:pt idx="457">
                  <c:v>8.1865946040491355E-3</c:v>
                </c:pt>
                <c:pt idx="458">
                  <c:v>8.1865946040491355E-3</c:v>
                </c:pt>
                <c:pt idx="459">
                  <c:v>8.1865946040491355E-3</c:v>
                </c:pt>
                <c:pt idx="460">
                  <c:v>8.1865946040491355E-3</c:v>
                </c:pt>
                <c:pt idx="461">
                  <c:v>8.1865946040491355E-3</c:v>
                </c:pt>
                <c:pt idx="462">
                  <c:v>8.1865946040491355E-3</c:v>
                </c:pt>
                <c:pt idx="463">
                  <c:v>8.1865946040491355E-3</c:v>
                </c:pt>
                <c:pt idx="464">
                  <c:v>8.1865946040491355E-3</c:v>
                </c:pt>
                <c:pt idx="465">
                  <c:v>8.1865946040491355E-3</c:v>
                </c:pt>
                <c:pt idx="466">
                  <c:v>8.1865946040491355E-3</c:v>
                </c:pt>
                <c:pt idx="467">
                  <c:v>8.1865946040491355E-3</c:v>
                </c:pt>
                <c:pt idx="468">
                  <c:v>8.1865946040491355E-3</c:v>
                </c:pt>
                <c:pt idx="469">
                  <c:v>8.1865946040491355E-3</c:v>
                </c:pt>
                <c:pt idx="470">
                  <c:v>8.1865946040491355E-3</c:v>
                </c:pt>
                <c:pt idx="471">
                  <c:v>8.1865946040491355E-3</c:v>
                </c:pt>
                <c:pt idx="472">
                  <c:v>8.1865946040491355E-3</c:v>
                </c:pt>
                <c:pt idx="473">
                  <c:v>8.1865946040491355E-3</c:v>
                </c:pt>
                <c:pt idx="474">
                  <c:v>8.1865946040491355E-3</c:v>
                </c:pt>
                <c:pt idx="475">
                  <c:v>8.1865946040491355E-3</c:v>
                </c:pt>
                <c:pt idx="476">
                  <c:v>8.1865946040491355E-3</c:v>
                </c:pt>
                <c:pt idx="477">
                  <c:v>8.1865946040491355E-3</c:v>
                </c:pt>
                <c:pt idx="478">
                  <c:v>8.1865946040491355E-3</c:v>
                </c:pt>
                <c:pt idx="479">
                  <c:v>8.1865946040491355E-3</c:v>
                </c:pt>
                <c:pt idx="480">
                  <c:v>8.1865946040491355E-3</c:v>
                </c:pt>
                <c:pt idx="481">
                  <c:v>8.1865946040491355E-3</c:v>
                </c:pt>
                <c:pt idx="482">
                  <c:v>8.1865946040491355E-3</c:v>
                </c:pt>
                <c:pt idx="483">
                  <c:v>8.1865946040491355E-3</c:v>
                </c:pt>
                <c:pt idx="484">
                  <c:v>8.1865946040491355E-3</c:v>
                </c:pt>
                <c:pt idx="485">
                  <c:v>8.1865946040491355E-3</c:v>
                </c:pt>
                <c:pt idx="486">
                  <c:v>8.1865946040491355E-3</c:v>
                </c:pt>
                <c:pt idx="487">
                  <c:v>8.1865946040491355E-3</c:v>
                </c:pt>
                <c:pt idx="488">
                  <c:v>8.1865946040491355E-3</c:v>
                </c:pt>
                <c:pt idx="489">
                  <c:v>8.1865946040491355E-3</c:v>
                </c:pt>
                <c:pt idx="490">
                  <c:v>8.1865946040491355E-3</c:v>
                </c:pt>
                <c:pt idx="491">
                  <c:v>8.1865946040491355E-3</c:v>
                </c:pt>
                <c:pt idx="492">
                  <c:v>8.1865946040491355E-3</c:v>
                </c:pt>
                <c:pt idx="493">
                  <c:v>8.1865946040491355E-3</c:v>
                </c:pt>
                <c:pt idx="494">
                  <c:v>8.1865946040491355E-3</c:v>
                </c:pt>
                <c:pt idx="495">
                  <c:v>8.1865946040491355E-3</c:v>
                </c:pt>
                <c:pt idx="496">
                  <c:v>8.1865946040491355E-3</c:v>
                </c:pt>
                <c:pt idx="497">
                  <c:v>8.1865946040491355E-3</c:v>
                </c:pt>
                <c:pt idx="498">
                  <c:v>8.1865946040491355E-3</c:v>
                </c:pt>
                <c:pt idx="499">
                  <c:v>8.1865946040491355E-3</c:v>
                </c:pt>
                <c:pt idx="500">
                  <c:v>8.1865946040491355E-3</c:v>
                </c:pt>
                <c:pt idx="501">
                  <c:v>8.1865946040491355E-3</c:v>
                </c:pt>
                <c:pt idx="502">
                  <c:v>8.1865946040491355E-3</c:v>
                </c:pt>
                <c:pt idx="503">
                  <c:v>8.1865946040491355E-3</c:v>
                </c:pt>
                <c:pt idx="504">
                  <c:v>8.1865946040491355E-3</c:v>
                </c:pt>
                <c:pt idx="505">
                  <c:v>8.1865946040491355E-3</c:v>
                </c:pt>
                <c:pt idx="506">
                  <c:v>8.1865946040491355E-3</c:v>
                </c:pt>
                <c:pt idx="507">
                  <c:v>8.1865946040491355E-3</c:v>
                </c:pt>
                <c:pt idx="508">
                  <c:v>8.1865946040491355E-3</c:v>
                </c:pt>
                <c:pt idx="509">
                  <c:v>8.1865946040491355E-3</c:v>
                </c:pt>
                <c:pt idx="510">
                  <c:v>8.1865946040491355E-3</c:v>
                </c:pt>
                <c:pt idx="511">
                  <c:v>8.1865946040491355E-3</c:v>
                </c:pt>
                <c:pt idx="512">
                  <c:v>8.1865946040491355E-3</c:v>
                </c:pt>
                <c:pt idx="513">
                  <c:v>8.1865946040491355E-3</c:v>
                </c:pt>
                <c:pt idx="514">
                  <c:v>8.1865946040491355E-3</c:v>
                </c:pt>
                <c:pt idx="515">
                  <c:v>8.1865946040491355E-3</c:v>
                </c:pt>
                <c:pt idx="516">
                  <c:v>8.1865946040491355E-3</c:v>
                </c:pt>
                <c:pt idx="517">
                  <c:v>8.1865946040491355E-3</c:v>
                </c:pt>
                <c:pt idx="518">
                  <c:v>8.1865946040491355E-3</c:v>
                </c:pt>
                <c:pt idx="519">
                  <c:v>8.1865946040491355E-3</c:v>
                </c:pt>
                <c:pt idx="520">
                  <c:v>8.1865946040491355E-3</c:v>
                </c:pt>
                <c:pt idx="521">
                  <c:v>8.1865946040491355E-3</c:v>
                </c:pt>
                <c:pt idx="522">
                  <c:v>8.1865946040491355E-3</c:v>
                </c:pt>
                <c:pt idx="523">
                  <c:v>8.1865946040491355E-3</c:v>
                </c:pt>
                <c:pt idx="524">
                  <c:v>8.1865946040491355E-3</c:v>
                </c:pt>
                <c:pt idx="525">
                  <c:v>8.1865946040491355E-3</c:v>
                </c:pt>
                <c:pt idx="526">
                  <c:v>8.1865946040491355E-3</c:v>
                </c:pt>
                <c:pt idx="527">
                  <c:v>8.1865946040491355E-3</c:v>
                </c:pt>
                <c:pt idx="528">
                  <c:v>8.1865946040491355E-3</c:v>
                </c:pt>
                <c:pt idx="529">
                  <c:v>8.1865946040491355E-3</c:v>
                </c:pt>
                <c:pt idx="530">
                  <c:v>8.1865946040491355E-3</c:v>
                </c:pt>
                <c:pt idx="531">
                  <c:v>8.1865946040491355E-3</c:v>
                </c:pt>
                <c:pt idx="532">
                  <c:v>8.1865946040491355E-3</c:v>
                </c:pt>
                <c:pt idx="533">
                  <c:v>8.1865946040491355E-3</c:v>
                </c:pt>
                <c:pt idx="534">
                  <c:v>8.1865946040491355E-3</c:v>
                </c:pt>
                <c:pt idx="535">
                  <c:v>8.1865946040491355E-3</c:v>
                </c:pt>
                <c:pt idx="536">
                  <c:v>8.1865946040491355E-3</c:v>
                </c:pt>
                <c:pt idx="537">
                  <c:v>8.1865946040491355E-3</c:v>
                </c:pt>
                <c:pt idx="538">
                  <c:v>8.1865946040491355E-3</c:v>
                </c:pt>
                <c:pt idx="539">
                  <c:v>8.1865946040491355E-3</c:v>
                </c:pt>
                <c:pt idx="540">
                  <c:v>8.1865946040491355E-3</c:v>
                </c:pt>
                <c:pt idx="541">
                  <c:v>8.1865946040491355E-3</c:v>
                </c:pt>
                <c:pt idx="542">
                  <c:v>8.1865946040491355E-3</c:v>
                </c:pt>
                <c:pt idx="543">
                  <c:v>8.1865946040491355E-3</c:v>
                </c:pt>
                <c:pt idx="544">
                  <c:v>8.1865946040491355E-3</c:v>
                </c:pt>
                <c:pt idx="545">
                  <c:v>8.1865946040491355E-3</c:v>
                </c:pt>
                <c:pt idx="546">
                  <c:v>8.1865946040491355E-3</c:v>
                </c:pt>
                <c:pt idx="547">
                  <c:v>8.1865946040491355E-3</c:v>
                </c:pt>
                <c:pt idx="548">
                  <c:v>8.1865946040491355E-3</c:v>
                </c:pt>
                <c:pt idx="549">
                  <c:v>8.1865946040491355E-3</c:v>
                </c:pt>
                <c:pt idx="550">
                  <c:v>8.1865946040491355E-3</c:v>
                </c:pt>
                <c:pt idx="551">
                  <c:v>8.1865946040491355E-3</c:v>
                </c:pt>
                <c:pt idx="552">
                  <c:v>8.1865946040491355E-3</c:v>
                </c:pt>
                <c:pt idx="553">
                  <c:v>8.1865946040491355E-3</c:v>
                </c:pt>
                <c:pt idx="554">
                  <c:v>8.1865946040491355E-3</c:v>
                </c:pt>
                <c:pt idx="555">
                  <c:v>8.1865946040491355E-3</c:v>
                </c:pt>
                <c:pt idx="556">
                  <c:v>8.1865946040491355E-3</c:v>
                </c:pt>
                <c:pt idx="557">
                  <c:v>8.1865946040491355E-3</c:v>
                </c:pt>
                <c:pt idx="558">
                  <c:v>8.1865946040491355E-3</c:v>
                </c:pt>
                <c:pt idx="559">
                  <c:v>8.1865946040491355E-3</c:v>
                </c:pt>
                <c:pt idx="560">
                  <c:v>8.1865946040491355E-3</c:v>
                </c:pt>
                <c:pt idx="561">
                  <c:v>8.1865946040491355E-3</c:v>
                </c:pt>
                <c:pt idx="562">
                  <c:v>8.1865946040491355E-3</c:v>
                </c:pt>
                <c:pt idx="563">
                  <c:v>8.1865946040491355E-3</c:v>
                </c:pt>
                <c:pt idx="564">
                  <c:v>8.1865946040491355E-3</c:v>
                </c:pt>
                <c:pt idx="565">
                  <c:v>8.1865946040491355E-3</c:v>
                </c:pt>
                <c:pt idx="566">
                  <c:v>8.1865946040491355E-3</c:v>
                </c:pt>
                <c:pt idx="567">
                  <c:v>8.1865946040491355E-3</c:v>
                </c:pt>
                <c:pt idx="568">
                  <c:v>8.1865946040491355E-3</c:v>
                </c:pt>
                <c:pt idx="569">
                  <c:v>8.1865946040491355E-3</c:v>
                </c:pt>
                <c:pt idx="570">
                  <c:v>8.1865946040491355E-3</c:v>
                </c:pt>
                <c:pt idx="571">
                  <c:v>8.1865946040491355E-3</c:v>
                </c:pt>
                <c:pt idx="572">
                  <c:v>8.1865946040491355E-3</c:v>
                </c:pt>
                <c:pt idx="573">
                  <c:v>8.1865946040491355E-3</c:v>
                </c:pt>
                <c:pt idx="574">
                  <c:v>8.1865946040491355E-3</c:v>
                </c:pt>
                <c:pt idx="575">
                  <c:v>8.1865946040491355E-3</c:v>
                </c:pt>
                <c:pt idx="576">
                  <c:v>8.1865946040491355E-3</c:v>
                </c:pt>
                <c:pt idx="577">
                  <c:v>8.1865946040491355E-3</c:v>
                </c:pt>
                <c:pt idx="578">
                  <c:v>8.1865946040491355E-3</c:v>
                </c:pt>
                <c:pt idx="579">
                  <c:v>8.1865946040491355E-3</c:v>
                </c:pt>
                <c:pt idx="580">
                  <c:v>8.1865946040491355E-3</c:v>
                </c:pt>
                <c:pt idx="581">
                  <c:v>8.1865946040491355E-3</c:v>
                </c:pt>
                <c:pt idx="582">
                  <c:v>8.1865946040491355E-3</c:v>
                </c:pt>
                <c:pt idx="583">
                  <c:v>8.1865946040491355E-3</c:v>
                </c:pt>
                <c:pt idx="584">
                  <c:v>8.1865946040491355E-3</c:v>
                </c:pt>
                <c:pt idx="585">
                  <c:v>8.1865946040491355E-3</c:v>
                </c:pt>
                <c:pt idx="586">
                  <c:v>8.1865946040491355E-3</c:v>
                </c:pt>
                <c:pt idx="587">
                  <c:v>8.1865946040491355E-3</c:v>
                </c:pt>
                <c:pt idx="588">
                  <c:v>8.1865946040491355E-3</c:v>
                </c:pt>
                <c:pt idx="589">
                  <c:v>8.1865946040491355E-3</c:v>
                </c:pt>
                <c:pt idx="590">
                  <c:v>8.1865946040491355E-3</c:v>
                </c:pt>
                <c:pt idx="591">
                  <c:v>8.1865946040491355E-3</c:v>
                </c:pt>
                <c:pt idx="592">
                  <c:v>8.1865946040491355E-3</c:v>
                </c:pt>
                <c:pt idx="593">
                  <c:v>8.1865946040491355E-3</c:v>
                </c:pt>
                <c:pt idx="594">
                  <c:v>8.1865946040491355E-3</c:v>
                </c:pt>
                <c:pt idx="595">
                  <c:v>8.1865946040491355E-3</c:v>
                </c:pt>
                <c:pt idx="596">
                  <c:v>8.1865946040491355E-3</c:v>
                </c:pt>
                <c:pt idx="597">
                  <c:v>8.1865946040491355E-3</c:v>
                </c:pt>
                <c:pt idx="598">
                  <c:v>8.1865946040491355E-3</c:v>
                </c:pt>
                <c:pt idx="599">
                  <c:v>8.1865946040491355E-3</c:v>
                </c:pt>
                <c:pt idx="600">
                  <c:v>8.1865946040491355E-3</c:v>
                </c:pt>
                <c:pt idx="601">
                  <c:v>8.1865946040491355E-3</c:v>
                </c:pt>
                <c:pt idx="602">
                  <c:v>8.1865946040491355E-3</c:v>
                </c:pt>
                <c:pt idx="603">
                  <c:v>8.1865946040491355E-3</c:v>
                </c:pt>
                <c:pt idx="604">
                  <c:v>8.1865946040491355E-3</c:v>
                </c:pt>
                <c:pt idx="605">
                  <c:v>8.1865946040491355E-3</c:v>
                </c:pt>
                <c:pt idx="606">
                  <c:v>8.1865946040491355E-3</c:v>
                </c:pt>
                <c:pt idx="607">
                  <c:v>8.1865946040491355E-3</c:v>
                </c:pt>
                <c:pt idx="608">
                  <c:v>8.1865946040491355E-3</c:v>
                </c:pt>
                <c:pt idx="609">
                  <c:v>8.1865946040491355E-3</c:v>
                </c:pt>
                <c:pt idx="610">
                  <c:v>8.1865946040491355E-3</c:v>
                </c:pt>
                <c:pt idx="611">
                  <c:v>8.1865946040491355E-3</c:v>
                </c:pt>
                <c:pt idx="612">
                  <c:v>8.1865946040491355E-3</c:v>
                </c:pt>
                <c:pt idx="613">
                  <c:v>8.1865946040491355E-3</c:v>
                </c:pt>
                <c:pt idx="614">
                  <c:v>8.1865946040491355E-3</c:v>
                </c:pt>
                <c:pt idx="615">
                  <c:v>8.1865946040491355E-3</c:v>
                </c:pt>
                <c:pt idx="616">
                  <c:v>8.1865946040491355E-3</c:v>
                </c:pt>
                <c:pt idx="617">
                  <c:v>8.1865946040491355E-3</c:v>
                </c:pt>
                <c:pt idx="618">
                  <c:v>8.1865946040491355E-3</c:v>
                </c:pt>
                <c:pt idx="619">
                  <c:v>8.1865946040491355E-3</c:v>
                </c:pt>
                <c:pt idx="620">
                  <c:v>8.1865946040491355E-3</c:v>
                </c:pt>
                <c:pt idx="621">
                  <c:v>8.1865946040491355E-3</c:v>
                </c:pt>
                <c:pt idx="622">
                  <c:v>8.1865946040491355E-3</c:v>
                </c:pt>
                <c:pt idx="623">
                  <c:v>8.1865946040491355E-3</c:v>
                </c:pt>
                <c:pt idx="624">
                  <c:v>8.1865946040491355E-3</c:v>
                </c:pt>
                <c:pt idx="625">
                  <c:v>8.1865946040491355E-3</c:v>
                </c:pt>
                <c:pt idx="626">
                  <c:v>8.1865946040491355E-3</c:v>
                </c:pt>
                <c:pt idx="627">
                  <c:v>8.1865946040491355E-3</c:v>
                </c:pt>
                <c:pt idx="628">
                  <c:v>8.1865946040491355E-3</c:v>
                </c:pt>
                <c:pt idx="629">
                  <c:v>8.1865946040491355E-3</c:v>
                </c:pt>
                <c:pt idx="630">
                  <c:v>8.1865946040491355E-3</c:v>
                </c:pt>
                <c:pt idx="631">
                  <c:v>8.1865946040491355E-3</c:v>
                </c:pt>
                <c:pt idx="632">
                  <c:v>8.1865946040491355E-3</c:v>
                </c:pt>
                <c:pt idx="633">
                  <c:v>8.1865946040491355E-3</c:v>
                </c:pt>
                <c:pt idx="634">
                  <c:v>8.1865946040491355E-3</c:v>
                </c:pt>
                <c:pt idx="635">
                  <c:v>8.1865946040491355E-3</c:v>
                </c:pt>
                <c:pt idx="636">
                  <c:v>8.1865946040491355E-3</c:v>
                </c:pt>
                <c:pt idx="637">
                  <c:v>8.1865946040491355E-3</c:v>
                </c:pt>
                <c:pt idx="638">
                  <c:v>8.1865946040491355E-3</c:v>
                </c:pt>
                <c:pt idx="639">
                  <c:v>8.1865946040491355E-3</c:v>
                </c:pt>
                <c:pt idx="640">
                  <c:v>8.1865946040491355E-3</c:v>
                </c:pt>
                <c:pt idx="641">
                  <c:v>8.1865946040491355E-3</c:v>
                </c:pt>
                <c:pt idx="642">
                  <c:v>8.1865946040491355E-3</c:v>
                </c:pt>
                <c:pt idx="643">
                  <c:v>8.1865946040491355E-3</c:v>
                </c:pt>
                <c:pt idx="644">
                  <c:v>8.1865946040491355E-3</c:v>
                </c:pt>
                <c:pt idx="645">
                  <c:v>8.1865946040491355E-3</c:v>
                </c:pt>
                <c:pt idx="646">
                  <c:v>8.1865946040491355E-3</c:v>
                </c:pt>
                <c:pt idx="647">
                  <c:v>8.1865946040491355E-3</c:v>
                </c:pt>
                <c:pt idx="648">
                  <c:v>8.1865946040491355E-3</c:v>
                </c:pt>
                <c:pt idx="649">
                  <c:v>8.1865946040491355E-3</c:v>
                </c:pt>
                <c:pt idx="650">
                  <c:v>8.1865946040491355E-3</c:v>
                </c:pt>
                <c:pt idx="651">
                  <c:v>8.1865946040491355E-3</c:v>
                </c:pt>
                <c:pt idx="652">
                  <c:v>8.1865946040491355E-3</c:v>
                </c:pt>
                <c:pt idx="653">
                  <c:v>8.1865946040491355E-3</c:v>
                </c:pt>
                <c:pt idx="654">
                  <c:v>8.1865946040491355E-3</c:v>
                </c:pt>
                <c:pt idx="655">
                  <c:v>8.1865946040491355E-3</c:v>
                </c:pt>
                <c:pt idx="656">
                  <c:v>8.1865946040491355E-3</c:v>
                </c:pt>
                <c:pt idx="657">
                  <c:v>8.1865946040491355E-3</c:v>
                </c:pt>
                <c:pt idx="658">
                  <c:v>8.1865946040491355E-3</c:v>
                </c:pt>
                <c:pt idx="659">
                  <c:v>8.1865946040491355E-3</c:v>
                </c:pt>
                <c:pt idx="660">
                  <c:v>8.1865946040491355E-3</c:v>
                </c:pt>
                <c:pt idx="661">
                  <c:v>8.1865946040491355E-3</c:v>
                </c:pt>
                <c:pt idx="662">
                  <c:v>8.1865946040491355E-3</c:v>
                </c:pt>
                <c:pt idx="663">
                  <c:v>8.1865946040491355E-3</c:v>
                </c:pt>
                <c:pt idx="664">
                  <c:v>8.1865946040491355E-3</c:v>
                </c:pt>
                <c:pt idx="665">
                  <c:v>8.1865946040491355E-3</c:v>
                </c:pt>
                <c:pt idx="666">
                  <c:v>8.1865946040491355E-3</c:v>
                </c:pt>
                <c:pt idx="667">
                  <c:v>8.1865946040491355E-3</c:v>
                </c:pt>
                <c:pt idx="668">
                  <c:v>8.1865946040491355E-3</c:v>
                </c:pt>
                <c:pt idx="669">
                  <c:v>8.1865946040491355E-3</c:v>
                </c:pt>
                <c:pt idx="670">
                  <c:v>8.1865946040491355E-3</c:v>
                </c:pt>
                <c:pt idx="671">
                  <c:v>8.1865946040491355E-3</c:v>
                </c:pt>
                <c:pt idx="672">
                  <c:v>8.1865946040491355E-3</c:v>
                </c:pt>
                <c:pt idx="673">
                  <c:v>8.1865946040491355E-3</c:v>
                </c:pt>
                <c:pt idx="674">
                  <c:v>8.1865946040491355E-3</c:v>
                </c:pt>
                <c:pt idx="675">
                  <c:v>8.1865946040491355E-3</c:v>
                </c:pt>
                <c:pt idx="676">
                  <c:v>8.1865946040491355E-3</c:v>
                </c:pt>
                <c:pt idx="677">
                  <c:v>8.1865946040491355E-3</c:v>
                </c:pt>
                <c:pt idx="678">
                  <c:v>8.1865946040491355E-3</c:v>
                </c:pt>
                <c:pt idx="679">
                  <c:v>8.1865946040491355E-3</c:v>
                </c:pt>
                <c:pt idx="680">
                  <c:v>8.1865946040491355E-3</c:v>
                </c:pt>
                <c:pt idx="681">
                  <c:v>8.1865946040491355E-3</c:v>
                </c:pt>
                <c:pt idx="682">
                  <c:v>8.1865946040491355E-3</c:v>
                </c:pt>
                <c:pt idx="683">
                  <c:v>8.1865946040491355E-3</c:v>
                </c:pt>
                <c:pt idx="684">
                  <c:v>8.1865946040491355E-3</c:v>
                </c:pt>
                <c:pt idx="685">
                  <c:v>8.1865946040491355E-3</c:v>
                </c:pt>
                <c:pt idx="686">
                  <c:v>8.1865946040491355E-3</c:v>
                </c:pt>
                <c:pt idx="687">
                  <c:v>8.1865946040491355E-3</c:v>
                </c:pt>
                <c:pt idx="688">
                  <c:v>8.1865946040491355E-3</c:v>
                </c:pt>
                <c:pt idx="689">
                  <c:v>8.1865946040491355E-3</c:v>
                </c:pt>
                <c:pt idx="690">
                  <c:v>8.1865946040491355E-3</c:v>
                </c:pt>
                <c:pt idx="691">
                  <c:v>8.1865946040491355E-3</c:v>
                </c:pt>
                <c:pt idx="692">
                  <c:v>8.1865946040491355E-3</c:v>
                </c:pt>
                <c:pt idx="693">
                  <c:v>8.1865946040491355E-3</c:v>
                </c:pt>
                <c:pt idx="694">
                  <c:v>8.1865946040491355E-3</c:v>
                </c:pt>
                <c:pt idx="695">
                  <c:v>8.1865946040491355E-3</c:v>
                </c:pt>
                <c:pt idx="696">
                  <c:v>8.1865946040491355E-3</c:v>
                </c:pt>
                <c:pt idx="697">
                  <c:v>8.1865946040491355E-3</c:v>
                </c:pt>
                <c:pt idx="698">
                  <c:v>8.1865946040491355E-3</c:v>
                </c:pt>
                <c:pt idx="699">
                  <c:v>8.1865946040491355E-3</c:v>
                </c:pt>
                <c:pt idx="700">
                  <c:v>8.1865946040491355E-3</c:v>
                </c:pt>
                <c:pt idx="701">
                  <c:v>8.1865946040491355E-3</c:v>
                </c:pt>
                <c:pt idx="702">
                  <c:v>8.1865946040491355E-3</c:v>
                </c:pt>
                <c:pt idx="703">
                  <c:v>8.1865946040491355E-3</c:v>
                </c:pt>
                <c:pt idx="704">
                  <c:v>8.1865946040491355E-3</c:v>
                </c:pt>
                <c:pt idx="705">
                  <c:v>8.1865946040491355E-3</c:v>
                </c:pt>
                <c:pt idx="706">
                  <c:v>8.1865946040491355E-3</c:v>
                </c:pt>
                <c:pt idx="707">
                  <c:v>8.1865946040491355E-3</c:v>
                </c:pt>
                <c:pt idx="708">
                  <c:v>8.1865946040491355E-3</c:v>
                </c:pt>
                <c:pt idx="709">
                  <c:v>8.1865946040491355E-3</c:v>
                </c:pt>
                <c:pt idx="710">
                  <c:v>8.1865946040491355E-3</c:v>
                </c:pt>
                <c:pt idx="711">
                  <c:v>8.1865946040491355E-3</c:v>
                </c:pt>
                <c:pt idx="712">
                  <c:v>8.1865946040491355E-3</c:v>
                </c:pt>
                <c:pt idx="713">
                  <c:v>8.1865946040491355E-3</c:v>
                </c:pt>
                <c:pt idx="714">
                  <c:v>8.1865946040491355E-3</c:v>
                </c:pt>
                <c:pt idx="715">
                  <c:v>8.1865946040491355E-3</c:v>
                </c:pt>
                <c:pt idx="716">
                  <c:v>8.1865946040491355E-3</c:v>
                </c:pt>
                <c:pt idx="717">
                  <c:v>8.1865946040491355E-3</c:v>
                </c:pt>
                <c:pt idx="718">
                  <c:v>8.1865946040491355E-3</c:v>
                </c:pt>
                <c:pt idx="719">
                  <c:v>8.1865946040491355E-3</c:v>
                </c:pt>
                <c:pt idx="720">
                  <c:v>8.1865946040491355E-3</c:v>
                </c:pt>
                <c:pt idx="721">
                  <c:v>8.1865946040491355E-3</c:v>
                </c:pt>
                <c:pt idx="722">
                  <c:v>8.1865946040491355E-3</c:v>
                </c:pt>
                <c:pt idx="723">
                  <c:v>8.1865946040491355E-3</c:v>
                </c:pt>
                <c:pt idx="724">
                  <c:v>8.1865946040491355E-3</c:v>
                </c:pt>
                <c:pt idx="725">
                  <c:v>8.1865946040491355E-3</c:v>
                </c:pt>
                <c:pt idx="726">
                  <c:v>8.1865946040491355E-3</c:v>
                </c:pt>
                <c:pt idx="727">
                  <c:v>8.1865946040491355E-3</c:v>
                </c:pt>
                <c:pt idx="728">
                  <c:v>8.1865946040491355E-3</c:v>
                </c:pt>
                <c:pt idx="729">
                  <c:v>8.1865946040491355E-3</c:v>
                </c:pt>
                <c:pt idx="730">
                  <c:v>8.1865946040491355E-3</c:v>
                </c:pt>
                <c:pt idx="731">
                  <c:v>8.1865946040491355E-3</c:v>
                </c:pt>
                <c:pt idx="732">
                  <c:v>8.1865946040491355E-3</c:v>
                </c:pt>
                <c:pt idx="733">
                  <c:v>8.1865946040491355E-3</c:v>
                </c:pt>
                <c:pt idx="734">
                  <c:v>8.1865946040491355E-3</c:v>
                </c:pt>
                <c:pt idx="735">
                  <c:v>8.1865946040491355E-3</c:v>
                </c:pt>
                <c:pt idx="736">
                  <c:v>8.1865946040491355E-3</c:v>
                </c:pt>
                <c:pt idx="737">
                  <c:v>8.1865946040491355E-3</c:v>
                </c:pt>
                <c:pt idx="738">
                  <c:v>8.1865946040491355E-3</c:v>
                </c:pt>
                <c:pt idx="739">
                  <c:v>8.1865946040491355E-3</c:v>
                </c:pt>
                <c:pt idx="740">
                  <c:v>8.1865946040491355E-3</c:v>
                </c:pt>
                <c:pt idx="741">
                  <c:v>8.1865946040491355E-3</c:v>
                </c:pt>
                <c:pt idx="742">
                  <c:v>8.1865946040491355E-3</c:v>
                </c:pt>
                <c:pt idx="743">
                  <c:v>8.1865946040491355E-3</c:v>
                </c:pt>
                <c:pt idx="744">
                  <c:v>8.1865946040491355E-3</c:v>
                </c:pt>
                <c:pt idx="745">
                  <c:v>8.1865946040491355E-3</c:v>
                </c:pt>
                <c:pt idx="746">
                  <c:v>8.1865946040491355E-3</c:v>
                </c:pt>
                <c:pt idx="747">
                  <c:v>8.1865946040491355E-3</c:v>
                </c:pt>
                <c:pt idx="748">
                  <c:v>8.1865946040491355E-3</c:v>
                </c:pt>
                <c:pt idx="749">
                  <c:v>8.1865946040491355E-3</c:v>
                </c:pt>
                <c:pt idx="750">
                  <c:v>8.1865946040491355E-3</c:v>
                </c:pt>
                <c:pt idx="751">
                  <c:v>8.1865946040491355E-3</c:v>
                </c:pt>
                <c:pt idx="752">
                  <c:v>8.1865946040491355E-3</c:v>
                </c:pt>
                <c:pt idx="753">
                  <c:v>8.1865946040491355E-3</c:v>
                </c:pt>
                <c:pt idx="754">
                  <c:v>8.1865946040491355E-3</c:v>
                </c:pt>
                <c:pt idx="755">
                  <c:v>8.1865946040491355E-3</c:v>
                </c:pt>
                <c:pt idx="756">
                  <c:v>8.1865946040491355E-3</c:v>
                </c:pt>
                <c:pt idx="757">
                  <c:v>8.1865946040491355E-3</c:v>
                </c:pt>
                <c:pt idx="758">
                  <c:v>8.1865946040491355E-3</c:v>
                </c:pt>
                <c:pt idx="759">
                  <c:v>8.1865946040491355E-3</c:v>
                </c:pt>
                <c:pt idx="760">
                  <c:v>8.1865946040491355E-3</c:v>
                </c:pt>
                <c:pt idx="761">
                  <c:v>8.1865946040491355E-3</c:v>
                </c:pt>
                <c:pt idx="762">
                  <c:v>8.1865946040491355E-3</c:v>
                </c:pt>
                <c:pt idx="763">
                  <c:v>8.1865946040491355E-3</c:v>
                </c:pt>
                <c:pt idx="764">
                  <c:v>8.1865946040491355E-3</c:v>
                </c:pt>
                <c:pt idx="765">
                  <c:v>8.1865946040491355E-3</c:v>
                </c:pt>
                <c:pt idx="766">
                  <c:v>8.1865946040491355E-3</c:v>
                </c:pt>
                <c:pt idx="767">
                  <c:v>8.1865946040491355E-3</c:v>
                </c:pt>
                <c:pt idx="768">
                  <c:v>8.1865946040491355E-3</c:v>
                </c:pt>
                <c:pt idx="769">
                  <c:v>8.1865946040491355E-3</c:v>
                </c:pt>
                <c:pt idx="770">
                  <c:v>8.1865946040491355E-3</c:v>
                </c:pt>
                <c:pt idx="771">
                  <c:v>8.1865946040491355E-3</c:v>
                </c:pt>
                <c:pt idx="772">
                  <c:v>8.1865946040491355E-3</c:v>
                </c:pt>
                <c:pt idx="773">
                  <c:v>8.1865946040491355E-3</c:v>
                </c:pt>
                <c:pt idx="774">
                  <c:v>8.1865946040491355E-3</c:v>
                </c:pt>
                <c:pt idx="775">
                  <c:v>8.1865946040491355E-3</c:v>
                </c:pt>
                <c:pt idx="776">
                  <c:v>8.1865946040491355E-3</c:v>
                </c:pt>
                <c:pt idx="777">
                  <c:v>8.1865946040491355E-3</c:v>
                </c:pt>
                <c:pt idx="778">
                  <c:v>8.1865946040491355E-3</c:v>
                </c:pt>
                <c:pt idx="779">
                  <c:v>8.1865946040491355E-3</c:v>
                </c:pt>
                <c:pt idx="780">
                  <c:v>8.1865946040491355E-3</c:v>
                </c:pt>
                <c:pt idx="781">
                  <c:v>8.1865946040491355E-3</c:v>
                </c:pt>
                <c:pt idx="782">
                  <c:v>8.1865946040491355E-3</c:v>
                </c:pt>
                <c:pt idx="783">
                  <c:v>8.1865946040491355E-3</c:v>
                </c:pt>
                <c:pt idx="784">
                  <c:v>8.1865946040491355E-3</c:v>
                </c:pt>
                <c:pt idx="785">
                  <c:v>8.1865946040491355E-3</c:v>
                </c:pt>
                <c:pt idx="786">
                  <c:v>8.1865946040491355E-3</c:v>
                </c:pt>
                <c:pt idx="787">
                  <c:v>8.1865946040491355E-3</c:v>
                </c:pt>
                <c:pt idx="788">
                  <c:v>8.1865946040491355E-3</c:v>
                </c:pt>
                <c:pt idx="789">
                  <c:v>8.1865946040491355E-3</c:v>
                </c:pt>
                <c:pt idx="790">
                  <c:v>8.1865946040491355E-3</c:v>
                </c:pt>
                <c:pt idx="791">
                  <c:v>8.1865946040491355E-3</c:v>
                </c:pt>
                <c:pt idx="792">
                  <c:v>8.1865946040491355E-3</c:v>
                </c:pt>
                <c:pt idx="793">
                  <c:v>8.1865946040491355E-3</c:v>
                </c:pt>
                <c:pt idx="794">
                  <c:v>8.1865946040491355E-3</c:v>
                </c:pt>
                <c:pt idx="795">
                  <c:v>8.1865946040491355E-3</c:v>
                </c:pt>
                <c:pt idx="796">
                  <c:v>8.1865946040491355E-3</c:v>
                </c:pt>
                <c:pt idx="797">
                  <c:v>8.1865946040491355E-3</c:v>
                </c:pt>
                <c:pt idx="798">
                  <c:v>8.1865946040491355E-3</c:v>
                </c:pt>
                <c:pt idx="799">
                  <c:v>8.1865946040491355E-3</c:v>
                </c:pt>
                <c:pt idx="800">
                  <c:v>8.1865946040491355E-3</c:v>
                </c:pt>
                <c:pt idx="801">
                  <c:v>8.1865946040491355E-3</c:v>
                </c:pt>
                <c:pt idx="802">
                  <c:v>8.1865946040491355E-3</c:v>
                </c:pt>
                <c:pt idx="803">
                  <c:v>8.1865946040491355E-3</c:v>
                </c:pt>
                <c:pt idx="804">
                  <c:v>8.1865946040491355E-3</c:v>
                </c:pt>
                <c:pt idx="805">
                  <c:v>8.1865946040491355E-3</c:v>
                </c:pt>
                <c:pt idx="806">
                  <c:v>8.1865946040491355E-3</c:v>
                </c:pt>
                <c:pt idx="807">
                  <c:v>8.1865946040491355E-3</c:v>
                </c:pt>
                <c:pt idx="808">
                  <c:v>8.1865946040491355E-3</c:v>
                </c:pt>
                <c:pt idx="809">
                  <c:v>8.1865946040491355E-3</c:v>
                </c:pt>
                <c:pt idx="810">
                  <c:v>8.1865946040491355E-3</c:v>
                </c:pt>
                <c:pt idx="811">
                  <c:v>8.1865946040491355E-3</c:v>
                </c:pt>
                <c:pt idx="812">
                  <c:v>8.1865946040491355E-3</c:v>
                </c:pt>
                <c:pt idx="813">
                  <c:v>8.1865946040491355E-3</c:v>
                </c:pt>
                <c:pt idx="814">
                  <c:v>8.1865946040491355E-3</c:v>
                </c:pt>
                <c:pt idx="815">
                  <c:v>8.1865946040491355E-3</c:v>
                </c:pt>
                <c:pt idx="816">
                  <c:v>8.1865946040491355E-3</c:v>
                </c:pt>
                <c:pt idx="817">
                  <c:v>8.1865946040491355E-3</c:v>
                </c:pt>
                <c:pt idx="818">
                  <c:v>8.1865946040491355E-3</c:v>
                </c:pt>
                <c:pt idx="819">
                  <c:v>8.1865946040491355E-3</c:v>
                </c:pt>
                <c:pt idx="820">
                  <c:v>8.1865946040491355E-3</c:v>
                </c:pt>
                <c:pt idx="821">
                  <c:v>8.1865946040491355E-3</c:v>
                </c:pt>
                <c:pt idx="822">
                  <c:v>8.1865946040491355E-3</c:v>
                </c:pt>
                <c:pt idx="823">
                  <c:v>8.1865946040491355E-3</c:v>
                </c:pt>
                <c:pt idx="824">
                  <c:v>8.1865946040491355E-3</c:v>
                </c:pt>
                <c:pt idx="825">
                  <c:v>8.1865946040491355E-3</c:v>
                </c:pt>
                <c:pt idx="826">
                  <c:v>8.1865946040491355E-3</c:v>
                </c:pt>
                <c:pt idx="827">
                  <c:v>8.1865946040491355E-3</c:v>
                </c:pt>
                <c:pt idx="828">
                  <c:v>8.1865946040491355E-3</c:v>
                </c:pt>
                <c:pt idx="829">
                  <c:v>8.1865946040491355E-3</c:v>
                </c:pt>
                <c:pt idx="830">
                  <c:v>8.1865946040491355E-3</c:v>
                </c:pt>
                <c:pt idx="831">
                  <c:v>8.1865946040491355E-3</c:v>
                </c:pt>
                <c:pt idx="832">
                  <c:v>8.1865946040491355E-3</c:v>
                </c:pt>
                <c:pt idx="833">
                  <c:v>8.1865946040491355E-3</c:v>
                </c:pt>
                <c:pt idx="834">
                  <c:v>8.1865946040491355E-3</c:v>
                </c:pt>
                <c:pt idx="835">
                  <c:v>8.1865946040491355E-3</c:v>
                </c:pt>
                <c:pt idx="836">
                  <c:v>8.1865946040491355E-3</c:v>
                </c:pt>
                <c:pt idx="837">
                  <c:v>8.1865946040491355E-3</c:v>
                </c:pt>
                <c:pt idx="838">
                  <c:v>8.1865946040491355E-3</c:v>
                </c:pt>
                <c:pt idx="839">
                  <c:v>8.1865946040491355E-3</c:v>
                </c:pt>
                <c:pt idx="840">
                  <c:v>8.1865946040491355E-3</c:v>
                </c:pt>
                <c:pt idx="841">
                  <c:v>8.1865946040491355E-3</c:v>
                </c:pt>
                <c:pt idx="842">
                  <c:v>8.1865946040491355E-3</c:v>
                </c:pt>
                <c:pt idx="843">
                  <c:v>8.1865946040491355E-3</c:v>
                </c:pt>
                <c:pt idx="844">
                  <c:v>8.1865946040491355E-3</c:v>
                </c:pt>
                <c:pt idx="845">
                  <c:v>8.1865946040491355E-3</c:v>
                </c:pt>
                <c:pt idx="846">
                  <c:v>8.1865946040491355E-3</c:v>
                </c:pt>
                <c:pt idx="847">
                  <c:v>8.1865946040491355E-3</c:v>
                </c:pt>
                <c:pt idx="848">
                  <c:v>8.1865946040491355E-3</c:v>
                </c:pt>
                <c:pt idx="849">
                  <c:v>8.1865946040491355E-3</c:v>
                </c:pt>
                <c:pt idx="850">
                  <c:v>8.1865946040491355E-3</c:v>
                </c:pt>
                <c:pt idx="851">
                  <c:v>8.1865946040491355E-3</c:v>
                </c:pt>
                <c:pt idx="852">
                  <c:v>8.1865946040491355E-3</c:v>
                </c:pt>
                <c:pt idx="853">
                  <c:v>8.1865946040491355E-3</c:v>
                </c:pt>
                <c:pt idx="854">
                  <c:v>8.1865946040491355E-3</c:v>
                </c:pt>
                <c:pt idx="855">
                  <c:v>8.1865946040491355E-3</c:v>
                </c:pt>
                <c:pt idx="856">
                  <c:v>8.1865946040491355E-3</c:v>
                </c:pt>
                <c:pt idx="857">
                  <c:v>8.1865946040491355E-3</c:v>
                </c:pt>
                <c:pt idx="858">
                  <c:v>8.1865946040491355E-3</c:v>
                </c:pt>
                <c:pt idx="859">
                  <c:v>8.1865946040491355E-3</c:v>
                </c:pt>
                <c:pt idx="860">
                  <c:v>8.1865946040491355E-3</c:v>
                </c:pt>
                <c:pt idx="861">
                  <c:v>8.1865946040491355E-3</c:v>
                </c:pt>
                <c:pt idx="862">
                  <c:v>8.1865946040491355E-3</c:v>
                </c:pt>
                <c:pt idx="863">
                  <c:v>8.1865946040491355E-3</c:v>
                </c:pt>
                <c:pt idx="864">
                  <c:v>8.1865946040491355E-3</c:v>
                </c:pt>
                <c:pt idx="865">
                  <c:v>8.1865946040491355E-3</c:v>
                </c:pt>
                <c:pt idx="866">
                  <c:v>8.1865946040491355E-3</c:v>
                </c:pt>
                <c:pt idx="867">
                  <c:v>8.1865946040491355E-3</c:v>
                </c:pt>
                <c:pt idx="868">
                  <c:v>8.1865946040491355E-3</c:v>
                </c:pt>
                <c:pt idx="869">
                  <c:v>8.1865946040491355E-3</c:v>
                </c:pt>
                <c:pt idx="870">
                  <c:v>8.1865946040491355E-3</c:v>
                </c:pt>
                <c:pt idx="871">
                  <c:v>8.1865946040491355E-3</c:v>
                </c:pt>
                <c:pt idx="872">
                  <c:v>8.1865946040491355E-3</c:v>
                </c:pt>
                <c:pt idx="873">
                  <c:v>8.1865946040491355E-3</c:v>
                </c:pt>
                <c:pt idx="874">
                  <c:v>8.1865946040491355E-3</c:v>
                </c:pt>
                <c:pt idx="875">
                  <c:v>8.1865946040491355E-3</c:v>
                </c:pt>
                <c:pt idx="876">
                  <c:v>8.1865946040491355E-3</c:v>
                </c:pt>
                <c:pt idx="877">
                  <c:v>8.1865946040491355E-3</c:v>
                </c:pt>
                <c:pt idx="878">
                  <c:v>8.1865946040491355E-3</c:v>
                </c:pt>
                <c:pt idx="879">
                  <c:v>8.1865946040491355E-3</c:v>
                </c:pt>
                <c:pt idx="880">
                  <c:v>8.1865946040491355E-3</c:v>
                </c:pt>
                <c:pt idx="881">
                  <c:v>8.1865946040491355E-3</c:v>
                </c:pt>
                <c:pt idx="882">
                  <c:v>8.1865946040491355E-3</c:v>
                </c:pt>
                <c:pt idx="883">
                  <c:v>8.1865946040491355E-3</c:v>
                </c:pt>
                <c:pt idx="884">
                  <c:v>8.1865946040491355E-3</c:v>
                </c:pt>
                <c:pt idx="885">
                  <c:v>8.1865946040491355E-3</c:v>
                </c:pt>
                <c:pt idx="886">
                  <c:v>8.1865946040491355E-3</c:v>
                </c:pt>
                <c:pt idx="887">
                  <c:v>8.1865946040491355E-3</c:v>
                </c:pt>
                <c:pt idx="888">
                  <c:v>8.1865946040491355E-3</c:v>
                </c:pt>
                <c:pt idx="889">
                  <c:v>8.1865946040491355E-3</c:v>
                </c:pt>
                <c:pt idx="890">
                  <c:v>8.1865946040491355E-3</c:v>
                </c:pt>
                <c:pt idx="891">
                  <c:v>8.1865946040491355E-3</c:v>
                </c:pt>
                <c:pt idx="892">
                  <c:v>8.1865946040491355E-3</c:v>
                </c:pt>
                <c:pt idx="893">
                  <c:v>8.1865946040491355E-3</c:v>
                </c:pt>
                <c:pt idx="894">
                  <c:v>8.1865946040491355E-3</c:v>
                </c:pt>
                <c:pt idx="895">
                  <c:v>8.1865946040491355E-3</c:v>
                </c:pt>
                <c:pt idx="896">
                  <c:v>8.1865946040491355E-3</c:v>
                </c:pt>
                <c:pt idx="897">
                  <c:v>8.1865946040491355E-3</c:v>
                </c:pt>
                <c:pt idx="898">
                  <c:v>8.1865946040491355E-3</c:v>
                </c:pt>
                <c:pt idx="899">
                  <c:v>8.1865946040491355E-3</c:v>
                </c:pt>
                <c:pt idx="900">
                  <c:v>8.1865946040491355E-3</c:v>
                </c:pt>
                <c:pt idx="901">
                  <c:v>8.1865946040491355E-3</c:v>
                </c:pt>
                <c:pt idx="902">
                  <c:v>8.1865946040491355E-3</c:v>
                </c:pt>
                <c:pt idx="903">
                  <c:v>8.1865946040491355E-3</c:v>
                </c:pt>
                <c:pt idx="904">
                  <c:v>8.1865946040491355E-3</c:v>
                </c:pt>
                <c:pt idx="905">
                  <c:v>8.1865946040491355E-3</c:v>
                </c:pt>
                <c:pt idx="906">
                  <c:v>8.1865946040491355E-3</c:v>
                </c:pt>
                <c:pt idx="907">
                  <c:v>8.1865946040491355E-3</c:v>
                </c:pt>
                <c:pt idx="908">
                  <c:v>8.1865946040491355E-3</c:v>
                </c:pt>
                <c:pt idx="909">
                  <c:v>8.1865946040491355E-3</c:v>
                </c:pt>
                <c:pt idx="910">
                  <c:v>8.1865946040491355E-3</c:v>
                </c:pt>
                <c:pt idx="911">
                  <c:v>8.1865946040491355E-3</c:v>
                </c:pt>
                <c:pt idx="912">
                  <c:v>8.1865946040491355E-3</c:v>
                </c:pt>
                <c:pt idx="913">
                  <c:v>8.1865946040491355E-3</c:v>
                </c:pt>
                <c:pt idx="914">
                  <c:v>8.1865946040491355E-3</c:v>
                </c:pt>
                <c:pt idx="915">
                  <c:v>8.1865946040491355E-3</c:v>
                </c:pt>
                <c:pt idx="916">
                  <c:v>8.1865946040491355E-3</c:v>
                </c:pt>
                <c:pt idx="917">
                  <c:v>8.1865946040491355E-3</c:v>
                </c:pt>
                <c:pt idx="918">
                  <c:v>8.1865946040491355E-3</c:v>
                </c:pt>
                <c:pt idx="919">
                  <c:v>8.1865946040491355E-3</c:v>
                </c:pt>
                <c:pt idx="920">
                  <c:v>8.1865946040491355E-3</c:v>
                </c:pt>
                <c:pt idx="921">
                  <c:v>8.1865946040491355E-3</c:v>
                </c:pt>
                <c:pt idx="922">
                  <c:v>8.1865946040491355E-3</c:v>
                </c:pt>
                <c:pt idx="923">
                  <c:v>8.1865946040491355E-3</c:v>
                </c:pt>
                <c:pt idx="924">
                  <c:v>8.1865946040491355E-3</c:v>
                </c:pt>
                <c:pt idx="925">
                  <c:v>8.1865946040491355E-3</c:v>
                </c:pt>
                <c:pt idx="926">
                  <c:v>8.1865946040491355E-3</c:v>
                </c:pt>
                <c:pt idx="927">
                  <c:v>8.1865946040491355E-3</c:v>
                </c:pt>
                <c:pt idx="928">
                  <c:v>8.1865946040491355E-3</c:v>
                </c:pt>
                <c:pt idx="929">
                  <c:v>8.1865946040491355E-3</c:v>
                </c:pt>
                <c:pt idx="930">
                  <c:v>8.1865946040491355E-3</c:v>
                </c:pt>
                <c:pt idx="931">
                  <c:v>8.1865946040491355E-3</c:v>
                </c:pt>
                <c:pt idx="932">
                  <c:v>8.1865946040491355E-3</c:v>
                </c:pt>
                <c:pt idx="933">
                  <c:v>8.1865946040491355E-3</c:v>
                </c:pt>
                <c:pt idx="934">
                  <c:v>8.1865946040491355E-3</c:v>
                </c:pt>
                <c:pt idx="935">
                  <c:v>8.1865946040491355E-3</c:v>
                </c:pt>
                <c:pt idx="936">
                  <c:v>8.1865946040491355E-3</c:v>
                </c:pt>
                <c:pt idx="937">
                  <c:v>8.1865946040491355E-3</c:v>
                </c:pt>
                <c:pt idx="938">
                  <c:v>8.1865946040491355E-3</c:v>
                </c:pt>
                <c:pt idx="939">
                  <c:v>8.1865946040491355E-3</c:v>
                </c:pt>
                <c:pt idx="940">
                  <c:v>8.1865946040491355E-3</c:v>
                </c:pt>
                <c:pt idx="941">
                  <c:v>8.1865946040491355E-3</c:v>
                </c:pt>
                <c:pt idx="942">
                  <c:v>8.1865946040491355E-3</c:v>
                </c:pt>
                <c:pt idx="943">
                  <c:v>8.1865946040491355E-3</c:v>
                </c:pt>
                <c:pt idx="944">
                  <c:v>8.1865946040491355E-3</c:v>
                </c:pt>
                <c:pt idx="945">
                  <c:v>8.1865946040491355E-3</c:v>
                </c:pt>
                <c:pt idx="946">
                  <c:v>8.1865946040491355E-3</c:v>
                </c:pt>
                <c:pt idx="947">
                  <c:v>8.1865946040491355E-3</c:v>
                </c:pt>
                <c:pt idx="948">
                  <c:v>8.1865946040491355E-3</c:v>
                </c:pt>
                <c:pt idx="949">
                  <c:v>8.1865946040491355E-3</c:v>
                </c:pt>
                <c:pt idx="950">
                  <c:v>8.1865946040491355E-3</c:v>
                </c:pt>
                <c:pt idx="951">
                  <c:v>8.1865946040491355E-3</c:v>
                </c:pt>
                <c:pt idx="952">
                  <c:v>8.1865946040491355E-3</c:v>
                </c:pt>
                <c:pt idx="953">
                  <c:v>8.1865946040491355E-3</c:v>
                </c:pt>
                <c:pt idx="954">
                  <c:v>8.1865946040491355E-3</c:v>
                </c:pt>
                <c:pt idx="955">
                  <c:v>8.1865946040491355E-3</c:v>
                </c:pt>
                <c:pt idx="956">
                  <c:v>8.1865946040491355E-3</c:v>
                </c:pt>
                <c:pt idx="957">
                  <c:v>8.1865946040491355E-3</c:v>
                </c:pt>
                <c:pt idx="958">
                  <c:v>8.1865946040491355E-3</c:v>
                </c:pt>
                <c:pt idx="959">
                  <c:v>8.1865946040491355E-3</c:v>
                </c:pt>
                <c:pt idx="960">
                  <c:v>8.1865946040491355E-3</c:v>
                </c:pt>
                <c:pt idx="961">
                  <c:v>8.1865946040491355E-3</c:v>
                </c:pt>
                <c:pt idx="962">
                  <c:v>8.1865946040491355E-3</c:v>
                </c:pt>
                <c:pt idx="963">
                  <c:v>8.1865946040491355E-3</c:v>
                </c:pt>
                <c:pt idx="964">
                  <c:v>8.1865946040491355E-3</c:v>
                </c:pt>
                <c:pt idx="965">
                  <c:v>8.1865946040491355E-3</c:v>
                </c:pt>
                <c:pt idx="966">
                  <c:v>8.1865946040491355E-3</c:v>
                </c:pt>
                <c:pt idx="967">
                  <c:v>8.1865946040491355E-3</c:v>
                </c:pt>
                <c:pt idx="968">
                  <c:v>8.1865946040491355E-3</c:v>
                </c:pt>
                <c:pt idx="969">
                  <c:v>8.1865946040491355E-3</c:v>
                </c:pt>
                <c:pt idx="970">
                  <c:v>8.1865946040491355E-3</c:v>
                </c:pt>
                <c:pt idx="971">
                  <c:v>8.1865946040491355E-3</c:v>
                </c:pt>
                <c:pt idx="972">
                  <c:v>8.1865946040491355E-3</c:v>
                </c:pt>
                <c:pt idx="973">
                  <c:v>8.1865946040491355E-3</c:v>
                </c:pt>
                <c:pt idx="974">
                  <c:v>8.1865946040491355E-3</c:v>
                </c:pt>
                <c:pt idx="975">
                  <c:v>8.1865946040491355E-3</c:v>
                </c:pt>
                <c:pt idx="976">
                  <c:v>8.1865946040491355E-3</c:v>
                </c:pt>
                <c:pt idx="977">
                  <c:v>8.1865946040491355E-3</c:v>
                </c:pt>
                <c:pt idx="978">
                  <c:v>8.1865946040491355E-3</c:v>
                </c:pt>
                <c:pt idx="979">
                  <c:v>8.1865946040491355E-3</c:v>
                </c:pt>
                <c:pt idx="980">
                  <c:v>8.1865946040491355E-3</c:v>
                </c:pt>
                <c:pt idx="981">
                  <c:v>8.1865946040491355E-3</c:v>
                </c:pt>
                <c:pt idx="982">
                  <c:v>8.1865946040491355E-3</c:v>
                </c:pt>
                <c:pt idx="983">
                  <c:v>8.1865946040491355E-3</c:v>
                </c:pt>
                <c:pt idx="984">
                  <c:v>8.1865946040491355E-3</c:v>
                </c:pt>
                <c:pt idx="985">
                  <c:v>8.1865946040491355E-3</c:v>
                </c:pt>
                <c:pt idx="986">
                  <c:v>8.1865946040491355E-3</c:v>
                </c:pt>
                <c:pt idx="987">
                  <c:v>8.1865946040491355E-3</c:v>
                </c:pt>
                <c:pt idx="988">
                  <c:v>8.1865946040491355E-3</c:v>
                </c:pt>
                <c:pt idx="989">
                  <c:v>8.1865946040491355E-3</c:v>
                </c:pt>
                <c:pt idx="990">
                  <c:v>8.1865946040491355E-3</c:v>
                </c:pt>
                <c:pt idx="991">
                  <c:v>8.1865946040491355E-3</c:v>
                </c:pt>
                <c:pt idx="992">
                  <c:v>8.1865946040491355E-3</c:v>
                </c:pt>
                <c:pt idx="993">
                  <c:v>8.1865946040491355E-3</c:v>
                </c:pt>
                <c:pt idx="994">
                  <c:v>8.1865946040491355E-3</c:v>
                </c:pt>
                <c:pt idx="995">
                  <c:v>8.1865946040491355E-3</c:v>
                </c:pt>
                <c:pt idx="996">
                  <c:v>8.1865946040491355E-3</c:v>
                </c:pt>
                <c:pt idx="997">
                  <c:v>8.1865946040491355E-3</c:v>
                </c:pt>
                <c:pt idx="998">
                  <c:v>8.1865946040491355E-3</c:v>
                </c:pt>
                <c:pt idx="999">
                  <c:v>8.1865946040491355E-3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CE8-4DF9-96AB-4D0FE4F4A95E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1.8816148775281727</c:v>
                </c:pt>
                <c:pt idx="1">
                  <c:v>1.6161598389703062</c:v>
                </c:pt>
                <c:pt idx="2">
                  <c:v>1.6161598389703062</c:v>
                </c:pt>
                <c:pt idx="3">
                  <c:v>1.6161598389703062</c:v>
                </c:pt>
                <c:pt idx="4">
                  <c:v>1.4873853483209623</c:v>
                </c:pt>
                <c:pt idx="5">
                  <c:v>1.4873853483209623</c:v>
                </c:pt>
                <c:pt idx="6">
                  <c:v>1.2790853588389672</c:v>
                </c:pt>
                <c:pt idx="7">
                  <c:v>1.2790853588389672</c:v>
                </c:pt>
                <c:pt idx="8">
                  <c:v>1.2790853588389672</c:v>
                </c:pt>
                <c:pt idx="9">
                  <c:v>1.2790853588389672</c:v>
                </c:pt>
                <c:pt idx="10">
                  <c:v>1.2790853588389672</c:v>
                </c:pt>
                <c:pt idx="11">
                  <c:v>1.2790853588389672</c:v>
                </c:pt>
                <c:pt idx="12">
                  <c:v>1.2790853588389672</c:v>
                </c:pt>
                <c:pt idx="13">
                  <c:v>1.2790853588389672</c:v>
                </c:pt>
                <c:pt idx="14">
                  <c:v>1.2790853588389672</c:v>
                </c:pt>
                <c:pt idx="15">
                  <c:v>1.2790853588389672</c:v>
                </c:pt>
                <c:pt idx="16">
                  <c:v>1.2790853588389672</c:v>
                </c:pt>
                <c:pt idx="17">
                  <c:v>1.2676205119633182</c:v>
                </c:pt>
                <c:pt idx="18">
                  <c:v>1.2676205119633182</c:v>
                </c:pt>
                <c:pt idx="19">
                  <c:v>1.2676205119633182</c:v>
                </c:pt>
                <c:pt idx="20">
                  <c:v>1.2676205119633182</c:v>
                </c:pt>
                <c:pt idx="21">
                  <c:v>1.2676205119633182</c:v>
                </c:pt>
                <c:pt idx="22">
                  <c:v>1.2676205119633182</c:v>
                </c:pt>
                <c:pt idx="23">
                  <c:v>1.2676205119633182</c:v>
                </c:pt>
                <c:pt idx="24">
                  <c:v>1.2676205119633182</c:v>
                </c:pt>
                <c:pt idx="25">
                  <c:v>1.2676205119633182</c:v>
                </c:pt>
                <c:pt idx="26">
                  <c:v>1.2676205119633182</c:v>
                </c:pt>
                <c:pt idx="27">
                  <c:v>1.2676205119633182</c:v>
                </c:pt>
                <c:pt idx="28">
                  <c:v>1.2676205119633182</c:v>
                </c:pt>
                <c:pt idx="29">
                  <c:v>1.2676205119633182</c:v>
                </c:pt>
                <c:pt idx="30">
                  <c:v>1.2676205119633182</c:v>
                </c:pt>
                <c:pt idx="31">
                  <c:v>1.2676205119633182</c:v>
                </c:pt>
                <c:pt idx="32">
                  <c:v>1.2676205119633182</c:v>
                </c:pt>
                <c:pt idx="33">
                  <c:v>1.2676205119633182</c:v>
                </c:pt>
                <c:pt idx="34">
                  <c:v>1.2676205119633182</c:v>
                </c:pt>
                <c:pt idx="35">
                  <c:v>1.2676205119633182</c:v>
                </c:pt>
                <c:pt idx="36">
                  <c:v>1.2676205119633182</c:v>
                </c:pt>
                <c:pt idx="37">
                  <c:v>1.2676205119633182</c:v>
                </c:pt>
                <c:pt idx="38">
                  <c:v>1.2676205119633182</c:v>
                </c:pt>
                <c:pt idx="39">
                  <c:v>1.2676205119633182</c:v>
                </c:pt>
                <c:pt idx="40">
                  <c:v>1.2676205119633182</c:v>
                </c:pt>
                <c:pt idx="41">
                  <c:v>1.2676205119633182</c:v>
                </c:pt>
                <c:pt idx="42">
                  <c:v>1.2676205119633182</c:v>
                </c:pt>
                <c:pt idx="43">
                  <c:v>1.2676205119633182</c:v>
                </c:pt>
                <c:pt idx="44">
                  <c:v>1.2676205119633182</c:v>
                </c:pt>
                <c:pt idx="45">
                  <c:v>1.2676205119633182</c:v>
                </c:pt>
                <c:pt idx="46">
                  <c:v>1.2676205119633182</c:v>
                </c:pt>
                <c:pt idx="47">
                  <c:v>1.2676205119633182</c:v>
                </c:pt>
                <c:pt idx="48">
                  <c:v>1.2676205119633182</c:v>
                </c:pt>
                <c:pt idx="49">
                  <c:v>1.2676205119633182</c:v>
                </c:pt>
                <c:pt idx="50">
                  <c:v>1.2676205119633182</c:v>
                </c:pt>
                <c:pt idx="51">
                  <c:v>1.2676205119633182</c:v>
                </c:pt>
                <c:pt idx="52">
                  <c:v>1.2676205119633182</c:v>
                </c:pt>
                <c:pt idx="53">
                  <c:v>1.2676205119633182</c:v>
                </c:pt>
                <c:pt idx="54">
                  <c:v>1.2676205119633182</c:v>
                </c:pt>
                <c:pt idx="55">
                  <c:v>1.2676205119633182</c:v>
                </c:pt>
                <c:pt idx="56">
                  <c:v>1.2676205119633182</c:v>
                </c:pt>
                <c:pt idx="57">
                  <c:v>1.2676205119633182</c:v>
                </c:pt>
                <c:pt idx="58">
                  <c:v>1.2676205119633182</c:v>
                </c:pt>
                <c:pt idx="59">
                  <c:v>1.2676205119633182</c:v>
                </c:pt>
                <c:pt idx="60">
                  <c:v>1.2676205119633182</c:v>
                </c:pt>
                <c:pt idx="61">
                  <c:v>1.2676205119633182</c:v>
                </c:pt>
                <c:pt idx="62">
                  <c:v>1.2676205119633182</c:v>
                </c:pt>
                <c:pt idx="63">
                  <c:v>1.2676205119633182</c:v>
                </c:pt>
                <c:pt idx="64">
                  <c:v>1.2676205119633182</c:v>
                </c:pt>
                <c:pt idx="65">
                  <c:v>1.2676205119633182</c:v>
                </c:pt>
                <c:pt idx="66">
                  <c:v>1.2676205119633182</c:v>
                </c:pt>
                <c:pt idx="67">
                  <c:v>1.2676205119633182</c:v>
                </c:pt>
                <c:pt idx="68">
                  <c:v>1.2676205119633182</c:v>
                </c:pt>
                <c:pt idx="69">
                  <c:v>1.2676205119633182</c:v>
                </c:pt>
                <c:pt idx="70">
                  <c:v>1.2676205119633182</c:v>
                </c:pt>
                <c:pt idx="71">
                  <c:v>1.2676205119633182</c:v>
                </c:pt>
                <c:pt idx="72">
                  <c:v>1.2676205119633182</c:v>
                </c:pt>
                <c:pt idx="73">
                  <c:v>1.2676205119633182</c:v>
                </c:pt>
                <c:pt idx="74">
                  <c:v>1.2676205119633182</c:v>
                </c:pt>
                <c:pt idx="75">
                  <c:v>1.2676205119633182</c:v>
                </c:pt>
                <c:pt idx="76">
                  <c:v>1.2676205119633182</c:v>
                </c:pt>
                <c:pt idx="77">
                  <c:v>1.2676205119633182</c:v>
                </c:pt>
                <c:pt idx="78">
                  <c:v>1.2676205119633182</c:v>
                </c:pt>
                <c:pt idx="79">
                  <c:v>1.2676205119633182</c:v>
                </c:pt>
                <c:pt idx="80">
                  <c:v>1.2676205119633182</c:v>
                </c:pt>
                <c:pt idx="81">
                  <c:v>1.2676205119633182</c:v>
                </c:pt>
                <c:pt idx="82">
                  <c:v>1.2676205119633182</c:v>
                </c:pt>
                <c:pt idx="83">
                  <c:v>1.2676205119633182</c:v>
                </c:pt>
                <c:pt idx="84">
                  <c:v>1.2676205119633182</c:v>
                </c:pt>
                <c:pt idx="85">
                  <c:v>1.2676205119633182</c:v>
                </c:pt>
                <c:pt idx="86">
                  <c:v>1.2676205119633182</c:v>
                </c:pt>
                <c:pt idx="87">
                  <c:v>1.2676205119633182</c:v>
                </c:pt>
                <c:pt idx="88">
                  <c:v>1.2676205119633182</c:v>
                </c:pt>
                <c:pt idx="89">
                  <c:v>1.2676205119633182</c:v>
                </c:pt>
                <c:pt idx="90">
                  <c:v>1.2676205119633182</c:v>
                </c:pt>
                <c:pt idx="91">
                  <c:v>1.2676205119633182</c:v>
                </c:pt>
                <c:pt idx="92">
                  <c:v>1.2676205119633182</c:v>
                </c:pt>
                <c:pt idx="93">
                  <c:v>1.2676205119633182</c:v>
                </c:pt>
                <c:pt idx="94">
                  <c:v>1.2676205119633182</c:v>
                </c:pt>
                <c:pt idx="95">
                  <c:v>1.2676205119633182</c:v>
                </c:pt>
                <c:pt idx="96">
                  <c:v>1.2676205119633182</c:v>
                </c:pt>
                <c:pt idx="97">
                  <c:v>1.2676205119633182</c:v>
                </c:pt>
                <c:pt idx="98">
                  <c:v>1.2676205119633182</c:v>
                </c:pt>
                <c:pt idx="99">
                  <c:v>1.2676205119633182</c:v>
                </c:pt>
                <c:pt idx="100">
                  <c:v>1.2676205119633182</c:v>
                </c:pt>
                <c:pt idx="101">
                  <c:v>1.2676205119633182</c:v>
                </c:pt>
                <c:pt idx="102">
                  <c:v>1.2676205119633182</c:v>
                </c:pt>
                <c:pt idx="103">
                  <c:v>1.2676205119633182</c:v>
                </c:pt>
                <c:pt idx="104">
                  <c:v>1.2676205119633182</c:v>
                </c:pt>
                <c:pt idx="105">
                  <c:v>1.2676205119633182</c:v>
                </c:pt>
                <c:pt idx="106">
                  <c:v>1.2676205119633182</c:v>
                </c:pt>
                <c:pt idx="107">
                  <c:v>1.2614460187594454</c:v>
                </c:pt>
                <c:pt idx="108">
                  <c:v>1.2614460187594454</c:v>
                </c:pt>
                <c:pt idx="109">
                  <c:v>1.2614460187594454</c:v>
                </c:pt>
                <c:pt idx="110">
                  <c:v>1.2614460187594454</c:v>
                </c:pt>
                <c:pt idx="111">
                  <c:v>1.2614460187594454</c:v>
                </c:pt>
                <c:pt idx="112">
                  <c:v>1.2614460187594454</c:v>
                </c:pt>
                <c:pt idx="113">
                  <c:v>1.2614460187594454</c:v>
                </c:pt>
                <c:pt idx="114">
                  <c:v>1.2614460187594454</c:v>
                </c:pt>
                <c:pt idx="115">
                  <c:v>1.2614460187594454</c:v>
                </c:pt>
                <c:pt idx="116">
                  <c:v>1.2614460187594454</c:v>
                </c:pt>
                <c:pt idx="117">
                  <c:v>1.2614460187594454</c:v>
                </c:pt>
                <c:pt idx="118">
                  <c:v>1.2614460187594454</c:v>
                </c:pt>
                <c:pt idx="119">
                  <c:v>1.2614460187594454</c:v>
                </c:pt>
                <c:pt idx="120">
                  <c:v>1.2614460187594454</c:v>
                </c:pt>
                <c:pt idx="121">
                  <c:v>1.2614460187594454</c:v>
                </c:pt>
                <c:pt idx="122">
                  <c:v>1.2614460187594454</c:v>
                </c:pt>
                <c:pt idx="123">
                  <c:v>1.2614460187594454</c:v>
                </c:pt>
                <c:pt idx="124">
                  <c:v>1.2614460187594454</c:v>
                </c:pt>
                <c:pt idx="125">
                  <c:v>1.2614460187594454</c:v>
                </c:pt>
                <c:pt idx="126">
                  <c:v>1.2614460187594454</c:v>
                </c:pt>
                <c:pt idx="127">
                  <c:v>1.2614460187594454</c:v>
                </c:pt>
                <c:pt idx="128">
                  <c:v>1.2614460187594454</c:v>
                </c:pt>
                <c:pt idx="129">
                  <c:v>1.2614460187594454</c:v>
                </c:pt>
                <c:pt idx="130">
                  <c:v>1.2614460187594454</c:v>
                </c:pt>
                <c:pt idx="131">
                  <c:v>1.2614460187594454</c:v>
                </c:pt>
                <c:pt idx="132">
                  <c:v>1.2614460187594454</c:v>
                </c:pt>
                <c:pt idx="133">
                  <c:v>1.2614460187594454</c:v>
                </c:pt>
                <c:pt idx="134">
                  <c:v>1.2614460187594454</c:v>
                </c:pt>
                <c:pt idx="135">
                  <c:v>1.2614460187594454</c:v>
                </c:pt>
                <c:pt idx="136">
                  <c:v>1.2614460187594454</c:v>
                </c:pt>
                <c:pt idx="137">
                  <c:v>1.2614460187594454</c:v>
                </c:pt>
                <c:pt idx="138">
                  <c:v>1.2614460187594454</c:v>
                </c:pt>
                <c:pt idx="139">
                  <c:v>1.2614460187594454</c:v>
                </c:pt>
                <c:pt idx="140">
                  <c:v>1.2614460187594454</c:v>
                </c:pt>
                <c:pt idx="141">
                  <c:v>1.2614460187594454</c:v>
                </c:pt>
                <c:pt idx="142">
                  <c:v>1.2614460187594454</c:v>
                </c:pt>
                <c:pt idx="143">
                  <c:v>1.2614460187594454</c:v>
                </c:pt>
                <c:pt idx="144">
                  <c:v>1.2614460187594454</c:v>
                </c:pt>
                <c:pt idx="145">
                  <c:v>1.2614460187594454</c:v>
                </c:pt>
                <c:pt idx="146">
                  <c:v>1.2614460187594454</c:v>
                </c:pt>
                <c:pt idx="147">
                  <c:v>1.2614460187594454</c:v>
                </c:pt>
                <c:pt idx="148">
                  <c:v>1.2614460187594454</c:v>
                </c:pt>
                <c:pt idx="149">
                  <c:v>1.2614460187594454</c:v>
                </c:pt>
                <c:pt idx="150">
                  <c:v>1.2614460187594454</c:v>
                </c:pt>
                <c:pt idx="151">
                  <c:v>1.2614460187594454</c:v>
                </c:pt>
                <c:pt idx="152">
                  <c:v>1.2614460187594454</c:v>
                </c:pt>
                <c:pt idx="153">
                  <c:v>1.2614460187594454</c:v>
                </c:pt>
                <c:pt idx="154">
                  <c:v>1.2614460187594454</c:v>
                </c:pt>
                <c:pt idx="155">
                  <c:v>1.2614460187594454</c:v>
                </c:pt>
                <c:pt idx="156">
                  <c:v>1.2614460187594454</c:v>
                </c:pt>
                <c:pt idx="157">
                  <c:v>1.2614460187594454</c:v>
                </c:pt>
                <c:pt idx="158">
                  <c:v>1.2614460187594454</c:v>
                </c:pt>
                <c:pt idx="159">
                  <c:v>1.2614460187594454</c:v>
                </c:pt>
                <c:pt idx="160">
                  <c:v>1.2614460187594454</c:v>
                </c:pt>
                <c:pt idx="161">
                  <c:v>1.2614460187594454</c:v>
                </c:pt>
                <c:pt idx="162">
                  <c:v>1.2614460187594454</c:v>
                </c:pt>
                <c:pt idx="163">
                  <c:v>1.2614460187594454</c:v>
                </c:pt>
                <c:pt idx="164">
                  <c:v>1.2614460187594454</c:v>
                </c:pt>
                <c:pt idx="165">
                  <c:v>1.2614460187594454</c:v>
                </c:pt>
                <c:pt idx="166">
                  <c:v>1.2149504294706586</c:v>
                </c:pt>
                <c:pt idx="167">
                  <c:v>1.2149504294706586</c:v>
                </c:pt>
                <c:pt idx="168">
                  <c:v>1.2149504294706586</c:v>
                </c:pt>
                <c:pt idx="169">
                  <c:v>1.2149504294706586</c:v>
                </c:pt>
                <c:pt idx="170">
                  <c:v>1.2149504294706586</c:v>
                </c:pt>
                <c:pt idx="171">
                  <c:v>1.2149504294706586</c:v>
                </c:pt>
                <c:pt idx="172">
                  <c:v>1.2149504294706586</c:v>
                </c:pt>
                <c:pt idx="173">
                  <c:v>1.2149504294706586</c:v>
                </c:pt>
                <c:pt idx="174">
                  <c:v>1.2149504294706586</c:v>
                </c:pt>
                <c:pt idx="175">
                  <c:v>1.2149504294706586</c:v>
                </c:pt>
                <c:pt idx="176">
                  <c:v>1.2149504294706586</c:v>
                </c:pt>
                <c:pt idx="177">
                  <c:v>1.2149504294706586</c:v>
                </c:pt>
                <c:pt idx="178">
                  <c:v>1.1213566145467633</c:v>
                </c:pt>
                <c:pt idx="179">
                  <c:v>1.1213566145467633</c:v>
                </c:pt>
                <c:pt idx="180">
                  <c:v>1.1213566145467633</c:v>
                </c:pt>
                <c:pt idx="181">
                  <c:v>1.1213566145467633</c:v>
                </c:pt>
                <c:pt idx="182">
                  <c:v>1.1213566145467633</c:v>
                </c:pt>
                <c:pt idx="183">
                  <c:v>1.1213566145467633</c:v>
                </c:pt>
                <c:pt idx="184">
                  <c:v>1.1213566145467633</c:v>
                </c:pt>
                <c:pt idx="185">
                  <c:v>1.107701943650294</c:v>
                </c:pt>
                <c:pt idx="186">
                  <c:v>1.107701943650294</c:v>
                </c:pt>
                <c:pt idx="187">
                  <c:v>0.55960431929149623</c:v>
                </c:pt>
                <c:pt idx="188">
                  <c:v>0.55960431929149623</c:v>
                </c:pt>
                <c:pt idx="189">
                  <c:v>0.46316947830602873</c:v>
                </c:pt>
                <c:pt idx="190">
                  <c:v>0.46316947830602873</c:v>
                </c:pt>
                <c:pt idx="191">
                  <c:v>0.46316947830602873</c:v>
                </c:pt>
                <c:pt idx="192">
                  <c:v>0.46316947830602873</c:v>
                </c:pt>
                <c:pt idx="193">
                  <c:v>0.46316947830602873</c:v>
                </c:pt>
                <c:pt idx="194">
                  <c:v>0.46316947830602873</c:v>
                </c:pt>
                <c:pt idx="195">
                  <c:v>0.46316947830602873</c:v>
                </c:pt>
                <c:pt idx="196">
                  <c:v>0.46316947830602873</c:v>
                </c:pt>
                <c:pt idx="197">
                  <c:v>0.46316947830602873</c:v>
                </c:pt>
                <c:pt idx="198">
                  <c:v>0.46316947830602873</c:v>
                </c:pt>
                <c:pt idx="199">
                  <c:v>0.46316947830602873</c:v>
                </c:pt>
                <c:pt idx="200">
                  <c:v>0.46316947830602873</c:v>
                </c:pt>
                <c:pt idx="201">
                  <c:v>0.46316947830602873</c:v>
                </c:pt>
                <c:pt idx="202">
                  <c:v>0.46316947830602873</c:v>
                </c:pt>
                <c:pt idx="203">
                  <c:v>0.46316947830602873</c:v>
                </c:pt>
                <c:pt idx="204">
                  <c:v>0.46316947830602873</c:v>
                </c:pt>
                <c:pt idx="205">
                  <c:v>0.46316947830602873</c:v>
                </c:pt>
                <c:pt idx="206">
                  <c:v>0.46316947830602873</c:v>
                </c:pt>
                <c:pt idx="207">
                  <c:v>0.46316947830602873</c:v>
                </c:pt>
                <c:pt idx="208">
                  <c:v>0.46316947830602873</c:v>
                </c:pt>
                <c:pt idx="209">
                  <c:v>0.46316947830602873</c:v>
                </c:pt>
                <c:pt idx="210">
                  <c:v>0.46316947830602873</c:v>
                </c:pt>
                <c:pt idx="211">
                  <c:v>0.46316947830602873</c:v>
                </c:pt>
                <c:pt idx="212">
                  <c:v>0.46316947830602873</c:v>
                </c:pt>
                <c:pt idx="213">
                  <c:v>0.46316947830602873</c:v>
                </c:pt>
                <c:pt idx="214">
                  <c:v>0.46316947830602873</c:v>
                </c:pt>
                <c:pt idx="215">
                  <c:v>0.46316947830602873</c:v>
                </c:pt>
                <c:pt idx="216">
                  <c:v>0.46316947830602873</c:v>
                </c:pt>
                <c:pt idx="217">
                  <c:v>0.46316947830602873</c:v>
                </c:pt>
                <c:pt idx="218">
                  <c:v>0.46316947830602873</c:v>
                </c:pt>
                <c:pt idx="219">
                  <c:v>0.46316947830602873</c:v>
                </c:pt>
                <c:pt idx="220">
                  <c:v>0.46316947830602873</c:v>
                </c:pt>
                <c:pt idx="221">
                  <c:v>0.46316947830602873</c:v>
                </c:pt>
                <c:pt idx="222">
                  <c:v>0.46316947830602873</c:v>
                </c:pt>
                <c:pt idx="223">
                  <c:v>0.46316947830602873</c:v>
                </c:pt>
                <c:pt idx="224">
                  <c:v>0.46316947830602873</c:v>
                </c:pt>
                <c:pt idx="225">
                  <c:v>0.46316947830602873</c:v>
                </c:pt>
                <c:pt idx="226">
                  <c:v>0.46316947830602873</c:v>
                </c:pt>
                <c:pt idx="227">
                  <c:v>0.46316947830602873</c:v>
                </c:pt>
                <c:pt idx="228">
                  <c:v>0.46316947830602873</c:v>
                </c:pt>
                <c:pt idx="229">
                  <c:v>0.46316947830602873</c:v>
                </c:pt>
                <c:pt idx="230">
                  <c:v>0.46316947830602873</c:v>
                </c:pt>
                <c:pt idx="231">
                  <c:v>0.46316947830602873</c:v>
                </c:pt>
                <c:pt idx="232">
                  <c:v>0.46316947830602873</c:v>
                </c:pt>
                <c:pt idx="233">
                  <c:v>0.46316947830602873</c:v>
                </c:pt>
                <c:pt idx="234">
                  <c:v>0.22427389167706357</c:v>
                </c:pt>
                <c:pt idx="235">
                  <c:v>0.22427389167706357</c:v>
                </c:pt>
                <c:pt idx="236">
                  <c:v>0.22427389167706357</c:v>
                </c:pt>
                <c:pt idx="237">
                  <c:v>0.22427389167706357</c:v>
                </c:pt>
                <c:pt idx="238">
                  <c:v>0.1909159892199177</c:v>
                </c:pt>
                <c:pt idx="239">
                  <c:v>0.1909159892199177</c:v>
                </c:pt>
                <c:pt idx="240">
                  <c:v>0.1909159892199177</c:v>
                </c:pt>
                <c:pt idx="241">
                  <c:v>0.1909159892199177</c:v>
                </c:pt>
                <c:pt idx="242">
                  <c:v>0.1909159892199177</c:v>
                </c:pt>
                <c:pt idx="243">
                  <c:v>0.1909159892199177</c:v>
                </c:pt>
                <c:pt idx="244">
                  <c:v>0.1909159892199177</c:v>
                </c:pt>
                <c:pt idx="245">
                  <c:v>0.1909159892199177</c:v>
                </c:pt>
                <c:pt idx="246">
                  <c:v>0.1909159892199177</c:v>
                </c:pt>
                <c:pt idx="247">
                  <c:v>0.1909159892199177</c:v>
                </c:pt>
                <c:pt idx="248">
                  <c:v>0.1909159892199177</c:v>
                </c:pt>
                <c:pt idx="249">
                  <c:v>0.1909159892199177</c:v>
                </c:pt>
                <c:pt idx="250">
                  <c:v>0.1909159892199177</c:v>
                </c:pt>
                <c:pt idx="251">
                  <c:v>0.1909159892199177</c:v>
                </c:pt>
                <c:pt idx="252">
                  <c:v>0.1909159892199177</c:v>
                </c:pt>
                <c:pt idx="253">
                  <c:v>0.1909159892199177</c:v>
                </c:pt>
                <c:pt idx="254">
                  <c:v>0.1909159892199177</c:v>
                </c:pt>
                <c:pt idx="255">
                  <c:v>0.1909159892199177</c:v>
                </c:pt>
                <c:pt idx="256">
                  <c:v>0.1909159892199177</c:v>
                </c:pt>
                <c:pt idx="257">
                  <c:v>0.1909159892199177</c:v>
                </c:pt>
                <c:pt idx="258">
                  <c:v>0.1909159892199177</c:v>
                </c:pt>
                <c:pt idx="259">
                  <c:v>0.1909159892199177</c:v>
                </c:pt>
                <c:pt idx="260">
                  <c:v>0.1909159892199177</c:v>
                </c:pt>
                <c:pt idx="261">
                  <c:v>0.1909159892199177</c:v>
                </c:pt>
                <c:pt idx="262">
                  <c:v>0.1909159892199177</c:v>
                </c:pt>
                <c:pt idx="263">
                  <c:v>0.1909159892199177</c:v>
                </c:pt>
                <c:pt idx="264">
                  <c:v>0.1909159892199177</c:v>
                </c:pt>
                <c:pt idx="265">
                  <c:v>0.1909159892199177</c:v>
                </c:pt>
                <c:pt idx="266">
                  <c:v>0.1909159892199177</c:v>
                </c:pt>
                <c:pt idx="267">
                  <c:v>0.1909159892199177</c:v>
                </c:pt>
                <c:pt idx="268">
                  <c:v>0.1909159892199177</c:v>
                </c:pt>
                <c:pt idx="269">
                  <c:v>0.1909159892199177</c:v>
                </c:pt>
                <c:pt idx="270">
                  <c:v>0.1909159892199177</c:v>
                </c:pt>
                <c:pt idx="271">
                  <c:v>0.1909159892199177</c:v>
                </c:pt>
                <c:pt idx="272">
                  <c:v>0.1909159892199177</c:v>
                </c:pt>
                <c:pt idx="273">
                  <c:v>0.1909159892199177</c:v>
                </c:pt>
                <c:pt idx="274">
                  <c:v>0.1909159892199177</c:v>
                </c:pt>
                <c:pt idx="275">
                  <c:v>0.1909159892199177</c:v>
                </c:pt>
                <c:pt idx="276">
                  <c:v>0.1909159892199177</c:v>
                </c:pt>
                <c:pt idx="277">
                  <c:v>0.1909159892199177</c:v>
                </c:pt>
                <c:pt idx="278">
                  <c:v>0.1909159892199177</c:v>
                </c:pt>
                <c:pt idx="279">
                  <c:v>0.1909159892199177</c:v>
                </c:pt>
                <c:pt idx="280">
                  <c:v>0.1909159892199177</c:v>
                </c:pt>
                <c:pt idx="281">
                  <c:v>0.1909159892199177</c:v>
                </c:pt>
                <c:pt idx="282">
                  <c:v>0.1909159892199177</c:v>
                </c:pt>
                <c:pt idx="283">
                  <c:v>0.1909159892199177</c:v>
                </c:pt>
                <c:pt idx="284">
                  <c:v>0.1909159892199177</c:v>
                </c:pt>
                <c:pt idx="285">
                  <c:v>0.1909159892199177</c:v>
                </c:pt>
                <c:pt idx="286">
                  <c:v>0.1909159892199177</c:v>
                </c:pt>
                <c:pt idx="287">
                  <c:v>0.1909159892199177</c:v>
                </c:pt>
                <c:pt idx="288">
                  <c:v>0.1909159892199177</c:v>
                </c:pt>
                <c:pt idx="289">
                  <c:v>0.1909159892199177</c:v>
                </c:pt>
                <c:pt idx="290">
                  <c:v>0.1909159892199177</c:v>
                </c:pt>
                <c:pt idx="291">
                  <c:v>0.1909159892199177</c:v>
                </c:pt>
                <c:pt idx="292">
                  <c:v>0.1909159892199177</c:v>
                </c:pt>
                <c:pt idx="293">
                  <c:v>0.1909159892199177</c:v>
                </c:pt>
                <c:pt idx="294">
                  <c:v>7.6869965758978198E-2</c:v>
                </c:pt>
                <c:pt idx="295">
                  <c:v>7.6869965758978198E-2</c:v>
                </c:pt>
                <c:pt idx="296">
                  <c:v>7.6869965758978198E-2</c:v>
                </c:pt>
                <c:pt idx="297">
                  <c:v>7.6869965758978198E-2</c:v>
                </c:pt>
                <c:pt idx="298">
                  <c:v>7.6869965758978198E-2</c:v>
                </c:pt>
                <c:pt idx="299">
                  <c:v>7.6869965758978198E-2</c:v>
                </c:pt>
                <c:pt idx="300">
                  <c:v>7.6869965758978198E-2</c:v>
                </c:pt>
                <c:pt idx="301">
                  <c:v>7.6869965758978198E-2</c:v>
                </c:pt>
                <c:pt idx="302">
                  <c:v>7.6869965758978198E-2</c:v>
                </c:pt>
                <c:pt idx="303">
                  <c:v>7.6869965758978198E-2</c:v>
                </c:pt>
                <c:pt idx="304">
                  <c:v>7.6869965758978198E-2</c:v>
                </c:pt>
                <c:pt idx="305">
                  <c:v>7.6869965758978198E-2</c:v>
                </c:pt>
                <c:pt idx="306">
                  <c:v>7.6869965758978198E-2</c:v>
                </c:pt>
                <c:pt idx="307">
                  <c:v>7.6869965758978198E-2</c:v>
                </c:pt>
                <c:pt idx="308">
                  <c:v>7.6869965758978198E-2</c:v>
                </c:pt>
                <c:pt idx="309">
                  <c:v>7.6869965758978198E-2</c:v>
                </c:pt>
                <c:pt idx="310">
                  <c:v>7.6869965758978198E-2</c:v>
                </c:pt>
                <c:pt idx="311">
                  <c:v>7.6869965758978198E-2</c:v>
                </c:pt>
                <c:pt idx="312">
                  <c:v>7.6869965758978198E-2</c:v>
                </c:pt>
                <c:pt idx="313">
                  <c:v>7.6869965758978198E-2</c:v>
                </c:pt>
                <c:pt idx="314">
                  <c:v>7.6869965758978198E-2</c:v>
                </c:pt>
                <c:pt idx="315">
                  <c:v>7.6869965758978198E-2</c:v>
                </c:pt>
                <c:pt idx="316">
                  <c:v>7.6869965758978198E-2</c:v>
                </c:pt>
                <c:pt idx="317">
                  <c:v>7.6869965758978198E-2</c:v>
                </c:pt>
                <c:pt idx="318">
                  <c:v>7.6869965758978198E-2</c:v>
                </c:pt>
                <c:pt idx="319">
                  <c:v>7.6869965758978198E-2</c:v>
                </c:pt>
                <c:pt idx="320">
                  <c:v>7.6869965758978198E-2</c:v>
                </c:pt>
                <c:pt idx="321">
                  <c:v>7.6869965758978198E-2</c:v>
                </c:pt>
                <c:pt idx="322">
                  <c:v>7.6869965758978198E-2</c:v>
                </c:pt>
                <c:pt idx="323">
                  <c:v>7.6869965758978198E-2</c:v>
                </c:pt>
                <c:pt idx="324">
                  <c:v>7.6869965758978198E-2</c:v>
                </c:pt>
                <c:pt idx="325">
                  <c:v>7.6869965758978198E-2</c:v>
                </c:pt>
                <c:pt idx="326">
                  <c:v>7.6869965758978198E-2</c:v>
                </c:pt>
                <c:pt idx="327">
                  <c:v>7.6869965758978198E-2</c:v>
                </c:pt>
                <c:pt idx="328">
                  <c:v>7.6869965758978198E-2</c:v>
                </c:pt>
                <c:pt idx="329">
                  <c:v>7.6869965758978198E-2</c:v>
                </c:pt>
                <c:pt idx="330">
                  <c:v>7.6869965758978198E-2</c:v>
                </c:pt>
                <c:pt idx="331">
                  <c:v>7.6869965758978198E-2</c:v>
                </c:pt>
                <c:pt idx="332">
                  <c:v>7.6869965758978198E-2</c:v>
                </c:pt>
                <c:pt idx="333">
                  <c:v>7.6869965758978198E-2</c:v>
                </c:pt>
                <c:pt idx="334">
                  <c:v>7.6869965758978198E-2</c:v>
                </c:pt>
                <c:pt idx="335">
                  <c:v>7.6869965758978198E-2</c:v>
                </c:pt>
                <c:pt idx="336">
                  <c:v>7.6869965758978198E-2</c:v>
                </c:pt>
                <c:pt idx="337">
                  <c:v>7.6869965758978198E-2</c:v>
                </c:pt>
                <c:pt idx="338">
                  <c:v>7.6869965758978198E-2</c:v>
                </c:pt>
                <c:pt idx="339">
                  <c:v>7.6869965758978198E-2</c:v>
                </c:pt>
                <c:pt idx="340">
                  <c:v>7.6869965758978198E-2</c:v>
                </c:pt>
                <c:pt idx="341">
                  <c:v>7.6869965758978198E-2</c:v>
                </c:pt>
                <c:pt idx="342">
                  <c:v>7.6869965758978198E-2</c:v>
                </c:pt>
                <c:pt idx="343">
                  <c:v>7.6869965758978198E-2</c:v>
                </c:pt>
                <c:pt idx="344">
                  <c:v>7.6869965758978198E-2</c:v>
                </c:pt>
                <c:pt idx="345">
                  <c:v>7.6869965758978198E-2</c:v>
                </c:pt>
                <c:pt idx="346">
                  <c:v>7.6869965758978198E-2</c:v>
                </c:pt>
                <c:pt idx="347">
                  <c:v>7.6869965758978198E-2</c:v>
                </c:pt>
                <c:pt idx="348">
                  <c:v>7.6869965758978198E-2</c:v>
                </c:pt>
                <c:pt idx="349">
                  <c:v>7.6869965758978198E-2</c:v>
                </c:pt>
                <c:pt idx="350">
                  <c:v>7.6869965758978198E-2</c:v>
                </c:pt>
                <c:pt idx="351">
                  <c:v>7.6869965758978198E-2</c:v>
                </c:pt>
                <c:pt idx="352">
                  <c:v>7.6869965758978198E-2</c:v>
                </c:pt>
                <c:pt idx="353">
                  <c:v>7.6869965758978198E-2</c:v>
                </c:pt>
                <c:pt idx="354">
                  <c:v>7.6869965758978198E-2</c:v>
                </c:pt>
                <c:pt idx="355">
                  <c:v>7.6869965758978198E-2</c:v>
                </c:pt>
                <c:pt idx="356">
                  <c:v>7.6869965758978198E-2</c:v>
                </c:pt>
                <c:pt idx="357">
                  <c:v>7.6869965758978198E-2</c:v>
                </c:pt>
                <c:pt idx="358">
                  <c:v>7.6869965758978198E-2</c:v>
                </c:pt>
                <c:pt idx="359">
                  <c:v>7.6869965758978198E-2</c:v>
                </c:pt>
                <c:pt idx="360">
                  <c:v>7.6869965758978198E-2</c:v>
                </c:pt>
                <c:pt idx="361">
                  <c:v>7.6869965758978198E-2</c:v>
                </c:pt>
                <c:pt idx="362">
                  <c:v>7.6869965758978198E-2</c:v>
                </c:pt>
                <c:pt idx="363">
                  <c:v>7.6869965758978198E-2</c:v>
                </c:pt>
                <c:pt idx="364">
                  <c:v>7.6869965758978198E-2</c:v>
                </c:pt>
                <c:pt idx="365">
                  <c:v>7.6869965758978198E-2</c:v>
                </c:pt>
                <c:pt idx="366">
                  <c:v>7.6869965758978198E-2</c:v>
                </c:pt>
                <c:pt idx="367">
                  <c:v>7.6869965758978198E-2</c:v>
                </c:pt>
                <c:pt idx="368">
                  <c:v>7.6869965758978198E-2</c:v>
                </c:pt>
                <c:pt idx="369">
                  <c:v>7.6869965758978198E-2</c:v>
                </c:pt>
                <c:pt idx="370">
                  <c:v>7.6869965758978198E-2</c:v>
                </c:pt>
                <c:pt idx="371">
                  <c:v>7.6869965758978198E-2</c:v>
                </c:pt>
                <c:pt idx="372">
                  <c:v>7.6869965758978198E-2</c:v>
                </c:pt>
                <c:pt idx="373">
                  <c:v>7.6869965758978198E-2</c:v>
                </c:pt>
                <c:pt idx="374">
                  <c:v>7.6869965758978198E-2</c:v>
                </c:pt>
                <c:pt idx="375">
                  <c:v>7.6869965758978198E-2</c:v>
                </c:pt>
                <c:pt idx="376">
                  <c:v>7.6869965758978198E-2</c:v>
                </c:pt>
                <c:pt idx="377">
                  <c:v>7.6869965758978198E-2</c:v>
                </c:pt>
                <c:pt idx="378">
                  <c:v>7.6869965758978198E-2</c:v>
                </c:pt>
                <c:pt idx="379">
                  <c:v>7.6869965758978198E-2</c:v>
                </c:pt>
                <c:pt idx="380">
                  <c:v>7.3028347546416406E-2</c:v>
                </c:pt>
                <c:pt idx="381">
                  <c:v>7.3028347546416406E-2</c:v>
                </c:pt>
                <c:pt idx="382">
                  <c:v>7.3028347546416406E-2</c:v>
                </c:pt>
                <c:pt idx="383">
                  <c:v>7.3028347546416406E-2</c:v>
                </c:pt>
                <c:pt idx="384">
                  <c:v>7.3028347546416406E-2</c:v>
                </c:pt>
                <c:pt idx="385">
                  <c:v>7.3028347546416406E-2</c:v>
                </c:pt>
                <c:pt idx="386">
                  <c:v>7.3028347546416406E-2</c:v>
                </c:pt>
                <c:pt idx="387">
                  <c:v>7.3028347546416406E-2</c:v>
                </c:pt>
                <c:pt idx="388">
                  <c:v>7.3028347546416406E-2</c:v>
                </c:pt>
                <c:pt idx="389">
                  <c:v>7.3028347546416406E-2</c:v>
                </c:pt>
                <c:pt idx="390">
                  <c:v>4.963333115040669E-2</c:v>
                </c:pt>
                <c:pt idx="391">
                  <c:v>4.963333115040669E-2</c:v>
                </c:pt>
                <c:pt idx="392">
                  <c:v>4.963333115040669E-2</c:v>
                </c:pt>
                <c:pt idx="393">
                  <c:v>4.963333115040669E-2</c:v>
                </c:pt>
                <c:pt idx="394">
                  <c:v>4.963333115040669E-2</c:v>
                </c:pt>
                <c:pt idx="395">
                  <c:v>4.963333115040669E-2</c:v>
                </c:pt>
                <c:pt idx="396">
                  <c:v>4.963333115040669E-2</c:v>
                </c:pt>
                <c:pt idx="397">
                  <c:v>4.963333115040669E-2</c:v>
                </c:pt>
                <c:pt idx="398">
                  <c:v>4.963333115040669E-2</c:v>
                </c:pt>
                <c:pt idx="399">
                  <c:v>4.963333115040669E-2</c:v>
                </c:pt>
                <c:pt idx="400">
                  <c:v>4.963333115040669E-2</c:v>
                </c:pt>
                <c:pt idx="401">
                  <c:v>4.963333115040669E-2</c:v>
                </c:pt>
                <c:pt idx="402">
                  <c:v>4.963333115040669E-2</c:v>
                </c:pt>
                <c:pt idx="403">
                  <c:v>4.963333115040669E-2</c:v>
                </c:pt>
                <c:pt idx="404">
                  <c:v>4.963333115040669E-2</c:v>
                </c:pt>
                <c:pt idx="405">
                  <c:v>4.963333115040669E-2</c:v>
                </c:pt>
                <c:pt idx="406">
                  <c:v>4.963333115040669E-2</c:v>
                </c:pt>
                <c:pt idx="407">
                  <c:v>4.963333115040669E-2</c:v>
                </c:pt>
                <c:pt idx="408">
                  <c:v>4.963333115040669E-2</c:v>
                </c:pt>
                <c:pt idx="409">
                  <c:v>4.963333115040669E-2</c:v>
                </c:pt>
                <c:pt idx="410">
                  <c:v>4.963333115040669E-2</c:v>
                </c:pt>
                <c:pt idx="411">
                  <c:v>4.963333115040669E-2</c:v>
                </c:pt>
                <c:pt idx="412">
                  <c:v>4.963333115040669E-2</c:v>
                </c:pt>
                <c:pt idx="413">
                  <c:v>4.963333115040669E-2</c:v>
                </c:pt>
                <c:pt idx="414">
                  <c:v>4.963333115040669E-2</c:v>
                </c:pt>
                <c:pt idx="415">
                  <c:v>4.963333115040669E-2</c:v>
                </c:pt>
                <c:pt idx="416">
                  <c:v>4.963333115040669E-2</c:v>
                </c:pt>
                <c:pt idx="417">
                  <c:v>4.963333115040669E-2</c:v>
                </c:pt>
                <c:pt idx="418">
                  <c:v>4.963333115040669E-2</c:v>
                </c:pt>
                <c:pt idx="419">
                  <c:v>4.963333115040669E-2</c:v>
                </c:pt>
                <c:pt idx="420">
                  <c:v>4.963333115040669E-2</c:v>
                </c:pt>
                <c:pt idx="421">
                  <c:v>4.963333115040669E-2</c:v>
                </c:pt>
                <c:pt idx="422">
                  <c:v>4.963333115040669E-2</c:v>
                </c:pt>
                <c:pt idx="423">
                  <c:v>4.963333115040669E-2</c:v>
                </c:pt>
                <c:pt idx="424">
                  <c:v>4.963333115040669E-2</c:v>
                </c:pt>
                <c:pt idx="425">
                  <c:v>4.963333115040669E-2</c:v>
                </c:pt>
                <c:pt idx="426">
                  <c:v>4.963333115040669E-2</c:v>
                </c:pt>
                <c:pt idx="427">
                  <c:v>4.963333115040669E-2</c:v>
                </c:pt>
                <c:pt idx="428">
                  <c:v>4.963333115040669E-2</c:v>
                </c:pt>
                <c:pt idx="429">
                  <c:v>4.963333115040669E-2</c:v>
                </c:pt>
                <c:pt idx="430">
                  <c:v>4.963333115040669E-2</c:v>
                </c:pt>
                <c:pt idx="431">
                  <c:v>4.963333115040669E-2</c:v>
                </c:pt>
                <c:pt idx="432">
                  <c:v>4.963333115040669E-2</c:v>
                </c:pt>
                <c:pt idx="433">
                  <c:v>4.963333115040669E-2</c:v>
                </c:pt>
                <c:pt idx="434">
                  <c:v>4.963333115040669E-2</c:v>
                </c:pt>
                <c:pt idx="435">
                  <c:v>4.963333115040669E-2</c:v>
                </c:pt>
                <c:pt idx="436">
                  <c:v>4.963333115040669E-2</c:v>
                </c:pt>
                <c:pt idx="437">
                  <c:v>4.963333115040669E-2</c:v>
                </c:pt>
                <c:pt idx="438">
                  <c:v>4.963333115040669E-2</c:v>
                </c:pt>
                <c:pt idx="439">
                  <c:v>4.963333115040669E-2</c:v>
                </c:pt>
                <c:pt idx="440">
                  <c:v>4.963333115040669E-2</c:v>
                </c:pt>
                <c:pt idx="441">
                  <c:v>4.963333115040669E-2</c:v>
                </c:pt>
                <c:pt idx="442">
                  <c:v>4.963333115040669E-2</c:v>
                </c:pt>
                <c:pt idx="443">
                  <c:v>4.963333115040669E-2</c:v>
                </c:pt>
                <c:pt idx="444">
                  <c:v>4.963333115040669E-2</c:v>
                </c:pt>
                <c:pt idx="445">
                  <c:v>4.963333115040669E-2</c:v>
                </c:pt>
                <c:pt idx="446">
                  <c:v>4.963333115040669E-2</c:v>
                </c:pt>
                <c:pt idx="447">
                  <c:v>4.963333115040669E-2</c:v>
                </c:pt>
                <c:pt idx="448">
                  <c:v>4.963333115040669E-2</c:v>
                </c:pt>
                <c:pt idx="449">
                  <c:v>4.963333115040669E-2</c:v>
                </c:pt>
                <c:pt idx="450">
                  <c:v>4.963333115040669E-2</c:v>
                </c:pt>
                <c:pt idx="451">
                  <c:v>4.963333115040669E-2</c:v>
                </c:pt>
                <c:pt idx="452">
                  <c:v>4.963333115040669E-2</c:v>
                </c:pt>
                <c:pt idx="453">
                  <c:v>4.963333115040669E-2</c:v>
                </c:pt>
                <c:pt idx="454">
                  <c:v>4.963333115040669E-2</c:v>
                </c:pt>
                <c:pt idx="455">
                  <c:v>4.963333115040669E-2</c:v>
                </c:pt>
                <c:pt idx="456">
                  <c:v>4.3277734211650376E-2</c:v>
                </c:pt>
                <c:pt idx="457">
                  <c:v>4.3277734211650376E-2</c:v>
                </c:pt>
                <c:pt idx="458">
                  <c:v>3.5055754566509445E-2</c:v>
                </c:pt>
                <c:pt idx="459">
                  <c:v>3.5055754566509445E-2</c:v>
                </c:pt>
                <c:pt idx="460">
                  <c:v>3.5055754566509445E-2</c:v>
                </c:pt>
                <c:pt idx="461">
                  <c:v>3.5055754566509445E-2</c:v>
                </c:pt>
                <c:pt idx="462">
                  <c:v>3.5055754566509445E-2</c:v>
                </c:pt>
                <c:pt idx="463">
                  <c:v>3.5055754566509445E-2</c:v>
                </c:pt>
                <c:pt idx="464">
                  <c:v>3.5055754566509445E-2</c:v>
                </c:pt>
                <c:pt idx="465">
                  <c:v>3.5055754566509445E-2</c:v>
                </c:pt>
                <c:pt idx="466">
                  <c:v>3.5055754566509445E-2</c:v>
                </c:pt>
                <c:pt idx="467">
                  <c:v>3.5055754566509445E-2</c:v>
                </c:pt>
                <c:pt idx="468">
                  <c:v>3.5055754566509445E-2</c:v>
                </c:pt>
                <c:pt idx="469">
                  <c:v>3.5055754566509445E-2</c:v>
                </c:pt>
                <c:pt idx="470">
                  <c:v>3.5055754566509445E-2</c:v>
                </c:pt>
                <c:pt idx="471">
                  <c:v>3.5055754566509445E-2</c:v>
                </c:pt>
                <c:pt idx="472">
                  <c:v>3.5055754566509445E-2</c:v>
                </c:pt>
                <c:pt idx="473">
                  <c:v>3.5055754566509445E-2</c:v>
                </c:pt>
                <c:pt idx="474">
                  <c:v>3.5055754566509445E-2</c:v>
                </c:pt>
                <c:pt idx="475">
                  <c:v>3.5055754566509445E-2</c:v>
                </c:pt>
                <c:pt idx="476">
                  <c:v>3.5055754566509445E-2</c:v>
                </c:pt>
                <c:pt idx="477">
                  <c:v>3.5055754566509445E-2</c:v>
                </c:pt>
                <c:pt idx="478">
                  <c:v>3.5055754566509445E-2</c:v>
                </c:pt>
                <c:pt idx="479">
                  <c:v>3.5055754566509445E-2</c:v>
                </c:pt>
                <c:pt idx="480">
                  <c:v>3.5055754566509445E-2</c:v>
                </c:pt>
                <c:pt idx="481">
                  <c:v>3.5055754566509445E-2</c:v>
                </c:pt>
                <c:pt idx="482">
                  <c:v>3.5055754566509445E-2</c:v>
                </c:pt>
                <c:pt idx="483">
                  <c:v>3.5055754566509445E-2</c:v>
                </c:pt>
                <c:pt idx="484">
                  <c:v>3.5055754566509445E-2</c:v>
                </c:pt>
                <c:pt idx="485">
                  <c:v>3.5055754566509445E-2</c:v>
                </c:pt>
                <c:pt idx="486">
                  <c:v>3.5055754566509445E-2</c:v>
                </c:pt>
                <c:pt idx="487">
                  <c:v>3.5055754566509445E-2</c:v>
                </c:pt>
                <c:pt idx="488">
                  <c:v>3.5055754566509445E-2</c:v>
                </c:pt>
                <c:pt idx="489">
                  <c:v>3.5055754566509445E-2</c:v>
                </c:pt>
                <c:pt idx="490">
                  <c:v>3.5055754566509445E-2</c:v>
                </c:pt>
                <c:pt idx="491">
                  <c:v>3.5055754566509445E-2</c:v>
                </c:pt>
                <c:pt idx="492">
                  <c:v>3.5055754566509445E-2</c:v>
                </c:pt>
                <c:pt idx="493">
                  <c:v>3.5055754566509445E-2</c:v>
                </c:pt>
                <c:pt idx="494">
                  <c:v>3.5055754566509445E-2</c:v>
                </c:pt>
                <c:pt idx="495">
                  <c:v>3.5055754566509445E-2</c:v>
                </c:pt>
                <c:pt idx="496">
                  <c:v>3.5055754566509445E-2</c:v>
                </c:pt>
                <c:pt idx="497">
                  <c:v>3.5055754566509445E-2</c:v>
                </c:pt>
                <c:pt idx="498">
                  <c:v>3.5055754566509445E-2</c:v>
                </c:pt>
                <c:pt idx="499">
                  <c:v>3.5055754566509445E-2</c:v>
                </c:pt>
                <c:pt idx="500">
                  <c:v>3.5055754566509445E-2</c:v>
                </c:pt>
                <c:pt idx="501">
                  <c:v>3.5055754566509445E-2</c:v>
                </c:pt>
                <c:pt idx="502">
                  <c:v>3.5055754566509445E-2</c:v>
                </c:pt>
                <c:pt idx="503">
                  <c:v>3.5055754566509445E-2</c:v>
                </c:pt>
                <c:pt idx="504">
                  <c:v>3.5055754566509445E-2</c:v>
                </c:pt>
                <c:pt idx="505">
                  <c:v>3.5055754566509445E-2</c:v>
                </c:pt>
                <c:pt idx="506">
                  <c:v>3.5055754566509445E-2</c:v>
                </c:pt>
                <c:pt idx="507">
                  <c:v>3.5055754566509445E-2</c:v>
                </c:pt>
                <c:pt idx="508">
                  <c:v>3.5055754566509445E-2</c:v>
                </c:pt>
                <c:pt idx="509">
                  <c:v>3.5055754566509445E-2</c:v>
                </c:pt>
                <c:pt idx="510">
                  <c:v>3.5055754566509445E-2</c:v>
                </c:pt>
                <c:pt idx="511">
                  <c:v>3.5055754566509445E-2</c:v>
                </c:pt>
                <c:pt idx="512">
                  <c:v>3.5055754566509445E-2</c:v>
                </c:pt>
                <c:pt idx="513">
                  <c:v>3.5055754566509445E-2</c:v>
                </c:pt>
                <c:pt idx="514">
                  <c:v>3.5055754566509445E-2</c:v>
                </c:pt>
                <c:pt idx="515">
                  <c:v>3.5055754566509445E-2</c:v>
                </c:pt>
                <c:pt idx="516">
                  <c:v>3.5055754566509445E-2</c:v>
                </c:pt>
                <c:pt idx="517">
                  <c:v>3.5055754566509445E-2</c:v>
                </c:pt>
                <c:pt idx="518">
                  <c:v>3.5055754566509445E-2</c:v>
                </c:pt>
                <c:pt idx="519">
                  <c:v>3.5055754566509445E-2</c:v>
                </c:pt>
                <c:pt idx="520">
                  <c:v>3.5055754566509445E-2</c:v>
                </c:pt>
                <c:pt idx="521">
                  <c:v>3.5055754566509445E-2</c:v>
                </c:pt>
                <c:pt idx="522">
                  <c:v>3.5055754566509445E-2</c:v>
                </c:pt>
                <c:pt idx="523">
                  <c:v>3.5055754566509445E-2</c:v>
                </c:pt>
                <c:pt idx="524">
                  <c:v>3.5055754566509445E-2</c:v>
                </c:pt>
                <c:pt idx="525">
                  <c:v>3.5055754566509445E-2</c:v>
                </c:pt>
                <c:pt idx="526">
                  <c:v>3.5055754566509445E-2</c:v>
                </c:pt>
                <c:pt idx="527">
                  <c:v>3.5055754566509445E-2</c:v>
                </c:pt>
                <c:pt idx="528">
                  <c:v>3.5055754566509445E-2</c:v>
                </c:pt>
                <c:pt idx="529">
                  <c:v>2.9108544620942145E-2</c:v>
                </c:pt>
                <c:pt idx="530">
                  <c:v>2.9108544620942145E-2</c:v>
                </c:pt>
                <c:pt idx="531">
                  <c:v>2.9108544620942145E-2</c:v>
                </c:pt>
                <c:pt idx="532">
                  <c:v>2.9108544620942145E-2</c:v>
                </c:pt>
                <c:pt idx="533">
                  <c:v>2.9108544620942145E-2</c:v>
                </c:pt>
                <c:pt idx="534">
                  <c:v>2.9108544620942145E-2</c:v>
                </c:pt>
                <c:pt idx="535">
                  <c:v>2.9108544620942145E-2</c:v>
                </c:pt>
                <c:pt idx="536">
                  <c:v>2.9108544620942145E-2</c:v>
                </c:pt>
                <c:pt idx="537">
                  <c:v>2.9108544620942145E-2</c:v>
                </c:pt>
                <c:pt idx="538">
                  <c:v>2.9108544620942145E-2</c:v>
                </c:pt>
                <c:pt idx="539">
                  <c:v>2.9108544620942145E-2</c:v>
                </c:pt>
                <c:pt idx="540">
                  <c:v>2.9108544620942145E-2</c:v>
                </c:pt>
                <c:pt idx="541">
                  <c:v>2.9108544620942145E-2</c:v>
                </c:pt>
                <c:pt idx="542">
                  <c:v>2.9108544620942145E-2</c:v>
                </c:pt>
                <c:pt idx="543">
                  <c:v>2.9108544620942145E-2</c:v>
                </c:pt>
                <c:pt idx="544">
                  <c:v>2.9108544620942145E-2</c:v>
                </c:pt>
                <c:pt idx="545">
                  <c:v>2.9108544620942145E-2</c:v>
                </c:pt>
                <c:pt idx="546">
                  <c:v>2.9108544620942145E-2</c:v>
                </c:pt>
                <c:pt idx="547">
                  <c:v>2.9108544620942145E-2</c:v>
                </c:pt>
                <c:pt idx="548">
                  <c:v>2.9108544620942145E-2</c:v>
                </c:pt>
                <c:pt idx="549">
                  <c:v>2.9108544620942145E-2</c:v>
                </c:pt>
                <c:pt idx="550">
                  <c:v>2.9108544620942145E-2</c:v>
                </c:pt>
                <c:pt idx="551">
                  <c:v>2.9108544620942145E-2</c:v>
                </c:pt>
                <c:pt idx="552">
                  <c:v>2.9108544620942145E-2</c:v>
                </c:pt>
                <c:pt idx="553">
                  <c:v>2.9108544620942145E-2</c:v>
                </c:pt>
                <c:pt idx="554">
                  <c:v>2.9108544620942145E-2</c:v>
                </c:pt>
                <c:pt idx="555">
                  <c:v>2.9108544620942145E-2</c:v>
                </c:pt>
                <c:pt idx="556">
                  <c:v>2.9108544620942145E-2</c:v>
                </c:pt>
                <c:pt idx="557">
                  <c:v>2.9108544620942145E-2</c:v>
                </c:pt>
                <c:pt idx="558">
                  <c:v>2.9108544620942145E-2</c:v>
                </c:pt>
                <c:pt idx="559">
                  <c:v>2.9108544620942145E-2</c:v>
                </c:pt>
                <c:pt idx="560">
                  <c:v>2.9108544620942145E-2</c:v>
                </c:pt>
                <c:pt idx="561">
                  <c:v>2.9108544620942145E-2</c:v>
                </c:pt>
                <c:pt idx="562">
                  <c:v>2.9108544620942145E-2</c:v>
                </c:pt>
                <c:pt idx="563">
                  <c:v>2.9108544620942145E-2</c:v>
                </c:pt>
                <c:pt idx="564">
                  <c:v>2.9108544620942145E-2</c:v>
                </c:pt>
                <c:pt idx="565">
                  <c:v>2.9108544620942145E-2</c:v>
                </c:pt>
                <c:pt idx="566">
                  <c:v>2.9108544620942145E-2</c:v>
                </c:pt>
                <c:pt idx="567">
                  <c:v>2.9108544620942145E-2</c:v>
                </c:pt>
                <c:pt idx="568">
                  <c:v>2.9108544620942145E-2</c:v>
                </c:pt>
                <c:pt idx="569">
                  <c:v>2.9108544620942145E-2</c:v>
                </c:pt>
                <c:pt idx="570">
                  <c:v>2.9108544620942145E-2</c:v>
                </c:pt>
                <c:pt idx="571">
                  <c:v>2.9108544620942145E-2</c:v>
                </c:pt>
                <c:pt idx="572">
                  <c:v>2.9108544620942145E-2</c:v>
                </c:pt>
                <c:pt idx="573">
                  <c:v>2.9108544620942145E-2</c:v>
                </c:pt>
                <c:pt idx="574">
                  <c:v>2.9108544620942145E-2</c:v>
                </c:pt>
                <c:pt idx="575">
                  <c:v>2.9108544620942145E-2</c:v>
                </c:pt>
                <c:pt idx="576">
                  <c:v>2.9108544620942145E-2</c:v>
                </c:pt>
                <c:pt idx="577">
                  <c:v>2.9108544620942145E-2</c:v>
                </c:pt>
                <c:pt idx="578">
                  <c:v>2.9108544620942145E-2</c:v>
                </c:pt>
                <c:pt idx="579">
                  <c:v>2.9108544620942145E-2</c:v>
                </c:pt>
                <c:pt idx="580">
                  <c:v>2.9108544620942145E-2</c:v>
                </c:pt>
                <c:pt idx="581">
                  <c:v>2.9108544620942145E-2</c:v>
                </c:pt>
                <c:pt idx="582">
                  <c:v>2.9108544620942145E-2</c:v>
                </c:pt>
                <c:pt idx="583">
                  <c:v>2.9108544620942145E-2</c:v>
                </c:pt>
                <c:pt idx="584">
                  <c:v>2.9108544620942145E-2</c:v>
                </c:pt>
                <c:pt idx="585">
                  <c:v>2.9108544620942145E-2</c:v>
                </c:pt>
                <c:pt idx="586">
                  <c:v>2.9108544620942145E-2</c:v>
                </c:pt>
                <c:pt idx="587">
                  <c:v>2.9108544620942145E-2</c:v>
                </c:pt>
                <c:pt idx="588">
                  <c:v>2.9108544620942145E-2</c:v>
                </c:pt>
                <c:pt idx="589">
                  <c:v>2.9108544620942145E-2</c:v>
                </c:pt>
                <c:pt idx="590">
                  <c:v>2.9108544620942145E-2</c:v>
                </c:pt>
                <c:pt idx="591">
                  <c:v>2.9108544620942145E-2</c:v>
                </c:pt>
                <c:pt idx="592">
                  <c:v>2.9108544620942145E-2</c:v>
                </c:pt>
                <c:pt idx="593">
                  <c:v>2.9108544620942145E-2</c:v>
                </c:pt>
                <c:pt idx="594">
                  <c:v>2.9108544620942145E-2</c:v>
                </c:pt>
                <c:pt idx="595">
                  <c:v>2.9108544620942145E-2</c:v>
                </c:pt>
                <c:pt idx="596">
                  <c:v>2.9108544620942145E-2</c:v>
                </c:pt>
                <c:pt idx="597">
                  <c:v>2.9108544620942145E-2</c:v>
                </c:pt>
                <c:pt idx="598">
                  <c:v>2.9108544620942145E-2</c:v>
                </c:pt>
                <c:pt idx="599">
                  <c:v>2.9108544620942145E-2</c:v>
                </c:pt>
                <c:pt idx="600">
                  <c:v>2.9108544620942145E-2</c:v>
                </c:pt>
                <c:pt idx="601">
                  <c:v>2.9108544620942145E-2</c:v>
                </c:pt>
                <c:pt idx="602">
                  <c:v>2.9108544620942145E-2</c:v>
                </c:pt>
                <c:pt idx="603">
                  <c:v>2.9108544620942145E-2</c:v>
                </c:pt>
                <c:pt idx="604">
                  <c:v>2.9108544620942145E-2</c:v>
                </c:pt>
                <c:pt idx="605">
                  <c:v>2.9108544620942145E-2</c:v>
                </c:pt>
                <c:pt idx="606">
                  <c:v>2.9108544620942145E-2</c:v>
                </c:pt>
                <c:pt idx="607">
                  <c:v>2.9108544620942145E-2</c:v>
                </c:pt>
                <c:pt idx="608">
                  <c:v>2.9108544620942145E-2</c:v>
                </c:pt>
                <c:pt idx="609">
                  <c:v>2.9108544620942145E-2</c:v>
                </c:pt>
                <c:pt idx="610">
                  <c:v>2.9108544620942145E-2</c:v>
                </c:pt>
                <c:pt idx="611">
                  <c:v>2.9108544620942145E-2</c:v>
                </c:pt>
                <c:pt idx="612">
                  <c:v>2.9108544620942145E-2</c:v>
                </c:pt>
                <c:pt idx="613">
                  <c:v>2.9108544620942145E-2</c:v>
                </c:pt>
                <c:pt idx="614">
                  <c:v>2.9108544620942145E-2</c:v>
                </c:pt>
                <c:pt idx="615">
                  <c:v>2.9108544620942145E-2</c:v>
                </c:pt>
                <c:pt idx="616">
                  <c:v>2.9108544620942145E-2</c:v>
                </c:pt>
                <c:pt idx="617">
                  <c:v>2.9108544620942145E-2</c:v>
                </c:pt>
                <c:pt idx="618">
                  <c:v>2.9108544620942145E-2</c:v>
                </c:pt>
                <c:pt idx="619">
                  <c:v>2.9108544620942145E-2</c:v>
                </c:pt>
                <c:pt idx="620">
                  <c:v>2.9108544620942145E-2</c:v>
                </c:pt>
                <c:pt idx="621">
                  <c:v>2.9108544620942145E-2</c:v>
                </c:pt>
                <c:pt idx="622">
                  <c:v>2.9108544620942145E-2</c:v>
                </c:pt>
                <c:pt idx="623">
                  <c:v>2.9108544620942145E-2</c:v>
                </c:pt>
                <c:pt idx="624">
                  <c:v>2.9108544620942145E-2</c:v>
                </c:pt>
                <c:pt idx="625">
                  <c:v>2.9108544620942145E-2</c:v>
                </c:pt>
                <c:pt idx="626">
                  <c:v>2.9108544620942145E-2</c:v>
                </c:pt>
                <c:pt idx="627">
                  <c:v>2.9108544620942145E-2</c:v>
                </c:pt>
                <c:pt idx="628">
                  <c:v>2.9108544620942145E-2</c:v>
                </c:pt>
                <c:pt idx="629">
                  <c:v>2.9108544620942145E-2</c:v>
                </c:pt>
                <c:pt idx="630">
                  <c:v>2.9108544620942145E-2</c:v>
                </c:pt>
                <c:pt idx="631">
                  <c:v>2.9108544620942145E-2</c:v>
                </c:pt>
                <c:pt idx="632">
                  <c:v>2.9108544620942145E-2</c:v>
                </c:pt>
                <c:pt idx="633">
                  <c:v>2.9108544620942145E-2</c:v>
                </c:pt>
                <c:pt idx="634">
                  <c:v>2.9108544620942145E-2</c:v>
                </c:pt>
                <c:pt idx="635">
                  <c:v>2.9108544620942145E-2</c:v>
                </c:pt>
                <c:pt idx="636">
                  <c:v>2.9108544620942145E-2</c:v>
                </c:pt>
                <c:pt idx="637">
                  <c:v>2.9108544620942145E-2</c:v>
                </c:pt>
                <c:pt idx="638">
                  <c:v>2.9108544620942145E-2</c:v>
                </c:pt>
                <c:pt idx="639">
                  <c:v>2.9108544620942145E-2</c:v>
                </c:pt>
                <c:pt idx="640">
                  <c:v>2.9108544620942145E-2</c:v>
                </c:pt>
                <c:pt idx="641">
                  <c:v>2.9108544620942145E-2</c:v>
                </c:pt>
                <c:pt idx="642">
                  <c:v>2.9108544620942145E-2</c:v>
                </c:pt>
                <c:pt idx="643">
                  <c:v>2.9108544620942145E-2</c:v>
                </c:pt>
                <c:pt idx="644">
                  <c:v>2.9108544620942145E-2</c:v>
                </c:pt>
                <c:pt idx="645">
                  <c:v>2.9108544620942145E-2</c:v>
                </c:pt>
                <c:pt idx="646">
                  <c:v>2.9108544620942145E-2</c:v>
                </c:pt>
                <c:pt idx="647">
                  <c:v>2.9108544620942145E-2</c:v>
                </c:pt>
                <c:pt idx="648">
                  <c:v>2.9108544620942145E-2</c:v>
                </c:pt>
                <c:pt idx="649">
                  <c:v>2.9108544620942145E-2</c:v>
                </c:pt>
                <c:pt idx="650">
                  <c:v>2.9108544620942145E-2</c:v>
                </c:pt>
                <c:pt idx="651">
                  <c:v>2.9108544620942145E-2</c:v>
                </c:pt>
                <c:pt idx="652">
                  <c:v>2.9108544620942145E-2</c:v>
                </c:pt>
                <c:pt idx="653">
                  <c:v>2.9108544620942145E-2</c:v>
                </c:pt>
                <c:pt idx="654">
                  <c:v>2.9108544620942145E-2</c:v>
                </c:pt>
                <c:pt idx="655">
                  <c:v>2.9108544620942145E-2</c:v>
                </c:pt>
                <c:pt idx="656">
                  <c:v>2.9108544620942145E-2</c:v>
                </c:pt>
                <c:pt idx="657">
                  <c:v>2.9108544620942145E-2</c:v>
                </c:pt>
                <c:pt idx="658">
                  <c:v>2.9108544620942145E-2</c:v>
                </c:pt>
                <c:pt idx="659">
                  <c:v>2.9108544620942145E-2</c:v>
                </c:pt>
                <c:pt idx="660">
                  <c:v>2.9108544620942145E-2</c:v>
                </c:pt>
                <c:pt idx="661">
                  <c:v>2.9108544620942145E-2</c:v>
                </c:pt>
                <c:pt idx="662">
                  <c:v>2.9108544620942145E-2</c:v>
                </c:pt>
                <c:pt idx="663">
                  <c:v>2.9108544620942145E-2</c:v>
                </c:pt>
                <c:pt idx="664">
                  <c:v>2.9108544620942145E-2</c:v>
                </c:pt>
                <c:pt idx="665">
                  <c:v>2.9108544620942145E-2</c:v>
                </c:pt>
                <c:pt idx="666">
                  <c:v>2.9108544620942145E-2</c:v>
                </c:pt>
                <c:pt idx="667">
                  <c:v>2.9108544620942145E-2</c:v>
                </c:pt>
                <c:pt idx="668">
                  <c:v>2.9108544620942145E-2</c:v>
                </c:pt>
                <c:pt idx="669">
                  <c:v>2.9108544620942145E-2</c:v>
                </c:pt>
                <c:pt idx="670">
                  <c:v>2.9108544620942145E-2</c:v>
                </c:pt>
                <c:pt idx="671">
                  <c:v>2.9108544620942145E-2</c:v>
                </c:pt>
                <c:pt idx="672">
                  <c:v>2.9108544620942145E-2</c:v>
                </c:pt>
                <c:pt idx="673">
                  <c:v>2.9108544620942145E-2</c:v>
                </c:pt>
                <c:pt idx="674">
                  <c:v>2.9108544620942145E-2</c:v>
                </c:pt>
                <c:pt idx="675">
                  <c:v>2.9108544620942145E-2</c:v>
                </c:pt>
                <c:pt idx="676">
                  <c:v>2.9108544620942145E-2</c:v>
                </c:pt>
                <c:pt idx="677">
                  <c:v>2.9108544620942145E-2</c:v>
                </c:pt>
                <c:pt idx="678">
                  <c:v>2.9108544620942145E-2</c:v>
                </c:pt>
                <c:pt idx="679">
                  <c:v>2.9108544620942145E-2</c:v>
                </c:pt>
                <c:pt idx="680">
                  <c:v>2.9108544620942145E-2</c:v>
                </c:pt>
                <c:pt idx="681">
                  <c:v>2.9108544620942145E-2</c:v>
                </c:pt>
                <c:pt idx="682">
                  <c:v>2.9108544620942145E-2</c:v>
                </c:pt>
                <c:pt idx="683">
                  <c:v>2.9108544620942145E-2</c:v>
                </c:pt>
                <c:pt idx="684">
                  <c:v>2.9108544620942145E-2</c:v>
                </c:pt>
                <c:pt idx="685">
                  <c:v>2.9108544620942145E-2</c:v>
                </c:pt>
                <c:pt idx="686">
                  <c:v>2.9108544620942145E-2</c:v>
                </c:pt>
                <c:pt idx="687">
                  <c:v>2.9108544620942145E-2</c:v>
                </c:pt>
                <c:pt idx="688">
                  <c:v>2.9108544620942145E-2</c:v>
                </c:pt>
                <c:pt idx="689">
                  <c:v>2.9108544620942145E-2</c:v>
                </c:pt>
                <c:pt idx="690">
                  <c:v>2.9108544620942145E-2</c:v>
                </c:pt>
                <c:pt idx="691">
                  <c:v>2.9108544620942145E-2</c:v>
                </c:pt>
                <c:pt idx="692">
                  <c:v>2.9108544620942145E-2</c:v>
                </c:pt>
                <c:pt idx="693">
                  <c:v>2.9108544620942145E-2</c:v>
                </c:pt>
                <c:pt idx="694">
                  <c:v>2.9108544620942145E-2</c:v>
                </c:pt>
                <c:pt idx="695">
                  <c:v>2.9108544620942145E-2</c:v>
                </c:pt>
                <c:pt idx="696">
                  <c:v>2.9108544620942145E-2</c:v>
                </c:pt>
                <c:pt idx="697">
                  <c:v>2.9108544620942145E-2</c:v>
                </c:pt>
                <c:pt idx="698">
                  <c:v>2.9108544620942145E-2</c:v>
                </c:pt>
                <c:pt idx="699">
                  <c:v>2.9108544620942145E-2</c:v>
                </c:pt>
                <c:pt idx="700">
                  <c:v>2.9108544620942145E-2</c:v>
                </c:pt>
                <c:pt idx="701">
                  <c:v>2.9108544620942145E-2</c:v>
                </c:pt>
                <c:pt idx="702">
                  <c:v>2.9108544620942145E-2</c:v>
                </c:pt>
                <c:pt idx="703">
                  <c:v>2.9108544620942145E-2</c:v>
                </c:pt>
                <c:pt idx="704">
                  <c:v>2.9108544620942145E-2</c:v>
                </c:pt>
                <c:pt idx="705">
                  <c:v>2.9108544620942145E-2</c:v>
                </c:pt>
                <c:pt idx="706">
                  <c:v>2.9108544620942145E-2</c:v>
                </c:pt>
                <c:pt idx="707">
                  <c:v>2.9108544620942145E-2</c:v>
                </c:pt>
                <c:pt idx="708">
                  <c:v>2.9108544620942145E-2</c:v>
                </c:pt>
                <c:pt idx="709">
                  <c:v>2.9108544620942145E-2</c:v>
                </c:pt>
                <c:pt idx="710">
                  <c:v>2.9108544620942145E-2</c:v>
                </c:pt>
                <c:pt idx="711">
                  <c:v>2.9108544620942145E-2</c:v>
                </c:pt>
                <c:pt idx="712">
                  <c:v>2.9108544620942145E-2</c:v>
                </c:pt>
                <c:pt idx="713">
                  <c:v>2.9108544620942145E-2</c:v>
                </c:pt>
                <c:pt idx="714">
                  <c:v>2.9108544620942145E-2</c:v>
                </c:pt>
                <c:pt idx="715">
                  <c:v>2.9108544620942145E-2</c:v>
                </c:pt>
                <c:pt idx="716">
                  <c:v>2.9108544620942145E-2</c:v>
                </c:pt>
                <c:pt idx="717">
                  <c:v>2.9108544620942145E-2</c:v>
                </c:pt>
                <c:pt idx="718">
                  <c:v>2.9108544620942145E-2</c:v>
                </c:pt>
                <c:pt idx="719">
                  <c:v>2.9108544620942145E-2</c:v>
                </c:pt>
                <c:pt idx="720">
                  <c:v>2.9108544620942145E-2</c:v>
                </c:pt>
                <c:pt idx="721">
                  <c:v>2.9108544620942145E-2</c:v>
                </c:pt>
                <c:pt idx="722">
                  <c:v>2.9108544620942145E-2</c:v>
                </c:pt>
                <c:pt idx="723">
                  <c:v>2.9108544620942145E-2</c:v>
                </c:pt>
                <c:pt idx="724">
                  <c:v>2.9108544620942145E-2</c:v>
                </c:pt>
                <c:pt idx="725">
                  <c:v>2.9108544620942145E-2</c:v>
                </c:pt>
                <c:pt idx="726">
                  <c:v>2.9108544620942145E-2</c:v>
                </c:pt>
                <c:pt idx="727">
                  <c:v>2.9108544620942145E-2</c:v>
                </c:pt>
                <c:pt idx="728">
                  <c:v>2.9108544620942145E-2</c:v>
                </c:pt>
                <c:pt idx="729">
                  <c:v>2.9108544620942145E-2</c:v>
                </c:pt>
                <c:pt idx="730">
                  <c:v>2.9108544620942145E-2</c:v>
                </c:pt>
                <c:pt idx="731">
                  <c:v>2.9108544620942145E-2</c:v>
                </c:pt>
                <c:pt idx="732">
                  <c:v>2.9108544620942145E-2</c:v>
                </c:pt>
                <c:pt idx="733">
                  <c:v>2.9108544620942145E-2</c:v>
                </c:pt>
                <c:pt idx="734">
                  <c:v>2.9108544620942145E-2</c:v>
                </c:pt>
                <c:pt idx="735">
                  <c:v>2.9108544620942145E-2</c:v>
                </c:pt>
                <c:pt idx="736">
                  <c:v>2.9108544620942145E-2</c:v>
                </c:pt>
                <c:pt idx="737">
                  <c:v>2.9108544620942145E-2</c:v>
                </c:pt>
                <c:pt idx="738">
                  <c:v>2.9108544620942145E-2</c:v>
                </c:pt>
                <c:pt idx="739">
                  <c:v>2.9108544620942145E-2</c:v>
                </c:pt>
                <c:pt idx="740">
                  <c:v>2.9108544620942145E-2</c:v>
                </c:pt>
                <c:pt idx="741">
                  <c:v>2.9108544620942145E-2</c:v>
                </c:pt>
                <c:pt idx="742">
                  <c:v>2.9108544620942145E-2</c:v>
                </c:pt>
                <c:pt idx="743">
                  <c:v>2.9108544620942145E-2</c:v>
                </c:pt>
                <c:pt idx="744">
                  <c:v>2.9108544620942145E-2</c:v>
                </c:pt>
                <c:pt idx="745">
                  <c:v>2.9108544620942145E-2</c:v>
                </c:pt>
                <c:pt idx="746">
                  <c:v>2.9108544620942145E-2</c:v>
                </c:pt>
                <c:pt idx="747">
                  <c:v>2.9108544620942145E-2</c:v>
                </c:pt>
                <c:pt idx="748">
                  <c:v>2.9108544620942145E-2</c:v>
                </c:pt>
                <c:pt idx="749">
                  <c:v>2.9108544620942145E-2</c:v>
                </c:pt>
                <c:pt idx="750">
                  <c:v>2.9108544620942145E-2</c:v>
                </c:pt>
                <c:pt idx="751">
                  <c:v>2.9108544620942145E-2</c:v>
                </c:pt>
                <c:pt idx="752">
                  <c:v>2.9108544620942145E-2</c:v>
                </c:pt>
                <c:pt idx="753">
                  <c:v>2.9108544620942145E-2</c:v>
                </c:pt>
                <c:pt idx="754">
                  <c:v>2.9108544620942145E-2</c:v>
                </c:pt>
                <c:pt idx="755">
                  <c:v>2.9108544620942145E-2</c:v>
                </c:pt>
                <c:pt idx="756">
                  <c:v>2.9108544620942145E-2</c:v>
                </c:pt>
                <c:pt idx="757">
                  <c:v>2.9108544620942145E-2</c:v>
                </c:pt>
                <c:pt idx="758">
                  <c:v>2.9108544620942145E-2</c:v>
                </c:pt>
                <c:pt idx="759">
                  <c:v>2.9108544620942145E-2</c:v>
                </c:pt>
                <c:pt idx="760">
                  <c:v>2.9108544620942145E-2</c:v>
                </c:pt>
                <c:pt idx="761">
                  <c:v>2.9108544620942145E-2</c:v>
                </c:pt>
                <c:pt idx="762">
                  <c:v>2.9108544620942145E-2</c:v>
                </c:pt>
                <c:pt idx="763">
                  <c:v>2.9108544620942145E-2</c:v>
                </c:pt>
                <c:pt idx="764">
                  <c:v>2.9108544620942145E-2</c:v>
                </c:pt>
                <c:pt idx="765">
                  <c:v>2.9108544620942145E-2</c:v>
                </c:pt>
                <c:pt idx="766">
                  <c:v>2.9108544620942145E-2</c:v>
                </c:pt>
                <c:pt idx="767">
                  <c:v>2.9108544620942145E-2</c:v>
                </c:pt>
                <c:pt idx="768">
                  <c:v>2.9108544620942145E-2</c:v>
                </c:pt>
                <c:pt idx="769">
                  <c:v>2.9108544620942145E-2</c:v>
                </c:pt>
                <c:pt idx="770">
                  <c:v>2.8025705936748246E-2</c:v>
                </c:pt>
                <c:pt idx="771">
                  <c:v>2.8025705936748246E-2</c:v>
                </c:pt>
                <c:pt idx="772">
                  <c:v>2.8025705936748246E-2</c:v>
                </c:pt>
                <c:pt idx="773">
                  <c:v>2.8025705936748246E-2</c:v>
                </c:pt>
                <c:pt idx="774">
                  <c:v>2.8025705936748246E-2</c:v>
                </c:pt>
                <c:pt idx="775">
                  <c:v>2.8025705936748246E-2</c:v>
                </c:pt>
                <c:pt idx="776">
                  <c:v>2.8025705936748246E-2</c:v>
                </c:pt>
                <c:pt idx="777">
                  <c:v>2.8025705936748246E-2</c:v>
                </c:pt>
                <c:pt idx="778">
                  <c:v>2.8025705936748246E-2</c:v>
                </c:pt>
                <c:pt idx="779">
                  <c:v>2.8025705936748246E-2</c:v>
                </c:pt>
                <c:pt idx="780">
                  <c:v>2.8025705936748246E-2</c:v>
                </c:pt>
                <c:pt idx="781">
                  <c:v>2.8025705936748246E-2</c:v>
                </c:pt>
                <c:pt idx="782">
                  <c:v>2.8025705936748246E-2</c:v>
                </c:pt>
                <c:pt idx="783">
                  <c:v>2.8025705936748246E-2</c:v>
                </c:pt>
                <c:pt idx="784">
                  <c:v>2.8025705936748246E-2</c:v>
                </c:pt>
                <c:pt idx="785">
                  <c:v>2.8025705936748246E-2</c:v>
                </c:pt>
                <c:pt idx="786">
                  <c:v>2.8025705936748246E-2</c:v>
                </c:pt>
                <c:pt idx="787">
                  <c:v>2.8025705936748246E-2</c:v>
                </c:pt>
                <c:pt idx="788">
                  <c:v>2.8025705936748246E-2</c:v>
                </c:pt>
                <c:pt idx="789">
                  <c:v>2.8025705936748246E-2</c:v>
                </c:pt>
                <c:pt idx="790">
                  <c:v>2.8025705936748246E-2</c:v>
                </c:pt>
                <c:pt idx="791">
                  <c:v>2.8025705936748246E-2</c:v>
                </c:pt>
                <c:pt idx="792">
                  <c:v>2.8025705936748246E-2</c:v>
                </c:pt>
                <c:pt idx="793">
                  <c:v>2.8025705936748246E-2</c:v>
                </c:pt>
                <c:pt idx="794">
                  <c:v>2.8025705936748246E-2</c:v>
                </c:pt>
                <c:pt idx="795">
                  <c:v>2.8025705936748246E-2</c:v>
                </c:pt>
                <c:pt idx="796">
                  <c:v>2.8025705936748246E-2</c:v>
                </c:pt>
                <c:pt idx="797">
                  <c:v>2.8025705936748246E-2</c:v>
                </c:pt>
                <c:pt idx="798">
                  <c:v>2.8025705936748246E-2</c:v>
                </c:pt>
                <c:pt idx="799">
                  <c:v>2.7858633792840037E-2</c:v>
                </c:pt>
                <c:pt idx="800">
                  <c:v>2.7858633792840037E-2</c:v>
                </c:pt>
                <c:pt idx="801">
                  <c:v>2.7858633792840037E-2</c:v>
                </c:pt>
                <c:pt idx="802">
                  <c:v>2.7858633792840037E-2</c:v>
                </c:pt>
                <c:pt idx="803">
                  <c:v>2.7858633792840037E-2</c:v>
                </c:pt>
                <c:pt idx="804">
                  <c:v>2.7858633792840037E-2</c:v>
                </c:pt>
                <c:pt idx="805">
                  <c:v>2.7858633792840037E-2</c:v>
                </c:pt>
                <c:pt idx="806">
                  <c:v>2.7858633792840037E-2</c:v>
                </c:pt>
                <c:pt idx="807">
                  <c:v>2.7858633792840037E-2</c:v>
                </c:pt>
                <c:pt idx="808">
                  <c:v>2.7858633792840037E-2</c:v>
                </c:pt>
                <c:pt idx="809">
                  <c:v>2.7858633792840037E-2</c:v>
                </c:pt>
                <c:pt idx="810">
                  <c:v>2.7858633792840037E-2</c:v>
                </c:pt>
                <c:pt idx="811">
                  <c:v>2.7858633792840037E-2</c:v>
                </c:pt>
                <c:pt idx="812">
                  <c:v>2.7858633792840037E-2</c:v>
                </c:pt>
                <c:pt idx="813">
                  <c:v>2.7858633792840037E-2</c:v>
                </c:pt>
                <c:pt idx="814">
                  <c:v>2.7858633792840037E-2</c:v>
                </c:pt>
                <c:pt idx="815">
                  <c:v>2.7858633792840037E-2</c:v>
                </c:pt>
                <c:pt idx="816">
                  <c:v>2.7858633792840037E-2</c:v>
                </c:pt>
                <c:pt idx="817">
                  <c:v>2.7858633792840037E-2</c:v>
                </c:pt>
                <c:pt idx="818">
                  <c:v>2.7858633792840037E-2</c:v>
                </c:pt>
                <c:pt idx="819">
                  <c:v>2.7858633792840037E-2</c:v>
                </c:pt>
                <c:pt idx="820">
                  <c:v>2.7858633792840037E-2</c:v>
                </c:pt>
                <c:pt idx="821">
                  <c:v>2.7858633792840037E-2</c:v>
                </c:pt>
                <c:pt idx="822">
                  <c:v>2.7858633792840037E-2</c:v>
                </c:pt>
                <c:pt idx="823">
                  <c:v>2.7858633792840037E-2</c:v>
                </c:pt>
                <c:pt idx="824">
                  <c:v>2.7858633792840037E-2</c:v>
                </c:pt>
                <c:pt idx="825">
                  <c:v>2.7858633792840037E-2</c:v>
                </c:pt>
                <c:pt idx="826">
                  <c:v>2.7858633792840037E-2</c:v>
                </c:pt>
                <c:pt idx="827">
                  <c:v>2.7858633792840037E-2</c:v>
                </c:pt>
                <c:pt idx="828">
                  <c:v>2.7858633792840037E-2</c:v>
                </c:pt>
                <c:pt idx="829">
                  <c:v>2.7858633792840037E-2</c:v>
                </c:pt>
                <c:pt idx="830">
                  <c:v>2.7858633792840037E-2</c:v>
                </c:pt>
                <c:pt idx="831">
                  <c:v>2.7858633792840037E-2</c:v>
                </c:pt>
                <c:pt idx="832">
                  <c:v>2.7858633792840037E-2</c:v>
                </c:pt>
                <c:pt idx="833">
                  <c:v>2.7858633792840037E-2</c:v>
                </c:pt>
                <c:pt idx="834">
                  <c:v>2.7858633792840037E-2</c:v>
                </c:pt>
                <c:pt idx="835">
                  <c:v>2.7858633792840037E-2</c:v>
                </c:pt>
                <c:pt idx="836">
                  <c:v>2.7858633792840037E-2</c:v>
                </c:pt>
                <c:pt idx="837">
                  <c:v>2.7858633792840037E-2</c:v>
                </c:pt>
                <c:pt idx="838">
                  <c:v>2.7858633792840037E-2</c:v>
                </c:pt>
                <c:pt idx="839">
                  <c:v>2.7858633792840037E-2</c:v>
                </c:pt>
                <c:pt idx="840">
                  <c:v>2.7858633792840037E-2</c:v>
                </c:pt>
                <c:pt idx="841">
                  <c:v>2.7858633792840037E-2</c:v>
                </c:pt>
                <c:pt idx="842">
                  <c:v>2.7858633792840037E-2</c:v>
                </c:pt>
                <c:pt idx="843">
                  <c:v>2.7858633792840037E-2</c:v>
                </c:pt>
                <c:pt idx="844">
                  <c:v>2.7858633792840037E-2</c:v>
                </c:pt>
                <c:pt idx="845">
                  <c:v>2.7858633792840037E-2</c:v>
                </c:pt>
                <c:pt idx="846">
                  <c:v>2.7858633792840037E-2</c:v>
                </c:pt>
                <c:pt idx="847">
                  <c:v>2.7858633792840037E-2</c:v>
                </c:pt>
                <c:pt idx="848">
                  <c:v>2.7858633792840037E-2</c:v>
                </c:pt>
                <c:pt idx="849">
                  <c:v>2.7858633792840037E-2</c:v>
                </c:pt>
                <c:pt idx="850">
                  <c:v>2.7858633792840037E-2</c:v>
                </c:pt>
                <c:pt idx="851">
                  <c:v>2.7858633792840037E-2</c:v>
                </c:pt>
                <c:pt idx="852">
                  <c:v>2.7858633792840037E-2</c:v>
                </c:pt>
                <c:pt idx="853">
                  <c:v>2.7858633792840037E-2</c:v>
                </c:pt>
                <c:pt idx="854">
                  <c:v>2.7858633792840037E-2</c:v>
                </c:pt>
                <c:pt idx="855">
                  <c:v>2.7858633792840037E-2</c:v>
                </c:pt>
                <c:pt idx="856">
                  <c:v>2.7858633792840037E-2</c:v>
                </c:pt>
                <c:pt idx="857">
                  <c:v>2.7858633792840037E-2</c:v>
                </c:pt>
                <c:pt idx="858">
                  <c:v>2.7858633792840037E-2</c:v>
                </c:pt>
                <c:pt idx="859">
                  <c:v>2.7858633792840037E-2</c:v>
                </c:pt>
                <c:pt idx="860">
                  <c:v>2.7858633792840037E-2</c:v>
                </c:pt>
                <c:pt idx="861">
                  <c:v>2.7858633792840037E-2</c:v>
                </c:pt>
                <c:pt idx="862">
                  <c:v>2.7858633792840037E-2</c:v>
                </c:pt>
                <c:pt idx="863">
                  <c:v>2.7858633792840037E-2</c:v>
                </c:pt>
                <c:pt idx="864">
                  <c:v>2.7858633792840037E-2</c:v>
                </c:pt>
                <c:pt idx="865">
                  <c:v>2.7858633792840037E-2</c:v>
                </c:pt>
                <c:pt idx="866">
                  <c:v>2.7858633792840037E-2</c:v>
                </c:pt>
                <c:pt idx="867">
                  <c:v>2.7858633792840037E-2</c:v>
                </c:pt>
                <c:pt idx="868">
                  <c:v>2.7858633792840037E-2</c:v>
                </c:pt>
                <c:pt idx="869">
                  <c:v>2.7858633792840037E-2</c:v>
                </c:pt>
                <c:pt idx="870">
                  <c:v>2.7858633792840037E-2</c:v>
                </c:pt>
                <c:pt idx="871">
                  <c:v>2.7858633792840037E-2</c:v>
                </c:pt>
                <c:pt idx="872">
                  <c:v>2.7858633792840037E-2</c:v>
                </c:pt>
                <c:pt idx="873">
                  <c:v>2.7858633792840037E-2</c:v>
                </c:pt>
                <c:pt idx="874">
                  <c:v>2.7858633792840037E-2</c:v>
                </c:pt>
                <c:pt idx="875">
                  <c:v>2.7858633792840037E-2</c:v>
                </c:pt>
                <c:pt idx="876">
                  <c:v>2.7858633792840037E-2</c:v>
                </c:pt>
                <c:pt idx="877">
                  <c:v>2.7858633792840037E-2</c:v>
                </c:pt>
                <c:pt idx="878">
                  <c:v>2.7858633792840037E-2</c:v>
                </c:pt>
                <c:pt idx="879">
                  <c:v>2.7858633792840037E-2</c:v>
                </c:pt>
                <c:pt idx="880">
                  <c:v>2.7858633792840037E-2</c:v>
                </c:pt>
                <c:pt idx="881">
                  <c:v>2.7858633792840037E-2</c:v>
                </c:pt>
                <c:pt idx="882">
                  <c:v>2.7858633792840037E-2</c:v>
                </c:pt>
                <c:pt idx="883">
                  <c:v>2.7858633792840037E-2</c:v>
                </c:pt>
                <c:pt idx="884">
                  <c:v>2.7858633792840037E-2</c:v>
                </c:pt>
                <c:pt idx="885">
                  <c:v>2.7858633792840037E-2</c:v>
                </c:pt>
                <c:pt idx="886">
                  <c:v>2.7858633792840037E-2</c:v>
                </c:pt>
                <c:pt idx="887">
                  <c:v>2.7858633792840037E-2</c:v>
                </c:pt>
                <c:pt idx="888">
                  <c:v>2.7858633792840037E-2</c:v>
                </c:pt>
                <c:pt idx="889">
                  <c:v>2.7858633792840037E-2</c:v>
                </c:pt>
                <c:pt idx="890">
                  <c:v>2.7858633792840037E-2</c:v>
                </c:pt>
                <c:pt idx="891">
                  <c:v>2.7858633792840037E-2</c:v>
                </c:pt>
                <c:pt idx="892">
                  <c:v>2.7858633792840037E-2</c:v>
                </c:pt>
                <c:pt idx="893">
                  <c:v>2.7858633792840037E-2</c:v>
                </c:pt>
                <c:pt idx="894">
                  <c:v>2.7858633792840037E-2</c:v>
                </c:pt>
                <c:pt idx="895">
                  <c:v>2.7858633792840037E-2</c:v>
                </c:pt>
                <c:pt idx="896">
                  <c:v>2.7858633792840037E-2</c:v>
                </c:pt>
                <c:pt idx="897">
                  <c:v>2.7858633792840037E-2</c:v>
                </c:pt>
                <c:pt idx="898">
                  <c:v>2.7858633792840037E-2</c:v>
                </c:pt>
                <c:pt idx="899">
                  <c:v>2.7858633792840037E-2</c:v>
                </c:pt>
                <c:pt idx="900">
                  <c:v>2.7858633792840037E-2</c:v>
                </c:pt>
                <c:pt idx="901">
                  <c:v>2.7858633792840037E-2</c:v>
                </c:pt>
                <c:pt idx="902">
                  <c:v>2.7858633792840037E-2</c:v>
                </c:pt>
                <c:pt idx="903">
                  <c:v>2.7858633792840037E-2</c:v>
                </c:pt>
                <c:pt idx="904">
                  <c:v>2.7858633792840037E-2</c:v>
                </c:pt>
                <c:pt idx="905">
                  <c:v>2.7858633792840037E-2</c:v>
                </c:pt>
                <c:pt idx="906">
                  <c:v>2.7858633792840037E-2</c:v>
                </c:pt>
                <c:pt idx="907">
                  <c:v>2.7858633792840037E-2</c:v>
                </c:pt>
                <c:pt idx="908">
                  <c:v>2.7858633792840037E-2</c:v>
                </c:pt>
                <c:pt idx="909">
                  <c:v>2.7858633792840037E-2</c:v>
                </c:pt>
                <c:pt idx="910">
                  <c:v>2.7858633792840037E-2</c:v>
                </c:pt>
                <c:pt idx="911">
                  <c:v>2.7858633792840037E-2</c:v>
                </c:pt>
                <c:pt idx="912">
                  <c:v>2.7858633792840037E-2</c:v>
                </c:pt>
                <c:pt idx="913">
                  <c:v>2.7858633792840037E-2</c:v>
                </c:pt>
                <c:pt idx="914">
                  <c:v>2.7858633792840037E-2</c:v>
                </c:pt>
                <c:pt idx="915">
                  <c:v>2.7858633792840037E-2</c:v>
                </c:pt>
                <c:pt idx="916">
                  <c:v>2.7858633792840037E-2</c:v>
                </c:pt>
                <c:pt idx="917">
                  <c:v>2.7858633792840037E-2</c:v>
                </c:pt>
                <c:pt idx="918">
                  <c:v>2.7858633792840037E-2</c:v>
                </c:pt>
                <c:pt idx="919">
                  <c:v>2.7858633792840037E-2</c:v>
                </c:pt>
                <c:pt idx="920">
                  <c:v>2.7858633792840037E-2</c:v>
                </c:pt>
                <c:pt idx="921">
                  <c:v>2.7858633792840037E-2</c:v>
                </c:pt>
                <c:pt idx="922">
                  <c:v>2.7858633792840037E-2</c:v>
                </c:pt>
                <c:pt idx="923">
                  <c:v>2.7858633792840037E-2</c:v>
                </c:pt>
                <c:pt idx="924">
                  <c:v>2.7858633792840037E-2</c:v>
                </c:pt>
                <c:pt idx="925">
                  <c:v>2.7858633792840037E-2</c:v>
                </c:pt>
                <c:pt idx="926">
                  <c:v>2.7858633792840037E-2</c:v>
                </c:pt>
                <c:pt idx="927">
                  <c:v>2.7858633792840037E-2</c:v>
                </c:pt>
                <c:pt idx="928">
                  <c:v>2.7858633792840037E-2</c:v>
                </c:pt>
                <c:pt idx="929">
                  <c:v>2.7858633792840037E-2</c:v>
                </c:pt>
                <c:pt idx="930">
                  <c:v>2.7858633792840037E-2</c:v>
                </c:pt>
                <c:pt idx="931">
                  <c:v>2.7858633792840037E-2</c:v>
                </c:pt>
                <c:pt idx="932">
                  <c:v>2.7858633792840037E-2</c:v>
                </c:pt>
                <c:pt idx="933">
                  <c:v>2.7858633792840037E-2</c:v>
                </c:pt>
                <c:pt idx="934">
                  <c:v>2.7858633792840037E-2</c:v>
                </c:pt>
                <c:pt idx="935">
                  <c:v>2.7858633792840037E-2</c:v>
                </c:pt>
                <c:pt idx="936">
                  <c:v>2.7858633792840037E-2</c:v>
                </c:pt>
                <c:pt idx="937">
                  <c:v>2.7858633792840037E-2</c:v>
                </c:pt>
                <c:pt idx="938">
                  <c:v>2.7858633792840037E-2</c:v>
                </c:pt>
                <c:pt idx="939">
                  <c:v>2.7858633792840037E-2</c:v>
                </c:pt>
                <c:pt idx="940">
                  <c:v>2.7858633792840037E-2</c:v>
                </c:pt>
                <c:pt idx="941">
                  <c:v>2.7858633792840037E-2</c:v>
                </c:pt>
                <c:pt idx="942">
                  <c:v>2.7858633792840037E-2</c:v>
                </c:pt>
                <c:pt idx="943">
                  <c:v>2.7858633792840037E-2</c:v>
                </c:pt>
                <c:pt idx="944">
                  <c:v>2.7858633792840037E-2</c:v>
                </c:pt>
                <c:pt idx="945">
                  <c:v>2.7858633792840037E-2</c:v>
                </c:pt>
                <c:pt idx="946">
                  <c:v>2.7858633792840037E-2</c:v>
                </c:pt>
                <c:pt idx="947">
                  <c:v>2.7858633792840037E-2</c:v>
                </c:pt>
                <c:pt idx="948">
                  <c:v>2.7858633792840037E-2</c:v>
                </c:pt>
                <c:pt idx="949">
                  <c:v>2.7858633792840037E-2</c:v>
                </c:pt>
                <c:pt idx="950">
                  <c:v>2.7858633792840037E-2</c:v>
                </c:pt>
                <c:pt idx="951">
                  <c:v>2.7858633792840037E-2</c:v>
                </c:pt>
                <c:pt idx="952">
                  <c:v>2.7858633792840037E-2</c:v>
                </c:pt>
                <c:pt idx="953">
                  <c:v>2.7858633792840037E-2</c:v>
                </c:pt>
                <c:pt idx="954">
                  <c:v>2.7858633792840037E-2</c:v>
                </c:pt>
                <c:pt idx="955">
                  <c:v>2.7858633792840037E-2</c:v>
                </c:pt>
                <c:pt idx="956">
                  <c:v>2.7858633792840037E-2</c:v>
                </c:pt>
                <c:pt idx="957">
                  <c:v>2.7858633792840037E-2</c:v>
                </c:pt>
                <c:pt idx="958">
                  <c:v>2.7858633792840037E-2</c:v>
                </c:pt>
                <c:pt idx="959">
                  <c:v>2.7858633792840037E-2</c:v>
                </c:pt>
                <c:pt idx="960">
                  <c:v>2.7858633792840037E-2</c:v>
                </c:pt>
                <c:pt idx="961">
                  <c:v>2.7858633792840037E-2</c:v>
                </c:pt>
                <c:pt idx="962">
                  <c:v>2.7858633792840037E-2</c:v>
                </c:pt>
                <c:pt idx="963">
                  <c:v>2.7858633792840037E-2</c:v>
                </c:pt>
                <c:pt idx="964">
                  <c:v>2.7858633792840037E-2</c:v>
                </c:pt>
                <c:pt idx="965">
                  <c:v>2.7858633792840037E-2</c:v>
                </c:pt>
                <c:pt idx="966">
                  <c:v>2.7858633792840037E-2</c:v>
                </c:pt>
                <c:pt idx="967">
                  <c:v>2.7858633792840037E-2</c:v>
                </c:pt>
                <c:pt idx="968">
                  <c:v>2.7858633792840037E-2</c:v>
                </c:pt>
                <c:pt idx="969">
                  <c:v>2.7858633792840037E-2</c:v>
                </c:pt>
                <c:pt idx="970">
                  <c:v>2.7858633792840037E-2</c:v>
                </c:pt>
                <c:pt idx="971">
                  <c:v>2.7858633792840037E-2</c:v>
                </c:pt>
                <c:pt idx="972">
                  <c:v>2.7858633792840037E-2</c:v>
                </c:pt>
                <c:pt idx="973">
                  <c:v>2.7858633792840037E-2</c:v>
                </c:pt>
                <c:pt idx="974">
                  <c:v>2.7858633792840037E-2</c:v>
                </c:pt>
                <c:pt idx="975">
                  <c:v>2.7858633792840037E-2</c:v>
                </c:pt>
                <c:pt idx="976">
                  <c:v>2.7858633792840037E-2</c:v>
                </c:pt>
                <c:pt idx="977">
                  <c:v>2.7858633792840037E-2</c:v>
                </c:pt>
                <c:pt idx="978">
                  <c:v>2.7858633792840037E-2</c:v>
                </c:pt>
                <c:pt idx="979">
                  <c:v>2.7858633792840037E-2</c:v>
                </c:pt>
                <c:pt idx="980">
                  <c:v>2.7858633792840037E-2</c:v>
                </c:pt>
                <c:pt idx="981">
                  <c:v>2.7858633792840037E-2</c:v>
                </c:pt>
                <c:pt idx="982">
                  <c:v>2.7858633792840037E-2</c:v>
                </c:pt>
                <c:pt idx="983">
                  <c:v>2.7858633792840037E-2</c:v>
                </c:pt>
                <c:pt idx="984">
                  <c:v>2.7858633792840037E-2</c:v>
                </c:pt>
                <c:pt idx="985">
                  <c:v>2.7858633792840037E-2</c:v>
                </c:pt>
                <c:pt idx="986">
                  <c:v>2.7858633792840037E-2</c:v>
                </c:pt>
                <c:pt idx="987">
                  <c:v>2.7858633792840037E-2</c:v>
                </c:pt>
                <c:pt idx="988">
                  <c:v>2.7858633792840037E-2</c:v>
                </c:pt>
                <c:pt idx="989">
                  <c:v>2.7858633792840037E-2</c:v>
                </c:pt>
                <c:pt idx="990">
                  <c:v>2.7858633792840037E-2</c:v>
                </c:pt>
                <c:pt idx="991">
                  <c:v>2.7858633792840037E-2</c:v>
                </c:pt>
                <c:pt idx="992">
                  <c:v>2.7858633792840037E-2</c:v>
                </c:pt>
                <c:pt idx="993">
                  <c:v>2.7858633792840037E-2</c:v>
                </c:pt>
                <c:pt idx="994">
                  <c:v>2.7858633792840037E-2</c:v>
                </c:pt>
                <c:pt idx="995">
                  <c:v>2.7858633792840037E-2</c:v>
                </c:pt>
                <c:pt idx="996">
                  <c:v>2.7858633792840037E-2</c:v>
                </c:pt>
                <c:pt idx="997">
                  <c:v>2.7858633792840037E-2</c:v>
                </c:pt>
                <c:pt idx="998">
                  <c:v>2.7858633792840037E-2</c:v>
                </c:pt>
                <c:pt idx="999">
                  <c:v>2.7858633792840037E-2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CE8-4DF9-96AB-4D0FE4F4A95E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1.8283449002479999</c:v>
                </c:pt>
                <c:pt idx="1">
                  <c:v>1.6418373462770994</c:v>
                </c:pt>
                <c:pt idx="2">
                  <c:v>0.73824233744889023</c:v>
                </c:pt>
                <c:pt idx="3">
                  <c:v>0.73824233744889023</c:v>
                </c:pt>
                <c:pt idx="4">
                  <c:v>0.73824233744889023</c:v>
                </c:pt>
                <c:pt idx="5">
                  <c:v>0.48952348677618707</c:v>
                </c:pt>
                <c:pt idx="6">
                  <c:v>0.48952348677618707</c:v>
                </c:pt>
                <c:pt idx="7">
                  <c:v>0.48952348677618707</c:v>
                </c:pt>
                <c:pt idx="8">
                  <c:v>0.48952348677618707</c:v>
                </c:pt>
                <c:pt idx="9">
                  <c:v>0.48952348677618707</c:v>
                </c:pt>
                <c:pt idx="10">
                  <c:v>0.48952348677618707</c:v>
                </c:pt>
                <c:pt idx="11">
                  <c:v>0.48952348677618707</c:v>
                </c:pt>
                <c:pt idx="12">
                  <c:v>0.33171744128364877</c:v>
                </c:pt>
                <c:pt idx="13">
                  <c:v>0.33171744128364877</c:v>
                </c:pt>
                <c:pt idx="14">
                  <c:v>0.33171744128364877</c:v>
                </c:pt>
                <c:pt idx="15">
                  <c:v>0.33171744128364877</c:v>
                </c:pt>
                <c:pt idx="16">
                  <c:v>0.24764527881020371</c:v>
                </c:pt>
                <c:pt idx="17">
                  <c:v>0.24764527881020371</c:v>
                </c:pt>
                <c:pt idx="18">
                  <c:v>0.24764527881020371</c:v>
                </c:pt>
                <c:pt idx="19">
                  <c:v>0.24764527881020371</c:v>
                </c:pt>
                <c:pt idx="20">
                  <c:v>0.21959510339041444</c:v>
                </c:pt>
                <c:pt idx="21">
                  <c:v>0.21959510339041444</c:v>
                </c:pt>
                <c:pt idx="22">
                  <c:v>0.21959510339041444</c:v>
                </c:pt>
                <c:pt idx="23">
                  <c:v>0.21959510339041444</c:v>
                </c:pt>
                <c:pt idx="24">
                  <c:v>0.21959510339041444</c:v>
                </c:pt>
                <c:pt idx="25">
                  <c:v>0.21959510339041444</c:v>
                </c:pt>
                <c:pt idx="26">
                  <c:v>0.21959510339041444</c:v>
                </c:pt>
                <c:pt idx="27">
                  <c:v>0.21959510339041444</c:v>
                </c:pt>
                <c:pt idx="28">
                  <c:v>0.11494320490036303</c:v>
                </c:pt>
                <c:pt idx="29">
                  <c:v>0.11494320490036303</c:v>
                </c:pt>
                <c:pt idx="30">
                  <c:v>0.11494320490036303</c:v>
                </c:pt>
                <c:pt idx="31">
                  <c:v>0.11494320490036303</c:v>
                </c:pt>
                <c:pt idx="32">
                  <c:v>0.11494320490036303</c:v>
                </c:pt>
                <c:pt idx="33">
                  <c:v>0.11494320490036303</c:v>
                </c:pt>
                <c:pt idx="34">
                  <c:v>0.11494320490036303</c:v>
                </c:pt>
                <c:pt idx="35">
                  <c:v>0.11494320490036303</c:v>
                </c:pt>
                <c:pt idx="36">
                  <c:v>0.11494320490036303</c:v>
                </c:pt>
                <c:pt idx="37">
                  <c:v>0.11494320490036303</c:v>
                </c:pt>
                <c:pt idx="38">
                  <c:v>0.11494320490036303</c:v>
                </c:pt>
                <c:pt idx="39">
                  <c:v>0.11494320490036303</c:v>
                </c:pt>
                <c:pt idx="40">
                  <c:v>0.11494320490036303</c:v>
                </c:pt>
                <c:pt idx="41">
                  <c:v>0.11494320490036303</c:v>
                </c:pt>
                <c:pt idx="42">
                  <c:v>0.11494320490036303</c:v>
                </c:pt>
                <c:pt idx="43">
                  <c:v>0.11494320490036303</c:v>
                </c:pt>
                <c:pt idx="44">
                  <c:v>0.11494320490036303</c:v>
                </c:pt>
                <c:pt idx="45">
                  <c:v>0.11494320490036303</c:v>
                </c:pt>
                <c:pt idx="46">
                  <c:v>0.11494320490036303</c:v>
                </c:pt>
                <c:pt idx="47">
                  <c:v>0.11494320490036303</c:v>
                </c:pt>
                <c:pt idx="48">
                  <c:v>0.11494320490036303</c:v>
                </c:pt>
                <c:pt idx="49">
                  <c:v>0.11494320490036303</c:v>
                </c:pt>
                <c:pt idx="50">
                  <c:v>0.11494320490036303</c:v>
                </c:pt>
                <c:pt idx="51">
                  <c:v>0.11494320490036303</c:v>
                </c:pt>
                <c:pt idx="52">
                  <c:v>0.11494320490036303</c:v>
                </c:pt>
                <c:pt idx="53">
                  <c:v>0.11494320490036303</c:v>
                </c:pt>
                <c:pt idx="54">
                  <c:v>0.11494320490036303</c:v>
                </c:pt>
                <c:pt idx="55">
                  <c:v>0.11494320490036303</c:v>
                </c:pt>
                <c:pt idx="56">
                  <c:v>0.11494320490036303</c:v>
                </c:pt>
                <c:pt idx="57">
                  <c:v>0.11494320490036303</c:v>
                </c:pt>
                <c:pt idx="58">
                  <c:v>0.11494320490036303</c:v>
                </c:pt>
                <c:pt idx="59">
                  <c:v>0.11494320490036303</c:v>
                </c:pt>
                <c:pt idx="60">
                  <c:v>0.11494320490036303</c:v>
                </c:pt>
                <c:pt idx="61">
                  <c:v>0.11494320490036303</c:v>
                </c:pt>
                <c:pt idx="62">
                  <c:v>7.7046707251786972E-2</c:v>
                </c:pt>
                <c:pt idx="63">
                  <c:v>7.7046707251786972E-2</c:v>
                </c:pt>
                <c:pt idx="64">
                  <c:v>7.7046707251786972E-2</c:v>
                </c:pt>
                <c:pt idx="65">
                  <c:v>7.7046707251786972E-2</c:v>
                </c:pt>
                <c:pt idx="66">
                  <c:v>7.7046707251786972E-2</c:v>
                </c:pt>
                <c:pt idx="67">
                  <c:v>7.7046707251786972E-2</c:v>
                </c:pt>
                <c:pt idx="68">
                  <c:v>7.7046707251786972E-2</c:v>
                </c:pt>
                <c:pt idx="69">
                  <c:v>7.7046707251786972E-2</c:v>
                </c:pt>
                <c:pt idx="70">
                  <c:v>7.7046707251786972E-2</c:v>
                </c:pt>
                <c:pt idx="71">
                  <c:v>7.7046707251786972E-2</c:v>
                </c:pt>
                <c:pt idx="72">
                  <c:v>7.7046707251786972E-2</c:v>
                </c:pt>
                <c:pt idx="73">
                  <c:v>7.7046707251786972E-2</c:v>
                </c:pt>
                <c:pt idx="74">
                  <c:v>7.7046707251786972E-2</c:v>
                </c:pt>
                <c:pt idx="75">
                  <c:v>7.7046707251786972E-2</c:v>
                </c:pt>
                <c:pt idx="76">
                  <c:v>7.7046707251786972E-2</c:v>
                </c:pt>
                <c:pt idx="77">
                  <c:v>7.7046707251786972E-2</c:v>
                </c:pt>
                <c:pt idx="78">
                  <c:v>7.7046707251786972E-2</c:v>
                </c:pt>
                <c:pt idx="79">
                  <c:v>7.7046707251786972E-2</c:v>
                </c:pt>
                <c:pt idx="80">
                  <c:v>7.7046707251786972E-2</c:v>
                </c:pt>
                <c:pt idx="81">
                  <c:v>7.7046707251786972E-2</c:v>
                </c:pt>
                <c:pt idx="82">
                  <c:v>7.7046707251786972E-2</c:v>
                </c:pt>
                <c:pt idx="83">
                  <c:v>7.7046707251786972E-2</c:v>
                </c:pt>
                <c:pt idx="84">
                  <c:v>7.7046707251786972E-2</c:v>
                </c:pt>
                <c:pt idx="85">
                  <c:v>7.7046707251786972E-2</c:v>
                </c:pt>
                <c:pt idx="86">
                  <c:v>7.7046707251786972E-2</c:v>
                </c:pt>
                <c:pt idx="87">
                  <c:v>7.7046707251786972E-2</c:v>
                </c:pt>
                <c:pt idx="88">
                  <c:v>7.7046707251786972E-2</c:v>
                </c:pt>
                <c:pt idx="89">
                  <c:v>7.7046707251786972E-2</c:v>
                </c:pt>
                <c:pt idx="90">
                  <c:v>7.7046707251786972E-2</c:v>
                </c:pt>
                <c:pt idx="91">
                  <c:v>7.7046707251786972E-2</c:v>
                </c:pt>
                <c:pt idx="92">
                  <c:v>7.7046707251786972E-2</c:v>
                </c:pt>
                <c:pt idx="93">
                  <c:v>7.7046707251786972E-2</c:v>
                </c:pt>
                <c:pt idx="94">
                  <c:v>7.7046707251786972E-2</c:v>
                </c:pt>
                <c:pt idx="95">
                  <c:v>7.7046707251786972E-2</c:v>
                </c:pt>
                <c:pt idx="96">
                  <c:v>7.7046707251786972E-2</c:v>
                </c:pt>
                <c:pt idx="97">
                  <c:v>7.7046707251786972E-2</c:v>
                </c:pt>
                <c:pt idx="98">
                  <c:v>7.7046707251786972E-2</c:v>
                </c:pt>
                <c:pt idx="99">
                  <c:v>7.7046707251786972E-2</c:v>
                </c:pt>
                <c:pt idx="100">
                  <c:v>7.7046707251786972E-2</c:v>
                </c:pt>
                <c:pt idx="101">
                  <c:v>7.7046707251786972E-2</c:v>
                </c:pt>
                <c:pt idx="102">
                  <c:v>7.7046707251786972E-2</c:v>
                </c:pt>
                <c:pt idx="103">
                  <c:v>7.7046707251786972E-2</c:v>
                </c:pt>
                <c:pt idx="104">
                  <c:v>7.7046707251786972E-2</c:v>
                </c:pt>
                <c:pt idx="105">
                  <c:v>4.995712102896066E-2</c:v>
                </c:pt>
                <c:pt idx="106">
                  <c:v>4.995712102896066E-2</c:v>
                </c:pt>
                <c:pt idx="107">
                  <c:v>4.995712102896066E-2</c:v>
                </c:pt>
                <c:pt idx="108">
                  <c:v>4.995712102896066E-2</c:v>
                </c:pt>
                <c:pt idx="109">
                  <c:v>4.995712102896066E-2</c:v>
                </c:pt>
                <c:pt idx="110">
                  <c:v>4.995712102896066E-2</c:v>
                </c:pt>
                <c:pt idx="111">
                  <c:v>4.995712102896066E-2</c:v>
                </c:pt>
                <c:pt idx="112">
                  <c:v>4.995712102896066E-2</c:v>
                </c:pt>
                <c:pt idx="113">
                  <c:v>4.995712102896066E-2</c:v>
                </c:pt>
                <c:pt idx="114">
                  <c:v>4.995712102896066E-2</c:v>
                </c:pt>
                <c:pt idx="115">
                  <c:v>4.995712102896066E-2</c:v>
                </c:pt>
                <c:pt idx="116">
                  <c:v>4.995712102896066E-2</c:v>
                </c:pt>
                <c:pt idx="117">
                  <c:v>4.995712102896066E-2</c:v>
                </c:pt>
                <c:pt idx="118">
                  <c:v>4.995712102896066E-2</c:v>
                </c:pt>
                <c:pt idx="119">
                  <c:v>4.995712102896066E-2</c:v>
                </c:pt>
                <c:pt idx="120">
                  <c:v>4.995712102896066E-2</c:v>
                </c:pt>
                <c:pt idx="121">
                  <c:v>4.995712102896066E-2</c:v>
                </c:pt>
                <c:pt idx="122">
                  <c:v>4.995712102896066E-2</c:v>
                </c:pt>
                <c:pt idx="123">
                  <c:v>4.995712102896066E-2</c:v>
                </c:pt>
                <c:pt idx="124">
                  <c:v>4.995712102896066E-2</c:v>
                </c:pt>
                <c:pt idx="125">
                  <c:v>4.995712102896066E-2</c:v>
                </c:pt>
                <c:pt idx="126">
                  <c:v>4.995712102896066E-2</c:v>
                </c:pt>
                <c:pt idx="127">
                  <c:v>4.995712102896066E-2</c:v>
                </c:pt>
                <c:pt idx="128">
                  <c:v>4.995712102896066E-2</c:v>
                </c:pt>
                <c:pt idx="129">
                  <c:v>4.995712102896066E-2</c:v>
                </c:pt>
                <c:pt idx="130">
                  <c:v>4.995712102896066E-2</c:v>
                </c:pt>
                <c:pt idx="131">
                  <c:v>4.995712102896066E-2</c:v>
                </c:pt>
                <c:pt idx="132">
                  <c:v>4.995712102896066E-2</c:v>
                </c:pt>
                <c:pt idx="133">
                  <c:v>4.995712102896066E-2</c:v>
                </c:pt>
                <c:pt idx="134">
                  <c:v>4.995712102896066E-2</c:v>
                </c:pt>
                <c:pt idx="135">
                  <c:v>4.995712102896066E-2</c:v>
                </c:pt>
                <c:pt idx="136">
                  <c:v>4.995712102896066E-2</c:v>
                </c:pt>
                <c:pt idx="137">
                  <c:v>4.995712102896066E-2</c:v>
                </c:pt>
                <c:pt idx="138">
                  <c:v>4.995712102896066E-2</c:v>
                </c:pt>
                <c:pt idx="139">
                  <c:v>4.995712102896066E-2</c:v>
                </c:pt>
                <c:pt idx="140">
                  <c:v>4.995712102896066E-2</c:v>
                </c:pt>
                <c:pt idx="141">
                  <c:v>4.995712102896066E-2</c:v>
                </c:pt>
                <c:pt idx="142">
                  <c:v>4.995712102896066E-2</c:v>
                </c:pt>
                <c:pt idx="143">
                  <c:v>4.995712102896066E-2</c:v>
                </c:pt>
                <c:pt idx="144">
                  <c:v>4.995712102896066E-2</c:v>
                </c:pt>
                <c:pt idx="145">
                  <c:v>4.995712102896066E-2</c:v>
                </c:pt>
                <c:pt idx="146">
                  <c:v>4.995712102896066E-2</c:v>
                </c:pt>
                <c:pt idx="147">
                  <c:v>4.995712102896066E-2</c:v>
                </c:pt>
                <c:pt idx="148">
                  <c:v>4.995712102896066E-2</c:v>
                </c:pt>
                <c:pt idx="149">
                  <c:v>4.995712102896066E-2</c:v>
                </c:pt>
                <c:pt idx="150">
                  <c:v>4.995712102896066E-2</c:v>
                </c:pt>
                <c:pt idx="151">
                  <c:v>4.995712102896066E-2</c:v>
                </c:pt>
                <c:pt idx="152">
                  <c:v>4.995712102896066E-2</c:v>
                </c:pt>
                <c:pt idx="153">
                  <c:v>4.995712102896066E-2</c:v>
                </c:pt>
                <c:pt idx="154">
                  <c:v>4.995712102896066E-2</c:v>
                </c:pt>
                <c:pt idx="155">
                  <c:v>4.995712102896066E-2</c:v>
                </c:pt>
                <c:pt idx="156">
                  <c:v>4.995712102896066E-2</c:v>
                </c:pt>
                <c:pt idx="157">
                  <c:v>4.995712102896066E-2</c:v>
                </c:pt>
                <c:pt idx="158">
                  <c:v>4.995712102896066E-2</c:v>
                </c:pt>
                <c:pt idx="159">
                  <c:v>4.995712102896066E-2</c:v>
                </c:pt>
                <c:pt idx="160">
                  <c:v>4.995712102896066E-2</c:v>
                </c:pt>
                <c:pt idx="161">
                  <c:v>4.995712102896066E-2</c:v>
                </c:pt>
                <c:pt idx="162">
                  <c:v>4.995712102896066E-2</c:v>
                </c:pt>
                <c:pt idx="163">
                  <c:v>4.995712102896066E-2</c:v>
                </c:pt>
                <c:pt idx="164">
                  <c:v>4.995712102896066E-2</c:v>
                </c:pt>
                <c:pt idx="165">
                  <c:v>4.995712102896066E-2</c:v>
                </c:pt>
                <c:pt idx="166">
                  <c:v>4.995712102896066E-2</c:v>
                </c:pt>
                <c:pt idx="167">
                  <c:v>4.995712102896066E-2</c:v>
                </c:pt>
                <c:pt idx="168">
                  <c:v>4.995712102896066E-2</c:v>
                </c:pt>
                <c:pt idx="169">
                  <c:v>4.995712102896066E-2</c:v>
                </c:pt>
                <c:pt idx="170">
                  <c:v>4.995712102896066E-2</c:v>
                </c:pt>
                <c:pt idx="171">
                  <c:v>4.995712102896066E-2</c:v>
                </c:pt>
                <c:pt idx="172">
                  <c:v>4.995712102896066E-2</c:v>
                </c:pt>
                <c:pt idx="173">
                  <c:v>4.995712102896066E-2</c:v>
                </c:pt>
                <c:pt idx="174">
                  <c:v>4.995712102896066E-2</c:v>
                </c:pt>
                <c:pt idx="175">
                  <c:v>4.995712102896066E-2</c:v>
                </c:pt>
                <c:pt idx="176">
                  <c:v>4.995712102896066E-2</c:v>
                </c:pt>
                <c:pt idx="177">
                  <c:v>4.995712102896066E-2</c:v>
                </c:pt>
                <c:pt idx="178">
                  <c:v>4.995712102896066E-2</c:v>
                </c:pt>
                <c:pt idx="179">
                  <c:v>4.995712102896066E-2</c:v>
                </c:pt>
                <c:pt idx="180">
                  <c:v>4.995712102896066E-2</c:v>
                </c:pt>
                <c:pt idx="181">
                  <c:v>4.995712102896066E-2</c:v>
                </c:pt>
                <c:pt idx="182">
                  <c:v>4.995712102896066E-2</c:v>
                </c:pt>
                <c:pt idx="183">
                  <c:v>4.995712102896066E-2</c:v>
                </c:pt>
                <c:pt idx="184">
                  <c:v>4.995712102896066E-2</c:v>
                </c:pt>
                <c:pt idx="185">
                  <c:v>4.995712102896066E-2</c:v>
                </c:pt>
                <c:pt idx="186">
                  <c:v>4.995712102896066E-2</c:v>
                </c:pt>
                <c:pt idx="187">
                  <c:v>4.995712102896066E-2</c:v>
                </c:pt>
                <c:pt idx="188">
                  <c:v>4.995712102896066E-2</c:v>
                </c:pt>
                <c:pt idx="189">
                  <c:v>4.995712102896066E-2</c:v>
                </c:pt>
                <c:pt idx="190">
                  <c:v>4.995712102896066E-2</c:v>
                </c:pt>
                <c:pt idx="191">
                  <c:v>4.995712102896066E-2</c:v>
                </c:pt>
                <c:pt idx="192">
                  <c:v>4.995712102896066E-2</c:v>
                </c:pt>
                <c:pt idx="193">
                  <c:v>4.995712102896066E-2</c:v>
                </c:pt>
                <c:pt idx="194">
                  <c:v>4.995712102896066E-2</c:v>
                </c:pt>
                <c:pt idx="195">
                  <c:v>4.995712102896066E-2</c:v>
                </c:pt>
                <c:pt idx="196">
                  <c:v>4.995712102896066E-2</c:v>
                </c:pt>
                <c:pt idx="197">
                  <c:v>4.995712102896066E-2</c:v>
                </c:pt>
                <c:pt idx="198">
                  <c:v>4.995712102896066E-2</c:v>
                </c:pt>
                <c:pt idx="199">
                  <c:v>4.995712102896066E-2</c:v>
                </c:pt>
                <c:pt idx="200">
                  <c:v>4.995712102896066E-2</c:v>
                </c:pt>
                <c:pt idx="201">
                  <c:v>4.995712102896066E-2</c:v>
                </c:pt>
                <c:pt idx="202">
                  <c:v>4.995712102896066E-2</c:v>
                </c:pt>
                <c:pt idx="203">
                  <c:v>4.995712102896066E-2</c:v>
                </c:pt>
                <c:pt idx="204">
                  <c:v>4.995712102896066E-2</c:v>
                </c:pt>
                <c:pt idx="205">
                  <c:v>4.995712102896066E-2</c:v>
                </c:pt>
                <c:pt idx="206">
                  <c:v>4.995712102896066E-2</c:v>
                </c:pt>
                <c:pt idx="207">
                  <c:v>4.995712102896066E-2</c:v>
                </c:pt>
                <c:pt idx="208">
                  <c:v>4.995712102896066E-2</c:v>
                </c:pt>
                <c:pt idx="209">
                  <c:v>4.995712102896066E-2</c:v>
                </c:pt>
                <c:pt idx="210">
                  <c:v>4.995712102896066E-2</c:v>
                </c:pt>
                <c:pt idx="211">
                  <c:v>4.995712102896066E-2</c:v>
                </c:pt>
                <c:pt idx="212">
                  <c:v>4.995712102896066E-2</c:v>
                </c:pt>
                <c:pt idx="213">
                  <c:v>4.995712102896066E-2</c:v>
                </c:pt>
                <c:pt idx="214">
                  <c:v>4.995712102896066E-2</c:v>
                </c:pt>
                <c:pt idx="215">
                  <c:v>4.995712102896066E-2</c:v>
                </c:pt>
                <c:pt idx="216">
                  <c:v>4.995712102896066E-2</c:v>
                </c:pt>
                <c:pt idx="217">
                  <c:v>4.995712102896066E-2</c:v>
                </c:pt>
                <c:pt idx="218">
                  <c:v>4.995712102896066E-2</c:v>
                </c:pt>
                <c:pt idx="219">
                  <c:v>4.995712102896066E-2</c:v>
                </c:pt>
                <c:pt idx="220">
                  <c:v>4.995712102896066E-2</c:v>
                </c:pt>
                <c:pt idx="221">
                  <c:v>4.995712102896066E-2</c:v>
                </c:pt>
                <c:pt idx="222">
                  <c:v>4.995712102896066E-2</c:v>
                </c:pt>
                <c:pt idx="223">
                  <c:v>4.995712102896066E-2</c:v>
                </c:pt>
                <c:pt idx="224">
                  <c:v>4.995712102896066E-2</c:v>
                </c:pt>
                <c:pt idx="225">
                  <c:v>4.995712102896066E-2</c:v>
                </c:pt>
                <c:pt idx="226">
                  <c:v>4.995712102896066E-2</c:v>
                </c:pt>
                <c:pt idx="227">
                  <c:v>4.995712102896066E-2</c:v>
                </c:pt>
                <c:pt idx="228">
                  <c:v>4.995712102896066E-2</c:v>
                </c:pt>
                <c:pt idx="229">
                  <c:v>4.995712102896066E-2</c:v>
                </c:pt>
                <c:pt idx="230">
                  <c:v>4.995712102896066E-2</c:v>
                </c:pt>
                <c:pt idx="231">
                  <c:v>4.995712102896066E-2</c:v>
                </c:pt>
                <c:pt idx="232">
                  <c:v>4.995712102896066E-2</c:v>
                </c:pt>
                <c:pt idx="233">
                  <c:v>4.995712102896066E-2</c:v>
                </c:pt>
                <c:pt idx="234">
                  <c:v>4.995712102896066E-2</c:v>
                </c:pt>
                <c:pt idx="235">
                  <c:v>4.995712102896066E-2</c:v>
                </c:pt>
                <c:pt idx="236">
                  <c:v>4.995712102896066E-2</c:v>
                </c:pt>
                <c:pt idx="237">
                  <c:v>4.995712102896066E-2</c:v>
                </c:pt>
                <c:pt idx="238">
                  <c:v>4.995712102896066E-2</c:v>
                </c:pt>
                <c:pt idx="239">
                  <c:v>4.995712102896066E-2</c:v>
                </c:pt>
                <c:pt idx="240">
                  <c:v>4.995712102896066E-2</c:v>
                </c:pt>
                <c:pt idx="241">
                  <c:v>4.995712102896066E-2</c:v>
                </c:pt>
                <c:pt idx="242">
                  <c:v>4.995712102896066E-2</c:v>
                </c:pt>
                <c:pt idx="243">
                  <c:v>4.995712102896066E-2</c:v>
                </c:pt>
                <c:pt idx="244">
                  <c:v>4.995712102896066E-2</c:v>
                </c:pt>
                <c:pt idx="245">
                  <c:v>4.995712102896066E-2</c:v>
                </c:pt>
                <c:pt idx="246">
                  <c:v>4.995712102896066E-2</c:v>
                </c:pt>
                <c:pt idx="247">
                  <c:v>4.995712102896066E-2</c:v>
                </c:pt>
                <c:pt idx="248">
                  <c:v>4.995712102896066E-2</c:v>
                </c:pt>
                <c:pt idx="249">
                  <c:v>4.995712102896066E-2</c:v>
                </c:pt>
                <c:pt idx="250">
                  <c:v>4.995712102896066E-2</c:v>
                </c:pt>
                <c:pt idx="251">
                  <c:v>4.995712102896066E-2</c:v>
                </c:pt>
                <c:pt idx="252">
                  <c:v>4.995712102896066E-2</c:v>
                </c:pt>
                <c:pt idx="253">
                  <c:v>4.995712102896066E-2</c:v>
                </c:pt>
                <c:pt idx="254">
                  <c:v>4.995712102896066E-2</c:v>
                </c:pt>
                <c:pt idx="255">
                  <c:v>4.995712102896066E-2</c:v>
                </c:pt>
                <c:pt idx="256">
                  <c:v>4.995712102896066E-2</c:v>
                </c:pt>
                <c:pt idx="257">
                  <c:v>4.995712102896066E-2</c:v>
                </c:pt>
                <c:pt idx="258">
                  <c:v>4.995712102896066E-2</c:v>
                </c:pt>
                <c:pt idx="259">
                  <c:v>4.995712102896066E-2</c:v>
                </c:pt>
                <c:pt idx="260">
                  <c:v>4.995712102896066E-2</c:v>
                </c:pt>
                <c:pt idx="261">
                  <c:v>4.995712102896066E-2</c:v>
                </c:pt>
                <c:pt idx="262">
                  <c:v>4.995712102896066E-2</c:v>
                </c:pt>
                <c:pt idx="263">
                  <c:v>4.995712102896066E-2</c:v>
                </c:pt>
                <c:pt idx="264">
                  <c:v>4.995712102896066E-2</c:v>
                </c:pt>
                <c:pt idx="265">
                  <c:v>4.995712102896066E-2</c:v>
                </c:pt>
                <c:pt idx="266">
                  <c:v>4.995712102896066E-2</c:v>
                </c:pt>
                <c:pt idx="267">
                  <c:v>4.995712102896066E-2</c:v>
                </c:pt>
                <c:pt idx="268">
                  <c:v>4.995712102896066E-2</c:v>
                </c:pt>
                <c:pt idx="269">
                  <c:v>4.995712102896066E-2</c:v>
                </c:pt>
                <c:pt idx="270">
                  <c:v>4.995712102896066E-2</c:v>
                </c:pt>
                <c:pt idx="271">
                  <c:v>4.995712102896066E-2</c:v>
                </c:pt>
                <c:pt idx="272">
                  <c:v>4.995712102896066E-2</c:v>
                </c:pt>
                <c:pt idx="273">
                  <c:v>4.995712102896066E-2</c:v>
                </c:pt>
                <c:pt idx="274">
                  <c:v>4.995712102896066E-2</c:v>
                </c:pt>
                <c:pt idx="275">
                  <c:v>4.995712102896066E-2</c:v>
                </c:pt>
                <c:pt idx="276">
                  <c:v>4.995712102896066E-2</c:v>
                </c:pt>
                <c:pt idx="277">
                  <c:v>4.995712102896066E-2</c:v>
                </c:pt>
                <c:pt idx="278">
                  <c:v>4.995712102896066E-2</c:v>
                </c:pt>
                <c:pt idx="279">
                  <c:v>4.995712102896066E-2</c:v>
                </c:pt>
                <c:pt idx="280">
                  <c:v>4.995712102896066E-2</c:v>
                </c:pt>
                <c:pt idx="281">
                  <c:v>4.995712102896066E-2</c:v>
                </c:pt>
                <c:pt idx="282">
                  <c:v>4.995712102896066E-2</c:v>
                </c:pt>
                <c:pt idx="283">
                  <c:v>4.995712102896066E-2</c:v>
                </c:pt>
                <c:pt idx="284">
                  <c:v>4.995712102896066E-2</c:v>
                </c:pt>
                <c:pt idx="285">
                  <c:v>4.995712102896066E-2</c:v>
                </c:pt>
                <c:pt idx="286">
                  <c:v>4.995712102896066E-2</c:v>
                </c:pt>
                <c:pt idx="287">
                  <c:v>4.995712102896066E-2</c:v>
                </c:pt>
                <c:pt idx="288">
                  <c:v>4.995712102896066E-2</c:v>
                </c:pt>
                <c:pt idx="289">
                  <c:v>4.995712102896066E-2</c:v>
                </c:pt>
                <c:pt idx="290">
                  <c:v>4.995712102896066E-2</c:v>
                </c:pt>
                <c:pt idx="291">
                  <c:v>4.995712102896066E-2</c:v>
                </c:pt>
                <c:pt idx="292">
                  <c:v>4.995712102896066E-2</c:v>
                </c:pt>
                <c:pt idx="293">
                  <c:v>4.995712102896066E-2</c:v>
                </c:pt>
                <c:pt idx="294">
                  <c:v>4.995712102896066E-2</c:v>
                </c:pt>
                <c:pt idx="295">
                  <c:v>4.995712102896066E-2</c:v>
                </c:pt>
                <c:pt idx="296">
                  <c:v>4.995712102896066E-2</c:v>
                </c:pt>
                <c:pt idx="297">
                  <c:v>4.995712102896066E-2</c:v>
                </c:pt>
                <c:pt idx="298">
                  <c:v>4.995712102896066E-2</c:v>
                </c:pt>
                <c:pt idx="299">
                  <c:v>4.995712102896066E-2</c:v>
                </c:pt>
                <c:pt idx="300">
                  <c:v>4.995712102896066E-2</c:v>
                </c:pt>
                <c:pt idx="301">
                  <c:v>4.995712102896066E-2</c:v>
                </c:pt>
                <c:pt idx="302">
                  <c:v>4.995712102896066E-2</c:v>
                </c:pt>
                <c:pt idx="303">
                  <c:v>4.995712102896066E-2</c:v>
                </c:pt>
                <c:pt idx="304">
                  <c:v>4.995712102896066E-2</c:v>
                </c:pt>
                <c:pt idx="305">
                  <c:v>4.995712102896066E-2</c:v>
                </c:pt>
                <c:pt idx="306">
                  <c:v>4.995712102896066E-2</c:v>
                </c:pt>
                <c:pt idx="307">
                  <c:v>4.995712102896066E-2</c:v>
                </c:pt>
                <c:pt idx="308">
                  <c:v>4.995712102896066E-2</c:v>
                </c:pt>
                <c:pt idx="309">
                  <c:v>4.995712102896066E-2</c:v>
                </c:pt>
                <c:pt idx="310">
                  <c:v>4.995712102896066E-2</c:v>
                </c:pt>
                <c:pt idx="311">
                  <c:v>4.995712102896066E-2</c:v>
                </c:pt>
                <c:pt idx="312">
                  <c:v>4.995712102896066E-2</c:v>
                </c:pt>
                <c:pt idx="313">
                  <c:v>4.995712102896066E-2</c:v>
                </c:pt>
                <c:pt idx="314">
                  <c:v>4.995712102896066E-2</c:v>
                </c:pt>
                <c:pt idx="315">
                  <c:v>4.995712102896066E-2</c:v>
                </c:pt>
                <c:pt idx="316">
                  <c:v>4.995712102896066E-2</c:v>
                </c:pt>
                <c:pt idx="317">
                  <c:v>4.995712102896066E-2</c:v>
                </c:pt>
                <c:pt idx="318">
                  <c:v>4.995712102896066E-2</c:v>
                </c:pt>
                <c:pt idx="319">
                  <c:v>4.995712102896066E-2</c:v>
                </c:pt>
                <c:pt idx="320">
                  <c:v>4.995712102896066E-2</c:v>
                </c:pt>
                <c:pt idx="321">
                  <c:v>4.995712102896066E-2</c:v>
                </c:pt>
                <c:pt idx="322">
                  <c:v>4.995712102896066E-2</c:v>
                </c:pt>
                <c:pt idx="323">
                  <c:v>4.995712102896066E-2</c:v>
                </c:pt>
                <c:pt idx="324">
                  <c:v>4.995712102896066E-2</c:v>
                </c:pt>
                <c:pt idx="325">
                  <c:v>4.995712102896066E-2</c:v>
                </c:pt>
                <c:pt idx="326">
                  <c:v>4.995712102896066E-2</c:v>
                </c:pt>
                <c:pt idx="327">
                  <c:v>4.995712102896066E-2</c:v>
                </c:pt>
                <c:pt idx="328">
                  <c:v>4.995712102896066E-2</c:v>
                </c:pt>
                <c:pt idx="329">
                  <c:v>4.995712102896066E-2</c:v>
                </c:pt>
                <c:pt idx="330">
                  <c:v>4.995712102896066E-2</c:v>
                </c:pt>
                <c:pt idx="331">
                  <c:v>4.995712102896066E-2</c:v>
                </c:pt>
                <c:pt idx="332">
                  <c:v>4.995712102896066E-2</c:v>
                </c:pt>
                <c:pt idx="333">
                  <c:v>4.995712102896066E-2</c:v>
                </c:pt>
                <c:pt idx="334">
                  <c:v>4.995712102896066E-2</c:v>
                </c:pt>
                <c:pt idx="335">
                  <c:v>4.995712102896066E-2</c:v>
                </c:pt>
                <c:pt idx="336">
                  <c:v>4.995712102896066E-2</c:v>
                </c:pt>
                <c:pt idx="337">
                  <c:v>4.995712102896066E-2</c:v>
                </c:pt>
                <c:pt idx="338">
                  <c:v>4.995712102896066E-2</c:v>
                </c:pt>
                <c:pt idx="339">
                  <c:v>4.995712102896066E-2</c:v>
                </c:pt>
                <c:pt idx="340">
                  <c:v>4.995712102896066E-2</c:v>
                </c:pt>
                <c:pt idx="341">
                  <c:v>4.995712102896066E-2</c:v>
                </c:pt>
                <c:pt idx="342">
                  <c:v>4.995712102896066E-2</c:v>
                </c:pt>
                <c:pt idx="343">
                  <c:v>4.995712102896066E-2</c:v>
                </c:pt>
                <c:pt idx="344">
                  <c:v>4.995712102896066E-2</c:v>
                </c:pt>
                <c:pt idx="345">
                  <c:v>4.995712102896066E-2</c:v>
                </c:pt>
                <c:pt idx="346">
                  <c:v>4.995712102896066E-2</c:v>
                </c:pt>
                <c:pt idx="347">
                  <c:v>4.995712102896066E-2</c:v>
                </c:pt>
                <c:pt idx="348">
                  <c:v>4.995712102896066E-2</c:v>
                </c:pt>
                <c:pt idx="349">
                  <c:v>4.995712102896066E-2</c:v>
                </c:pt>
                <c:pt idx="350">
                  <c:v>4.995712102896066E-2</c:v>
                </c:pt>
                <c:pt idx="351">
                  <c:v>4.995712102896066E-2</c:v>
                </c:pt>
                <c:pt idx="352">
                  <c:v>4.995712102896066E-2</c:v>
                </c:pt>
                <c:pt idx="353">
                  <c:v>4.995712102896066E-2</c:v>
                </c:pt>
                <c:pt idx="354">
                  <c:v>4.995712102896066E-2</c:v>
                </c:pt>
                <c:pt idx="355">
                  <c:v>4.995712102896066E-2</c:v>
                </c:pt>
                <c:pt idx="356">
                  <c:v>4.995712102896066E-2</c:v>
                </c:pt>
                <c:pt idx="357">
                  <c:v>4.995712102896066E-2</c:v>
                </c:pt>
                <c:pt idx="358">
                  <c:v>4.995712102896066E-2</c:v>
                </c:pt>
                <c:pt idx="359">
                  <c:v>4.995712102896066E-2</c:v>
                </c:pt>
                <c:pt idx="360">
                  <c:v>4.995712102896066E-2</c:v>
                </c:pt>
                <c:pt idx="361">
                  <c:v>4.995712102896066E-2</c:v>
                </c:pt>
                <c:pt idx="362">
                  <c:v>4.995712102896066E-2</c:v>
                </c:pt>
                <c:pt idx="363">
                  <c:v>4.995712102896066E-2</c:v>
                </c:pt>
                <c:pt idx="364">
                  <c:v>4.995712102896066E-2</c:v>
                </c:pt>
                <c:pt idx="365">
                  <c:v>4.995712102896066E-2</c:v>
                </c:pt>
                <c:pt idx="366">
                  <c:v>4.995712102896066E-2</c:v>
                </c:pt>
                <c:pt idx="367">
                  <c:v>4.995712102896066E-2</c:v>
                </c:pt>
                <c:pt idx="368">
                  <c:v>4.995712102896066E-2</c:v>
                </c:pt>
                <c:pt idx="369">
                  <c:v>4.995712102896066E-2</c:v>
                </c:pt>
                <c:pt idx="370">
                  <c:v>4.995712102896066E-2</c:v>
                </c:pt>
                <c:pt idx="371">
                  <c:v>4.995712102896066E-2</c:v>
                </c:pt>
                <c:pt idx="372">
                  <c:v>4.995712102896066E-2</c:v>
                </c:pt>
                <c:pt idx="373">
                  <c:v>4.995712102896066E-2</c:v>
                </c:pt>
                <c:pt idx="374">
                  <c:v>4.995712102896066E-2</c:v>
                </c:pt>
                <c:pt idx="375">
                  <c:v>4.995712102896066E-2</c:v>
                </c:pt>
                <c:pt idx="376">
                  <c:v>4.995712102896066E-2</c:v>
                </c:pt>
                <c:pt idx="377">
                  <c:v>4.995712102896066E-2</c:v>
                </c:pt>
                <c:pt idx="378">
                  <c:v>4.995712102896066E-2</c:v>
                </c:pt>
                <c:pt idx="379">
                  <c:v>4.995712102896066E-2</c:v>
                </c:pt>
                <c:pt idx="380">
                  <c:v>4.995712102896066E-2</c:v>
                </c:pt>
                <c:pt idx="381">
                  <c:v>4.995712102896066E-2</c:v>
                </c:pt>
                <c:pt idx="382">
                  <c:v>4.995712102896066E-2</c:v>
                </c:pt>
                <c:pt idx="383">
                  <c:v>4.995712102896066E-2</c:v>
                </c:pt>
                <c:pt idx="384">
                  <c:v>4.995712102896066E-2</c:v>
                </c:pt>
                <c:pt idx="385">
                  <c:v>4.995712102896066E-2</c:v>
                </c:pt>
                <c:pt idx="386">
                  <c:v>4.995712102896066E-2</c:v>
                </c:pt>
                <c:pt idx="387">
                  <c:v>4.995712102896066E-2</c:v>
                </c:pt>
                <c:pt idx="388">
                  <c:v>4.995712102896066E-2</c:v>
                </c:pt>
                <c:pt idx="389">
                  <c:v>4.995712102896066E-2</c:v>
                </c:pt>
                <c:pt idx="390">
                  <c:v>4.995712102896066E-2</c:v>
                </c:pt>
                <c:pt idx="391">
                  <c:v>3.3499174955815891E-2</c:v>
                </c:pt>
                <c:pt idx="392">
                  <c:v>3.3499174955815891E-2</c:v>
                </c:pt>
                <c:pt idx="393">
                  <c:v>3.3499174955815891E-2</c:v>
                </c:pt>
                <c:pt idx="394">
                  <c:v>3.3499174955815891E-2</c:v>
                </c:pt>
                <c:pt idx="395">
                  <c:v>3.3499174955815891E-2</c:v>
                </c:pt>
                <c:pt idx="396">
                  <c:v>3.3375228534012757E-2</c:v>
                </c:pt>
                <c:pt idx="397">
                  <c:v>3.3375228534012757E-2</c:v>
                </c:pt>
                <c:pt idx="398">
                  <c:v>3.3375228534012757E-2</c:v>
                </c:pt>
                <c:pt idx="399">
                  <c:v>3.3375228534012757E-2</c:v>
                </c:pt>
                <c:pt idx="400">
                  <c:v>3.3375228534012757E-2</c:v>
                </c:pt>
                <c:pt idx="401">
                  <c:v>3.3375228534012757E-2</c:v>
                </c:pt>
                <c:pt idx="402">
                  <c:v>3.3375228534012757E-2</c:v>
                </c:pt>
                <c:pt idx="403">
                  <c:v>3.3375228534012757E-2</c:v>
                </c:pt>
                <c:pt idx="404">
                  <c:v>3.3375228534012757E-2</c:v>
                </c:pt>
                <c:pt idx="405">
                  <c:v>3.3375228534012757E-2</c:v>
                </c:pt>
                <c:pt idx="406">
                  <c:v>3.3375228534012757E-2</c:v>
                </c:pt>
                <c:pt idx="407">
                  <c:v>3.3375228534012757E-2</c:v>
                </c:pt>
                <c:pt idx="408">
                  <c:v>3.3375228534012757E-2</c:v>
                </c:pt>
                <c:pt idx="409">
                  <c:v>3.3375228534012757E-2</c:v>
                </c:pt>
                <c:pt idx="410">
                  <c:v>3.3375228534012757E-2</c:v>
                </c:pt>
                <c:pt idx="411">
                  <c:v>3.3375228534012757E-2</c:v>
                </c:pt>
                <c:pt idx="412">
                  <c:v>3.3375228534012757E-2</c:v>
                </c:pt>
                <c:pt idx="413">
                  <c:v>3.3375228534012757E-2</c:v>
                </c:pt>
                <c:pt idx="414">
                  <c:v>3.3375228534012757E-2</c:v>
                </c:pt>
                <c:pt idx="415">
                  <c:v>3.3375228534012757E-2</c:v>
                </c:pt>
                <c:pt idx="416">
                  <c:v>3.3375228534012757E-2</c:v>
                </c:pt>
                <c:pt idx="417">
                  <c:v>3.3375228534012757E-2</c:v>
                </c:pt>
                <c:pt idx="418">
                  <c:v>3.3375228534012757E-2</c:v>
                </c:pt>
                <c:pt idx="419">
                  <c:v>3.3375228534012757E-2</c:v>
                </c:pt>
                <c:pt idx="420">
                  <c:v>3.3375228534012757E-2</c:v>
                </c:pt>
                <c:pt idx="421">
                  <c:v>3.3375228534012757E-2</c:v>
                </c:pt>
                <c:pt idx="422">
                  <c:v>3.3375228534012757E-2</c:v>
                </c:pt>
                <c:pt idx="423">
                  <c:v>3.3375228534012757E-2</c:v>
                </c:pt>
                <c:pt idx="424">
                  <c:v>3.3375228534012757E-2</c:v>
                </c:pt>
                <c:pt idx="425">
                  <c:v>3.3375228534012757E-2</c:v>
                </c:pt>
                <c:pt idx="426">
                  <c:v>3.3375228534012757E-2</c:v>
                </c:pt>
                <c:pt idx="427">
                  <c:v>3.3375228534012757E-2</c:v>
                </c:pt>
                <c:pt idx="428">
                  <c:v>3.3375228534012757E-2</c:v>
                </c:pt>
                <c:pt idx="429">
                  <c:v>3.3375228534012757E-2</c:v>
                </c:pt>
                <c:pt idx="430">
                  <c:v>3.3375228534012757E-2</c:v>
                </c:pt>
                <c:pt idx="431">
                  <c:v>3.3375228534012757E-2</c:v>
                </c:pt>
                <c:pt idx="432">
                  <c:v>3.3375228534012757E-2</c:v>
                </c:pt>
                <c:pt idx="433">
                  <c:v>3.3375228534012757E-2</c:v>
                </c:pt>
                <c:pt idx="434">
                  <c:v>3.3375228534012757E-2</c:v>
                </c:pt>
                <c:pt idx="435">
                  <c:v>3.3375228534012757E-2</c:v>
                </c:pt>
                <c:pt idx="436">
                  <c:v>3.3375228534012757E-2</c:v>
                </c:pt>
                <c:pt idx="437">
                  <c:v>3.3375228534012757E-2</c:v>
                </c:pt>
                <c:pt idx="438">
                  <c:v>3.3375228534012757E-2</c:v>
                </c:pt>
                <c:pt idx="439">
                  <c:v>3.3375228534012757E-2</c:v>
                </c:pt>
                <c:pt idx="440">
                  <c:v>3.3375228534012757E-2</c:v>
                </c:pt>
                <c:pt idx="441">
                  <c:v>3.3375228534012757E-2</c:v>
                </c:pt>
                <c:pt idx="442">
                  <c:v>3.3375228534012757E-2</c:v>
                </c:pt>
                <c:pt idx="443">
                  <c:v>3.3375228534012757E-2</c:v>
                </c:pt>
                <c:pt idx="444">
                  <c:v>3.3375228534012757E-2</c:v>
                </c:pt>
                <c:pt idx="445">
                  <c:v>3.3375228534012757E-2</c:v>
                </c:pt>
                <c:pt idx="446">
                  <c:v>3.3375228534012757E-2</c:v>
                </c:pt>
                <c:pt idx="447">
                  <c:v>3.3375228534012757E-2</c:v>
                </c:pt>
                <c:pt idx="448">
                  <c:v>3.3375228534012757E-2</c:v>
                </c:pt>
                <c:pt idx="449">
                  <c:v>3.3375228534012757E-2</c:v>
                </c:pt>
                <c:pt idx="450">
                  <c:v>3.3375228534012757E-2</c:v>
                </c:pt>
                <c:pt idx="451">
                  <c:v>3.3375228534012757E-2</c:v>
                </c:pt>
                <c:pt idx="452">
                  <c:v>3.3375228534012757E-2</c:v>
                </c:pt>
                <c:pt idx="453">
                  <c:v>3.3375228534012757E-2</c:v>
                </c:pt>
                <c:pt idx="454">
                  <c:v>3.3375228534012757E-2</c:v>
                </c:pt>
                <c:pt idx="455">
                  <c:v>3.3375228534012757E-2</c:v>
                </c:pt>
                <c:pt idx="456">
                  <c:v>3.3375228534012757E-2</c:v>
                </c:pt>
                <c:pt idx="457">
                  <c:v>3.3375228534012757E-2</c:v>
                </c:pt>
                <c:pt idx="458">
                  <c:v>3.3375228534012757E-2</c:v>
                </c:pt>
                <c:pt idx="459">
                  <c:v>3.3375228534012757E-2</c:v>
                </c:pt>
                <c:pt idx="460">
                  <c:v>3.3375228534012757E-2</c:v>
                </c:pt>
                <c:pt idx="461">
                  <c:v>3.3375228534012757E-2</c:v>
                </c:pt>
                <c:pt idx="462">
                  <c:v>3.3375228534012757E-2</c:v>
                </c:pt>
                <c:pt idx="463">
                  <c:v>3.3375228534012757E-2</c:v>
                </c:pt>
                <c:pt idx="464">
                  <c:v>3.3375228534012757E-2</c:v>
                </c:pt>
                <c:pt idx="465">
                  <c:v>3.3375228534012757E-2</c:v>
                </c:pt>
                <c:pt idx="466">
                  <c:v>3.3375228534012757E-2</c:v>
                </c:pt>
                <c:pt idx="467">
                  <c:v>3.3375228534012757E-2</c:v>
                </c:pt>
                <c:pt idx="468">
                  <c:v>3.3375228534012757E-2</c:v>
                </c:pt>
                <c:pt idx="469">
                  <c:v>3.3375228534012757E-2</c:v>
                </c:pt>
                <c:pt idx="470">
                  <c:v>3.3375228534012757E-2</c:v>
                </c:pt>
                <c:pt idx="471">
                  <c:v>3.3375228534012757E-2</c:v>
                </c:pt>
                <c:pt idx="472">
                  <c:v>3.3375228534012757E-2</c:v>
                </c:pt>
                <c:pt idx="473">
                  <c:v>3.3375228534012757E-2</c:v>
                </c:pt>
                <c:pt idx="474">
                  <c:v>3.3375228534012757E-2</c:v>
                </c:pt>
                <c:pt idx="475">
                  <c:v>3.3375228534012757E-2</c:v>
                </c:pt>
                <c:pt idx="476">
                  <c:v>3.3375228534012757E-2</c:v>
                </c:pt>
                <c:pt idx="477">
                  <c:v>3.3375228534012757E-2</c:v>
                </c:pt>
                <c:pt idx="478">
                  <c:v>3.3375228534012757E-2</c:v>
                </c:pt>
                <c:pt idx="479">
                  <c:v>3.3375228534012757E-2</c:v>
                </c:pt>
                <c:pt idx="480">
                  <c:v>3.3375228534012757E-2</c:v>
                </c:pt>
                <c:pt idx="481">
                  <c:v>3.3375228534012757E-2</c:v>
                </c:pt>
                <c:pt idx="482">
                  <c:v>3.3375228534012757E-2</c:v>
                </c:pt>
                <c:pt idx="483">
                  <c:v>3.3375228534012757E-2</c:v>
                </c:pt>
                <c:pt idx="484">
                  <c:v>3.3375228534012757E-2</c:v>
                </c:pt>
                <c:pt idx="485">
                  <c:v>3.3375228534012757E-2</c:v>
                </c:pt>
                <c:pt idx="486">
                  <c:v>3.3375228534012757E-2</c:v>
                </c:pt>
                <c:pt idx="487">
                  <c:v>3.3375228534012757E-2</c:v>
                </c:pt>
                <c:pt idx="488">
                  <c:v>3.3375228534012757E-2</c:v>
                </c:pt>
                <c:pt idx="489">
                  <c:v>3.3375228534012757E-2</c:v>
                </c:pt>
                <c:pt idx="490">
                  <c:v>3.3375228534012757E-2</c:v>
                </c:pt>
                <c:pt idx="491">
                  <c:v>3.3375228534012757E-2</c:v>
                </c:pt>
                <c:pt idx="492">
                  <c:v>3.3375228534012757E-2</c:v>
                </c:pt>
                <c:pt idx="493">
                  <c:v>3.3375228534012757E-2</c:v>
                </c:pt>
                <c:pt idx="494">
                  <c:v>3.3375228534012757E-2</c:v>
                </c:pt>
                <c:pt idx="495">
                  <c:v>3.3375228534012757E-2</c:v>
                </c:pt>
                <c:pt idx="496">
                  <c:v>3.3375228534012757E-2</c:v>
                </c:pt>
                <c:pt idx="497">
                  <c:v>3.3375228534012757E-2</c:v>
                </c:pt>
                <c:pt idx="498">
                  <c:v>3.3375228534012757E-2</c:v>
                </c:pt>
                <c:pt idx="499">
                  <c:v>3.3375228534012757E-2</c:v>
                </c:pt>
                <c:pt idx="500">
                  <c:v>3.3375228534012757E-2</c:v>
                </c:pt>
                <c:pt idx="501">
                  <c:v>3.3375228534012757E-2</c:v>
                </c:pt>
                <c:pt idx="502">
                  <c:v>3.3375228534012757E-2</c:v>
                </c:pt>
                <c:pt idx="503">
                  <c:v>3.3375228534012757E-2</c:v>
                </c:pt>
                <c:pt idx="504">
                  <c:v>3.3375228534012757E-2</c:v>
                </c:pt>
                <c:pt idx="505">
                  <c:v>3.3375228534012757E-2</c:v>
                </c:pt>
                <c:pt idx="506">
                  <c:v>3.3375228534012757E-2</c:v>
                </c:pt>
                <c:pt idx="507">
                  <c:v>3.3375228534012757E-2</c:v>
                </c:pt>
                <c:pt idx="508">
                  <c:v>3.3375228534012757E-2</c:v>
                </c:pt>
                <c:pt idx="509">
                  <c:v>3.3375228534012757E-2</c:v>
                </c:pt>
                <c:pt idx="510">
                  <c:v>3.3375228534012757E-2</c:v>
                </c:pt>
                <c:pt idx="511">
                  <c:v>3.3375228534012757E-2</c:v>
                </c:pt>
                <c:pt idx="512">
                  <c:v>3.3375228534012757E-2</c:v>
                </c:pt>
                <c:pt idx="513">
                  <c:v>3.3375228534012757E-2</c:v>
                </c:pt>
                <c:pt idx="514">
                  <c:v>3.3375228534012757E-2</c:v>
                </c:pt>
                <c:pt idx="515">
                  <c:v>3.3375228534012757E-2</c:v>
                </c:pt>
                <c:pt idx="516">
                  <c:v>3.3375228534012757E-2</c:v>
                </c:pt>
                <c:pt idx="517">
                  <c:v>3.3375228534012757E-2</c:v>
                </c:pt>
                <c:pt idx="518">
                  <c:v>3.3375228534012757E-2</c:v>
                </c:pt>
                <c:pt idx="519">
                  <c:v>3.3375228534012757E-2</c:v>
                </c:pt>
                <c:pt idx="520">
                  <c:v>3.3375228534012757E-2</c:v>
                </c:pt>
                <c:pt idx="521">
                  <c:v>3.3375228534012757E-2</c:v>
                </c:pt>
                <c:pt idx="522">
                  <c:v>3.3375228534012757E-2</c:v>
                </c:pt>
                <c:pt idx="523">
                  <c:v>3.3375228534012757E-2</c:v>
                </c:pt>
                <c:pt idx="524">
                  <c:v>3.3375228534012757E-2</c:v>
                </c:pt>
                <c:pt idx="525">
                  <c:v>3.3375228534012757E-2</c:v>
                </c:pt>
                <c:pt idx="526">
                  <c:v>3.3375228534012757E-2</c:v>
                </c:pt>
                <c:pt idx="527">
                  <c:v>3.3375228534012757E-2</c:v>
                </c:pt>
                <c:pt idx="528">
                  <c:v>3.3375228534012757E-2</c:v>
                </c:pt>
                <c:pt idx="529">
                  <c:v>3.3375228534012757E-2</c:v>
                </c:pt>
                <c:pt idx="530">
                  <c:v>3.3375228534012757E-2</c:v>
                </c:pt>
                <c:pt idx="531">
                  <c:v>3.3375228534012757E-2</c:v>
                </c:pt>
                <c:pt idx="532">
                  <c:v>3.3375228534012757E-2</c:v>
                </c:pt>
                <c:pt idx="533">
                  <c:v>3.3375228534012757E-2</c:v>
                </c:pt>
                <c:pt idx="534">
                  <c:v>3.3375228534012757E-2</c:v>
                </c:pt>
                <c:pt idx="535">
                  <c:v>3.3375228534012757E-2</c:v>
                </c:pt>
                <c:pt idx="536">
                  <c:v>3.3375228534012757E-2</c:v>
                </c:pt>
                <c:pt idx="537">
                  <c:v>3.3375228534012757E-2</c:v>
                </c:pt>
                <c:pt idx="538">
                  <c:v>3.3375228534012757E-2</c:v>
                </c:pt>
                <c:pt idx="539">
                  <c:v>3.3375228534012757E-2</c:v>
                </c:pt>
                <c:pt idx="540">
                  <c:v>3.3375228534012757E-2</c:v>
                </c:pt>
                <c:pt idx="541">
                  <c:v>3.3375228534012757E-2</c:v>
                </c:pt>
                <c:pt idx="542">
                  <c:v>3.3375228534012757E-2</c:v>
                </c:pt>
                <c:pt idx="543">
                  <c:v>3.3375228534012757E-2</c:v>
                </c:pt>
                <c:pt idx="544">
                  <c:v>3.3375228534012757E-2</c:v>
                </c:pt>
                <c:pt idx="545">
                  <c:v>3.3375228534012757E-2</c:v>
                </c:pt>
                <c:pt idx="546">
                  <c:v>3.3375228534012757E-2</c:v>
                </c:pt>
                <c:pt idx="547">
                  <c:v>3.3375228534012757E-2</c:v>
                </c:pt>
                <c:pt idx="548">
                  <c:v>3.3375228534012757E-2</c:v>
                </c:pt>
                <c:pt idx="549">
                  <c:v>3.3375228534012757E-2</c:v>
                </c:pt>
                <c:pt idx="550">
                  <c:v>3.3375228534012757E-2</c:v>
                </c:pt>
                <c:pt idx="551">
                  <c:v>3.3375228534012757E-2</c:v>
                </c:pt>
                <c:pt idx="552">
                  <c:v>3.3375228534012757E-2</c:v>
                </c:pt>
                <c:pt idx="553">
                  <c:v>3.3375228534012757E-2</c:v>
                </c:pt>
                <c:pt idx="554">
                  <c:v>3.3375228534012757E-2</c:v>
                </c:pt>
                <c:pt idx="555">
                  <c:v>3.3375228534012757E-2</c:v>
                </c:pt>
                <c:pt idx="556">
                  <c:v>3.3375228534012757E-2</c:v>
                </c:pt>
                <c:pt idx="557">
                  <c:v>3.3375228534012757E-2</c:v>
                </c:pt>
                <c:pt idx="558">
                  <c:v>3.3375228534012757E-2</c:v>
                </c:pt>
                <c:pt idx="559">
                  <c:v>3.3375228534012757E-2</c:v>
                </c:pt>
                <c:pt idx="560">
                  <c:v>3.3375228534012757E-2</c:v>
                </c:pt>
                <c:pt idx="561">
                  <c:v>3.3375228534012757E-2</c:v>
                </c:pt>
                <c:pt idx="562">
                  <c:v>3.3375228534012757E-2</c:v>
                </c:pt>
                <c:pt idx="563">
                  <c:v>3.3375228534012757E-2</c:v>
                </c:pt>
                <c:pt idx="564">
                  <c:v>3.3375228534012757E-2</c:v>
                </c:pt>
                <c:pt idx="565">
                  <c:v>3.3375228534012757E-2</c:v>
                </c:pt>
                <c:pt idx="566">
                  <c:v>3.3375228534012757E-2</c:v>
                </c:pt>
                <c:pt idx="567">
                  <c:v>3.3375228534012757E-2</c:v>
                </c:pt>
                <c:pt idx="568">
                  <c:v>3.3375228534012757E-2</c:v>
                </c:pt>
                <c:pt idx="569">
                  <c:v>3.3375228534012757E-2</c:v>
                </c:pt>
                <c:pt idx="570">
                  <c:v>3.3375228534012757E-2</c:v>
                </c:pt>
                <c:pt idx="571">
                  <c:v>3.3375228534012757E-2</c:v>
                </c:pt>
                <c:pt idx="572">
                  <c:v>3.3375228534012757E-2</c:v>
                </c:pt>
                <c:pt idx="573">
                  <c:v>3.3375228534012757E-2</c:v>
                </c:pt>
                <c:pt idx="574">
                  <c:v>3.3375228534012757E-2</c:v>
                </c:pt>
                <c:pt idx="575">
                  <c:v>3.3375228534012757E-2</c:v>
                </c:pt>
                <c:pt idx="576">
                  <c:v>3.3375228534012757E-2</c:v>
                </c:pt>
                <c:pt idx="577">
                  <c:v>3.3375228534012757E-2</c:v>
                </c:pt>
                <c:pt idx="578">
                  <c:v>3.3375228534012757E-2</c:v>
                </c:pt>
                <c:pt idx="579">
                  <c:v>3.3375228534012757E-2</c:v>
                </c:pt>
                <c:pt idx="580">
                  <c:v>3.3375228534012757E-2</c:v>
                </c:pt>
                <c:pt idx="581">
                  <c:v>3.3375228534012757E-2</c:v>
                </c:pt>
                <c:pt idx="582">
                  <c:v>3.3375228534012757E-2</c:v>
                </c:pt>
                <c:pt idx="583">
                  <c:v>3.3375228534012757E-2</c:v>
                </c:pt>
                <c:pt idx="584">
                  <c:v>3.3375228534012757E-2</c:v>
                </c:pt>
                <c:pt idx="585">
                  <c:v>3.3375228534012757E-2</c:v>
                </c:pt>
                <c:pt idx="586">
                  <c:v>3.3375228534012757E-2</c:v>
                </c:pt>
                <c:pt idx="587">
                  <c:v>3.3375228534012757E-2</c:v>
                </c:pt>
                <c:pt idx="588">
                  <c:v>3.3375228534012757E-2</c:v>
                </c:pt>
                <c:pt idx="589">
                  <c:v>3.3375228534012757E-2</c:v>
                </c:pt>
                <c:pt idx="590">
                  <c:v>3.3375228534012757E-2</c:v>
                </c:pt>
                <c:pt idx="591">
                  <c:v>3.3375228534012757E-2</c:v>
                </c:pt>
                <c:pt idx="592">
                  <c:v>3.3375228534012757E-2</c:v>
                </c:pt>
                <c:pt idx="593">
                  <c:v>3.3375228534012757E-2</c:v>
                </c:pt>
                <c:pt idx="594">
                  <c:v>3.3375228534012757E-2</c:v>
                </c:pt>
                <c:pt idx="595">
                  <c:v>3.3375228534012757E-2</c:v>
                </c:pt>
                <c:pt idx="596">
                  <c:v>3.3375228534012757E-2</c:v>
                </c:pt>
                <c:pt idx="597">
                  <c:v>3.3375228534012757E-2</c:v>
                </c:pt>
                <c:pt idx="598">
                  <c:v>3.3375228534012757E-2</c:v>
                </c:pt>
                <c:pt idx="599">
                  <c:v>3.3375228534012757E-2</c:v>
                </c:pt>
                <c:pt idx="600">
                  <c:v>3.3375228534012757E-2</c:v>
                </c:pt>
                <c:pt idx="601">
                  <c:v>3.3375228534012757E-2</c:v>
                </c:pt>
                <c:pt idx="602">
                  <c:v>3.3375228534012757E-2</c:v>
                </c:pt>
                <c:pt idx="603">
                  <c:v>3.3375228534012757E-2</c:v>
                </c:pt>
                <c:pt idx="604">
                  <c:v>3.3375228534012757E-2</c:v>
                </c:pt>
                <c:pt idx="605">
                  <c:v>3.3375228534012757E-2</c:v>
                </c:pt>
                <c:pt idx="606">
                  <c:v>3.3375228534012757E-2</c:v>
                </c:pt>
                <c:pt idx="607">
                  <c:v>3.3375228534012757E-2</c:v>
                </c:pt>
                <c:pt idx="608">
                  <c:v>3.3375228534012757E-2</c:v>
                </c:pt>
                <c:pt idx="609">
                  <c:v>3.3375228534012757E-2</c:v>
                </c:pt>
                <c:pt idx="610">
                  <c:v>3.3375228534012757E-2</c:v>
                </c:pt>
                <c:pt idx="611">
                  <c:v>3.3375228534012757E-2</c:v>
                </c:pt>
                <c:pt idx="612">
                  <c:v>3.3375228534012757E-2</c:v>
                </c:pt>
                <c:pt idx="613">
                  <c:v>3.3375228534012757E-2</c:v>
                </c:pt>
                <c:pt idx="614">
                  <c:v>3.3375228534012757E-2</c:v>
                </c:pt>
                <c:pt idx="615">
                  <c:v>3.3375228534012757E-2</c:v>
                </c:pt>
                <c:pt idx="616">
                  <c:v>3.3375228534012757E-2</c:v>
                </c:pt>
                <c:pt idx="617">
                  <c:v>3.3375228534012757E-2</c:v>
                </c:pt>
                <c:pt idx="618">
                  <c:v>3.3375228534012757E-2</c:v>
                </c:pt>
                <c:pt idx="619">
                  <c:v>3.3375228534012757E-2</c:v>
                </c:pt>
                <c:pt idx="620">
                  <c:v>3.3375228534012757E-2</c:v>
                </c:pt>
                <c:pt idx="621">
                  <c:v>3.3375228534012757E-2</c:v>
                </c:pt>
                <c:pt idx="622">
                  <c:v>3.3375228534012757E-2</c:v>
                </c:pt>
                <c:pt idx="623">
                  <c:v>3.3375228534012757E-2</c:v>
                </c:pt>
                <c:pt idx="624">
                  <c:v>3.3375228534012757E-2</c:v>
                </c:pt>
                <c:pt idx="625">
                  <c:v>3.3375228534012757E-2</c:v>
                </c:pt>
                <c:pt idx="626">
                  <c:v>3.3375228534012757E-2</c:v>
                </c:pt>
                <c:pt idx="627">
                  <c:v>3.3375228534012757E-2</c:v>
                </c:pt>
                <c:pt idx="628">
                  <c:v>3.3375228534012757E-2</c:v>
                </c:pt>
                <c:pt idx="629">
                  <c:v>3.3375228534012757E-2</c:v>
                </c:pt>
                <c:pt idx="630">
                  <c:v>3.3375228534012757E-2</c:v>
                </c:pt>
                <c:pt idx="631">
                  <c:v>3.3375228534012757E-2</c:v>
                </c:pt>
                <c:pt idx="632">
                  <c:v>3.3375228534012757E-2</c:v>
                </c:pt>
                <c:pt idx="633">
                  <c:v>3.3375228534012757E-2</c:v>
                </c:pt>
                <c:pt idx="634">
                  <c:v>3.3375228534012757E-2</c:v>
                </c:pt>
                <c:pt idx="635">
                  <c:v>3.3375228534012757E-2</c:v>
                </c:pt>
                <c:pt idx="636">
                  <c:v>3.3375228534012757E-2</c:v>
                </c:pt>
                <c:pt idx="637">
                  <c:v>3.3375228534012757E-2</c:v>
                </c:pt>
                <c:pt idx="638">
                  <c:v>3.3375228534012757E-2</c:v>
                </c:pt>
                <c:pt idx="639">
                  <c:v>3.3375228534012757E-2</c:v>
                </c:pt>
                <c:pt idx="640">
                  <c:v>3.3375228534012757E-2</c:v>
                </c:pt>
                <c:pt idx="641">
                  <c:v>3.3375228534012757E-2</c:v>
                </c:pt>
                <c:pt idx="642">
                  <c:v>3.3375228534012757E-2</c:v>
                </c:pt>
                <c:pt idx="643">
                  <c:v>3.3375228534012757E-2</c:v>
                </c:pt>
                <c:pt idx="644">
                  <c:v>3.3375228534012757E-2</c:v>
                </c:pt>
                <c:pt idx="645">
                  <c:v>3.3375228534012757E-2</c:v>
                </c:pt>
                <c:pt idx="646">
                  <c:v>3.3375228534012757E-2</c:v>
                </c:pt>
                <c:pt idx="647">
                  <c:v>3.3375228534012757E-2</c:v>
                </c:pt>
                <c:pt idx="648">
                  <c:v>3.3375228534012757E-2</c:v>
                </c:pt>
                <c:pt idx="649">
                  <c:v>3.3375228534012757E-2</c:v>
                </c:pt>
                <c:pt idx="650">
                  <c:v>3.3375228534012757E-2</c:v>
                </c:pt>
                <c:pt idx="651">
                  <c:v>3.3375228534012757E-2</c:v>
                </c:pt>
                <c:pt idx="652">
                  <c:v>3.3375228534012757E-2</c:v>
                </c:pt>
                <c:pt idx="653">
                  <c:v>3.3375228534012757E-2</c:v>
                </c:pt>
                <c:pt idx="654">
                  <c:v>3.3375228534012757E-2</c:v>
                </c:pt>
                <c:pt idx="655">
                  <c:v>3.3375228534012757E-2</c:v>
                </c:pt>
                <c:pt idx="656">
                  <c:v>3.3375228534012757E-2</c:v>
                </c:pt>
                <c:pt idx="657">
                  <c:v>3.3375228534012757E-2</c:v>
                </c:pt>
                <c:pt idx="658">
                  <c:v>3.3375228534012757E-2</c:v>
                </c:pt>
                <c:pt idx="659">
                  <c:v>3.3375228534012757E-2</c:v>
                </c:pt>
                <c:pt idx="660">
                  <c:v>3.3375228534012757E-2</c:v>
                </c:pt>
                <c:pt idx="661">
                  <c:v>3.3375228534012757E-2</c:v>
                </c:pt>
                <c:pt idx="662">
                  <c:v>3.3375228534012757E-2</c:v>
                </c:pt>
                <c:pt idx="663">
                  <c:v>3.3375228534012757E-2</c:v>
                </c:pt>
                <c:pt idx="664">
                  <c:v>3.3375228534012757E-2</c:v>
                </c:pt>
                <c:pt idx="665">
                  <c:v>3.3375228534012757E-2</c:v>
                </c:pt>
                <c:pt idx="666">
                  <c:v>3.3375228534012757E-2</c:v>
                </c:pt>
                <c:pt idx="667">
                  <c:v>3.3375228534012757E-2</c:v>
                </c:pt>
                <c:pt idx="668">
                  <c:v>3.3375228534012757E-2</c:v>
                </c:pt>
                <c:pt idx="669">
                  <c:v>3.3375228534012757E-2</c:v>
                </c:pt>
                <c:pt idx="670">
                  <c:v>3.3375228534012757E-2</c:v>
                </c:pt>
                <c:pt idx="671">
                  <c:v>3.3375228534012757E-2</c:v>
                </c:pt>
                <c:pt idx="672">
                  <c:v>3.3375228534012757E-2</c:v>
                </c:pt>
                <c:pt idx="673">
                  <c:v>3.3375228534012757E-2</c:v>
                </c:pt>
                <c:pt idx="674">
                  <c:v>3.3375228534012757E-2</c:v>
                </c:pt>
                <c:pt idx="675">
                  <c:v>3.3375228534012757E-2</c:v>
                </c:pt>
                <c:pt idx="676">
                  <c:v>3.3375228534012757E-2</c:v>
                </c:pt>
                <c:pt idx="677">
                  <c:v>3.3375228534012757E-2</c:v>
                </c:pt>
                <c:pt idx="678">
                  <c:v>3.3375228534012757E-2</c:v>
                </c:pt>
                <c:pt idx="679">
                  <c:v>3.3375228534012757E-2</c:v>
                </c:pt>
                <c:pt idx="680">
                  <c:v>3.3375228534012757E-2</c:v>
                </c:pt>
                <c:pt idx="681">
                  <c:v>3.3375228534012757E-2</c:v>
                </c:pt>
                <c:pt idx="682">
                  <c:v>3.3375228534012757E-2</c:v>
                </c:pt>
                <c:pt idx="683">
                  <c:v>3.3375228534012757E-2</c:v>
                </c:pt>
                <c:pt idx="684">
                  <c:v>3.3375228534012757E-2</c:v>
                </c:pt>
                <c:pt idx="685">
                  <c:v>3.3375228534012757E-2</c:v>
                </c:pt>
                <c:pt idx="686">
                  <c:v>3.3375228534012757E-2</c:v>
                </c:pt>
                <c:pt idx="687">
                  <c:v>3.3375228534012757E-2</c:v>
                </c:pt>
                <c:pt idx="688">
                  <c:v>3.3375228534012757E-2</c:v>
                </c:pt>
                <c:pt idx="689">
                  <c:v>3.3375228534012757E-2</c:v>
                </c:pt>
                <c:pt idx="690">
                  <c:v>3.3375228534012757E-2</c:v>
                </c:pt>
                <c:pt idx="691">
                  <c:v>3.3375228534012757E-2</c:v>
                </c:pt>
                <c:pt idx="692">
                  <c:v>3.3375228534012757E-2</c:v>
                </c:pt>
                <c:pt idx="693">
                  <c:v>3.3375228534012757E-2</c:v>
                </c:pt>
                <c:pt idx="694">
                  <c:v>3.3375228534012757E-2</c:v>
                </c:pt>
                <c:pt idx="695">
                  <c:v>3.3375228534012757E-2</c:v>
                </c:pt>
                <c:pt idx="696">
                  <c:v>3.3375228534012757E-2</c:v>
                </c:pt>
                <c:pt idx="697">
                  <c:v>3.3375228534012757E-2</c:v>
                </c:pt>
                <c:pt idx="698">
                  <c:v>3.3375228534012757E-2</c:v>
                </c:pt>
                <c:pt idx="699">
                  <c:v>3.3375228534012757E-2</c:v>
                </c:pt>
                <c:pt idx="700">
                  <c:v>3.3375228534012757E-2</c:v>
                </c:pt>
                <c:pt idx="701">
                  <c:v>3.3375228534012757E-2</c:v>
                </c:pt>
                <c:pt idx="702">
                  <c:v>3.3375228534012757E-2</c:v>
                </c:pt>
                <c:pt idx="703">
                  <c:v>3.3375228534012757E-2</c:v>
                </c:pt>
                <c:pt idx="704">
                  <c:v>3.3375228534012757E-2</c:v>
                </c:pt>
                <c:pt idx="705">
                  <c:v>3.3375228534012757E-2</c:v>
                </c:pt>
                <c:pt idx="706">
                  <c:v>3.3375228534012757E-2</c:v>
                </c:pt>
                <c:pt idx="707">
                  <c:v>3.3375228534012757E-2</c:v>
                </c:pt>
                <c:pt idx="708">
                  <c:v>3.3375228534012757E-2</c:v>
                </c:pt>
                <c:pt idx="709">
                  <c:v>3.3375228534012757E-2</c:v>
                </c:pt>
                <c:pt idx="710">
                  <c:v>3.3375228534012757E-2</c:v>
                </c:pt>
                <c:pt idx="711">
                  <c:v>3.3375228534012757E-2</c:v>
                </c:pt>
                <c:pt idx="712">
                  <c:v>3.3375228534012757E-2</c:v>
                </c:pt>
                <c:pt idx="713">
                  <c:v>3.3375228534012757E-2</c:v>
                </c:pt>
                <c:pt idx="714">
                  <c:v>3.3375228534012757E-2</c:v>
                </c:pt>
                <c:pt idx="715">
                  <c:v>3.3375228534012757E-2</c:v>
                </c:pt>
                <c:pt idx="716">
                  <c:v>3.3375228534012757E-2</c:v>
                </c:pt>
                <c:pt idx="717">
                  <c:v>3.3375228534012757E-2</c:v>
                </c:pt>
                <c:pt idx="718">
                  <c:v>3.3375228534012757E-2</c:v>
                </c:pt>
                <c:pt idx="719">
                  <c:v>3.3375228534012757E-2</c:v>
                </c:pt>
                <c:pt idx="720">
                  <c:v>3.3375228534012757E-2</c:v>
                </c:pt>
                <c:pt idx="721">
                  <c:v>3.3375228534012757E-2</c:v>
                </c:pt>
                <c:pt idx="722">
                  <c:v>3.3375228534012757E-2</c:v>
                </c:pt>
                <c:pt idx="723">
                  <c:v>3.3375228534012757E-2</c:v>
                </c:pt>
                <c:pt idx="724">
                  <c:v>3.3375228534012757E-2</c:v>
                </c:pt>
                <c:pt idx="725">
                  <c:v>3.3375228534012757E-2</c:v>
                </c:pt>
                <c:pt idx="726">
                  <c:v>3.3375228534012757E-2</c:v>
                </c:pt>
                <c:pt idx="727">
                  <c:v>3.3375228534012757E-2</c:v>
                </c:pt>
                <c:pt idx="728">
                  <c:v>3.3375228534012757E-2</c:v>
                </c:pt>
                <c:pt idx="729">
                  <c:v>3.3375228534012757E-2</c:v>
                </c:pt>
                <c:pt idx="730">
                  <c:v>3.3375228534012757E-2</c:v>
                </c:pt>
                <c:pt idx="731">
                  <c:v>3.3375228534012757E-2</c:v>
                </c:pt>
                <c:pt idx="732">
                  <c:v>3.3375228534012757E-2</c:v>
                </c:pt>
                <c:pt idx="733">
                  <c:v>3.3375228534012757E-2</c:v>
                </c:pt>
                <c:pt idx="734">
                  <c:v>3.3375228534012757E-2</c:v>
                </c:pt>
                <c:pt idx="735">
                  <c:v>3.3375228534012757E-2</c:v>
                </c:pt>
                <c:pt idx="736">
                  <c:v>3.3375228534012757E-2</c:v>
                </c:pt>
                <c:pt idx="737">
                  <c:v>3.3375228534012757E-2</c:v>
                </c:pt>
                <c:pt idx="738">
                  <c:v>3.3375228534012757E-2</c:v>
                </c:pt>
                <c:pt idx="739">
                  <c:v>3.3375228534012757E-2</c:v>
                </c:pt>
                <c:pt idx="740">
                  <c:v>3.3375228534012757E-2</c:v>
                </c:pt>
                <c:pt idx="741">
                  <c:v>3.3375228534012757E-2</c:v>
                </c:pt>
                <c:pt idx="742">
                  <c:v>3.3375228534012757E-2</c:v>
                </c:pt>
                <c:pt idx="743">
                  <c:v>3.3375228534012757E-2</c:v>
                </c:pt>
                <c:pt idx="744">
                  <c:v>3.3375228534012757E-2</c:v>
                </c:pt>
                <c:pt idx="745">
                  <c:v>3.3375228534012757E-2</c:v>
                </c:pt>
                <c:pt idx="746">
                  <c:v>3.3375228534012757E-2</c:v>
                </c:pt>
                <c:pt idx="747">
                  <c:v>3.3375228534012757E-2</c:v>
                </c:pt>
                <c:pt idx="748">
                  <c:v>3.3375228534012757E-2</c:v>
                </c:pt>
                <c:pt idx="749">
                  <c:v>3.3375228534012757E-2</c:v>
                </c:pt>
                <c:pt idx="750">
                  <c:v>3.3375228534012757E-2</c:v>
                </c:pt>
                <c:pt idx="751">
                  <c:v>3.3375228534012757E-2</c:v>
                </c:pt>
                <c:pt idx="752">
                  <c:v>3.3375228534012757E-2</c:v>
                </c:pt>
                <c:pt idx="753">
                  <c:v>3.3375228534012757E-2</c:v>
                </c:pt>
                <c:pt idx="754">
                  <c:v>3.3375228534012757E-2</c:v>
                </c:pt>
                <c:pt idx="755">
                  <c:v>3.3375228534012757E-2</c:v>
                </c:pt>
                <c:pt idx="756">
                  <c:v>3.3375228534012757E-2</c:v>
                </c:pt>
                <c:pt idx="757">
                  <c:v>3.3375228534012757E-2</c:v>
                </c:pt>
                <c:pt idx="758">
                  <c:v>3.3375228534012757E-2</c:v>
                </c:pt>
                <c:pt idx="759">
                  <c:v>3.3375228534012757E-2</c:v>
                </c:pt>
                <c:pt idx="760">
                  <c:v>3.3375228534012757E-2</c:v>
                </c:pt>
                <c:pt idx="761">
                  <c:v>3.3375228534012757E-2</c:v>
                </c:pt>
                <c:pt idx="762">
                  <c:v>3.3375228534012757E-2</c:v>
                </c:pt>
                <c:pt idx="763">
                  <c:v>3.3375228534012757E-2</c:v>
                </c:pt>
                <c:pt idx="764">
                  <c:v>3.3375228534012757E-2</c:v>
                </c:pt>
                <c:pt idx="765">
                  <c:v>3.3375228534012757E-2</c:v>
                </c:pt>
                <c:pt idx="766">
                  <c:v>3.3375228534012757E-2</c:v>
                </c:pt>
                <c:pt idx="767">
                  <c:v>3.3375228534012757E-2</c:v>
                </c:pt>
                <c:pt idx="768">
                  <c:v>3.3375228534012757E-2</c:v>
                </c:pt>
                <c:pt idx="769">
                  <c:v>3.3375228534012757E-2</c:v>
                </c:pt>
                <c:pt idx="770">
                  <c:v>3.3375228534012757E-2</c:v>
                </c:pt>
                <c:pt idx="771">
                  <c:v>3.3375228534012757E-2</c:v>
                </c:pt>
                <c:pt idx="772">
                  <c:v>3.3375228534012757E-2</c:v>
                </c:pt>
                <c:pt idx="773">
                  <c:v>3.3375228534012757E-2</c:v>
                </c:pt>
                <c:pt idx="774">
                  <c:v>3.3375228534012757E-2</c:v>
                </c:pt>
                <c:pt idx="775">
                  <c:v>3.3375228534012757E-2</c:v>
                </c:pt>
                <c:pt idx="776">
                  <c:v>3.3375228534012757E-2</c:v>
                </c:pt>
                <c:pt idx="777">
                  <c:v>3.3375228534012757E-2</c:v>
                </c:pt>
                <c:pt idx="778">
                  <c:v>3.3375228534012757E-2</c:v>
                </c:pt>
                <c:pt idx="779">
                  <c:v>3.3375228534012757E-2</c:v>
                </c:pt>
                <c:pt idx="780">
                  <c:v>3.3375228534012757E-2</c:v>
                </c:pt>
                <c:pt idx="781">
                  <c:v>3.3375228534012757E-2</c:v>
                </c:pt>
                <c:pt idx="782">
                  <c:v>3.3375228534012757E-2</c:v>
                </c:pt>
                <c:pt idx="783">
                  <c:v>3.3375228534012757E-2</c:v>
                </c:pt>
                <c:pt idx="784">
                  <c:v>3.3375228534012757E-2</c:v>
                </c:pt>
                <c:pt idx="785">
                  <c:v>3.3375228534012757E-2</c:v>
                </c:pt>
                <c:pt idx="786">
                  <c:v>3.3375228534012757E-2</c:v>
                </c:pt>
                <c:pt idx="787">
                  <c:v>3.3375228534012757E-2</c:v>
                </c:pt>
                <c:pt idx="788">
                  <c:v>3.3375228534012757E-2</c:v>
                </c:pt>
                <c:pt idx="789">
                  <c:v>3.3375228534012757E-2</c:v>
                </c:pt>
                <c:pt idx="790">
                  <c:v>3.3375228534012757E-2</c:v>
                </c:pt>
                <c:pt idx="791">
                  <c:v>3.3375228534012757E-2</c:v>
                </c:pt>
                <c:pt idx="792">
                  <c:v>3.3375228534012757E-2</c:v>
                </c:pt>
                <c:pt idx="793">
                  <c:v>3.3375228534012757E-2</c:v>
                </c:pt>
                <c:pt idx="794">
                  <c:v>3.3375228534012757E-2</c:v>
                </c:pt>
                <c:pt idx="795">
                  <c:v>3.3375228534012757E-2</c:v>
                </c:pt>
                <c:pt idx="796">
                  <c:v>3.3375228534012757E-2</c:v>
                </c:pt>
                <c:pt idx="797">
                  <c:v>3.3375228534012757E-2</c:v>
                </c:pt>
                <c:pt idx="798">
                  <c:v>3.3375228534012757E-2</c:v>
                </c:pt>
                <c:pt idx="799">
                  <c:v>3.3375228534012757E-2</c:v>
                </c:pt>
                <c:pt idx="800">
                  <c:v>3.3375228534012757E-2</c:v>
                </c:pt>
                <c:pt idx="801">
                  <c:v>3.3375228534012757E-2</c:v>
                </c:pt>
                <c:pt idx="802">
                  <c:v>3.3375228534012757E-2</c:v>
                </c:pt>
                <c:pt idx="803">
                  <c:v>3.3375228534012757E-2</c:v>
                </c:pt>
                <c:pt idx="804">
                  <c:v>3.3375228534012757E-2</c:v>
                </c:pt>
                <c:pt idx="805">
                  <c:v>3.3375228534012757E-2</c:v>
                </c:pt>
                <c:pt idx="806">
                  <c:v>3.3375228534012757E-2</c:v>
                </c:pt>
                <c:pt idx="807">
                  <c:v>3.3375228534012757E-2</c:v>
                </c:pt>
                <c:pt idx="808">
                  <c:v>3.3375228534012757E-2</c:v>
                </c:pt>
                <c:pt idx="809">
                  <c:v>3.3375228534012757E-2</c:v>
                </c:pt>
                <c:pt idx="810">
                  <c:v>3.3375228534012757E-2</c:v>
                </c:pt>
                <c:pt idx="811">
                  <c:v>3.3375228534012757E-2</c:v>
                </c:pt>
                <c:pt idx="812">
                  <c:v>3.3375228534012757E-2</c:v>
                </c:pt>
                <c:pt idx="813">
                  <c:v>3.3375228534012757E-2</c:v>
                </c:pt>
                <c:pt idx="814">
                  <c:v>3.3375228534012757E-2</c:v>
                </c:pt>
                <c:pt idx="815">
                  <c:v>3.3375228534012757E-2</c:v>
                </c:pt>
                <c:pt idx="816">
                  <c:v>3.3375228534012757E-2</c:v>
                </c:pt>
                <c:pt idx="817">
                  <c:v>3.3375228534012757E-2</c:v>
                </c:pt>
                <c:pt idx="818">
                  <c:v>3.3375228534012757E-2</c:v>
                </c:pt>
                <c:pt idx="819">
                  <c:v>3.3375228534012757E-2</c:v>
                </c:pt>
                <c:pt idx="820">
                  <c:v>3.3375228534012757E-2</c:v>
                </c:pt>
                <c:pt idx="821">
                  <c:v>3.3375228534012757E-2</c:v>
                </c:pt>
                <c:pt idx="822">
                  <c:v>3.3375228534012757E-2</c:v>
                </c:pt>
                <c:pt idx="823">
                  <c:v>3.3375228534012757E-2</c:v>
                </c:pt>
                <c:pt idx="824">
                  <c:v>3.3375228534012757E-2</c:v>
                </c:pt>
                <c:pt idx="825">
                  <c:v>3.3375228534012757E-2</c:v>
                </c:pt>
                <c:pt idx="826">
                  <c:v>3.3375228534012757E-2</c:v>
                </c:pt>
                <c:pt idx="827">
                  <c:v>3.3375228534012757E-2</c:v>
                </c:pt>
                <c:pt idx="828">
                  <c:v>3.3375228534012757E-2</c:v>
                </c:pt>
                <c:pt idx="829">
                  <c:v>3.3375228534012757E-2</c:v>
                </c:pt>
                <c:pt idx="830">
                  <c:v>3.3375228534012757E-2</c:v>
                </c:pt>
                <c:pt idx="831">
                  <c:v>3.3375228534012757E-2</c:v>
                </c:pt>
                <c:pt idx="832">
                  <c:v>3.3375228534012757E-2</c:v>
                </c:pt>
                <c:pt idx="833">
                  <c:v>3.3375228534012757E-2</c:v>
                </c:pt>
                <c:pt idx="834">
                  <c:v>3.3375228534012757E-2</c:v>
                </c:pt>
                <c:pt idx="835">
                  <c:v>3.3375228534012757E-2</c:v>
                </c:pt>
                <c:pt idx="836">
                  <c:v>3.3375228534012757E-2</c:v>
                </c:pt>
                <c:pt idx="837">
                  <c:v>3.3375228534012757E-2</c:v>
                </c:pt>
                <c:pt idx="838">
                  <c:v>3.3375228534012757E-2</c:v>
                </c:pt>
                <c:pt idx="839">
                  <c:v>3.3375228534012757E-2</c:v>
                </c:pt>
                <c:pt idx="840">
                  <c:v>3.3375228534012757E-2</c:v>
                </c:pt>
                <c:pt idx="841">
                  <c:v>3.3375228534012757E-2</c:v>
                </c:pt>
                <c:pt idx="842">
                  <c:v>3.3375228534012757E-2</c:v>
                </c:pt>
                <c:pt idx="843">
                  <c:v>3.3375228534012757E-2</c:v>
                </c:pt>
                <c:pt idx="844">
                  <c:v>3.3375228534012757E-2</c:v>
                </c:pt>
                <c:pt idx="845">
                  <c:v>3.3375228534012757E-2</c:v>
                </c:pt>
                <c:pt idx="846">
                  <c:v>3.3375228534012757E-2</c:v>
                </c:pt>
                <c:pt idx="847">
                  <c:v>3.3375228534012757E-2</c:v>
                </c:pt>
                <c:pt idx="848">
                  <c:v>3.3375228534012757E-2</c:v>
                </c:pt>
                <c:pt idx="849">
                  <c:v>3.3375228534012757E-2</c:v>
                </c:pt>
                <c:pt idx="850">
                  <c:v>3.3375228534012757E-2</c:v>
                </c:pt>
                <c:pt idx="851">
                  <c:v>3.3375228534012757E-2</c:v>
                </c:pt>
                <c:pt idx="852">
                  <c:v>3.3375228534012757E-2</c:v>
                </c:pt>
                <c:pt idx="853">
                  <c:v>3.3375228534012757E-2</c:v>
                </c:pt>
                <c:pt idx="854">
                  <c:v>3.3375228534012757E-2</c:v>
                </c:pt>
                <c:pt idx="855">
                  <c:v>3.3375228534012757E-2</c:v>
                </c:pt>
                <c:pt idx="856">
                  <c:v>3.3375228534012757E-2</c:v>
                </c:pt>
                <c:pt idx="857">
                  <c:v>3.3375228534012757E-2</c:v>
                </c:pt>
                <c:pt idx="858">
                  <c:v>3.3375228534012757E-2</c:v>
                </c:pt>
                <c:pt idx="859">
                  <c:v>3.3375228534012757E-2</c:v>
                </c:pt>
                <c:pt idx="860">
                  <c:v>3.3375228534012757E-2</c:v>
                </c:pt>
                <c:pt idx="861">
                  <c:v>3.3375228534012757E-2</c:v>
                </c:pt>
                <c:pt idx="862">
                  <c:v>3.3375228534012757E-2</c:v>
                </c:pt>
                <c:pt idx="863">
                  <c:v>3.3375228534012757E-2</c:v>
                </c:pt>
                <c:pt idx="864">
                  <c:v>3.3375228534012757E-2</c:v>
                </c:pt>
                <c:pt idx="865">
                  <c:v>3.3375228534012757E-2</c:v>
                </c:pt>
                <c:pt idx="866">
                  <c:v>3.3375228534012757E-2</c:v>
                </c:pt>
                <c:pt idx="867">
                  <c:v>3.3375228534012757E-2</c:v>
                </c:pt>
                <c:pt idx="868">
                  <c:v>3.3375228534012757E-2</c:v>
                </c:pt>
                <c:pt idx="869">
                  <c:v>3.3375228534012757E-2</c:v>
                </c:pt>
                <c:pt idx="870">
                  <c:v>3.3375228534012757E-2</c:v>
                </c:pt>
                <c:pt idx="871">
                  <c:v>3.0781193413356944E-2</c:v>
                </c:pt>
                <c:pt idx="872">
                  <c:v>3.0781193413356944E-2</c:v>
                </c:pt>
                <c:pt idx="873">
                  <c:v>3.0781193413356944E-2</c:v>
                </c:pt>
                <c:pt idx="874">
                  <c:v>3.0781193413356944E-2</c:v>
                </c:pt>
                <c:pt idx="875">
                  <c:v>3.0781193413356944E-2</c:v>
                </c:pt>
                <c:pt idx="876">
                  <c:v>3.0781193413356944E-2</c:v>
                </c:pt>
                <c:pt idx="877">
                  <c:v>3.0781193413356944E-2</c:v>
                </c:pt>
                <c:pt idx="878">
                  <c:v>3.0781193413356944E-2</c:v>
                </c:pt>
                <c:pt idx="879">
                  <c:v>3.0781193413356944E-2</c:v>
                </c:pt>
                <c:pt idx="880">
                  <c:v>3.0781193413356944E-2</c:v>
                </c:pt>
                <c:pt idx="881">
                  <c:v>3.0781193413356944E-2</c:v>
                </c:pt>
                <c:pt idx="882">
                  <c:v>3.0781193413356944E-2</c:v>
                </c:pt>
                <c:pt idx="883">
                  <c:v>3.0781193413356944E-2</c:v>
                </c:pt>
                <c:pt idx="884">
                  <c:v>3.0781193413356944E-2</c:v>
                </c:pt>
                <c:pt idx="885">
                  <c:v>3.0781193413356944E-2</c:v>
                </c:pt>
                <c:pt idx="886">
                  <c:v>3.0781193413356944E-2</c:v>
                </c:pt>
                <c:pt idx="887">
                  <c:v>3.0781193413356944E-2</c:v>
                </c:pt>
                <c:pt idx="888">
                  <c:v>3.0781193413356944E-2</c:v>
                </c:pt>
                <c:pt idx="889">
                  <c:v>3.0781193413356944E-2</c:v>
                </c:pt>
                <c:pt idx="890">
                  <c:v>3.0781193413356944E-2</c:v>
                </c:pt>
                <c:pt idx="891">
                  <c:v>3.0781193413356944E-2</c:v>
                </c:pt>
                <c:pt idx="892">
                  <c:v>3.0781193413356944E-2</c:v>
                </c:pt>
                <c:pt idx="893">
                  <c:v>3.0781193413356944E-2</c:v>
                </c:pt>
                <c:pt idx="894">
                  <c:v>3.0781193413356944E-2</c:v>
                </c:pt>
                <c:pt idx="895">
                  <c:v>3.0781193413356944E-2</c:v>
                </c:pt>
                <c:pt idx="896">
                  <c:v>3.0781193413356944E-2</c:v>
                </c:pt>
                <c:pt idx="897">
                  <c:v>3.0781193413356944E-2</c:v>
                </c:pt>
                <c:pt idx="898">
                  <c:v>3.0781193413356944E-2</c:v>
                </c:pt>
                <c:pt idx="899">
                  <c:v>3.0781193413356944E-2</c:v>
                </c:pt>
                <c:pt idx="900">
                  <c:v>3.0781193413356944E-2</c:v>
                </c:pt>
                <c:pt idx="901">
                  <c:v>3.0781193413356944E-2</c:v>
                </c:pt>
                <c:pt idx="902">
                  <c:v>3.0781193413356944E-2</c:v>
                </c:pt>
                <c:pt idx="903">
                  <c:v>3.0781193413356944E-2</c:v>
                </c:pt>
                <c:pt idx="904">
                  <c:v>3.0781193413356944E-2</c:v>
                </c:pt>
                <c:pt idx="905">
                  <c:v>3.0781193413356944E-2</c:v>
                </c:pt>
                <c:pt idx="906">
                  <c:v>3.0781193413356944E-2</c:v>
                </c:pt>
                <c:pt idx="907">
                  <c:v>3.0781193413356944E-2</c:v>
                </c:pt>
                <c:pt idx="908">
                  <c:v>3.0781193413356944E-2</c:v>
                </c:pt>
                <c:pt idx="909">
                  <c:v>3.0781193413356944E-2</c:v>
                </c:pt>
                <c:pt idx="910">
                  <c:v>3.0781193413356944E-2</c:v>
                </c:pt>
                <c:pt idx="911">
                  <c:v>3.0781193413356944E-2</c:v>
                </c:pt>
                <c:pt idx="912">
                  <c:v>3.0781193413356944E-2</c:v>
                </c:pt>
                <c:pt idx="913">
                  <c:v>3.0781193413356944E-2</c:v>
                </c:pt>
                <c:pt idx="914">
                  <c:v>3.0781193413356944E-2</c:v>
                </c:pt>
                <c:pt idx="915">
                  <c:v>3.0781193413356944E-2</c:v>
                </c:pt>
                <c:pt idx="916">
                  <c:v>3.0781193413356944E-2</c:v>
                </c:pt>
                <c:pt idx="917">
                  <c:v>3.0781193413356944E-2</c:v>
                </c:pt>
                <c:pt idx="918">
                  <c:v>3.0781193413356944E-2</c:v>
                </c:pt>
                <c:pt idx="919">
                  <c:v>3.0781193413356944E-2</c:v>
                </c:pt>
                <c:pt idx="920">
                  <c:v>3.0781193413356944E-2</c:v>
                </c:pt>
                <c:pt idx="921">
                  <c:v>3.0781193413356944E-2</c:v>
                </c:pt>
                <c:pt idx="922">
                  <c:v>3.0781193413356944E-2</c:v>
                </c:pt>
                <c:pt idx="923">
                  <c:v>3.0781193413356944E-2</c:v>
                </c:pt>
                <c:pt idx="924">
                  <c:v>3.0781193413356944E-2</c:v>
                </c:pt>
                <c:pt idx="925">
                  <c:v>3.0781193413356944E-2</c:v>
                </c:pt>
                <c:pt idx="926">
                  <c:v>3.0781193413356944E-2</c:v>
                </c:pt>
                <c:pt idx="927">
                  <c:v>3.0781193413356944E-2</c:v>
                </c:pt>
                <c:pt idx="928">
                  <c:v>3.0781193413356944E-2</c:v>
                </c:pt>
                <c:pt idx="929">
                  <c:v>3.0781193413356944E-2</c:v>
                </c:pt>
                <c:pt idx="930">
                  <c:v>3.0781193413356944E-2</c:v>
                </c:pt>
                <c:pt idx="931">
                  <c:v>3.0781193413356944E-2</c:v>
                </c:pt>
                <c:pt idx="932">
                  <c:v>3.0781193413356944E-2</c:v>
                </c:pt>
                <c:pt idx="933">
                  <c:v>3.0781193413356944E-2</c:v>
                </c:pt>
                <c:pt idx="934">
                  <c:v>3.0781193413356944E-2</c:v>
                </c:pt>
                <c:pt idx="935">
                  <c:v>3.0781193413356944E-2</c:v>
                </c:pt>
                <c:pt idx="936">
                  <c:v>3.0781193413356944E-2</c:v>
                </c:pt>
                <c:pt idx="937">
                  <c:v>3.0781193413356944E-2</c:v>
                </c:pt>
                <c:pt idx="938">
                  <c:v>3.0781193413356944E-2</c:v>
                </c:pt>
                <c:pt idx="939">
                  <c:v>3.0781193413356944E-2</c:v>
                </c:pt>
                <c:pt idx="940">
                  <c:v>3.0781193413356944E-2</c:v>
                </c:pt>
                <c:pt idx="941">
                  <c:v>3.0781193413356944E-2</c:v>
                </c:pt>
                <c:pt idx="942">
                  <c:v>3.0781193413356944E-2</c:v>
                </c:pt>
                <c:pt idx="943">
                  <c:v>3.0781193413356944E-2</c:v>
                </c:pt>
                <c:pt idx="944">
                  <c:v>3.0781193413356944E-2</c:v>
                </c:pt>
                <c:pt idx="945">
                  <c:v>3.0781193413356944E-2</c:v>
                </c:pt>
                <c:pt idx="946">
                  <c:v>3.0781193413356944E-2</c:v>
                </c:pt>
                <c:pt idx="947">
                  <c:v>3.0781193413356944E-2</c:v>
                </c:pt>
                <c:pt idx="948">
                  <c:v>3.0781193413356944E-2</c:v>
                </c:pt>
                <c:pt idx="949">
                  <c:v>3.0781193413356944E-2</c:v>
                </c:pt>
                <c:pt idx="950">
                  <c:v>3.0781193413356944E-2</c:v>
                </c:pt>
                <c:pt idx="951">
                  <c:v>3.0781193413356944E-2</c:v>
                </c:pt>
                <c:pt idx="952">
                  <c:v>3.0781193413356944E-2</c:v>
                </c:pt>
                <c:pt idx="953">
                  <c:v>3.0781193413356944E-2</c:v>
                </c:pt>
                <c:pt idx="954">
                  <c:v>3.0781193413356944E-2</c:v>
                </c:pt>
                <c:pt idx="955">
                  <c:v>3.0781193413356944E-2</c:v>
                </c:pt>
                <c:pt idx="956">
                  <c:v>3.0781193413356944E-2</c:v>
                </c:pt>
                <c:pt idx="957">
                  <c:v>3.0781193413356944E-2</c:v>
                </c:pt>
                <c:pt idx="958">
                  <c:v>3.0781193413356944E-2</c:v>
                </c:pt>
                <c:pt idx="959">
                  <c:v>3.0781193413356944E-2</c:v>
                </c:pt>
                <c:pt idx="960">
                  <c:v>3.0781193413356944E-2</c:v>
                </c:pt>
                <c:pt idx="961">
                  <c:v>3.0781193413356944E-2</c:v>
                </c:pt>
                <c:pt idx="962">
                  <c:v>3.0781193413356944E-2</c:v>
                </c:pt>
                <c:pt idx="963">
                  <c:v>3.0781193413356944E-2</c:v>
                </c:pt>
                <c:pt idx="964">
                  <c:v>3.0781193413356944E-2</c:v>
                </c:pt>
                <c:pt idx="965">
                  <c:v>3.0781193413356944E-2</c:v>
                </c:pt>
                <c:pt idx="966">
                  <c:v>3.0781193413356944E-2</c:v>
                </c:pt>
                <c:pt idx="967">
                  <c:v>3.0781193413356944E-2</c:v>
                </c:pt>
                <c:pt idx="968">
                  <c:v>3.0781193413356944E-2</c:v>
                </c:pt>
                <c:pt idx="969">
                  <c:v>3.0781193413356944E-2</c:v>
                </c:pt>
                <c:pt idx="970">
                  <c:v>3.0781193413356944E-2</c:v>
                </c:pt>
                <c:pt idx="971">
                  <c:v>3.0781193413356944E-2</c:v>
                </c:pt>
                <c:pt idx="972">
                  <c:v>3.0781193413356944E-2</c:v>
                </c:pt>
                <c:pt idx="973">
                  <c:v>3.0781193413356944E-2</c:v>
                </c:pt>
                <c:pt idx="974">
                  <c:v>3.0781193413356944E-2</c:v>
                </c:pt>
                <c:pt idx="975">
                  <c:v>3.0781193413356944E-2</c:v>
                </c:pt>
                <c:pt idx="976">
                  <c:v>3.0781193413356944E-2</c:v>
                </c:pt>
                <c:pt idx="977">
                  <c:v>3.0781193413356944E-2</c:v>
                </c:pt>
                <c:pt idx="978">
                  <c:v>3.0781193413356944E-2</c:v>
                </c:pt>
                <c:pt idx="979">
                  <c:v>3.0781193413356944E-2</c:v>
                </c:pt>
                <c:pt idx="980">
                  <c:v>3.0781193413356944E-2</c:v>
                </c:pt>
                <c:pt idx="981">
                  <c:v>3.0781193413356944E-2</c:v>
                </c:pt>
                <c:pt idx="982">
                  <c:v>3.0781193413356944E-2</c:v>
                </c:pt>
                <c:pt idx="983">
                  <c:v>3.0781193413356944E-2</c:v>
                </c:pt>
                <c:pt idx="984">
                  <c:v>3.0781193413356944E-2</c:v>
                </c:pt>
                <c:pt idx="985">
                  <c:v>3.0781193413356944E-2</c:v>
                </c:pt>
                <c:pt idx="986">
                  <c:v>3.0781193413356944E-2</c:v>
                </c:pt>
                <c:pt idx="987">
                  <c:v>3.0781193413356944E-2</c:v>
                </c:pt>
                <c:pt idx="988">
                  <c:v>3.0781193413356944E-2</c:v>
                </c:pt>
                <c:pt idx="989">
                  <c:v>3.0781193413356944E-2</c:v>
                </c:pt>
                <c:pt idx="990">
                  <c:v>3.0781193413356944E-2</c:v>
                </c:pt>
                <c:pt idx="991">
                  <c:v>3.0781193413356944E-2</c:v>
                </c:pt>
                <c:pt idx="992">
                  <c:v>3.0781193413356944E-2</c:v>
                </c:pt>
                <c:pt idx="993">
                  <c:v>3.0781193413356944E-2</c:v>
                </c:pt>
                <c:pt idx="994">
                  <c:v>3.0781193413356944E-2</c:v>
                </c:pt>
                <c:pt idx="995">
                  <c:v>3.0781193413356944E-2</c:v>
                </c:pt>
                <c:pt idx="996">
                  <c:v>3.0781193413356944E-2</c:v>
                </c:pt>
                <c:pt idx="997">
                  <c:v>3.0781193413356944E-2</c:v>
                </c:pt>
                <c:pt idx="998">
                  <c:v>3.0781193413356944E-2</c:v>
                </c:pt>
                <c:pt idx="999">
                  <c:v>3.0781193413356944E-2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CE8-4DF9-96AB-4D0FE4F4A95E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0.13225931637804922</c:v>
                </c:pt>
                <c:pt idx="1">
                  <c:v>9.5081934698478254E-2</c:v>
                </c:pt>
                <c:pt idx="2">
                  <c:v>9.5081934698478254E-2</c:v>
                </c:pt>
                <c:pt idx="3">
                  <c:v>9.5081934698478254E-2</c:v>
                </c:pt>
                <c:pt idx="4">
                  <c:v>9.5081934698478254E-2</c:v>
                </c:pt>
                <c:pt idx="5">
                  <c:v>9.5081934698478254E-2</c:v>
                </c:pt>
                <c:pt idx="6">
                  <c:v>9.5081934698478254E-2</c:v>
                </c:pt>
                <c:pt idx="7">
                  <c:v>9.5081934698478254E-2</c:v>
                </c:pt>
                <c:pt idx="8">
                  <c:v>9.5081934698478254E-2</c:v>
                </c:pt>
                <c:pt idx="9">
                  <c:v>5.2342239397541457E-2</c:v>
                </c:pt>
                <c:pt idx="10">
                  <c:v>5.2342239397541457E-2</c:v>
                </c:pt>
                <c:pt idx="11">
                  <c:v>5.2342239397541457E-2</c:v>
                </c:pt>
                <c:pt idx="12">
                  <c:v>5.2342239397541457E-2</c:v>
                </c:pt>
                <c:pt idx="13">
                  <c:v>5.2342239397541457E-2</c:v>
                </c:pt>
                <c:pt idx="14">
                  <c:v>5.2342239397541457E-2</c:v>
                </c:pt>
                <c:pt idx="15">
                  <c:v>5.2342239397541457E-2</c:v>
                </c:pt>
                <c:pt idx="16">
                  <c:v>5.2342239397541457E-2</c:v>
                </c:pt>
                <c:pt idx="17">
                  <c:v>5.2342239397541457E-2</c:v>
                </c:pt>
                <c:pt idx="18">
                  <c:v>5.2342239397541457E-2</c:v>
                </c:pt>
                <c:pt idx="19">
                  <c:v>5.2342239397541457E-2</c:v>
                </c:pt>
                <c:pt idx="20">
                  <c:v>5.2342239397541457E-2</c:v>
                </c:pt>
                <c:pt idx="21">
                  <c:v>5.2342239397541457E-2</c:v>
                </c:pt>
                <c:pt idx="22">
                  <c:v>5.2342239397541457E-2</c:v>
                </c:pt>
                <c:pt idx="23">
                  <c:v>5.2342239397541457E-2</c:v>
                </c:pt>
                <c:pt idx="24">
                  <c:v>5.2342239397541457E-2</c:v>
                </c:pt>
                <c:pt idx="25">
                  <c:v>5.2342239397541457E-2</c:v>
                </c:pt>
                <c:pt idx="26">
                  <c:v>5.2342239397541457E-2</c:v>
                </c:pt>
                <c:pt idx="27">
                  <c:v>5.2342239397541457E-2</c:v>
                </c:pt>
                <c:pt idx="28">
                  <c:v>5.2342239397541457E-2</c:v>
                </c:pt>
                <c:pt idx="29">
                  <c:v>5.2342239397541457E-2</c:v>
                </c:pt>
                <c:pt idx="30">
                  <c:v>5.2342239397541457E-2</c:v>
                </c:pt>
                <c:pt idx="31">
                  <c:v>5.2342239397541457E-2</c:v>
                </c:pt>
                <c:pt idx="32">
                  <c:v>5.2342239397541457E-2</c:v>
                </c:pt>
                <c:pt idx="33">
                  <c:v>5.2342239397541457E-2</c:v>
                </c:pt>
                <c:pt idx="34">
                  <c:v>5.2342239397541457E-2</c:v>
                </c:pt>
                <c:pt idx="35">
                  <c:v>5.2342239397541457E-2</c:v>
                </c:pt>
                <c:pt idx="36">
                  <c:v>5.2342239397541457E-2</c:v>
                </c:pt>
                <c:pt idx="37">
                  <c:v>5.2342239397541457E-2</c:v>
                </c:pt>
                <c:pt idx="38">
                  <c:v>5.2342239397541457E-2</c:v>
                </c:pt>
                <c:pt idx="39">
                  <c:v>5.2342239397541457E-2</c:v>
                </c:pt>
                <c:pt idx="40">
                  <c:v>5.2342239397541457E-2</c:v>
                </c:pt>
                <c:pt idx="41">
                  <c:v>5.2342239397541457E-2</c:v>
                </c:pt>
                <c:pt idx="42">
                  <c:v>5.2342239397541457E-2</c:v>
                </c:pt>
                <c:pt idx="43">
                  <c:v>5.2342239397541457E-2</c:v>
                </c:pt>
                <c:pt idx="44">
                  <c:v>5.2342239397541457E-2</c:v>
                </c:pt>
                <c:pt idx="45">
                  <c:v>5.2342239397541457E-2</c:v>
                </c:pt>
                <c:pt idx="46">
                  <c:v>5.2342239397541457E-2</c:v>
                </c:pt>
                <c:pt idx="47">
                  <c:v>5.2342239397541457E-2</c:v>
                </c:pt>
                <c:pt idx="48">
                  <c:v>5.2342239397541457E-2</c:v>
                </c:pt>
                <c:pt idx="49">
                  <c:v>5.2342239397541457E-2</c:v>
                </c:pt>
                <c:pt idx="50">
                  <c:v>5.2342239397541457E-2</c:v>
                </c:pt>
                <c:pt idx="51">
                  <c:v>5.2342239397541457E-2</c:v>
                </c:pt>
                <c:pt idx="52">
                  <c:v>5.2342239397541457E-2</c:v>
                </c:pt>
                <c:pt idx="53">
                  <c:v>5.2342239397541457E-2</c:v>
                </c:pt>
                <c:pt idx="54">
                  <c:v>5.2342239397541457E-2</c:v>
                </c:pt>
                <c:pt idx="55">
                  <c:v>5.2342239397541457E-2</c:v>
                </c:pt>
                <c:pt idx="56">
                  <c:v>5.2342239397541457E-2</c:v>
                </c:pt>
                <c:pt idx="57">
                  <c:v>5.2342239397541457E-2</c:v>
                </c:pt>
                <c:pt idx="58">
                  <c:v>5.2342239397541457E-2</c:v>
                </c:pt>
                <c:pt idx="59">
                  <c:v>5.2342239397541457E-2</c:v>
                </c:pt>
                <c:pt idx="60">
                  <c:v>5.2342239397541457E-2</c:v>
                </c:pt>
                <c:pt idx="61">
                  <c:v>5.2342239397541457E-2</c:v>
                </c:pt>
                <c:pt idx="62">
                  <c:v>5.2342239397541457E-2</c:v>
                </c:pt>
                <c:pt idx="63">
                  <c:v>5.2342239397541457E-2</c:v>
                </c:pt>
                <c:pt idx="64">
                  <c:v>5.2342239397541457E-2</c:v>
                </c:pt>
                <c:pt idx="65">
                  <c:v>5.2342239397541457E-2</c:v>
                </c:pt>
                <c:pt idx="66">
                  <c:v>5.2342239397541457E-2</c:v>
                </c:pt>
                <c:pt idx="67">
                  <c:v>5.2342239397541457E-2</c:v>
                </c:pt>
                <c:pt idx="68">
                  <c:v>5.2342239397541457E-2</c:v>
                </c:pt>
                <c:pt idx="69">
                  <c:v>5.2342239397541457E-2</c:v>
                </c:pt>
                <c:pt idx="70">
                  <c:v>5.2342239397541457E-2</c:v>
                </c:pt>
                <c:pt idx="71">
                  <c:v>5.2342239397541457E-2</c:v>
                </c:pt>
                <c:pt idx="72">
                  <c:v>5.2342239397541457E-2</c:v>
                </c:pt>
                <c:pt idx="73">
                  <c:v>5.2342239397541457E-2</c:v>
                </c:pt>
                <c:pt idx="74">
                  <c:v>5.2342239397541457E-2</c:v>
                </c:pt>
                <c:pt idx="75">
                  <c:v>5.2342239397541457E-2</c:v>
                </c:pt>
                <c:pt idx="76">
                  <c:v>5.2342239397541457E-2</c:v>
                </c:pt>
                <c:pt idx="77">
                  <c:v>5.2342239397541457E-2</c:v>
                </c:pt>
                <c:pt idx="78">
                  <c:v>5.2342239397541457E-2</c:v>
                </c:pt>
                <c:pt idx="79">
                  <c:v>5.2342239397541457E-2</c:v>
                </c:pt>
                <c:pt idx="80">
                  <c:v>5.2342239397541457E-2</c:v>
                </c:pt>
                <c:pt idx="81">
                  <c:v>5.2342239397541457E-2</c:v>
                </c:pt>
                <c:pt idx="82">
                  <c:v>5.2342239397541457E-2</c:v>
                </c:pt>
                <c:pt idx="83">
                  <c:v>5.2342239397541457E-2</c:v>
                </c:pt>
                <c:pt idx="84">
                  <c:v>5.2342239397541457E-2</c:v>
                </c:pt>
                <c:pt idx="85">
                  <c:v>5.2342239397541457E-2</c:v>
                </c:pt>
                <c:pt idx="86">
                  <c:v>5.2342239397541457E-2</c:v>
                </c:pt>
                <c:pt idx="87">
                  <c:v>5.2342239397541457E-2</c:v>
                </c:pt>
                <c:pt idx="88">
                  <c:v>5.2342239397541457E-2</c:v>
                </c:pt>
                <c:pt idx="89">
                  <c:v>5.2342239397541457E-2</c:v>
                </c:pt>
                <c:pt idx="90">
                  <c:v>5.2342239397541457E-2</c:v>
                </c:pt>
                <c:pt idx="91">
                  <c:v>5.2342239397541457E-2</c:v>
                </c:pt>
                <c:pt idx="92">
                  <c:v>5.2342239397541457E-2</c:v>
                </c:pt>
                <c:pt idx="93">
                  <c:v>5.2342239397541457E-2</c:v>
                </c:pt>
                <c:pt idx="94">
                  <c:v>5.2342239397541457E-2</c:v>
                </c:pt>
                <c:pt idx="95">
                  <c:v>5.2342239397541457E-2</c:v>
                </c:pt>
                <c:pt idx="96">
                  <c:v>5.2342239397541457E-2</c:v>
                </c:pt>
                <c:pt idx="97">
                  <c:v>5.2342239397541457E-2</c:v>
                </c:pt>
                <c:pt idx="98">
                  <c:v>5.2342239397541457E-2</c:v>
                </c:pt>
                <c:pt idx="99">
                  <c:v>5.2342239397541457E-2</c:v>
                </c:pt>
                <c:pt idx="100">
                  <c:v>5.2342239397541457E-2</c:v>
                </c:pt>
                <c:pt idx="101">
                  <c:v>5.2342239397541457E-2</c:v>
                </c:pt>
                <c:pt idx="102">
                  <c:v>5.2342239397541457E-2</c:v>
                </c:pt>
                <c:pt idx="103">
                  <c:v>5.2342239397541457E-2</c:v>
                </c:pt>
                <c:pt idx="104">
                  <c:v>5.2342239397541457E-2</c:v>
                </c:pt>
                <c:pt idx="105">
                  <c:v>5.2342239397541457E-2</c:v>
                </c:pt>
                <c:pt idx="106">
                  <c:v>5.2342239397541457E-2</c:v>
                </c:pt>
                <c:pt idx="107">
                  <c:v>5.2342239397541457E-2</c:v>
                </c:pt>
                <c:pt idx="108">
                  <c:v>5.2342239397541457E-2</c:v>
                </c:pt>
                <c:pt idx="109">
                  <c:v>5.2342239397541457E-2</c:v>
                </c:pt>
                <c:pt idx="110">
                  <c:v>5.2342239397541457E-2</c:v>
                </c:pt>
                <c:pt idx="111">
                  <c:v>5.2342239397541457E-2</c:v>
                </c:pt>
                <c:pt idx="112">
                  <c:v>5.2342239397541457E-2</c:v>
                </c:pt>
                <c:pt idx="113">
                  <c:v>5.2342239397541457E-2</c:v>
                </c:pt>
                <c:pt idx="114">
                  <c:v>5.2342239397541457E-2</c:v>
                </c:pt>
                <c:pt idx="115">
                  <c:v>5.2342239397541457E-2</c:v>
                </c:pt>
                <c:pt idx="116">
                  <c:v>2.7985611320592407E-2</c:v>
                </c:pt>
                <c:pt idx="117">
                  <c:v>2.7985611320592407E-2</c:v>
                </c:pt>
                <c:pt idx="118">
                  <c:v>2.7985611320592407E-2</c:v>
                </c:pt>
                <c:pt idx="119">
                  <c:v>2.7985611320592407E-2</c:v>
                </c:pt>
                <c:pt idx="120">
                  <c:v>2.7985611320592407E-2</c:v>
                </c:pt>
                <c:pt idx="121">
                  <c:v>2.7985611320592407E-2</c:v>
                </c:pt>
                <c:pt idx="122">
                  <c:v>2.7985611320592407E-2</c:v>
                </c:pt>
                <c:pt idx="123">
                  <c:v>2.7985611320592407E-2</c:v>
                </c:pt>
                <c:pt idx="124">
                  <c:v>2.7985611320592407E-2</c:v>
                </c:pt>
                <c:pt idx="125">
                  <c:v>2.7985611320592407E-2</c:v>
                </c:pt>
                <c:pt idx="126">
                  <c:v>2.7985611320592407E-2</c:v>
                </c:pt>
                <c:pt idx="127">
                  <c:v>2.7985611320592407E-2</c:v>
                </c:pt>
                <c:pt idx="128">
                  <c:v>2.7985611320592407E-2</c:v>
                </c:pt>
                <c:pt idx="129">
                  <c:v>2.7985611320592407E-2</c:v>
                </c:pt>
                <c:pt idx="130">
                  <c:v>2.7985611320592407E-2</c:v>
                </c:pt>
                <c:pt idx="131">
                  <c:v>2.7985611320592407E-2</c:v>
                </c:pt>
                <c:pt idx="132">
                  <c:v>2.7985611320592407E-2</c:v>
                </c:pt>
                <c:pt idx="133">
                  <c:v>2.7985611320592407E-2</c:v>
                </c:pt>
                <c:pt idx="134">
                  <c:v>2.7985611320592407E-2</c:v>
                </c:pt>
                <c:pt idx="135">
                  <c:v>2.7985611320592407E-2</c:v>
                </c:pt>
                <c:pt idx="136">
                  <c:v>2.7985611320592407E-2</c:v>
                </c:pt>
                <c:pt idx="137">
                  <c:v>2.7985611320592407E-2</c:v>
                </c:pt>
                <c:pt idx="138">
                  <c:v>2.7985611320592407E-2</c:v>
                </c:pt>
                <c:pt idx="139">
                  <c:v>2.7985611320592407E-2</c:v>
                </c:pt>
                <c:pt idx="140">
                  <c:v>2.7985611320592407E-2</c:v>
                </c:pt>
                <c:pt idx="141">
                  <c:v>2.7985611320592407E-2</c:v>
                </c:pt>
                <c:pt idx="142">
                  <c:v>2.7985611320592407E-2</c:v>
                </c:pt>
                <c:pt idx="143">
                  <c:v>2.7985611320592407E-2</c:v>
                </c:pt>
                <c:pt idx="144">
                  <c:v>2.7985611320592407E-2</c:v>
                </c:pt>
                <c:pt idx="145">
                  <c:v>2.7985611320592407E-2</c:v>
                </c:pt>
                <c:pt idx="146">
                  <c:v>2.7985611320592407E-2</c:v>
                </c:pt>
                <c:pt idx="147">
                  <c:v>2.7985611320592407E-2</c:v>
                </c:pt>
                <c:pt idx="148">
                  <c:v>2.7985611320592407E-2</c:v>
                </c:pt>
                <c:pt idx="149">
                  <c:v>2.7985611320592407E-2</c:v>
                </c:pt>
                <c:pt idx="150">
                  <c:v>2.7985611320592407E-2</c:v>
                </c:pt>
                <c:pt idx="151">
                  <c:v>2.7985611320592407E-2</c:v>
                </c:pt>
                <c:pt idx="152">
                  <c:v>2.7985611320592407E-2</c:v>
                </c:pt>
                <c:pt idx="153">
                  <c:v>2.7985611320592407E-2</c:v>
                </c:pt>
                <c:pt idx="154">
                  <c:v>2.7985611320592407E-2</c:v>
                </c:pt>
                <c:pt idx="155">
                  <c:v>2.7985611320592407E-2</c:v>
                </c:pt>
                <c:pt idx="156">
                  <c:v>2.7985611320592407E-2</c:v>
                </c:pt>
                <c:pt idx="157">
                  <c:v>2.7985611320592407E-2</c:v>
                </c:pt>
                <c:pt idx="158">
                  <c:v>2.7985611320592407E-2</c:v>
                </c:pt>
                <c:pt idx="159">
                  <c:v>2.7985611320592407E-2</c:v>
                </c:pt>
                <c:pt idx="160">
                  <c:v>2.7985611320592407E-2</c:v>
                </c:pt>
                <c:pt idx="161">
                  <c:v>2.7985611320592407E-2</c:v>
                </c:pt>
                <c:pt idx="162">
                  <c:v>2.7985611320592407E-2</c:v>
                </c:pt>
                <c:pt idx="163">
                  <c:v>2.7985611320592407E-2</c:v>
                </c:pt>
                <c:pt idx="164">
                  <c:v>2.7985611320592407E-2</c:v>
                </c:pt>
                <c:pt idx="165">
                  <c:v>2.7985611320592407E-2</c:v>
                </c:pt>
                <c:pt idx="166">
                  <c:v>2.7985611320592407E-2</c:v>
                </c:pt>
                <c:pt idx="167">
                  <c:v>2.7985611320592407E-2</c:v>
                </c:pt>
                <c:pt idx="168">
                  <c:v>2.7985611320592407E-2</c:v>
                </c:pt>
                <c:pt idx="169">
                  <c:v>2.7985611320592407E-2</c:v>
                </c:pt>
                <c:pt idx="170">
                  <c:v>2.7985611320592407E-2</c:v>
                </c:pt>
                <c:pt idx="171">
                  <c:v>2.7985611320592407E-2</c:v>
                </c:pt>
                <c:pt idx="172">
                  <c:v>2.7985611320592407E-2</c:v>
                </c:pt>
                <c:pt idx="173">
                  <c:v>2.7985611320592407E-2</c:v>
                </c:pt>
                <c:pt idx="174">
                  <c:v>2.7985611320592407E-2</c:v>
                </c:pt>
                <c:pt idx="175">
                  <c:v>2.7985611320592407E-2</c:v>
                </c:pt>
                <c:pt idx="176">
                  <c:v>2.7985611320592407E-2</c:v>
                </c:pt>
                <c:pt idx="177">
                  <c:v>2.7985611320592407E-2</c:v>
                </c:pt>
                <c:pt idx="178">
                  <c:v>2.7985611320592407E-2</c:v>
                </c:pt>
                <c:pt idx="179">
                  <c:v>2.7985611320592407E-2</c:v>
                </c:pt>
                <c:pt idx="180">
                  <c:v>2.7985611320592407E-2</c:v>
                </c:pt>
                <c:pt idx="181">
                  <c:v>2.7985611320592407E-2</c:v>
                </c:pt>
                <c:pt idx="182">
                  <c:v>2.7985611320592407E-2</c:v>
                </c:pt>
                <c:pt idx="183">
                  <c:v>2.7985611320592407E-2</c:v>
                </c:pt>
                <c:pt idx="184">
                  <c:v>2.7985611320592407E-2</c:v>
                </c:pt>
                <c:pt idx="185">
                  <c:v>2.7985611320592407E-2</c:v>
                </c:pt>
                <c:pt idx="186">
                  <c:v>2.7985611320592407E-2</c:v>
                </c:pt>
                <c:pt idx="187">
                  <c:v>2.7985611320592407E-2</c:v>
                </c:pt>
                <c:pt idx="188">
                  <c:v>2.7985611320592407E-2</c:v>
                </c:pt>
                <c:pt idx="189">
                  <c:v>2.7985611320592407E-2</c:v>
                </c:pt>
                <c:pt idx="190">
                  <c:v>2.7985611320592407E-2</c:v>
                </c:pt>
                <c:pt idx="191">
                  <c:v>2.7985611320592407E-2</c:v>
                </c:pt>
                <c:pt idx="192">
                  <c:v>2.7985611320592407E-2</c:v>
                </c:pt>
                <c:pt idx="193">
                  <c:v>2.7985611320592407E-2</c:v>
                </c:pt>
                <c:pt idx="194">
                  <c:v>2.7985611320592407E-2</c:v>
                </c:pt>
                <c:pt idx="195">
                  <c:v>2.7985611320592407E-2</c:v>
                </c:pt>
                <c:pt idx="196">
                  <c:v>2.7985611320592407E-2</c:v>
                </c:pt>
                <c:pt idx="197">
                  <c:v>2.7985611320592407E-2</c:v>
                </c:pt>
                <c:pt idx="198">
                  <c:v>2.7985611320592407E-2</c:v>
                </c:pt>
                <c:pt idx="199">
                  <c:v>2.7985611320592407E-2</c:v>
                </c:pt>
                <c:pt idx="200">
                  <c:v>2.7985611320592407E-2</c:v>
                </c:pt>
                <c:pt idx="201">
                  <c:v>2.7985611320592407E-2</c:v>
                </c:pt>
                <c:pt idx="202">
                  <c:v>2.7985611320592407E-2</c:v>
                </c:pt>
                <c:pt idx="203">
                  <c:v>2.7985611320592407E-2</c:v>
                </c:pt>
                <c:pt idx="204">
                  <c:v>2.7985611320592407E-2</c:v>
                </c:pt>
                <c:pt idx="205">
                  <c:v>2.7985611320592407E-2</c:v>
                </c:pt>
                <c:pt idx="206">
                  <c:v>2.7985611320592407E-2</c:v>
                </c:pt>
                <c:pt idx="207">
                  <c:v>2.7985611320592407E-2</c:v>
                </c:pt>
                <c:pt idx="208">
                  <c:v>2.7985611320592407E-2</c:v>
                </c:pt>
                <c:pt idx="209">
                  <c:v>2.7985611320592407E-2</c:v>
                </c:pt>
                <c:pt idx="210">
                  <c:v>2.7985611320592407E-2</c:v>
                </c:pt>
                <c:pt idx="211">
                  <c:v>2.7985611320592407E-2</c:v>
                </c:pt>
                <c:pt idx="212">
                  <c:v>2.7985611320592407E-2</c:v>
                </c:pt>
                <c:pt idx="213">
                  <c:v>2.7985611320592407E-2</c:v>
                </c:pt>
                <c:pt idx="214">
                  <c:v>2.7985611320592407E-2</c:v>
                </c:pt>
                <c:pt idx="215">
                  <c:v>2.7985611320592407E-2</c:v>
                </c:pt>
                <c:pt idx="216">
                  <c:v>2.7985611320592407E-2</c:v>
                </c:pt>
                <c:pt idx="217">
                  <c:v>2.7985611320592407E-2</c:v>
                </c:pt>
                <c:pt idx="218">
                  <c:v>2.7985611320592407E-2</c:v>
                </c:pt>
                <c:pt idx="219">
                  <c:v>2.7985611320592407E-2</c:v>
                </c:pt>
                <c:pt idx="220">
                  <c:v>2.7985611320592407E-2</c:v>
                </c:pt>
                <c:pt idx="221">
                  <c:v>2.7985611320592407E-2</c:v>
                </c:pt>
                <c:pt idx="222">
                  <c:v>2.7985611320592407E-2</c:v>
                </c:pt>
                <c:pt idx="223">
                  <c:v>2.7985611320592407E-2</c:v>
                </c:pt>
                <c:pt idx="224">
                  <c:v>2.7985611320592407E-2</c:v>
                </c:pt>
                <c:pt idx="225">
                  <c:v>2.7985611320592407E-2</c:v>
                </c:pt>
                <c:pt idx="226">
                  <c:v>2.7985611320592407E-2</c:v>
                </c:pt>
                <c:pt idx="227">
                  <c:v>2.7985611320592407E-2</c:v>
                </c:pt>
                <c:pt idx="228">
                  <c:v>2.7985611320592407E-2</c:v>
                </c:pt>
                <c:pt idx="229">
                  <c:v>2.7985611320592407E-2</c:v>
                </c:pt>
                <c:pt idx="230">
                  <c:v>2.7985611320592407E-2</c:v>
                </c:pt>
                <c:pt idx="231">
                  <c:v>2.7985611320592407E-2</c:v>
                </c:pt>
                <c:pt idx="232">
                  <c:v>2.7985611320592407E-2</c:v>
                </c:pt>
                <c:pt idx="233">
                  <c:v>2.7985611320592407E-2</c:v>
                </c:pt>
                <c:pt idx="234">
                  <c:v>2.7985611320592407E-2</c:v>
                </c:pt>
                <c:pt idx="235">
                  <c:v>2.7985611320592407E-2</c:v>
                </c:pt>
                <c:pt idx="236">
                  <c:v>2.7985611320592407E-2</c:v>
                </c:pt>
                <c:pt idx="237">
                  <c:v>2.7985611320592407E-2</c:v>
                </c:pt>
                <c:pt idx="238">
                  <c:v>2.7985611320592407E-2</c:v>
                </c:pt>
                <c:pt idx="239">
                  <c:v>2.7985611320592407E-2</c:v>
                </c:pt>
                <c:pt idx="240">
                  <c:v>2.7985611320592407E-2</c:v>
                </c:pt>
                <c:pt idx="241">
                  <c:v>2.7985611320592407E-2</c:v>
                </c:pt>
                <c:pt idx="242">
                  <c:v>2.7985611320592407E-2</c:v>
                </c:pt>
                <c:pt idx="243">
                  <c:v>2.7985611320592407E-2</c:v>
                </c:pt>
                <c:pt idx="244">
                  <c:v>2.7985611320592407E-2</c:v>
                </c:pt>
                <c:pt idx="245">
                  <c:v>2.7985611320592407E-2</c:v>
                </c:pt>
                <c:pt idx="246">
                  <c:v>2.7985611320592407E-2</c:v>
                </c:pt>
                <c:pt idx="247">
                  <c:v>2.7985611320592407E-2</c:v>
                </c:pt>
                <c:pt idx="248">
                  <c:v>2.7985611320592407E-2</c:v>
                </c:pt>
                <c:pt idx="249">
                  <c:v>2.7985611320592407E-2</c:v>
                </c:pt>
                <c:pt idx="250">
                  <c:v>2.7985611320592407E-2</c:v>
                </c:pt>
                <c:pt idx="251">
                  <c:v>2.7985611320592407E-2</c:v>
                </c:pt>
                <c:pt idx="252">
                  <c:v>2.7985611320592407E-2</c:v>
                </c:pt>
                <c:pt idx="253">
                  <c:v>2.7985611320592407E-2</c:v>
                </c:pt>
                <c:pt idx="254">
                  <c:v>2.7985611320592407E-2</c:v>
                </c:pt>
                <c:pt idx="255">
                  <c:v>2.7985611320592407E-2</c:v>
                </c:pt>
                <c:pt idx="256">
                  <c:v>2.7985611320592407E-2</c:v>
                </c:pt>
                <c:pt idx="257">
                  <c:v>2.7985611320592407E-2</c:v>
                </c:pt>
                <c:pt idx="258">
                  <c:v>2.7985611320592407E-2</c:v>
                </c:pt>
                <c:pt idx="259">
                  <c:v>2.7985611320592407E-2</c:v>
                </c:pt>
                <c:pt idx="260">
                  <c:v>2.7985611320592407E-2</c:v>
                </c:pt>
                <c:pt idx="261">
                  <c:v>2.7985611320592407E-2</c:v>
                </c:pt>
                <c:pt idx="262">
                  <c:v>2.7985611320592407E-2</c:v>
                </c:pt>
                <c:pt idx="263">
                  <c:v>2.7985611320592407E-2</c:v>
                </c:pt>
                <c:pt idx="264">
                  <c:v>2.7985611320592407E-2</c:v>
                </c:pt>
                <c:pt idx="265">
                  <c:v>2.7985611320592407E-2</c:v>
                </c:pt>
                <c:pt idx="266">
                  <c:v>2.7985611320592407E-2</c:v>
                </c:pt>
                <c:pt idx="267">
                  <c:v>2.7985611320592407E-2</c:v>
                </c:pt>
                <c:pt idx="268">
                  <c:v>2.7985611320592407E-2</c:v>
                </c:pt>
                <c:pt idx="269">
                  <c:v>2.7985611320592407E-2</c:v>
                </c:pt>
                <c:pt idx="270">
                  <c:v>2.7985611320592407E-2</c:v>
                </c:pt>
                <c:pt idx="271">
                  <c:v>2.7985611320592407E-2</c:v>
                </c:pt>
                <c:pt idx="272">
                  <c:v>2.7985611320592407E-2</c:v>
                </c:pt>
                <c:pt idx="273">
                  <c:v>2.7985611320592407E-2</c:v>
                </c:pt>
                <c:pt idx="274">
                  <c:v>2.7985611320592407E-2</c:v>
                </c:pt>
                <c:pt idx="275">
                  <c:v>2.7985611320592407E-2</c:v>
                </c:pt>
                <c:pt idx="276">
                  <c:v>2.7985611320592407E-2</c:v>
                </c:pt>
                <c:pt idx="277">
                  <c:v>2.7985611320592407E-2</c:v>
                </c:pt>
                <c:pt idx="278">
                  <c:v>2.7985611320592407E-2</c:v>
                </c:pt>
                <c:pt idx="279">
                  <c:v>2.7985611320592407E-2</c:v>
                </c:pt>
                <c:pt idx="280">
                  <c:v>2.7985611320592407E-2</c:v>
                </c:pt>
                <c:pt idx="281">
                  <c:v>2.7985611320592407E-2</c:v>
                </c:pt>
                <c:pt idx="282">
                  <c:v>2.7985611320592407E-2</c:v>
                </c:pt>
                <c:pt idx="283">
                  <c:v>2.7985611320592407E-2</c:v>
                </c:pt>
                <c:pt idx="284">
                  <c:v>2.7985611320592407E-2</c:v>
                </c:pt>
                <c:pt idx="285">
                  <c:v>2.7985611320592407E-2</c:v>
                </c:pt>
                <c:pt idx="286">
                  <c:v>2.7985611320592407E-2</c:v>
                </c:pt>
                <c:pt idx="287">
                  <c:v>2.7985611320592407E-2</c:v>
                </c:pt>
                <c:pt idx="288">
                  <c:v>2.7985611320592407E-2</c:v>
                </c:pt>
                <c:pt idx="289">
                  <c:v>2.7985611320592407E-2</c:v>
                </c:pt>
                <c:pt idx="290">
                  <c:v>2.7985611320592407E-2</c:v>
                </c:pt>
                <c:pt idx="291">
                  <c:v>2.7985611320592407E-2</c:v>
                </c:pt>
                <c:pt idx="292">
                  <c:v>2.7985611320592407E-2</c:v>
                </c:pt>
                <c:pt idx="293">
                  <c:v>2.7985611320592407E-2</c:v>
                </c:pt>
                <c:pt idx="294">
                  <c:v>2.7985611320592407E-2</c:v>
                </c:pt>
                <c:pt idx="295">
                  <c:v>2.7985611320592407E-2</c:v>
                </c:pt>
                <c:pt idx="296">
                  <c:v>2.7985611320592407E-2</c:v>
                </c:pt>
                <c:pt idx="297">
                  <c:v>2.7985611320592407E-2</c:v>
                </c:pt>
                <c:pt idx="298">
                  <c:v>2.7985611320592407E-2</c:v>
                </c:pt>
                <c:pt idx="299">
                  <c:v>2.7985611320592407E-2</c:v>
                </c:pt>
                <c:pt idx="300">
                  <c:v>2.7985611320592407E-2</c:v>
                </c:pt>
                <c:pt idx="301">
                  <c:v>2.7985611320592407E-2</c:v>
                </c:pt>
                <c:pt idx="302">
                  <c:v>2.7985611320592407E-2</c:v>
                </c:pt>
                <c:pt idx="303">
                  <c:v>2.7985611320592407E-2</c:v>
                </c:pt>
                <c:pt idx="304">
                  <c:v>2.7985611320592407E-2</c:v>
                </c:pt>
                <c:pt idx="305">
                  <c:v>2.7985611320592407E-2</c:v>
                </c:pt>
                <c:pt idx="306">
                  <c:v>2.7985611320592407E-2</c:v>
                </c:pt>
                <c:pt idx="307">
                  <c:v>2.7985611320592407E-2</c:v>
                </c:pt>
                <c:pt idx="308">
                  <c:v>2.7985611320592407E-2</c:v>
                </c:pt>
                <c:pt idx="309">
                  <c:v>2.7985611320592407E-2</c:v>
                </c:pt>
                <c:pt idx="310">
                  <c:v>2.7985611320592407E-2</c:v>
                </c:pt>
                <c:pt idx="311">
                  <c:v>2.7985611320592407E-2</c:v>
                </c:pt>
                <c:pt idx="312">
                  <c:v>2.7985611320592407E-2</c:v>
                </c:pt>
                <c:pt idx="313">
                  <c:v>2.7985611320592407E-2</c:v>
                </c:pt>
                <c:pt idx="314">
                  <c:v>2.7985611320592407E-2</c:v>
                </c:pt>
                <c:pt idx="315">
                  <c:v>2.7985611320592407E-2</c:v>
                </c:pt>
                <c:pt idx="316">
                  <c:v>2.7985611320592407E-2</c:v>
                </c:pt>
                <c:pt idx="317">
                  <c:v>2.7985611320592407E-2</c:v>
                </c:pt>
                <c:pt idx="318">
                  <c:v>2.7985611320592407E-2</c:v>
                </c:pt>
                <c:pt idx="319">
                  <c:v>2.7985611320592407E-2</c:v>
                </c:pt>
                <c:pt idx="320">
                  <c:v>2.7985611320592407E-2</c:v>
                </c:pt>
                <c:pt idx="321">
                  <c:v>2.7985611320592407E-2</c:v>
                </c:pt>
                <c:pt idx="322">
                  <c:v>2.7985611320592407E-2</c:v>
                </c:pt>
                <c:pt idx="323">
                  <c:v>2.7985611320592407E-2</c:v>
                </c:pt>
                <c:pt idx="324">
                  <c:v>2.7985611320592407E-2</c:v>
                </c:pt>
                <c:pt idx="325">
                  <c:v>2.7985611320592407E-2</c:v>
                </c:pt>
                <c:pt idx="326">
                  <c:v>2.7985611320592407E-2</c:v>
                </c:pt>
                <c:pt idx="327">
                  <c:v>2.7985611320592407E-2</c:v>
                </c:pt>
                <c:pt idx="328">
                  <c:v>2.7985611320592407E-2</c:v>
                </c:pt>
                <c:pt idx="329">
                  <c:v>2.7985611320592407E-2</c:v>
                </c:pt>
                <c:pt idx="330">
                  <c:v>2.7985611320592407E-2</c:v>
                </c:pt>
                <c:pt idx="331">
                  <c:v>2.7985611320592407E-2</c:v>
                </c:pt>
                <c:pt idx="332">
                  <c:v>2.7985611320592407E-2</c:v>
                </c:pt>
                <c:pt idx="333">
                  <c:v>2.7985611320592407E-2</c:v>
                </c:pt>
                <c:pt idx="334">
                  <c:v>2.7985611320592407E-2</c:v>
                </c:pt>
                <c:pt idx="335">
                  <c:v>2.7985611320592407E-2</c:v>
                </c:pt>
                <c:pt idx="336">
                  <c:v>2.7985611320592407E-2</c:v>
                </c:pt>
                <c:pt idx="337">
                  <c:v>2.7985611320592407E-2</c:v>
                </c:pt>
                <c:pt idx="338">
                  <c:v>2.7985611320592407E-2</c:v>
                </c:pt>
                <c:pt idx="339">
                  <c:v>2.7985611320592407E-2</c:v>
                </c:pt>
                <c:pt idx="340">
                  <c:v>2.7985611320592407E-2</c:v>
                </c:pt>
                <c:pt idx="341">
                  <c:v>2.7985611320592407E-2</c:v>
                </c:pt>
                <c:pt idx="342">
                  <c:v>2.7985611320592407E-2</c:v>
                </c:pt>
                <c:pt idx="343">
                  <c:v>2.7985611320592407E-2</c:v>
                </c:pt>
                <c:pt idx="344">
                  <c:v>2.7985611320592407E-2</c:v>
                </c:pt>
                <c:pt idx="345">
                  <c:v>2.7985611320592407E-2</c:v>
                </c:pt>
                <c:pt idx="346">
                  <c:v>2.7985611320592407E-2</c:v>
                </c:pt>
                <c:pt idx="347">
                  <c:v>2.7985611320592407E-2</c:v>
                </c:pt>
                <c:pt idx="348">
                  <c:v>2.7985611320592407E-2</c:v>
                </c:pt>
                <c:pt idx="349">
                  <c:v>2.7985611320592407E-2</c:v>
                </c:pt>
                <c:pt idx="350">
                  <c:v>2.7985611320592407E-2</c:v>
                </c:pt>
                <c:pt idx="351">
                  <c:v>2.7985611320592407E-2</c:v>
                </c:pt>
                <c:pt idx="352">
                  <c:v>2.7985611320592407E-2</c:v>
                </c:pt>
                <c:pt idx="353">
                  <c:v>2.7985611320592407E-2</c:v>
                </c:pt>
                <c:pt idx="354">
                  <c:v>2.7985611320592407E-2</c:v>
                </c:pt>
                <c:pt idx="355">
                  <c:v>2.7985611320592407E-2</c:v>
                </c:pt>
                <c:pt idx="356">
                  <c:v>2.7985611320592407E-2</c:v>
                </c:pt>
                <c:pt idx="357">
                  <c:v>2.7985611320592407E-2</c:v>
                </c:pt>
                <c:pt idx="358">
                  <c:v>2.7985611320592407E-2</c:v>
                </c:pt>
                <c:pt idx="359">
                  <c:v>2.7985611320592407E-2</c:v>
                </c:pt>
                <c:pt idx="360">
                  <c:v>2.7985611320592407E-2</c:v>
                </c:pt>
                <c:pt idx="361">
                  <c:v>2.7985611320592407E-2</c:v>
                </c:pt>
                <c:pt idx="362">
                  <c:v>2.7985611320592407E-2</c:v>
                </c:pt>
                <c:pt idx="363">
                  <c:v>2.7985611320592407E-2</c:v>
                </c:pt>
                <c:pt idx="364">
                  <c:v>2.7985611320592407E-2</c:v>
                </c:pt>
                <c:pt idx="365">
                  <c:v>2.7985611320592407E-2</c:v>
                </c:pt>
                <c:pt idx="366">
                  <c:v>2.7985611320592407E-2</c:v>
                </c:pt>
                <c:pt idx="367">
                  <c:v>2.7985611320592407E-2</c:v>
                </c:pt>
                <c:pt idx="368">
                  <c:v>2.7985611320592407E-2</c:v>
                </c:pt>
                <c:pt idx="369">
                  <c:v>2.7985611320592407E-2</c:v>
                </c:pt>
                <c:pt idx="370">
                  <c:v>2.7985611320592407E-2</c:v>
                </c:pt>
                <c:pt idx="371">
                  <c:v>2.7985611320592407E-2</c:v>
                </c:pt>
                <c:pt idx="372">
                  <c:v>2.7985611320592407E-2</c:v>
                </c:pt>
                <c:pt idx="373">
                  <c:v>2.7985611320592407E-2</c:v>
                </c:pt>
                <c:pt idx="374">
                  <c:v>2.7985611320592407E-2</c:v>
                </c:pt>
                <c:pt idx="375">
                  <c:v>2.7985611320592407E-2</c:v>
                </c:pt>
                <c:pt idx="376">
                  <c:v>2.7985611320592407E-2</c:v>
                </c:pt>
                <c:pt idx="377">
                  <c:v>2.7985611320592407E-2</c:v>
                </c:pt>
                <c:pt idx="378">
                  <c:v>2.7985611320592407E-2</c:v>
                </c:pt>
                <c:pt idx="379">
                  <c:v>2.7985611320592407E-2</c:v>
                </c:pt>
                <c:pt idx="380">
                  <c:v>2.7985611320592407E-2</c:v>
                </c:pt>
                <c:pt idx="381">
                  <c:v>2.7985611320592407E-2</c:v>
                </c:pt>
                <c:pt idx="382">
                  <c:v>2.7985611320592407E-2</c:v>
                </c:pt>
                <c:pt idx="383">
                  <c:v>2.7985611320592407E-2</c:v>
                </c:pt>
                <c:pt idx="384">
                  <c:v>2.7985611320592407E-2</c:v>
                </c:pt>
                <c:pt idx="385">
                  <c:v>2.7985611320592407E-2</c:v>
                </c:pt>
                <c:pt idx="386">
                  <c:v>2.7985611320592407E-2</c:v>
                </c:pt>
                <c:pt idx="387">
                  <c:v>2.7985611320592407E-2</c:v>
                </c:pt>
                <c:pt idx="388">
                  <c:v>2.7985611320592407E-2</c:v>
                </c:pt>
                <c:pt idx="389">
                  <c:v>2.7985611320592407E-2</c:v>
                </c:pt>
                <c:pt idx="390">
                  <c:v>2.7985611320592407E-2</c:v>
                </c:pt>
                <c:pt idx="391">
                  <c:v>2.7985611320592407E-2</c:v>
                </c:pt>
                <c:pt idx="392">
                  <c:v>2.7985611320592407E-2</c:v>
                </c:pt>
                <c:pt idx="393">
                  <c:v>2.7985611320592407E-2</c:v>
                </c:pt>
                <c:pt idx="394">
                  <c:v>2.7985611320592407E-2</c:v>
                </c:pt>
                <c:pt idx="395">
                  <c:v>2.7985611320592407E-2</c:v>
                </c:pt>
                <c:pt idx="396">
                  <c:v>2.7985611320592407E-2</c:v>
                </c:pt>
                <c:pt idx="397">
                  <c:v>2.7985611320592407E-2</c:v>
                </c:pt>
                <c:pt idx="398">
                  <c:v>2.7985611320592407E-2</c:v>
                </c:pt>
                <c:pt idx="399">
                  <c:v>2.7985611320592407E-2</c:v>
                </c:pt>
                <c:pt idx="400">
                  <c:v>2.7985611320592407E-2</c:v>
                </c:pt>
                <c:pt idx="401">
                  <c:v>2.7985611320592407E-2</c:v>
                </c:pt>
                <c:pt idx="402">
                  <c:v>2.7985611320592407E-2</c:v>
                </c:pt>
                <c:pt idx="403">
                  <c:v>2.7985611320592407E-2</c:v>
                </c:pt>
                <c:pt idx="404">
                  <c:v>2.7985611320592407E-2</c:v>
                </c:pt>
                <c:pt idx="405">
                  <c:v>2.7985611320592407E-2</c:v>
                </c:pt>
                <c:pt idx="406">
                  <c:v>2.7985611320592407E-2</c:v>
                </c:pt>
                <c:pt idx="407">
                  <c:v>2.7985611320592407E-2</c:v>
                </c:pt>
                <c:pt idx="408">
                  <c:v>2.7985611320592407E-2</c:v>
                </c:pt>
                <c:pt idx="409">
                  <c:v>2.7985611320592407E-2</c:v>
                </c:pt>
                <c:pt idx="410">
                  <c:v>2.7985611320592407E-2</c:v>
                </c:pt>
                <c:pt idx="411">
                  <c:v>2.7985611320592407E-2</c:v>
                </c:pt>
                <c:pt idx="412">
                  <c:v>2.7985611320592407E-2</c:v>
                </c:pt>
                <c:pt idx="413">
                  <c:v>2.7985611320592407E-2</c:v>
                </c:pt>
                <c:pt idx="414">
                  <c:v>2.7985611320592407E-2</c:v>
                </c:pt>
                <c:pt idx="415">
                  <c:v>2.7985611320592407E-2</c:v>
                </c:pt>
                <c:pt idx="416">
                  <c:v>2.7985611320592407E-2</c:v>
                </c:pt>
                <c:pt idx="417">
                  <c:v>2.7985611320592407E-2</c:v>
                </c:pt>
                <c:pt idx="418">
                  <c:v>2.7985611320592407E-2</c:v>
                </c:pt>
                <c:pt idx="419">
                  <c:v>2.7985611320592407E-2</c:v>
                </c:pt>
                <c:pt idx="420">
                  <c:v>2.7985611320592407E-2</c:v>
                </c:pt>
                <c:pt idx="421">
                  <c:v>2.7985611320592407E-2</c:v>
                </c:pt>
                <c:pt idx="422">
                  <c:v>2.7985611320592407E-2</c:v>
                </c:pt>
                <c:pt idx="423">
                  <c:v>2.7985611320592407E-2</c:v>
                </c:pt>
                <c:pt idx="424">
                  <c:v>2.7985611320592407E-2</c:v>
                </c:pt>
                <c:pt idx="425">
                  <c:v>2.7985611320592407E-2</c:v>
                </c:pt>
                <c:pt idx="426">
                  <c:v>2.7985611320592407E-2</c:v>
                </c:pt>
                <c:pt idx="427">
                  <c:v>2.7985611320592407E-2</c:v>
                </c:pt>
                <c:pt idx="428">
                  <c:v>2.7985611320592407E-2</c:v>
                </c:pt>
                <c:pt idx="429">
                  <c:v>2.7985611320592407E-2</c:v>
                </c:pt>
                <c:pt idx="430">
                  <c:v>2.7985611320592407E-2</c:v>
                </c:pt>
                <c:pt idx="431">
                  <c:v>2.7985611320592407E-2</c:v>
                </c:pt>
                <c:pt idx="432">
                  <c:v>2.7985611320592407E-2</c:v>
                </c:pt>
                <c:pt idx="433">
                  <c:v>2.7985611320592407E-2</c:v>
                </c:pt>
                <c:pt idx="434">
                  <c:v>2.7985611320592407E-2</c:v>
                </c:pt>
                <c:pt idx="435">
                  <c:v>2.7985611320592407E-2</c:v>
                </c:pt>
                <c:pt idx="436">
                  <c:v>2.7985611320592407E-2</c:v>
                </c:pt>
                <c:pt idx="437">
                  <c:v>2.7985611320592407E-2</c:v>
                </c:pt>
                <c:pt idx="438">
                  <c:v>2.7985611320592407E-2</c:v>
                </c:pt>
                <c:pt idx="439">
                  <c:v>2.7985611320592407E-2</c:v>
                </c:pt>
                <c:pt idx="440">
                  <c:v>2.7985611320592407E-2</c:v>
                </c:pt>
                <c:pt idx="441">
                  <c:v>2.7985611320592407E-2</c:v>
                </c:pt>
                <c:pt idx="442">
                  <c:v>2.7985611320592407E-2</c:v>
                </c:pt>
                <c:pt idx="443">
                  <c:v>2.7985611320592407E-2</c:v>
                </c:pt>
                <c:pt idx="444">
                  <c:v>2.7985611320592407E-2</c:v>
                </c:pt>
                <c:pt idx="445">
                  <c:v>2.7985611320592407E-2</c:v>
                </c:pt>
                <c:pt idx="446">
                  <c:v>2.7985611320592407E-2</c:v>
                </c:pt>
                <c:pt idx="447">
                  <c:v>2.7985611320592407E-2</c:v>
                </c:pt>
                <c:pt idx="448">
                  <c:v>2.7985611320592407E-2</c:v>
                </c:pt>
                <c:pt idx="449">
                  <c:v>2.7985611320592407E-2</c:v>
                </c:pt>
                <c:pt idx="450">
                  <c:v>2.7985611320592407E-2</c:v>
                </c:pt>
                <c:pt idx="451">
                  <c:v>2.7985611320592407E-2</c:v>
                </c:pt>
                <c:pt idx="452">
                  <c:v>2.7985611320592407E-2</c:v>
                </c:pt>
                <c:pt idx="453">
                  <c:v>2.7985611320592407E-2</c:v>
                </c:pt>
                <c:pt idx="454">
                  <c:v>2.7985611320592407E-2</c:v>
                </c:pt>
                <c:pt idx="455">
                  <c:v>2.7985611320592407E-2</c:v>
                </c:pt>
                <c:pt idx="456">
                  <c:v>2.7985611320592407E-2</c:v>
                </c:pt>
                <c:pt idx="457">
                  <c:v>2.7985611320592407E-2</c:v>
                </c:pt>
                <c:pt idx="458">
                  <c:v>2.7985611320592407E-2</c:v>
                </c:pt>
                <c:pt idx="459">
                  <c:v>2.7985611320592407E-2</c:v>
                </c:pt>
                <c:pt idx="460">
                  <c:v>2.7985611320592407E-2</c:v>
                </c:pt>
                <c:pt idx="461">
                  <c:v>2.7985611320592407E-2</c:v>
                </c:pt>
                <c:pt idx="462">
                  <c:v>2.7985611320592407E-2</c:v>
                </c:pt>
                <c:pt idx="463">
                  <c:v>2.7985611320592407E-2</c:v>
                </c:pt>
                <c:pt idx="464">
                  <c:v>2.7985611320592407E-2</c:v>
                </c:pt>
                <c:pt idx="465">
                  <c:v>2.7985611320592407E-2</c:v>
                </c:pt>
                <c:pt idx="466">
                  <c:v>2.7985611320592407E-2</c:v>
                </c:pt>
                <c:pt idx="467">
                  <c:v>2.7985611320592407E-2</c:v>
                </c:pt>
                <c:pt idx="468">
                  <c:v>2.7985611320592407E-2</c:v>
                </c:pt>
                <c:pt idx="469">
                  <c:v>2.7985611320592407E-2</c:v>
                </c:pt>
                <c:pt idx="470">
                  <c:v>2.7985611320592407E-2</c:v>
                </c:pt>
                <c:pt idx="471">
                  <c:v>2.7985611320592407E-2</c:v>
                </c:pt>
                <c:pt idx="472">
                  <c:v>2.7985611320592407E-2</c:v>
                </c:pt>
                <c:pt idx="473">
                  <c:v>2.7985611320592407E-2</c:v>
                </c:pt>
                <c:pt idx="474">
                  <c:v>2.7985611320592407E-2</c:v>
                </c:pt>
                <c:pt idx="475">
                  <c:v>2.7985611320592407E-2</c:v>
                </c:pt>
                <c:pt idx="476">
                  <c:v>2.7985611320592407E-2</c:v>
                </c:pt>
                <c:pt idx="477">
                  <c:v>2.7985611320592407E-2</c:v>
                </c:pt>
                <c:pt idx="478">
                  <c:v>2.7985611320592407E-2</c:v>
                </c:pt>
                <c:pt idx="479">
                  <c:v>2.7985611320592407E-2</c:v>
                </c:pt>
                <c:pt idx="480">
                  <c:v>2.7985611320592407E-2</c:v>
                </c:pt>
                <c:pt idx="481">
                  <c:v>2.7985611320592407E-2</c:v>
                </c:pt>
                <c:pt idx="482">
                  <c:v>2.7985611320592407E-2</c:v>
                </c:pt>
                <c:pt idx="483">
                  <c:v>2.7985611320592407E-2</c:v>
                </c:pt>
                <c:pt idx="484">
                  <c:v>2.7985611320592407E-2</c:v>
                </c:pt>
                <c:pt idx="485">
                  <c:v>2.7985611320592407E-2</c:v>
                </c:pt>
                <c:pt idx="486">
                  <c:v>2.7985611320592407E-2</c:v>
                </c:pt>
                <c:pt idx="487">
                  <c:v>2.7985611320592407E-2</c:v>
                </c:pt>
                <c:pt idx="488">
                  <c:v>2.7985611320592407E-2</c:v>
                </c:pt>
                <c:pt idx="489">
                  <c:v>2.7985611320592407E-2</c:v>
                </c:pt>
                <c:pt idx="490">
                  <c:v>2.7985611320592407E-2</c:v>
                </c:pt>
                <c:pt idx="491">
                  <c:v>2.7985611320592407E-2</c:v>
                </c:pt>
                <c:pt idx="492">
                  <c:v>2.7985611320592407E-2</c:v>
                </c:pt>
                <c:pt idx="493">
                  <c:v>2.7985611320592407E-2</c:v>
                </c:pt>
                <c:pt idx="494">
                  <c:v>2.7985611320592407E-2</c:v>
                </c:pt>
                <c:pt idx="495">
                  <c:v>2.7985611320592407E-2</c:v>
                </c:pt>
                <c:pt idx="496">
                  <c:v>2.7985611320592407E-2</c:v>
                </c:pt>
                <c:pt idx="497">
                  <c:v>2.7985611320592407E-2</c:v>
                </c:pt>
                <c:pt idx="498">
                  <c:v>2.7985611320592407E-2</c:v>
                </c:pt>
                <c:pt idx="499">
                  <c:v>2.7985611320592407E-2</c:v>
                </c:pt>
                <c:pt idx="500">
                  <c:v>2.7985611320592407E-2</c:v>
                </c:pt>
                <c:pt idx="501">
                  <c:v>2.7985611320592407E-2</c:v>
                </c:pt>
                <c:pt idx="502">
                  <c:v>2.7985611320592407E-2</c:v>
                </c:pt>
                <c:pt idx="503">
                  <c:v>2.7985611320592407E-2</c:v>
                </c:pt>
                <c:pt idx="504">
                  <c:v>2.7985611320592407E-2</c:v>
                </c:pt>
                <c:pt idx="505">
                  <c:v>2.7985611320592407E-2</c:v>
                </c:pt>
                <c:pt idx="506">
                  <c:v>2.7985611320592407E-2</c:v>
                </c:pt>
                <c:pt idx="507">
                  <c:v>2.7985611320592407E-2</c:v>
                </c:pt>
                <c:pt idx="508">
                  <c:v>2.7985611320592407E-2</c:v>
                </c:pt>
                <c:pt idx="509">
                  <c:v>2.7985611320592407E-2</c:v>
                </c:pt>
                <c:pt idx="510">
                  <c:v>2.7985611320592407E-2</c:v>
                </c:pt>
                <c:pt idx="511">
                  <c:v>2.7985611320592407E-2</c:v>
                </c:pt>
                <c:pt idx="512">
                  <c:v>2.7985611320592407E-2</c:v>
                </c:pt>
                <c:pt idx="513">
                  <c:v>2.7985611320592407E-2</c:v>
                </c:pt>
                <c:pt idx="514">
                  <c:v>2.7985611320592407E-2</c:v>
                </c:pt>
                <c:pt idx="515">
                  <c:v>2.7985611320592407E-2</c:v>
                </c:pt>
                <c:pt idx="516">
                  <c:v>2.7985611320592407E-2</c:v>
                </c:pt>
                <c:pt idx="517">
                  <c:v>2.7985611320592407E-2</c:v>
                </c:pt>
                <c:pt idx="518">
                  <c:v>2.7985611320592407E-2</c:v>
                </c:pt>
                <c:pt idx="519">
                  <c:v>2.7985611320592407E-2</c:v>
                </c:pt>
                <c:pt idx="520">
                  <c:v>2.7985611320592407E-2</c:v>
                </c:pt>
                <c:pt idx="521">
                  <c:v>2.7985611320592407E-2</c:v>
                </c:pt>
                <c:pt idx="522">
                  <c:v>2.7985611320592407E-2</c:v>
                </c:pt>
                <c:pt idx="523">
                  <c:v>2.7985611320592407E-2</c:v>
                </c:pt>
                <c:pt idx="524">
                  <c:v>2.7985611320592407E-2</c:v>
                </c:pt>
                <c:pt idx="525">
                  <c:v>2.7985611320592407E-2</c:v>
                </c:pt>
                <c:pt idx="526">
                  <c:v>2.7985611320592407E-2</c:v>
                </c:pt>
                <c:pt idx="527">
                  <c:v>2.7985611320592407E-2</c:v>
                </c:pt>
                <c:pt idx="528">
                  <c:v>2.7985611320592407E-2</c:v>
                </c:pt>
                <c:pt idx="529">
                  <c:v>2.7985611320592407E-2</c:v>
                </c:pt>
                <c:pt idx="530">
                  <c:v>2.7985611320592407E-2</c:v>
                </c:pt>
                <c:pt idx="531">
                  <c:v>2.7985611320592407E-2</c:v>
                </c:pt>
                <c:pt idx="532">
                  <c:v>2.7985611320592407E-2</c:v>
                </c:pt>
                <c:pt idx="533">
                  <c:v>2.7985611320592407E-2</c:v>
                </c:pt>
                <c:pt idx="534">
                  <c:v>2.7985611320592407E-2</c:v>
                </c:pt>
                <c:pt idx="535">
                  <c:v>2.7985611320592407E-2</c:v>
                </c:pt>
                <c:pt idx="536">
                  <c:v>2.7985611320592407E-2</c:v>
                </c:pt>
                <c:pt idx="537">
                  <c:v>2.7985611320592407E-2</c:v>
                </c:pt>
                <c:pt idx="538">
                  <c:v>2.7985611320592407E-2</c:v>
                </c:pt>
                <c:pt idx="539">
                  <c:v>2.7985611320592407E-2</c:v>
                </c:pt>
                <c:pt idx="540">
                  <c:v>2.7985611320592407E-2</c:v>
                </c:pt>
                <c:pt idx="541">
                  <c:v>2.7985611320592407E-2</c:v>
                </c:pt>
                <c:pt idx="542">
                  <c:v>2.7985611320592407E-2</c:v>
                </c:pt>
                <c:pt idx="543">
                  <c:v>2.7985611320592407E-2</c:v>
                </c:pt>
                <c:pt idx="544">
                  <c:v>2.7985611320592407E-2</c:v>
                </c:pt>
                <c:pt idx="545">
                  <c:v>2.7985611320592407E-2</c:v>
                </c:pt>
                <c:pt idx="546">
                  <c:v>2.7985611320592407E-2</c:v>
                </c:pt>
                <c:pt idx="547">
                  <c:v>2.7985611320592407E-2</c:v>
                </c:pt>
                <c:pt idx="548">
                  <c:v>2.7985611320592407E-2</c:v>
                </c:pt>
                <c:pt idx="549">
                  <c:v>2.7985611320592407E-2</c:v>
                </c:pt>
                <c:pt idx="550">
                  <c:v>2.7985611320592407E-2</c:v>
                </c:pt>
                <c:pt idx="551">
                  <c:v>2.7985611320592407E-2</c:v>
                </c:pt>
                <c:pt idx="552">
                  <c:v>2.7985611320592407E-2</c:v>
                </c:pt>
                <c:pt idx="553">
                  <c:v>2.7985611320592407E-2</c:v>
                </c:pt>
                <c:pt idx="554">
                  <c:v>2.7985611320592407E-2</c:v>
                </c:pt>
                <c:pt idx="555">
                  <c:v>2.7985611320592407E-2</c:v>
                </c:pt>
                <c:pt idx="556">
                  <c:v>2.7985611320592407E-2</c:v>
                </c:pt>
                <c:pt idx="557">
                  <c:v>2.7985611320592407E-2</c:v>
                </c:pt>
                <c:pt idx="558">
                  <c:v>2.7985611320592407E-2</c:v>
                </c:pt>
                <c:pt idx="559">
                  <c:v>2.7985611320592407E-2</c:v>
                </c:pt>
                <c:pt idx="560">
                  <c:v>2.7985611320592407E-2</c:v>
                </c:pt>
                <c:pt idx="561">
                  <c:v>2.7985611320592407E-2</c:v>
                </c:pt>
                <c:pt idx="562">
                  <c:v>2.7985611320592407E-2</c:v>
                </c:pt>
                <c:pt idx="563">
                  <c:v>2.7985611320592407E-2</c:v>
                </c:pt>
                <c:pt idx="564">
                  <c:v>2.7985611320592407E-2</c:v>
                </c:pt>
                <c:pt idx="565">
                  <c:v>2.7985611320592407E-2</c:v>
                </c:pt>
                <c:pt idx="566">
                  <c:v>2.7985611320592407E-2</c:v>
                </c:pt>
                <c:pt idx="567">
                  <c:v>2.7985611320592407E-2</c:v>
                </c:pt>
                <c:pt idx="568">
                  <c:v>2.7985611320592407E-2</c:v>
                </c:pt>
                <c:pt idx="569">
                  <c:v>2.7985611320592407E-2</c:v>
                </c:pt>
                <c:pt idx="570">
                  <c:v>2.7985611320592407E-2</c:v>
                </c:pt>
                <c:pt idx="571">
                  <c:v>2.7985611320592407E-2</c:v>
                </c:pt>
                <c:pt idx="572">
                  <c:v>2.7985611320592407E-2</c:v>
                </c:pt>
                <c:pt idx="573">
                  <c:v>2.7985611320592407E-2</c:v>
                </c:pt>
                <c:pt idx="574">
                  <c:v>2.7985611320592407E-2</c:v>
                </c:pt>
                <c:pt idx="575">
                  <c:v>2.7985611320592407E-2</c:v>
                </c:pt>
                <c:pt idx="576">
                  <c:v>2.7985611320592407E-2</c:v>
                </c:pt>
                <c:pt idx="577">
                  <c:v>2.7985611320592407E-2</c:v>
                </c:pt>
                <c:pt idx="578">
                  <c:v>2.7985611320592407E-2</c:v>
                </c:pt>
                <c:pt idx="579">
                  <c:v>2.7985611320592407E-2</c:v>
                </c:pt>
                <c:pt idx="580">
                  <c:v>2.7985611320592407E-2</c:v>
                </c:pt>
                <c:pt idx="581">
                  <c:v>2.7985611320592407E-2</c:v>
                </c:pt>
                <c:pt idx="582">
                  <c:v>2.7985611320592407E-2</c:v>
                </c:pt>
                <c:pt idx="583">
                  <c:v>2.7985611320592407E-2</c:v>
                </c:pt>
                <c:pt idx="584">
                  <c:v>2.7985611320592407E-2</c:v>
                </c:pt>
                <c:pt idx="585">
                  <c:v>2.7985611320592407E-2</c:v>
                </c:pt>
                <c:pt idx="586">
                  <c:v>2.7985611320592407E-2</c:v>
                </c:pt>
                <c:pt idx="587">
                  <c:v>2.7985611320592407E-2</c:v>
                </c:pt>
                <c:pt idx="588">
                  <c:v>2.7985611320592407E-2</c:v>
                </c:pt>
                <c:pt idx="589">
                  <c:v>2.7985611320592407E-2</c:v>
                </c:pt>
                <c:pt idx="590">
                  <c:v>2.7985611320592407E-2</c:v>
                </c:pt>
                <c:pt idx="591">
                  <c:v>2.7985611320592407E-2</c:v>
                </c:pt>
                <c:pt idx="592">
                  <c:v>2.7985611320592407E-2</c:v>
                </c:pt>
                <c:pt idx="593">
                  <c:v>2.7985611320592407E-2</c:v>
                </c:pt>
                <c:pt idx="594">
                  <c:v>2.7985611320592407E-2</c:v>
                </c:pt>
                <c:pt idx="595">
                  <c:v>2.7985611320592407E-2</c:v>
                </c:pt>
                <c:pt idx="596">
                  <c:v>2.7985611320592407E-2</c:v>
                </c:pt>
                <c:pt idx="597">
                  <c:v>2.7985611320592407E-2</c:v>
                </c:pt>
                <c:pt idx="598">
                  <c:v>2.7985611320592407E-2</c:v>
                </c:pt>
                <c:pt idx="599">
                  <c:v>2.7985611320592407E-2</c:v>
                </c:pt>
                <c:pt idx="600">
                  <c:v>2.7985611320592407E-2</c:v>
                </c:pt>
                <c:pt idx="601">
                  <c:v>2.7985611320592407E-2</c:v>
                </c:pt>
                <c:pt idx="602">
                  <c:v>2.7985611320592407E-2</c:v>
                </c:pt>
                <c:pt idx="603">
                  <c:v>2.7985611320592407E-2</c:v>
                </c:pt>
                <c:pt idx="604">
                  <c:v>2.7985611320592407E-2</c:v>
                </c:pt>
                <c:pt idx="605">
                  <c:v>2.7985611320592407E-2</c:v>
                </c:pt>
                <c:pt idx="606">
                  <c:v>2.7985611320592407E-2</c:v>
                </c:pt>
                <c:pt idx="607">
                  <c:v>2.7985611320592407E-2</c:v>
                </c:pt>
                <c:pt idx="608">
                  <c:v>2.7985611320592407E-2</c:v>
                </c:pt>
                <c:pt idx="609">
                  <c:v>2.7985611320592407E-2</c:v>
                </c:pt>
                <c:pt idx="610">
                  <c:v>2.7985611320592407E-2</c:v>
                </c:pt>
                <c:pt idx="611">
                  <c:v>2.7985611320592407E-2</c:v>
                </c:pt>
                <c:pt idx="612">
                  <c:v>2.7985611320592407E-2</c:v>
                </c:pt>
                <c:pt idx="613">
                  <c:v>2.7985611320592407E-2</c:v>
                </c:pt>
                <c:pt idx="614">
                  <c:v>2.7985611320592407E-2</c:v>
                </c:pt>
                <c:pt idx="615">
                  <c:v>2.7985611320592407E-2</c:v>
                </c:pt>
                <c:pt idx="616">
                  <c:v>2.7985611320592407E-2</c:v>
                </c:pt>
                <c:pt idx="617">
                  <c:v>2.7985611320592407E-2</c:v>
                </c:pt>
                <c:pt idx="618">
                  <c:v>2.7985611320592407E-2</c:v>
                </c:pt>
                <c:pt idx="619">
                  <c:v>2.7985611320592407E-2</c:v>
                </c:pt>
                <c:pt idx="620">
                  <c:v>2.7985611320592407E-2</c:v>
                </c:pt>
                <c:pt idx="621">
                  <c:v>2.7985611320592407E-2</c:v>
                </c:pt>
                <c:pt idx="622">
                  <c:v>2.7985611320592407E-2</c:v>
                </c:pt>
                <c:pt idx="623">
                  <c:v>2.7985611320592407E-2</c:v>
                </c:pt>
                <c:pt idx="624">
                  <c:v>2.7985611320592407E-2</c:v>
                </c:pt>
                <c:pt idx="625">
                  <c:v>2.7985611320592407E-2</c:v>
                </c:pt>
                <c:pt idx="626">
                  <c:v>2.7985611320592407E-2</c:v>
                </c:pt>
                <c:pt idx="627">
                  <c:v>2.7985611320592407E-2</c:v>
                </c:pt>
                <c:pt idx="628">
                  <c:v>2.7985611320592407E-2</c:v>
                </c:pt>
                <c:pt idx="629">
                  <c:v>2.7985611320592407E-2</c:v>
                </c:pt>
                <c:pt idx="630">
                  <c:v>2.7985611320592407E-2</c:v>
                </c:pt>
                <c:pt idx="631">
                  <c:v>2.7985611320592407E-2</c:v>
                </c:pt>
                <c:pt idx="632">
                  <c:v>2.7985611320592407E-2</c:v>
                </c:pt>
                <c:pt idx="633">
                  <c:v>2.7985611320592407E-2</c:v>
                </c:pt>
                <c:pt idx="634">
                  <c:v>2.7985611320592407E-2</c:v>
                </c:pt>
                <c:pt idx="635">
                  <c:v>2.7985611320592407E-2</c:v>
                </c:pt>
                <c:pt idx="636">
                  <c:v>2.7985611320592407E-2</c:v>
                </c:pt>
                <c:pt idx="637">
                  <c:v>2.7985611320592407E-2</c:v>
                </c:pt>
                <c:pt idx="638">
                  <c:v>2.7985611320592407E-2</c:v>
                </c:pt>
                <c:pt idx="639">
                  <c:v>2.7985611320592407E-2</c:v>
                </c:pt>
                <c:pt idx="640">
                  <c:v>2.7985611320592407E-2</c:v>
                </c:pt>
                <c:pt idx="641">
                  <c:v>2.7985611320592407E-2</c:v>
                </c:pt>
                <c:pt idx="642">
                  <c:v>2.7985611320592407E-2</c:v>
                </c:pt>
                <c:pt idx="643">
                  <c:v>2.7985611320592407E-2</c:v>
                </c:pt>
                <c:pt idx="644">
                  <c:v>2.7985611320592407E-2</c:v>
                </c:pt>
                <c:pt idx="645">
                  <c:v>2.7985611320592407E-2</c:v>
                </c:pt>
                <c:pt idx="646">
                  <c:v>2.7985611320592407E-2</c:v>
                </c:pt>
                <c:pt idx="647">
                  <c:v>2.7985611320592407E-2</c:v>
                </c:pt>
                <c:pt idx="648">
                  <c:v>2.7985611320592407E-2</c:v>
                </c:pt>
                <c:pt idx="649">
                  <c:v>2.7985611320592407E-2</c:v>
                </c:pt>
                <c:pt idx="650">
                  <c:v>2.7985611320592407E-2</c:v>
                </c:pt>
                <c:pt idx="651">
                  <c:v>2.7985611320592407E-2</c:v>
                </c:pt>
                <c:pt idx="652">
                  <c:v>2.7985611320592407E-2</c:v>
                </c:pt>
                <c:pt idx="653">
                  <c:v>2.7985611320592407E-2</c:v>
                </c:pt>
                <c:pt idx="654">
                  <c:v>2.7985611320592407E-2</c:v>
                </c:pt>
                <c:pt idx="655">
                  <c:v>2.7985611320592407E-2</c:v>
                </c:pt>
                <c:pt idx="656">
                  <c:v>2.7985611320592407E-2</c:v>
                </c:pt>
                <c:pt idx="657">
                  <c:v>2.7985611320592407E-2</c:v>
                </c:pt>
                <c:pt idx="658">
                  <c:v>2.7985611320592407E-2</c:v>
                </c:pt>
                <c:pt idx="659">
                  <c:v>2.7985611320592407E-2</c:v>
                </c:pt>
                <c:pt idx="660">
                  <c:v>2.7985611320592407E-2</c:v>
                </c:pt>
                <c:pt idx="661">
                  <c:v>2.7985611320592407E-2</c:v>
                </c:pt>
                <c:pt idx="662">
                  <c:v>2.7985611320592407E-2</c:v>
                </c:pt>
                <c:pt idx="663">
                  <c:v>2.7985611320592407E-2</c:v>
                </c:pt>
                <c:pt idx="664">
                  <c:v>2.7985611320592407E-2</c:v>
                </c:pt>
                <c:pt idx="665">
                  <c:v>2.7985611320592407E-2</c:v>
                </c:pt>
                <c:pt idx="666">
                  <c:v>2.7985611320592407E-2</c:v>
                </c:pt>
                <c:pt idx="667">
                  <c:v>2.7985611320592407E-2</c:v>
                </c:pt>
                <c:pt idx="668">
                  <c:v>2.7985611320592407E-2</c:v>
                </c:pt>
                <c:pt idx="669">
                  <c:v>2.7985611320592407E-2</c:v>
                </c:pt>
                <c:pt idx="670">
                  <c:v>2.7985611320592407E-2</c:v>
                </c:pt>
                <c:pt idx="671">
                  <c:v>2.7985611320592407E-2</c:v>
                </c:pt>
                <c:pt idx="672">
                  <c:v>2.7985611320592407E-2</c:v>
                </c:pt>
                <c:pt idx="673">
                  <c:v>2.7985611320592407E-2</c:v>
                </c:pt>
                <c:pt idx="674">
                  <c:v>2.7985611320592407E-2</c:v>
                </c:pt>
                <c:pt idx="675">
                  <c:v>2.7985611320592407E-2</c:v>
                </c:pt>
                <c:pt idx="676">
                  <c:v>2.7985611320592407E-2</c:v>
                </c:pt>
                <c:pt idx="677">
                  <c:v>2.7985611320592407E-2</c:v>
                </c:pt>
                <c:pt idx="678">
                  <c:v>2.7985611320592407E-2</c:v>
                </c:pt>
                <c:pt idx="679">
                  <c:v>2.7985611320592407E-2</c:v>
                </c:pt>
                <c:pt idx="680">
                  <c:v>2.7985611320592407E-2</c:v>
                </c:pt>
                <c:pt idx="681">
                  <c:v>2.7985611320592407E-2</c:v>
                </c:pt>
                <c:pt idx="682">
                  <c:v>2.7985611320592407E-2</c:v>
                </c:pt>
                <c:pt idx="683">
                  <c:v>2.7985611320592407E-2</c:v>
                </c:pt>
                <c:pt idx="684">
                  <c:v>2.7985611320592407E-2</c:v>
                </c:pt>
                <c:pt idx="685">
                  <c:v>2.7985611320592407E-2</c:v>
                </c:pt>
                <c:pt idx="686">
                  <c:v>2.7985611320592407E-2</c:v>
                </c:pt>
                <c:pt idx="687">
                  <c:v>2.7985611320592407E-2</c:v>
                </c:pt>
                <c:pt idx="688">
                  <c:v>2.7985611320592407E-2</c:v>
                </c:pt>
                <c:pt idx="689">
                  <c:v>2.7985611320592407E-2</c:v>
                </c:pt>
                <c:pt idx="690">
                  <c:v>2.7985611320592407E-2</c:v>
                </c:pt>
                <c:pt idx="691">
                  <c:v>2.7985611320592407E-2</c:v>
                </c:pt>
                <c:pt idx="692">
                  <c:v>2.7985611320592407E-2</c:v>
                </c:pt>
                <c:pt idx="693">
                  <c:v>2.7985611320592407E-2</c:v>
                </c:pt>
                <c:pt idx="694">
                  <c:v>2.7985611320592407E-2</c:v>
                </c:pt>
                <c:pt idx="695">
                  <c:v>2.7985611320592407E-2</c:v>
                </c:pt>
                <c:pt idx="696">
                  <c:v>2.7985611320592407E-2</c:v>
                </c:pt>
                <c:pt idx="697">
                  <c:v>2.7985611320592407E-2</c:v>
                </c:pt>
                <c:pt idx="698">
                  <c:v>2.7985611320592407E-2</c:v>
                </c:pt>
                <c:pt idx="699">
                  <c:v>2.7985611320592407E-2</c:v>
                </c:pt>
                <c:pt idx="700">
                  <c:v>2.7985611320592407E-2</c:v>
                </c:pt>
                <c:pt idx="701">
                  <c:v>2.7985611320592407E-2</c:v>
                </c:pt>
                <c:pt idx="702">
                  <c:v>2.7985611320592407E-2</c:v>
                </c:pt>
                <c:pt idx="703">
                  <c:v>2.7985611320592407E-2</c:v>
                </c:pt>
                <c:pt idx="704">
                  <c:v>2.7985611320592407E-2</c:v>
                </c:pt>
                <c:pt idx="705">
                  <c:v>2.7985611320592407E-2</c:v>
                </c:pt>
                <c:pt idx="706">
                  <c:v>2.7985611320592407E-2</c:v>
                </c:pt>
                <c:pt idx="707">
                  <c:v>2.7985611320592407E-2</c:v>
                </c:pt>
                <c:pt idx="708">
                  <c:v>2.7985611320592407E-2</c:v>
                </c:pt>
                <c:pt idx="709">
                  <c:v>2.7985611320592407E-2</c:v>
                </c:pt>
                <c:pt idx="710">
                  <c:v>2.7985611320592407E-2</c:v>
                </c:pt>
                <c:pt idx="711">
                  <c:v>2.7985611320592407E-2</c:v>
                </c:pt>
                <c:pt idx="712">
                  <c:v>2.7985611320592407E-2</c:v>
                </c:pt>
                <c:pt idx="713">
                  <c:v>2.7985611320592407E-2</c:v>
                </c:pt>
                <c:pt idx="714">
                  <c:v>2.7985611320592407E-2</c:v>
                </c:pt>
                <c:pt idx="715">
                  <c:v>2.7985611320592407E-2</c:v>
                </c:pt>
                <c:pt idx="716">
                  <c:v>2.7985611320592407E-2</c:v>
                </c:pt>
                <c:pt idx="717">
                  <c:v>2.7985611320592407E-2</c:v>
                </c:pt>
                <c:pt idx="718">
                  <c:v>2.7985611320592407E-2</c:v>
                </c:pt>
                <c:pt idx="719">
                  <c:v>2.7985611320592407E-2</c:v>
                </c:pt>
                <c:pt idx="720">
                  <c:v>2.7985611320592407E-2</c:v>
                </c:pt>
                <c:pt idx="721">
                  <c:v>2.7985611320592407E-2</c:v>
                </c:pt>
                <c:pt idx="722">
                  <c:v>2.7985611320592407E-2</c:v>
                </c:pt>
                <c:pt idx="723">
                  <c:v>2.7985611320592407E-2</c:v>
                </c:pt>
                <c:pt idx="724">
                  <c:v>2.7985611320592407E-2</c:v>
                </c:pt>
                <c:pt idx="725">
                  <c:v>2.7985611320592407E-2</c:v>
                </c:pt>
                <c:pt idx="726">
                  <c:v>2.7985611320592407E-2</c:v>
                </c:pt>
                <c:pt idx="727">
                  <c:v>2.7985611320592407E-2</c:v>
                </c:pt>
                <c:pt idx="728">
                  <c:v>2.7985611320592407E-2</c:v>
                </c:pt>
                <c:pt idx="729">
                  <c:v>2.7985611320592407E-2</c:v>
                </c:pt>
                <c:pt idx="730">
                  <c:v>2.7985611320592407E-2</c:v>
                </c:pt>
                <c:pt idx="731">
                  <c:v>2.7985611320592407E-2</c:v>
                </c:pt>
                <c:pt idx="732">
                  <c:v>2.7985611320592407E-2</c:v>
                </c:pt>
                <c:pt idx="733">
                  <c:v>2.7985611320592407E-2</c:v>
                </c:pt>
                <c:pt idx="734">
                  <c:v>2.7985611320592407E-2</c:v>
                </c:pt>
                <c:pt idx="735">
                  <c:v>2.7985611320592407E-2</c:v>
                </c:pt>
                <c:pt idx="736">
                  <c:v>2.7985611320592407E-2</c:v>
                </c:pt>
                <c:pt idx="737">
                  <c:v>2.7985611320592407E-2</c:v>
                </c:pt>
                <c:pt idx="738">
                  <c:v>2.7985611320592407E-2</c:v>
                </c:pt>
                <c:pt idx="739">
                  <c:v>2.7985611320592407E-2</c:v>
                </c:pt>
                <c:pt idx="740">
                  <c:v>2.7985611320592407E-2</c:v>
                </c:pt>
                <c:pt idx="741">
                  <c:v>2.7985611320592407E-2</c:v>
                </c:pt>
                <c:pt idx="742">
                  <c:v>2.7985611320592407E-2</c:v>
                </c:pt>
                <c:pt idx="743">
                  <c:v>2.7985611320592407E-2</c:v>
                </c:pt>
                <c:pt idx="744">
                  <c:v>2.7985611320592407E-2</c:v>
                </c:pt>
                <c:pt idx="745">
                  <c:v>2.7985611320592407E-2</c:v>
                </c:pt>
                <c:pt idx="746">
                  <c:v>2.7985611320592407E-2</c:v>
                </c:pt>
                <c:pt idx="747">
                  <c:v>2.7985611320592407E-2</c:v>
                </c:pt>
                <c:pt idx="748">
                  <c:v>2.7985611320592407E-2</c:v>
                </c:pt>
                <c:pt idx="749">
                  <c:v>2.7985611320592407E-2</c:v>
                </c:pt>
                <c:pt idx="750">
                  <c:v>2.7985611320592407E-2</c:v>
                </c:pt>
                <c:pt idx="751">
                  <c:v>2.7985611320592407E-2</c:v>
                </c:pt>
                <c:pt idx="752">
                  <c:v>2.7985611320592407E-2</c:v>
                </c:pt>
                <c:pt idx="753">
                  <c:v>2.7985611320592407E-2</c:v>
                </c:pt>
                <c:pt idx="754">
                  <c:v>2.7985611320592407E-2</c:v>
                </c:pt>
                <c:pt idx="755">
                  <c:v>2.7985611320592407E-2</c:v>
                </c:pt>
                <c:pt idx="756">
                  <c:v>2.7985611320592407E-2</c:v>
                </c:pt>
                <c:pt idx="757">
                  <c:v>2.7985611320592407E-2</c:v>
                </c:pt>
                <c:pt idx="758">
                  <c:v>2.7985611320592407E-2</c:v>
                </c:pt>
                <c:pt idx="759">
                  <c:v>2.7985611320592407E-2</c:v>
                </c:pt>
                <c:pt idx="760">
                  <c:v>2.7985611320592407E-2</c:v>
                </c:pt>
                <c:pt idx="761">
                  <c:v>2.7985611320592407E-2</c:v>
                </c:pt>
                <c:pt idx="762">
                  <c:v>2.7985611320592407E-2</c:v>
                </c:pt>
                <c:pt idx="763">
                  <c:v>2.7985611320592407E-2</c:v>
                </c:pt>
                <c:pt idx="764">
                  <c:v>2.7985611320592407E-2</c:v>
                </c:pt>
                <c:pt idx="765">
                  <c:v>2.7985611320592407E-2</c:v>
                </c:pt>
                <c:pt idx="766">
                  <c:v>2.7985611320592407E-2</c:v>
                </c:pt>
                <c:pt idx="767">
                  <c:v>2.7985611320592407E-2</c:v>
                </c:pt>
                <c:pt idx="768">
                  <c:v>2.7985611320592407E-2</c:v>
                </c:pt>
                <c:pt idx="769">
                  <c:v>2.7985611320592407E-2</c:v>
                </c:pt>
                <c:pt idx="770">
                  <c:v>2.7985611320592407E-2</c:v>
                </c:pt>
                <c:pt idx="771">
                  <c:v>2.7985611320592407E-2</c:v>
                </c:pt>
                <c:pt idx="772">
                  <c:v>2.7985611320592407E-2</c:v>
                </c:pt>
                <c:pt idx="773">
                  <c:v>2.7985611320592407E-2</c:v>
                </c:pt>
                <c:pt idx="774">
                  <c:v>2.7985611320592407E-2</c:v>
                </c:pt>
                <c:pt idx="775">
                  <c:v>2.7985611320592407E-2</c:v>
                </c:pt>
                <c:pt idx="776">
                  <c:v>2.7985611320592407E-2</c:v>
                </c:pt>
                <c:pt idx="777">
                  <c:v>2.7985611320592407E-2</c:v>
                </c:pt>
                <c:pt idx="778">
                  <c:v>2.7985611320592407E-2</c:v>
                </c:pt>
                <c:pt idx="779">
                  <c:v>2.7985611320592407E-2</c:v>
                </c:pt>
                <c:pt idx="780">
                  <c:v>2.7985611320592407E-2</c:v>
                </c:pt>
                <c:pt idx="781">
                  <c:v>2.7985611320592407E-2</c:v>
                </c:pt>
                <c:pt idx="782">
                  <c:v>2.7985611320592407E-2</c:v>
                </c:pt>
                <c:pt idx="783">
                  <c:v>2.7985611320592407E-2</c:v>
                </c:pt>
                <c:pt idx="784">
                  <c:v>2.7985611320592407E-2</c:v>
                </c:pt>
                <c:pt idx="785">
                  <c:v>2.7985611320592407E-2</c:v>
                </c:pt>
                <c:pt idx="786">
                  <c:v>2.7985611320592407E-2</c:v>
                </c:pt>
                <c:pt idx="787">
                  <c:v>2.7985611320592407E-2</c:v>
                </c:pt>
                <c:pt idx="788">
                  <c:v>2.7985611320592407E-2</c:v>
                </c:pt>
                <c:pt idx="789">
                  <c:v>2.7985611320592407E-2</c:v>
                </c:pt>
                <c:pt idx="790">
                  <c:v>2.7985611320592407E-2</c:v>
                </c:pt>
                <c:pt idx="791">
                  <c:v>2.7985611320592407E-2</c:v>
                </c:pt>
                <c:pt idx="792">
                  <c:v>2.7985611320592407E-2</c:v>
                </c:pt>
                <c:pt idx="793">
                  <c:v>2.7985611320592407E-2</c:v>
                </c:pt>
                <c:pt idx="794">
                  <c:v>2.7985611320592407E-2</c:v>
                </c:pt>
                <c:pt idx="795">
                  <c:v>2.7985611320592407E-2</c:v>
                </c:pt>
                <c:pt idx="796">
                  <c:v>2.7985611320592407E-2</c:v>
                </c:pt>
                <c:pt idx="797">
                  <c:v>2.7985611320592407E-2</c:v>
                </c:pt>
                <c:pt idx="798">
                  <c:v>2.7985611320592407E-2</c:v>
                </c:pt>
                <c:pt idx="799">
                  <c:v>2.7985611320592407E-2</c:v>
                </c:pt>
                <c:pt idx="800">
                  <c:v>2.7985611320592407E-2</c:v>
                </c:pt>
                <c:pt idx="801">
                  <c:v>2.7985611320592407E-2</c:v>
                </c:pt>
                <c:pt idx="802">
                  <c:v>2.7985611320592407E-2</c:v>
                </c:pt>
                <c:pt idx="803">
                  <c:v>2.7985611320592407E-2</c:v>
                </c:pt>
                <c:pt idx="804">
                  <c:v>2.7985611320592407E-2</c:v>
                </c:pt>
                <c:pt idx="805">
                  <c:v>2.7985611320592407E-2</c:v>
                </c:pt>
                <c:pt idx="806">
                  <c:v>2.7985611320592407E-2</c:v>
                </c:pt>
                <c:pt idx="807">
                  <c:v>2.7985611320592407E-2</c:v>
                </c:pt>
                <c:pt idx="808">
                  <c:v>2.7985611320592407E-2</c:v>
                </c:pt>
                <c:pt idx="809">
                  <c:v>2.7985611320592407E-2</c:v>
                </c:pt>
                <c:pt idx="810">
                  <c:v>2.7985611320592407E-2</c:v>
                </c:pt>
                <c:pt idx="811">
                  <c:v>2.7985611320592407E-2</c:v>
                </c:pt>
                <c:pt idx="812">
                  <c:v>2.7985611320592407E-2</c:v>
                </c:pt>
                <c:pt idx="813">
                  <c:v>2.7985611320592407E-2</c:v>
                </c:pt>
                <c:pt idx="814">
                  <c:v>2.7985611320592407E-2</c:v>
                </c:pt>
                <c:pt idx="815">
                  <c:v>2.7985611320592407E-2</c:v>
                </c:pt>
                <c:pt idx="816">
                  <c:v>2.7985611320592407E-2</c:v>
                </c:pt>
                <c:pt idx="817">
                  <c:v>2.7985611320592407E-2</c:v>
                </c:pt>
                <c:pt idx="818">
                  <c:v>2.7985611320592407E-2</c:v>
                </c:pt>
                <c:pt idx="819">
                  <c:v>2.7985611320592407E-2</c:v>
                </c:pt>
                <c:pt idx="820">
                  <c:v>2.7985611320592407E-2</c:v>
                </c:pt>
                <c:pt idx="821">
                  <c:v>2.7985611320592407E-2</c:v>
                </c:pt>
                <c:pt idx="822">
                  <c:v>2.7985611320592407E-2</c:v>
                </c:pt>
                <c:pt idx="823">
                  <c:v>2.7985611320592407E-2</c:v>
                </c:pt>
                <c:pt idx="824">
                  <c:v>2.7985611320592407E-2</c:v>
                </c:pt>
                <c:pt idx="825">
                  <c:v>2.7985611320592407E-2</c:v>
                </c:pt>
                <c:pt idx="826">
                  <c:v>2.7985611320592407E-2</c:v>
                </c:pt>
                <c:pt idx="827">
                  <c:v>2.7985611320592407E-2</c:v>
                </c:pt>
                <c:pt idx="828">
                  <c:v>2.7985611320592407E-2</c:v>
                </c:pt>
                <c:pt idx="829">
                  <c:v>2.7985611320592407E-2</c:v>
                </c:pt>
                <c:pt idx="830">
                  <c:v>2.7985611320592407E-2</c:v>
                </c:pt>
                <c:pt idx="831">
                  <c:v>2.7985611320592407E-2</c:v>
                </c:pt>
                <c:pt idx="832">
                  <c:v>2.7985611320592407E-2</c:v>
                </c:pt>
                <c:pt idx="833">
                  <c:v>2.7985611320592407E-2</c:v>
                </c:pt>
                <c:pt idx="834">
                  <c:v>2.7985611320592407E-2</c:v>
                </c:pt>
                <c:pt idx="835">
                  <c:v>2.7985611320592407E-2</c:v>
                </c:pt>
                <c:pt idx="836">
                  <c:v>2.7985611320592407E-2</c:v>
                </c:pt>
                <c:pt idx="837">
                  <c:v>2.7985611320592407E-2</c:v>
                </c:pt>
                <c:pt idx="838">
                  <c:v>2.7985611320592407E-2</c:v>
                </c:pt>
                <c:pt idx="839">
                  <c:v>2.7985611320592407E-2</c:v>
                </c:pt>
                <c:pt idx="840">
                  <c:v>2.7985611320592407E-2</c:v>
                </c:pt>
                <c:pt idx="841">
                  <c:v>2.7985611320592407E-2</c:v>
                </c:pt>
                <c:pt idx="842">
                  <c:v>2.7985611320592407E-2</c:v>
                </c:pt>
                <c:pt idx="843">
                  <c:v>2.7985611320592407E-2</c:v>
                </c:pt>
                <c:pt idx="844">
                  <c:v>2.7985611320592407E-2</c:v>
                </c:pt>
                <c:pt idx="845">
                  <c:v>2.7985611320592407E-2</c:v>
                </c:pt>
                <c:pt idx="846">
                  <c:v>2.7985611320592407E-2</c:v>
                </c:pt>
                <c:pt idx="847">
                  <c:v>2.7985611320592407E-2</c:v>
                </c:pt>
                <c:pt idx="848">
                  <c:v>2.7985611320592407E-2</c:v>
                </c:pt>
                <c:pt idx="849">
                  <c:v>2.7985611320592407E-2</c:v>
                </c:pt>
                <c:pt idx="850">
                  <c:v>2.7985611320592407E-2</c:v>
                </c:pt>
                <c:pt idx="851">
                  <c:v>2.7985611320592407E-2</c:v>
                </c:pt>
                <c:pt idx="852">
                  <c:v>2.7985611320592407E-2</c:v>
                </c:pt>
                <c:pt idx="853">
                  <c:v>2.7985611320592407E-2</c:v>
                </c:pt>
                <c:pt idx="854">
                  <c:v>2.7985611320592407E-2</c:v>
                </c:pt>
                <c:pt idx="855">
                  <c:v>2.7985611320592407E-2</c:v>
                </c:pt>
                <c:pt idx="856">
                  <c:v>2.7985611320592407E-2</c:v>
                </c:pt>
                <c:pt idx="857">
                  <c:v>2.7985611320592407E-2</c:v>
                </c:pt>
                <c:pt idx="858">
                  <c:v>2.7985611320592407E-2</c:v>
                </c:pt>
                <c:pt idx="859">
                  <c:v>2.7985611320592407E-2</c:v>
                </c:pt>
                <c:pt idx="860">
                  <c:v>2.7985611320592407E-2</c:v>
                </c:pt>
                <c:pt idx="861">
                  <c:v>2.7985611320592407E-2</c:v>
                </c:pt>
                <c:pt idx="862">
                  <c:v>2.7985611320592407E-2</c:v>
                </c:pt>
                <c:pt idx="863">
                  <c:v>2.7985611320592407E-2</c:v>
                </c:pt>
                <c:pt idx="864">
                  <c:v>2.7985611320592407E-2</c:v>
                </c:pt>
                <c:pt idx="865">
                  <c:v>2.7985611320592407E-2</c:v>
                </c:pt>
                <c:pt idx="866">
                  <c:v>2.7985611320592407E-2</c:v>
                </c:pt>
                <c:pt idx="867">
                  <c:v>2.7985611320592407E-2</c:v>
                </c:pt>
                <c:pt idx="868">
                  <c:v>2.7985611320592407E-2</c:v>
                </c:pt>
                <c:pt idx="869">
                  <c:v>2.7985611320592407E-2</c:v>
                </c:pt>
                <c:pt idx="870">
                  <c:v>2.7985611320592407E-2</c:v>
                </c:pt>
                <c:pt idx="871">
                  <c:v>2.7985611320592407E-2</c:v>
                </c:pt>
                <c:pt idx="872">
                  <c:v>2.7985611320592407E-2</c:v>
                </c:pt>
                <c:pt idx="873">
                  <c:v>2.7985611320592407E-2</c:v>
                </c:pt>
                <c:pt idx="874">
                  <c:v>2.7985611320592407E-2</c:v>
                </c:pt>
                <c:pt idx="875">
                  <c:v>2.7985611320592407E-2</c:v>
                </c:pt>
                <c:pt idx="876">
                  <c:v>2.7985611320592407E-2</c:v>
                </c:pt>
                <c:pt idx="877">
                  <c:v>2.7985611320592407E-2</c:v>
                </c:pt>
                <c:pt idx="878">
                  <c:v>2.7985611320592407E-2</c:v>
                </c:pt>
                <c:pt idx="879">
                  <c:v>2.7985611320592407E-2</c:v>
                </c:pt>
                <c:pt idx="880">
                  <c:v>2.7985611320592407E-2</c:v>
                </c:pt>
                <c:pt idx="881">
                  <c:v>2.7985611320592407E-2</c:v>
                </c:pt>
                <c:pt idx="882">
                  <c:v>2.7985611320592407E-2</c:v>
                </c:pt>
                <c:pt idx="883">
                  <c:v>2.7985611320592407E-2</c:v>
                </c:pt>
                <c:pt idx="884">
                  <c:v>2.7985611320592407E-2</c:v>
                </c:pt>
                <c:pt idx="885">
                  <c:v>2.7985611320592407E-2</c:v>
                </c:pt>
                <c:pt idx="886">
                  <c:v>2.7985611320592407E-2</c:v>
                </c:pt>
                <c:pt idx="887">
                  <c:v>2.7985611320592407E-2</c:v>
                </c:pt>
                <c:pt idx="888">
                  <c:v>2.7985611320592407E-2</c:v>
                </c:pt>
                <c:pt idx="889">
                  <c:v>2.7985611320592407E-2</c:v>
                </c:pt>
                <c:pt idx="890">
                  <c:v>2.7985611320592407E-2</c:v>
                </c:pt>
                <c:pt idx="891">
                  <c:v>2.7985611320592407E-2</c:v>
                </c:pt>
                <c:pt idx="892">
                  <c:v>2.7985611320592407E-2</c:v>
                </c:pt>
                <c:pt idx="893">
                  <c:v>2.7985611320592407E-2</c:v>
                </c:pt>
                <c:pt idx="894">
                  <c:v>2.7985611320592407E-2</c:v>
                </c:pt>
                <c:pt idx="895">
                  <c:v>2.7985611320592407E-2</c:v>
                </c:pt>
                <c:pt idx="896">
                  <c:v>2.7985611320592407E-2</c:v>
                </c:pt>
                <c:pt idx="897">
                  <c:v>2.7985611320592407E-2</c:v>
                </c:pt>
                <c:pt idx="898">
                  <c:v>2.7985611320592407E-2</c:v>
                </c:pt>
                <c:pt idx="899">
                  <c:v>2.7985611320592407E-2</c:v>
                </c:pt>
                <c:pt idx="900">
                  <c:v>2.7985611320592407E-2</c:v>
                </c:pt>
                <c:pt idx="901">
                  <c:v>2.7985611320592407E-2</c:v>
                </c:pt>
                <c:pt idx="902">
                  <c:v>2.7985611320592407E-2</c:v>
                </c:pt>
                <c:pt idx="903">
                  <c:v>2.7985611320592407E-2</c:v>
                </c:pt>
                <c:pt idx="904">
                  <c:v>2.7985611320592407E-2</c:v>
                </c:pt>
                <c:pt idx="905">
                  <c:v>2.7985611320592407E-2</c:v>
                </c:pt>
                <c:pt idx="906">
                  <c:v>2.7985611320592407E-2</c:v>
                </c:pt>
                <c:pt idx="907">
                  <c:v>2.7985611320592407E-2</c:v>
                </c:pt>
                <c:pt idx="908">
                  <c:v>2.7985611320592407E-2</c:v>
                </c:pt>
                <c:pt idx="909">
                  <c:v>2.7985611320592407E-2</c:v>
                </c:pt>
                <c:pt idx="910">
                  <c:v>2.7985611320592407E-2</c:v>
                </c:pt>
                <c:pt idx="911">
                  <c:v>2.7985611320592407E-2</c:v>
                </c:pt>
                <c:pt idx="912">
                  <c:v>2.7985611320592407E-2</c:v>
                </c:pt>
                <c:pt idx="913">
                  <c:v>2.7985611320592407E-2</c:v>
                </c:pt>
                <c:pt idx="914">
                  <c:v>2.7985611320592407E-2</c:v>
                </c:pt>
                <c:pt idx="915">
                  <c:v>2.7985611320592407E-2</c:v>
                </c:pt>
                <c:pt idx="916">
                  <c:v>2.7985611320592407E-2</c:v>
                </c:pt>
                <c:pt idx="917">
                  <c:v>2.7985611320592407E-2</c:v>
                </c:pt>
                <c:pt idx="918">
                  <c:v>2.7985611320592407E-2</c:v>
                </c:pt>
                <c:pt idx="919">
                  <c:v>2.7985611320592407E-2</c:v>
                </c:pt>
                <c:pt idx="920">
                  <c:v>2.7985611320592407E-2</c:v>
                </c:pt>
                <c:pt idx="921">
                  <c:v>2.7985611320592407E-2</c:v>
                </c:pt>
                <c:pt idx="922">
                  <c:v>2.7985611320592407E-2</c:v>
                </c:pt>
                <c:pt idx="923">
                  <c:v>2.7985611320592407E-2</c:v>
                </c:pt>
                <c:pt idx="924">
                  <c:v>2.7985611320592407E-2</c:v>
                </c:pt>
                <c:pt idx="925">
                  <c:v>2.7985611320592407E-2</c:v>
                </c:pt>
                <c:pt idx="926">
                  <c:v>2.7985611320592407E-2</c:v>
                </c:pt>
                <c:pt idx="927">
                  <c:v>2.7985611320592407E-2</c:v>
                </c:pt>
                <c:pt idx="928">
                  <c:v>2.7985611320592407E-2</c:v>
                </c:pt>
                <c:pt idx="929">
                  <c:v>2.7985611320592407E-2</c:v>
                </c:pt>
                <c:pt idx="930">
                  <c:v>2.7985611320592407E-2</c:v>
                </c:pt>
                <c:pt idx="931">
                  <c:v>2.7985611320592407E-2</c:v>
                </c:pt>
                <c:pt idx="932">
                  <c:v>2.7985611320592407E-2</c:v>
                </c:pt>
                <c:pt idx="933">
                  <c:v>2.7985611320592407E-2</c:v>
                </c:pt>
                <c:pt idx="934">
                  <c:v>2.7985611320592407E-2</c:v>
                </c:pt>
                <c:pt idx="935">
                  <c:v>2.7985611320592407E-2</c:v>
                </c:pt>
                <c:pt idx="936">
                  <c:v>2.7985611320592407E-2</c:v>
                </c:pt>
                <c:pt idx="937">
                  <c:v>2.7985611320592407E-2</c:v>
                </c:pt>
                <c:pt idx="938">
                  <c:v>2.7985611320592407E-2</c:v>
                </c:pt>
                <c:pt idx="939">
                  <c:v>2.7985611320592407E-2</c:v>
                </c:pt>
                <c:pt idx="940">
                  <c:v>2.7985611320592407E-2</c:v>
                </c:pt>
                <c:pt idx="941">
                  <c:v>2.7985611320592407E-2</c:v>
                </c:pt>
                <c:pt idx="942">
                  <c:v>2.7985611320592407E-2</c:v>
                </c:pt>
                <c:pt idx="943">
                  <c:v>2.7985611320592407E-2</c:v>
                </c:pt>
                <c:pt idx="944">
                  <c:v>2.7985611320592407E-2</c:v>
                </c:pt>
                <c:pt idx="945">
                  <c:v>2.7985611320592407E-2</c:v>
                </c:pt>
                <c:pt idx="946">
                  <c:v>2.7985611320592407E-2</c:v>
                </c:pt>
                <c:pt idx="947">
                  <c:v>2.7985611320592407E-2</c:v>
                </c:pt>
                <c:pt idx="948">
                  <c:v>2.7985611320592407E-2</c:v>
                </c:pt>
                <c:pt idx="949">
                  <c:v>2.7985611320592407E-2</c:v>
                </c:pt>
                <c:pt idx="950">
                  <c:v>2.7985611320592407E-2</c:v>
                </c:pt>
                <c:pt idx="951">
                  <c:v>2.7985611320592407E-2</c:v>
                </c:pt>
                <c:pt idx="952">
                  <c:v>2.7985611320592407E-2</c:v>
                </c:pt>
                <c:pt idx="953">
                  <c:v>2.7985611320592407E-2</c:v>
                </c:pt>
                <c:pt idx="954">
                  <c:v>2.7985611320592407E-2</c:v>
                </c:pt>
                <c:pt idx="955">
                  <c:v>2.7985611320592407E-2</c:v>
                </c:pt>
                <c:pt idx="956">
                  <c:v>2.7985611320592407E-2</c:v>
                </c:pt>
                <c:pt idx="957">
                  <c:v>2.7985611320592407E-2</c:v>
                </c:pt>
                <c:pt idx="958">
                  <c:v>2.7985611320592407E-2</c:v>
                </c:pt>
                <c:pt idx="959">
                  <c:v>2.7985611320592407E-2</c:v>
                </c:pt>
                <c:pt idx="960">
                  <c:v>2.7985611320592407E-2</c:v>
                </c:pt>
                <c:pt idx="961">
                  <c:v>2.7985611320592407E-2</c:v>
                </c:pt>
                <c:pt idx="962">
                  <c:v>2.7985611320592407E-2</c:v>
                </c:pt>
                <c:pt idx="963">
                  <c:v>2.7985611320592407E-2</c:v>
                </c:pt>
                <c:pt idx="964">
                  <c:v>2.7985611320592407E-2</c:v>
                </c:pt>
                <c:pt idx="965">
                  <c:v>2.7985611320592407E-2</c:v>
                </c:pt>
                <c:pt idx="966">
                  <c:v>2.7985611320592407E-2</c:v>
                </c:pt>
                <c:pt idx="967">
                  <c:v>2.7985611320592407E-2</c:v>
                </c:pt>
                <c:pt idx="968">
                  <c:v>2.7985611320592407E-2</c:v>
                </c:pt>
                <c:pt idx="969">
                  <c:v>2.7985611320592407E-2</c:v>
                </c:pt>
                <c:pt idx="970">
                  <c:v>2.7985611320592407E-2</c:v>
                </c:pt>
                <c:pt idx="971">
                  <c:v>2.7985611320592407E-2</c:v>
                </c:pt>
                <c:pt idx="972">
                  <c:v>2.7985611320592407E-2</c:v>
                </c:pt>
                <c:pt idx="973">
                  <c:v>2.7985611320592407E-2</c:v>
                </c:pt>
                <c:pt idx="974">
                  <c:v>2.7985611320592407E-2</c:v>
                </c:pt>
                <c:pt idx="975">
                  <c:v>2.7985611320592407E-2</c:v>
                </c:pt>
                <c:pt idx="976">
                  <c:v>2.7985611320592407E-2</c:v>
                </c:pt>
                <c:pt idx="977">
                  <c:v>2.7985611320592407E-2</c:v>
                </c:pt>
                <c:pt idx="978">
                  <c:v>2.7985611320592407E-2</c:v>
                </c:pt>
                <c:pt idx="979">
                  <c:v>2.7985611320592407E-2</c:v>
                </c:pt>
                <c:pt idx="980">
                  <c:v>2.7985611320592407E-2</c:v>
                </c:pt>
                <c:pt idx="981">
                  <c:v>2.7985611320592407E-2</c:v>
                </c:pt>
                <c:pt idx="982">
                  <c:v>2.7985611320592407E-2</c:v>
                </c:pt>
                <c:pt idx="983">
                  <c:v>2.7985611320592407E-2</c:v>
                </c:pt>
                <c:pt idx="984">
                  <c:v>2.7985611320592407E-2</c:v>
                </c:pt>
                <c:pt idx="985">
                  <c:v>2.7985611320592407E-2</c:v>
                </c:pt>
                <c:pt idx="986">
                  <c:v>2.7985611320592407E-2</c:v>
                </c:pt>
                <c:pt idx="987">
                  <c:v>2.7985611320592407E-2</c:v>
                </c:pt>
                <c:pt idx="988">
                  <c:v>2.7985611320592407E-2</c:v>
                </c:pt>
                <c:pt idx="989">
                  <c:v>2.7985611320592407E-2</c:v>
                </c:pt>
                <c:pt idx="990">
                  <c:v>2.7985611320592407E-2</c:v>
                </c:pt>
                <c:pt idx="991">
                  <c:v>2.7985611320592407E-2</c:v>
                </c:pt>
                <c:pt idx="992">
                  <c:v>2.7985611320592407E-2</c:v>
                </c:pt>
                <c:pt idx="993">
                  <c:v>2.7985611320592407E-2</c:v>
                </c:pt>
                <c:pt idx="994">
                  <c:v>2.7985611320592407E-2</c:v>
                </c:pt>
                <c:pt idx="995">
                  <c:v>2.7985611320592407E-2</c:v>
                </c:pt>
                <c:pt idx="996">
                  <c:v>2.7985611320592407E-2</c:v>
                </c:pt>
                <c:pt idx="997">
                  <c:v>2.7985611320592407E-2</c:v>
                </c:pt>
                <c:pt idx="998">
                  <c:v>2.7985611320592407E-2</c:v>
                </c:pt>
                <c:pt idx="999">
                  <c:v>2.7985611320592407E-2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CE8-4DF9-96AB-4D0FE4F4A95E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1.0138928872692048</c:v>
                </c:pt>
                <c:pt idx="1">
                  <c:v>1.0138928872692048</c:v>
                </c:pt>
                <c:pt idx="2">
                  <c:v>1.0138928872692048</c:v>
                </c:pt>
                <c:pt idx="3">
                  <c:v>1.0138928872692048</c:v>
                </c:pt>
                <c:pt idx="4">
                  <c:v>0.28340595591130091</c:v>
                </c:pt>
                <c:pt idx="5">
                  <c:v>0.28340595591130091</c:v>
                </c:pt>
                <c:pt idx="6">
                  <c:v>0.28340595591130091</c:v>
                </c:pt>
                <c:pt idx="7">
                  <c:v>0.28340595591130091</c:v>
                </c:pt>
                <c:pt idx="8">
                  <c:v>0.28340595591130091</c:v>
                </c:pt>
                <c:pt idx="9">
                  <c:v>0.28340595591130091</c:v>
                </c:pt>
                <c:pt idx="10">
                  <c:v>0.28340595591130091</c:v>
                </c:pt>
                <c:pt idx="11">
                  <c:v>0.28340595591130091</c:v>
                </c:pt>
                <c:pt idx="12">
                  <c:v>0.28340595591130091</c:v>
                </c:pt>
                <c:pt idx="13">
                  <c:v>0.24008776960866618</c:v>
                </c:pt>
                <c:pt idx="14">
                  <c:v>0.24008776960866618</c:v>
                </c:pt>
                <c:pt idx="15">
                  <c:v>0.24008776960866618</c:v>
                </c:pt>
                <c:pt idx="16">
                  <c:v>0.24008776960866618</c:v>
                </c:pt>
                <c:pt idx="17">
                  <c:v>0.24008776960866618</c:v>
                </c:pt>
                <c:pt idx="18">
                  <c:v>0.24008776960866618</c:v>
                </c:pt>
                <c:pt idx="19">
                  <c:v>0.24008776960866618</c:v>
                </c:pt>
                <c:pt idx="20">
                  <c:v>0.24008776960866618</c:v>
                </c:pt>
                <c:pt idx="21">
                  <c:v>0.24008776960866618</c:v>
                </c:pt>
                <c:pt idx="22">
                  <c:v>0.24008776960866618</c:v>
                </c:pt>
                <c:pt idx="23">
                  <c:v>0.24008776960866618</c:v>
                </c:pt>
                <c:pt idx="24">
                  <c:v>0.24008776960866618</c:v>
                </c:pt>
                <c:pt idx="25">
                  <c:v>0.24008776960866618</c:v>
                </c:pt>
                <c:pt idx="26">
                  <c:v>0.24008776960866618</c:v>
                </c:pt>
                <c:pt idx="27">
                  <c:v>0.24008776960866618</c:v>
                </c:pt>
                <c:pt idx="28">
                  <c:v>0.24008776960866618</c:v>
                </c:pt>
                <c:pt idx="29">
                  <c:v>0.24008776960866618</c:v>
                </c:pt>
                <c:pt idx="30">
                  <c:v>0.24008776960866618</c:v>
                </c:pt>
                <c:pt idx="31">
                  <c:v>0.24008776960866618</c:v>
                </c:pt>
                <c:pt idx="32">
                  <c:v>0.24008776960866618</c:v>
                </c:pt>
                <c:pt idx="33">
                  <c:v>0.24008776960866618</c:v>
                </c:pt>
                <c:pt idx="34">
                  <c:v>0.24008776960866618</c:v>
                </c:pt>
                <c:pt idx="35">
                  <c:v>0.24008776960866618</c:v>
                </c:pt>
                <c:pt idx="36">
                  <c:v>0.24008776960866618</c:v>
                </c:pt>
                <c:pt idx="37">
                  <c:v>0.24008776960866618</c:v>
                </c:pt>
                <c:pt idx="38">
                  <c:v>0.24008776960866618</c:v>
                </c:pt>
                <c:pt idx="39">
                  <c:v>0.24008776960866618</c:v>
                </c:pt>
                <c:pt idx="40">
                  <c:v>0.24008776960866618</c:v>
                </c:pt>
                <c:pt idx="41">
                  <c:v>0.24008776960866618</c:v>
                </c:pt>
                <c:pt idx="42">
                  <c:v>0.24008776960866618</c:v>
                </c:pt>
                <c:pt idx="43">
                  <c:v>0.24008776960866618</c:v>
                </c:pt>
                <c:pt idx="44">
                  <c:v>0.24008776960866618</c:v>
                </c:pt>
                <c:pt idx="45">
                  <c:v>0.24008776960866618</c:v>
                </c:pt>
                <c:pt idx="46">
                  <c:v>0.24008776960866618</c:v>
                </c:pt>
                <c:pt idx="47">
                  <c:v>0.24008776960866618</c:v>
                </c:pt>
                <c:pt idx="48">
                  <c:v>0.24008776960866618</c:v>
                </c:pt>
                <c:pt idx="49">
                  <c:v>0.24008776960866618</c:v>
                </c:pt>
                <c:pt idx="50">
                  <c:v>0.24008776960866618</c:v>
                </c:pt>
                <c:pt idx="51">
                  <c:v>0.24008776960866618</c:v>
                </c:pt>
                <c:pt idx="52">
                  <c:v>0.24008776960866618</c:v>
                </c:pt>
                <c:pt idx="53">
                  <c:v>0.24008776960866618</c:v>
                </c:pt>
                <c:pt idx="54">
                  <c:v>0.24008776960866618</c:v>
                </c:pt>
                <c:pt idx="55">
                  <c:v>0.24008776960866618</c:v>
                </c:pt>
                <c:pt idx="56">
                  <c:v>0.24008776960866618</c:v>
                </c:pt>
                <c:pt idx="57">
                  <c:v>0.24008776960866618</c:v>
                </c:pt>
                <c:pt idx="58">
                  <c:v>0.24008776960866618</c:v>
                </c:pt>
                <c:pt idx="59">
                  <c:v>0.24008776960866618</c:v>
                </c:pt>
                <c:pt idx="60">
                  <c:v>0.24008776960866618</c:v>
                </c:pt>
                <c:pt idx="61">
                  <c:v>0.19241403186292938</c:v>
                </c:pt>
                <c:pt idx="62">
                  <c:v>0.19241403186292938</c:v>
                </c:pt>
                <c:pt idx="63">
                  <c:v>0.19241403186292938</c:v>
                </c:pt>
                <c:pt idx="64">
                  <c:v>0.19241403186292938</c:v>
                </c:pt>
                <c:pt idx="65">
                  <c:v>0.19241403186292938</c:v>
                </c:pt>
                <c:pt idx="66">
                  <c:v>0.19241403186292938</c:v>
                </c:pt>
                <c:pt idx="67">
                  <c:v>0.19241403186292938</c:v>
                </c:pt>
                <c:pt idx="68">
                  <c:v>0.19241403186292938</c:v>
                </c:pt>
                <c:pt idx="69">
                  <c:v>0.19241403186292938</c:v>
                </c:pt>
                <c:pt idx="70">
                  <c:v>0.19241403186292938</c:v>
                </c:pt>
                <c:pt idx="71">
                  <c:v>0.19241403186292938</c:v>
                </c:pt>
                <c:pt idx="72">
                  <c:v>0.19241403186292938</c:v>
                </c:pt>
                <c:pt idx="73">
                  <c:v>0.19241403186292938</c:v>
                </c:pt>
                <c:pt idx="74">
                  <c:v>0.19241403186292938</c:v>
                </c:pt>
                <c:pt idx="75">
                  <c:v>0.19241403186292938</c:v>
                </c:pt>
                <c:pt idx="76">
                  <c:v>0.19241403186292938</c:v>
                </c:pt>
                <c:pt idx="77">
                  <c:v>0.19241403186292938</c:v>
                </c:pt>
                <c:pt idx="78">
                  <c:v>0.19241403186292938</c:v>
                </c:pt>
                <c:pt idx="79">
                  <c:v>0.19241403186292938</c:v>
                </c:pt>
                <c:pt idx="80">
                  <c:v>0.19241403186292938</c:v>
                </c:pt>
                <c:pt idx="81">
                  <c:v>0.19241403186292938</c:v>
                </c:pt>
                <c:pt idx="82">
                  <c:v>0.19241403186292938</c:v>
                </c:pt>
                <c:pt idx="83">
                  <c:v>0.19241403186292938</c:v>
                </c:pt>
                <c:pt idx="84">
                  <c:v>0.19241403186292938</c:v>
                </c:pt>
                <c:pt idx="85">
                  <c:v>0.19241403186292938</c:v>
                </c:pt>
                <c:pt idx="86">
                  <c:v>0.19241403186292938</c:v>
                </c:pt>
                <c:pt idx="87">
                  <c:v>0.19241403186292938</c:v>
                </c:pt>
                <c:pt idx="88">
                  <c:v>0.19241403186292938</c:v>
                </c:pt>
                <c:pt idx="89">
                  <c:v>0.19241403186292938</c:v>
                </c:pt>
                <c:pt idx="90">
                  <c:v>0.19241403186292938</c:v>
                </c:pt>
                <c:pt idx="91">
                  <c:v>0.19241403186292938</c:v>
                </c:pt>
                <c:pt idx="92">
                  <c:v>0.19241403186292938</c:v>
                </c:pt>
                <c:pt idx="93">
                  <c:v>0.19241403186292938</c:v>
                </c:pt>
                <c:pt idx="94">
                  <c:v>0.19241403186292938</c:v>
                </c:pt>
                <c:pt idx="95">
                  <c:v>0.19241403186292938</c:v>
                </c:pt>
                <c:pt idx="96">
                  <c:v>0.19241403186292938</c:v>
                </c:pt>
                <c:pt idx="97">
                  <c:v>0.19241403186292938</c:v>
                </c:pt>
                <c:pt idx="98">
                  <c:v>0.19241403186292938</c:v>
                </c:pt>
                <c:pt idx="99">
                  <c:v>0.19241403186292938</c:v>
                </c:pt>
                <c:pt idx="100">
                  <c:v>0.19241403186292938</c:v>
                </c:pt>
                <c:pt idx="101">
                  <c:v>0.19241403186292938</c:v>
                </c:pt>
                <c:pt idx="102">
                  <c:v>0.19241403186292938</c:v>
                </c:pt>
                <c:pt idx="103">
                  <c:v>0.19241403186292938</c:v>
                </c:pt>
                <c:pt idx="104">
                  <c:v>0.19241403186292938</c:v>
                </c:pt>
                <c:pt idx="105">
                  <c:v>0.19241403186292938</c:v>
                </c:pt>
                <c:pt idx="106">
                  <c:v>0.19241403186292938</c:v>
                </c:pt>
                <c:pt idx="107">
                  <c:v>0.19241403186292938</c:v>
                </c:pt>
                <c:pt idx="108">
                  <c:v>0.19241403186292938</c:v>
                </c:pt>
                <c:pt idx="109">
                  <c:v>0.19241403186292938</c:v>
                </c:pt>
                <c:pt idx="110">
                  <c:v>0.19241403186292938</c:v>
                </c:pt>
                <c:pt idx="111">
                  <c:v>0.19241403186292938</c:v>
                </c:pt>
                <c:pt idx="112">
                  <c:v>0.19241403186292938</c:v>
                </c:pt>
                <c:pt idx="113">
                  <c:v>0.19241403186292938</c:v>
                </c:pt>
                <c:pt idx="114">
                  <c:v>0.19241403186292938</c:v>
                </c:pt>
                <c:pt idx="115">
                  <c:v>0.19241403186292938</c:v>
                </c:pt>
                <c:pt idx="116">
                  <c:v>0.19241403186292938</c:v>
                </c:pt>
                <c:pt idx="117">
                  <c:v>0.19241403186292938</c:v>
                </c:pt>
                <c:pt idx="118">
                  <c:v>0.19241403186292938</c:v>
                </c:pt>
                <c:pt idx="119">
                  <c:v>0.19241403186292938</c:v>
                </c:pt>
                <c:pt idx="120">
                  <c:v>0.19241403186292938</c:v>
                </c:pt>
                <c:pt idx="121">
                  <c:v>0.19241403186292938</c:v>
                </c:pt>
                <c:pt idx="122">
                  <c:v>0.19241403186292938</c:v>
                </c:pt>
                <c:pt idx="123">
                  <c:v>0.19241403186292938</c:v>
                </c:pt>
                <c:pt idx="124">
                  <c:v>0.19241403186292938</c:v>
                </c:pt>
                <c:pt idx="125">
                  <c:v>0.19241403186292938</c:v>
                </c:pt>
                <c:pt idx="126">
                  <c:v>0.19241403186292938</c:v>
                </c:pt>
                <c:pt idx="127">
                  <c:v>0.19241403186292938</c:v>
                </c:pt>
                <c:pt idx="128">
                  <c:v>0.19241403186292938</c:v>
                </c:pt>
                <c:pt idx="129">
                  <c:v>0.19241403186292938</c:v>
                </c:pt>
                <c:pt idx="130">
                  <c:v>0.19241403186292938</c:v>
                </c:pt>
                <c:pt idx="131">
                  <c:v>0.19241403186292938</c:v>
                </c:pt>
                <c:pt idx="132">
                  <c:v>0.19241403186292938</c:v>
                </c:pt>
                <c:pt idx="133">
                  <c:v>0.19241403186292938</c:v>
                </c:pt>
                <c:pt idx="134">
                  <c:v>0.19241403186292938</c:v>
                </c:pt>
                <c:pt idx="135">
                  <c:v>0.19241403186292938</c:v>
                </c:pt>
                <c:pt idx="136">
                  <c:v>0.19241403186292938</c:v>
                </c:pt>
                <c:pt idx="137">
                  <c:v>0.19241403186292938</c:v>
                </c:pt>
                <c:pt idx="138">
                  <c:v>0.19241403186292938</c:v>
                </c:pt>
                <c:pt idx="139">
                  <c:v>0.19241403186292938</c:v>
                </c:pt>
                <c:pt idx="140">
                  <c:v>0.19241403186292938</c:v>
                </c:pt>
                <c:pt idx="141">
                  <c:v>0.19241403186292938</c:v>
                </c:pt>
                <c:pt idx="142">
                  <c:v>0.19241403186292938</c:v>
                </c:pt>
                <c:pt idx="143">
                  <c:v>0.19241403186292938</c:v>
                </c:pt>
                <c:pt idx="144">
                  <c:v>0.19241403186292938</c:v>
                </c:pt>
                <c:pt idx="145">
                  <c:v>0.19241403186292938</c:v>
                </c:pt>
                <c:pt idx="146">
                  <c:v>0.19241403186292938</c:v>
                </c:pt>
                <c:pt idx="147">
                  <c:v>0.19241403186292938</c:v>
                </c:pt>
                <c:pt idx="148">
                  <c:v>0.19241403186292938</c:v>
                </c:pt>
                <c:pt idx="149">
                  <c:v>0.19241403186292938</c:v>
                </c:pt>
                <c:pt idx="150">
                  <c:v>0.19241403186292938</c:v>
                </c:pt>
                <c:pt idx="151">
                  <c:v>0.19241403186292938</c:v>
                </c:pt>
                <c:pt idx="152">
                  <c:v>0.19241403186292938</c:v>
                </c:pt>
                <c:pt idx="153">
                  <c:v>0.19241403186292938</c:v>
                </c:pt>
                <c:pt idx="154">
                  <c:v>0.19241403186292938</c:v>
                </c:pt>
                <c:pt idx="155">
                  <c:v>0.19241403186292938</c:v>
                </c:pt>
                <c:pt idx="156">
                  <c:v>0.19241403186292938</c:v>
                </c:pt>
                <c:pt idx="157">
                  <c:v>0.19241403186292938</c:v>
                </c:pt>
                <c:pt idx="158">
                  <c:v>0.19241403186292938</c:v>
                </c:pt>
                <c:pt idx="159">
                  <c:v>0.19241403186292938</c:v>
                </c:pt>
                <c:pt idx="160">
                  <c:v>0.19241403186292938</c:v>
                </c:pt>
                <c:pt idx="161">
                  <c:v>0.19241403186292938</c:v>
                </c:pt>
                <c:pt idx="162">
                  <c:v>0.19241403186292938</c:v>
                </c:pt>
                <c:pt idx="163">
                  <c:v>0.19241403186292938</c:v>
                </c:pt>
                <c:pt idx="164">
                  <c:v>0.19241403186292938</c:v>
                </c:pt>
                <c:pt idx="165">
                  <c:v>0.19241403186292938</c:v>
                </c:pt>
                <c:pt idx="166">
                  <c:v>0.19241403186292938</c:v>
                </c:pt>
                <c:pt idx="167">
                  <c:v>0.19241403186292938</c:v>
                </c:pt>
                <c:pt idx="168">
                  <c:v>0.19241403186292938</c:v>
                </c:pt>
                <c:pt idx="169">
                  <c:v>0.19241403186292938</c:v>
                </c:pt>
                <c:pt idx="170">
                  <c:v>0.19241403186292938</c:v>
                </c:pt>
                <c:pt idx="171">
                  <c:v>0.19241403186292938</c:v>
                </c:pt>
                <c:pt idx="172">
                  <c:v>0.19241403186292938</c:v>
                </c:pt>
                <c:pt idx="173">
                  <c:v>0.19241403186292938</c:v>
                </c:pt>
                <c:pt idx="174">
                  <c:v>0.19241403186292938</c:v>
                </c:pt>
                <c:pt idx="175">
                  <c:v>0.19241403186292938</c:v>
                </c:pt>
                <c:pt idx="176">
                  <c:v>0.19241403186292938</c:v>
                </c:pt>
                <c:pt idx="177">
                  <c:v>0.19241403186292938</c:v>
                </c:pt>
                <c:pt idx="178">
                  <c:v>0.19241403186292938</c:v>
                </c:pt>
                <c:pt idx="179">
                  <c:v>0.19241403186292938</c:v>
                </c:pt>
                <c:pt idx="180">
                  <c:v>0.19241403186292938</c:v>
                </c:pt>
                <c:pt idx="181">
                  <c:v>0.19241403186292938</c:v>
                </c:pt>
                <c:pt idx="182">
                  <c:v>0.19241403186292938</c:v>
                </c:pt>
                <c:pt idx="183">
                  <c:v>0.19241403186292938</c:v>
                </c:pt>
                <c:pt idx="184">
                  <c:v>0.19241403186292938</c:v>
                </c:pt>
                <c:pt idx="185">
                  <c:v>0.19241403186292938</c:v>
                </c:pt>
                <c:pt idx="186">
                  <c:v>0.19241403186292938</c:v>
                </c:pt>
                <c:pt idx="187">
                  <c:v>0.19241403186292938</c:v>
                </c:pt>
                <c:pt idx="188">
                  <c:v>0.19241403186292938</c:v>
                </c:pt>
                <c:pt idx="189">
                  <c:v>0.19241403186292938</c:v>
                </c:pt>
                <c:pt idx="190">
                  <c:v>0.19241403186292938</c:v>
                </c:pt>
                <c:pt idx="191">
                  <c:v>0.19241403186292938</c:v>
                </c:pt>
                <c:pt idx="192">
                  <c:v>0.19241403186292938</c:v>
                </c:pt>
                <c:pt idx="193">
                  <c:v>0.19241403186292938</c:v>
                </c:pt>
                <c:pt idx="194">
                  <c:v>0.19241403186292938</c:v>
                </c:pt>
                <c:pt idx="195">
                  <c:v>0.19241403186292938</c:v>
                </c:pt>
                <c:pt idx="196">
                  <c:v>0.19241403186292938</c:v>
                </c:pt>
                <c:pt idx="197">
                  <c:v>0.19241403186292938</c:v>
                </c:pt>
                <c:pt idx="198">
                  <c:v>0.19241403186292938</c:v>
                </c:pt>
                <c:pt idx="199">
                  <c:v>0.19241403186292938</c:v>
                </c:pt>
                <c:pt idx="200">
                  <c:v>0.19241403186292938</c:v>
                </c:pt>
                <c:pt idx="201">
                  <c:v>0.19241403186292938</c:v>
                </c:pt>
                <c:pt idx="202">
                  <c:v>0.19241403186292938</c:v>
                </c:pt>
                <c:pt idx="203">
                  <c:v>0.19241403186292938</c:v>
                </c:pt>
                <c:pt idx="204">
                  <c:v>0.19241403186292938</c:v>
                </c:pt>
                <c:pt idx="205">
                  <c:v>0.19241403186292938</c:v>
                </c:pt>
                <c:pt idx="206">
                  <c:v>0.19241403186292938</c:v>
                </c:pt>
                <c:pt idx="207">
                  <c:v>0.19241403186292938</c:v>
                </c:pt>
                <c:pt idx="208">
                  <c:v>0.19241403186292938</c:v>
                </c:pt>
                <c:pt idx="209">
                  <c:v>0.19241403186292938</c:v>
                </c:pt>
                <c:pt idx="210">
                  <c:v>0.19241403186292938</c:v>
                </c:pt>
                <c:pt idx="211">
                  <c:v>0.19241403186292938</c:v>
                </c:pt>
                <c:pt idx="212">
                  <c:v>0.19241403186292938</c:v>
                </c:pt>
                <c:pt idx="213">
                  <c:v>0.19241403186292938</c:v>
                </c:pt>
                <c:pt idx="214">
                  <c:v>0.19241403186292938</c:v>
                </c:pt>
                <c:pt idx="215">
                  <c:v>0.19241403186292938</c:v>
                </c:pt>
                <c:pt idx="216">
                  <c:v>0.19241403186292938</c:v>
                </c:pt>
                <c:pt idx="217">
                  <c:v>0.19241403186292938</c:v>
                </c:pt>
                <c:pt idx="218">
                  <c:v>0.19241403186292938</c:v>
                </c:pt>
                <c:pt idx="219">
                  <c:v>0.19241403186292938</c:v>
                </c:pt>
                <c:pt idx="220">
                  <c:v>0.19241403186292938</c:v>
                </c:pt>
                <c:pt idx="221">
                  <c:v>0.19241403186292938</c:v>
                </c:pt>
                <c:pt idx="222">
                  <c:v>0.19241403186292938</c:v>
                </c:pt>
                <c:pt idx="223">
                  <c:v>0.19241403186292938</c:v>
                </c:pt>
                <c:pt idx="224">
                  <c:v>0.19241403186292938</c:v>
                </c:pt>
                <c:pt idx="225">
                  <c:v>0.19241403186292938</c:v>
                </c:pt>
                <c:pt idx="226">
                  <c:v>0.19241403186292938</c:v>
                </c:pt>
                <c:pt idx="227">
                  <c:v>0.19241403186292938</c:v>
                </c:pt>
                <c:pt idx="228">
                  <c:v>0.19241403186292938</c:v>
                </c:pt>
                <c:pt idx="229">
                  <c:v>0.19241403186292938</c:v>
                </c:pt>
                <c:pt idx="230">
                  <c:v>0.19241403186292938</c:v>
                </c:pt>
                <c:pt idx="231">
                  <c:v>0.19241403186292938</c:v>
                </c:pt>
                <c:pt idx="232">
                  <c:v>0.19241403186292938</c:v>
                </c:pt>
                <c:pt idx="233">
                  <c:v>0.19241403186292938</c:v>
                </c:pt>
                <c:pt idx="234">
                  <c:v>0.19241403186292938</c:v>
                </c:pt>
                <c:pt idx="235">
                  <c:v>0.19241403186292938</c:v>
                </c:pt>
                <c:pt idx="236">
                  <c:v>0.19241403186292938</c:v>
                </c:pt>
                <c:pt idx="237">
                  <c:v>0.19241403186292938</c:v>
                </c:pt>
                <c:pt idx="238">
                  <c:v>0.19241403186292938</c:v>
                </c:pt>
                <c:pt idx="239">
                  <c:v>0.19241403186292938</c:v>
                </c:pt>
                <c:pt idx="240">
                  <c:v>0.19241403186292938</c:v>
                </c:pt>
                <c:pt idx="241">
                  <c:v>0.19241403186292938</c:v>
                </c:pt>
                <c:pt idx="242">
                  <c:v>0.19241403186292938</c:v>
                </c:pt>
                <c:pt idx="243">
                  <c:v>0.19241403186292938</c:v>
                </c:pt>
                <c:pt idx="244">
                  <c:v>0.19241403186292938</c:v>
                </c:pt>
                <c:pt idx="245">
                  <c:v>0.19241403186292938</c:v>
                </c:pt>
                <c:pt idx="246">
                  <c:v>0.19241403186292938</c:v>
                </c:pt>
                <c:pt idx="247">
                  <c:v>0.19241403186292938</c:v>
                </c:pt>
                <c:pt idx="248">
                  <c:v>0.19241403186292938</c:v>
                </c:pt>
                <c:pt idx="249">
                  <c:v>0.19241403186292938</c:v>
                </c:pt>
                <c:pt idx="250">
                  <c:v>0.19241403186292938</c:v>
                </c:pt>
                <c:pt idx="251">
                  <c:v>0.19241403186292938</c:v>
                </c:pt>
                <c:pt idx="252">
                  <c:v>0.19241403186292938</c:v>
                </c:pt>
                <c:pt idx="253">
                  <c:v>0.19241403186292938</c:v>
                </c:pt>
                <c:pt idx="254">
                  <c:v>0.19241403186292938</c:v>
                </c:pt>
                <c:pt idx="255">
                  <c:v>0.19241403186292938</c:v>
                </c:pt>
                <c:pt idx="256">
                  <c:v>0.19241403186292938</c:v>
                </c:pt>
                <c:pt idx="257">
                  <c:v>0.19241403186292938</c:v>
                </c:pt>
                <c:pt idx="258">
                  <c:v>0.19241403186292938</c:v>
                </c:pt>
                <c:pt idx="259">
                  <c:v>0.19241403186292938</c:v>
                </c:pt>
                <c:pt idx="260">
                  <c:v>0.19241403186292938</c:v>
                </c:pt>
                <c:pt idx="261">
                  <c:v>0.19241403186292938</c:v>
                </c:pt>
                <c:pt idx="262">
                  <c:v>0.19241403186292938</c:v>
                </c:pt>
                <c:pt idx="263">
                  <c:v>0.19241403186292938</c:v>
                </c:pt>
                <c:pt idx="264">
                  <c:v>0.19241403186292938</c:v>
                </c:pt>
                <c:pt idx="265">
                  <c:v>0.19241403186292938</c:v>
                </c:pt>
                <c:pt idx="266">
                  <c:v>0.19241403186292938</c:v>
                </c:pt>
                <c:pt idx="267">
                  <c:v>0.19241403186292938</c:v>
                </c:pt>
                <c:pt idx="268">
                  <c:v>0.19241403186292938</c:v>
                </c:pt>
                <c:pt idx="269">
                  <c:v>0.19241403186292938</c:v>
                </c:pt>
                <c:pt idx="270">
                  <c:v>0.19241403186292938</c:v>
                </c:pt>
                <c:pt idx="271">
                  <c:v>0.19241403186292938</c:v>
                </c:pt>
                <c:pt idx="272">
                  <c:v>0.19241403186292938</c:v>
                </c:pt>
                <c:pt idx="273">
                  <c:v>0.19241403186292938</c:v>
                </c:pt>
                <c:pt idx="274">
                  <c:v>0.19241403186292938</c:v>
                </c:pt>
                <c:pt idx="275">
                  <c:v>0.19241403186292938</c:v>
                </c:pt>
                <c:pt idx="276">
                  <c:v>0.19241403186292938</c:v>
                </c:pt>
                <c:pt idx="277">
                  <c:v>0.19241403186292938</c:v>
                </c:pt>
                <c:pt idx="278">
                  <c:v>0.19241403186292938</c:v>
                </c:pt>
                <c:pt idx="279">
                  <c:v>0.19241403186292938</c:v>
                </c:pt>
                <c:pt idx="280">
                  <c:v>0.19241403186292938</c:v>
                </c:pt>
                <c:pt idx="281">
                  <c:v>0.19241403186292938</c:v>
                </c:pt>
                <c:pt idx="282">
                  <c:v>0.19241403186292938</c:v>
                </c:pt>
                <c:pt idx="283">
                  <c:v>0.19241403186292938</c:v>
                </c:pt>
                <c:pt idx="284">
                  <c:v>0.19241403186292938</c:v>
                </c:pt>
                <c:pt idx="285">
                  <c:v>0.19241403186292938</c:v>
                </c:pt>
                <c:pt idx="286">
                  <c:v>0.19241403186292938</c:v>
                </c:pt>
                <c:pt idx="287">
                  <c:v>0.19241403186292938</c:v>
                </c:pt>
                <c:pt idx="288">
                  <c:v>0.19241403186292938</c:v>
                </c:pt>
                <c:pt idx="289">
                  <c:v>0.19241403186292938</c:v>
                </c:pt>
                <c:pt idx="290">
                  <c:v>0.19241403186292938</c:v>
                </c:pt>
                <c:pt idx="291">
                  <c:v>0.19241403186292938</c:v>
                </c:pt>
                <c:pt idx="292">
                  <c:v>0.19241403186292938</c:v>
                </c:pt>
                <c:pt idx="293">
                  <c:v>0.19241403186292938</c:v>
                </c:pt>
                <c:pt idx="294">
                  <c:v>0.19241403186292938</c:v>
                </c:pt>
                <c:pt idx="295">
                  <c:v>0.19241403186292938</c:v>
                </c:pt>
                <c:pt idx="296">
                  <c:v>0.19241403186292938</c:v>
                </c:pt>
                <c:pt idx="297">
                  <c:v>0.19241403186292938</c:v>
                </c:pt>
                <c:pt idx="298">
                  <c:v>0.19241403186292938</c:v>
                </c:pt>
                <c:pt idx="299">
                  <c:v>0.19241403186292938</c:v>
                </c:pt>
                <c:pt idx="300">
                  <c:v>0.19241403186292938</c:v>
                </c:pt>
                <c:pt idx="301">
                  <c:v>0.19241403186292938</c:v>
                </c:pt>
                <c:pt idx="302">
                  <c:v>0.19241403186292938</c:v>
                </c:pt>
                <c:pt idx="303">
                  <c:v>0.19241403186292938</c:v>
                </c:pt>
                <c:pt idx="304">
                  <c:v>0.19241403186292938</c:v>
                </c:pt>
                <c:pt idx="305">
                  <c:v>0.19241403186292938</c:v>
                </c:pt>
                <c:pt idx="306">
                  <c:v>0.19241403186292938</c:v>
                </c:pt>
                <c:pt idx="307">
                  <c:v>0.19241403186292938</c:v>
                </c:pt>
                <c:pt idx="308">
                  <c:v>0.19241403186292938</c:v>
                </c:pt>
                <c:pt idx="309">
                  <c:v>0.19241403186292938</c:v>
                </c:pt>
                <c:pt idx="310">
                  <c:v>0.19241403186292938</c:v>
                </c:pt>
                <c:pt idx="311">
                  <c:v>0.19241403186292938</c:v>
                </c:pt>
                <c:pt idx="312">
                  <c:v>0.19241403186292938</c:v>
                </c:pt>
                <c:pt idx="313">
                  <c:v>0.19241403186292938</c:v>
                </c:pt>
                <c:pt idx="314">
                  <c:v>0.19241403186292938</c:v>
                </c:pt>
                <c:pt idx="315">
                  <c:v>0.19241403186292938</c:v>
                </c:pt>
                <c:pt idx="316">
                  <c:v>0.19241403186292938</c:v>
                </c:pt>
                <c:pt idx="317">
                  <c:v>0.19241403186292938</c:v>
                </c:pt>
                <c:pt idx="318">
                  <c:v>0.19241403186292938</c:v>
                </c:pt>
                <c:pt idx="319">
                  <c:v>0.19241403186292938</c:v>
                </c:pt>
                <c:pt idx="320">
                  <c:v>0.19241403186292938</c:v>
                </c:pt>
                <c:pt idx="321">
                  <c:v>0.19241403186292938</c:v>
                </c:pt>
                <c:pt idx="322">
                  <c:v>0.19241403186292938</c:v>
                </c:pt>
                <c:pt idx="323">
                  <c:v>0.19241403186292938</c:v>
                </c:pt>
                <c:pt idx="324">
                  <c:v>0.19241403186292938</c:v>
                </c:pt>
                <c:pt idx="325">
                  <c:v>0.19241403186292938</c:v>
                </c:pt>
                <c:pt idx="326">
                  <c:v>0.19241403186292938</c:v>
                </c:pt>
                <c:pt idx="327">
                  <c:v>0.19241403186292938</c:v>
                </c:pt>
                <c:pt idx="328">
                  <c:v>0.19241403186292938</c:v>
                </c:pt>
                <c:pt idx="329">
                  <c:v>0.19241403186292938</c:v>
                </c:pt>
                <c:pt idx="330">
                  <c:v>0.19241403186292938</c:v>
                </c:pt>
                <c:pt idx="331">
                  <c:v>0.19241403186292938</c:v>
                </c:pt>
                <c:pt idx="332">
                  <c:v>0.19241403186292938</c:v>
                </c:pt>
                <c:pt idx="333">
                  <c:v>0.19241403186292938</c:v>
                </c:pt>
                <c:pt idx="334">
                  <c:v>0.19241403186292938</c:v>
                </c:pt>
                <c:pt idx="335">
                  <c:v>0.19241403186292938</c:v>
                </c:pt>
                <c:pt idx="336">
                  <c:v>0.19241403186292938</c:v>
                </c:pt>
                <c:pt idx="337">
                  <c:v>0.19241403186292938</c:v>
                </c:pt>
                <c:pt idx="338">
                  <c:v>0.19241403186292938</c:v>
                </c:pt>
                <c:pt idx="339">
                  <c:v>0.19241403186292938</c:v>
                </c:pt>
                <c:pt idx="340">
                  <c:v>0.19241403186292938</c:v>
                </c:pt>
                <c:pt idx="341">
                  <c:v>0.19241403186292938</c:v>
                </c:pt>
                <c:pt idx="342">
                  <c:v>0.19241403186292938</c:v>
                </c:pt>
                <c:pt idx="343">
                  <c:v>0.19241403186292938</c:v>
                </c:pt>
                <c:pt idx="344">
                  <c:v>0.19241403186292938</c:v>
                </c:pt>
                <c:pt idx="345">
                  <c:v>0.19241403186292938</c:v>
                </c:pt>
                <c:pt idx="346">
                  <c:v>0.19241403186292938</c:v>
                </c:pt>
                <c:pt idx="347">
                  <c:v>0.19241403186292938</c:v>
                </c:pt>
                <c:pt idx="348">
                  <c:v>0.19241403186292938</c:v>
                </c:pt>
                <c:pt idx="349">
                  <c:v>0.19241403186292938</c:v>
                </c:pt>
                <c:pt idx="350">
                  <c:v>0.19241403186292938</c:v>
                </c:pt>
                <c:pt idx="351">
                  <c:v>0.19241403186292938</c:v>
                </c:pt>
                <c:pt idx="352">
                  <c:v>0.19241403186292938</c:v>
                </c:pt>
                <c:pt idx="353">
                  <c:v>0.19241403186292938</c:v>
                </c:pt>
                <c:pt idx="354">
                  <c:v>0.19241403186292938</c:v>
                </c:pt>
                <c:pt idx="355">
                  <c:v>0.19241403186292938</c:v>
                </c:pt>
                <c:pt idx="356">
                  <c:v>0.19241403186292938</c:v>
                </c:pt>
                <c:pt idx="357">
                  <c:v>0.19241403186292938</c:v>
                </c:pt>
                <c:pt idx="358">
                  <c:v>0.19241403186292938</c:v>
                </c:pt>
                <c:pt idx="359">
                  <c:v>0.19241403186292938</c:v>
                </c:pt>
                <c:pt idx="360">
                  <c:v>0.19241403186292938</c:v>
                </c:pt>
                <c:pt idx="361">
                  <c:v>0.19241403186292938</c:v>
                </c:pt>
                <c:pt idx="362">
                  <c:v>0.19241403186292938</c:v>
                </c:pt>
                <c:pt idx="363">
                  <c:v>0.19241403186292938</c:v>
                </c:pt>
                <c:pt idx="364">
                  <c:v>0.19241403186292938</c:v>
                </c:pt>
                <c:pt idx="365">
                  <c:v>0.19241403186292938</c:v>
                </c:pt>
                <c:pt idx="366">
                  <c:v>0.19241403186292938</c:v>
                </c:pt>
                <c:pt idx="367">
                  <c:v>0.19241403186292938</c:v>
                </c:pt>
                <c:pt idx="368">
                  <c:v>0.19241403186292938</c:v>
                </c:pt>
                <c:pt idx="369">
                  <c:v>0.19241403186292938</c:v>
                </c:pt>
                <c:pt idx="370">
                  <c:v>0.19241403186292938</c:v>
                </c:pt>
                <c:pt idx="371">
                  <c:v>0.19241403186292938</c:v>
                </c:pt>
                <c:pt idx="372">
                  <c:v>0.19241403186292938</c:v>
                </c:pt>
                <c:pt idx="373">
                  <c:v>0.19241403186292938</c:v>
                </c:pt>
                <c:pt idx="374">
                  <c:v>0.19241403186292938</c:v>
                </c:pt>
                <c:pt idx="375">
                  <c:v>0.19241403186292938</c:v>
                </c:pt>
                <c:pt idx="376">
                  <c:v>0.19241403186292938</c:v>
                </c:pt>
                <c:pt idx="377">
                  <c:v>0.19241403186292938</c:v>
                </c:pt>
                <c:pt idx="378">
                  <c:v>0.19241403186292938</c:v>
                </c:pt>
                <c:pt idx="379">
                  <c:v>0.19241403186292938</c:v>
                </c:pt>
                <c:pt idx="380">
                  <c:v>0.19241403186292938</c:v>
                </c:pt>
                <c:pt idx="381">
                  <c:v>0.19241403186292938</c:v>
                </c:pt>
                <c:pt idx="382">
                  <c:v>0.19241403186292938</c:v>
                </c:pt>
                <c:pt idx="383">
                  <c:v>0.19241403186292938</c:v>
                </c:pt>
                <c:pt idx="384">
                  <c:v>0.19241403186292938</c:v>
                </c:pt>
                <c:pt idx="385">
                  <c:v>0.19241403186292938</c:v>
                </c:pt>
                <c:pt idx="386">
                  <c:v>0.19241403186292938</c:v>
                </c:pt>
                <c:pt idx="387">
                  <c:v>0.19241403186292938</c:v>
                </c:pt>
                <c:pt idx="388">
                  <c:v>0.19241403186292938</c:v>
                </c:pt>
                <c:pt idx="389">
                  <c:v>0.19241403186292938</c:v>
                </c:pt>
                <c:pt idx="390">
                  <c:v>0.19241403186292938</c:v>
                </c:pt>
                <c:pt idx="391">
                  <c:v>0.19241403186292938</c:v>
                </c:pt>
                <c:pt idx="392">
                  <c:v>0.19241403186292938</c:v>
                </c:pt>
                <c:pt idx="393">
                  <c:v>0.19241403186292938</c:v>
                </c:pt>
                <c:pt idx="394">
                  <c:v>0.16536314895053927</c:v>
                </c:pt>
                <c:pt idx="395">
                  <c:v>0.16536314895053927</c:v>
                </c:pt>
                <c:pt idx="396">
                  <c:v>0.16536314895053927</c:v>
                </c:pt>
                <c:pt idx="397">
                  <c:v>0.16536314895053927</c:v>
                </c:pt>
                <c:pt idx="398">
                  <c:v>0.16536314895053927</c:v>
                </c:pt>
                <c:pt idx="399">
                  <c:v>0.15209111323736157</c:v>
                </c:pt>
                <c:pt idx="400">
                  <c:v>0.15209111323736157</c:v>
                </c:pt>
                <c:pt idx="401">
                  <c:v>7.4822167467721967E-2</c:v>
                </c:pt>
                <c:pt idx="402">
                  <c:v>7.4822167467721967E-2</c:v>
                </c:pt>
                <c:pt idx="403">
                  <c:v>7.4822167467721967E-2</c:v>
                </c:pt>
                <c:pt idx="404">
                  <c:v>7.4822167467721967E-2</c:v>
                </c:pt>
                <c:pt idx="405">
                  <c:v>7.4822167467721967E-2</c:v>
                </c:pt>
                <c:pt idx="406">
                  <c:v>7.4822167467721967E-2</c:v>
                </c:pt>
                <c:pt idx="407">
                  <c:v>7.4822167467721967E-2</c:v>
                </c:pt>
                <c:pt idx="408">
                  <c:v>7.4822167467721967E-2</c:v>
                </c:pt>
                <c:pt idx="409">
                  <c:v>7.4822167467721967E-2</c:v>
                </c:pt>
                <c:pt idx="410">
                  <c:v>7.4822167467721967E-2</c:v>
                </c:pt>
                <c:pt idx="411">
                  <c:v>7.4822167467721967E-2</c:v>
                </c:pt>
                <c:pt idx="412">
                  <c:v>7.4822167467721967E-2</c:v>
                </c:pt>
                <c:pt idx="413">
                  <c:v>7.4822167467721967E-2</c:v>
                </c:pt>
                <c:pt idx="414">
                  <c:v>7.4822167467721967E-2</c:v>
                </c:pt>
                <c:pt idx="415">
                  <c:v>7.4822167467721967E-2</c:v>
                </c:pt>
                <c:pt idx="416">
                  <c:v>7.4822167467721967E-2</c:v>
                </c:pt>
                <c:pt idx="417">
                  <c:v>7.4822167467721967E-2</c:v>
                </c:pt>
                <c:pt idx="418">
                  <c:v>7.4822167467721967E-2</c:v>
                </c:pt>
                <c:pt idx="419">
                  <c:v>7.4822167467721967E-2</c:v>
                </c:pt>
                <c:pt idx="420">
                  <c:v>7.4822167467721967E-2</c:v>
                </c:pt>
                <c:pt idx="421">
                  <c:v>7.4822167467721967E-2</c:v>
                </c:pt>
                <c:pt idx="422">
                  <c:v>7.4822167467721967E-2</c:v>
                </c:pt>
                <c:pt idx="423">
                  <c:v>7.4822167467721967E-2</c:v>
                </c:pt>
                <c:pt idx="424">
                  <c:v>7.4822167467721967E-2</c:v>
                </c:pt>
                <c:pt idx="425">
                  <c:v>7.4822167467721967E-2</c:v>
                </c:pt>
                <c:pt idx="426">
                  <c:v>7.4822167467721967E-2</c:v>
                </c:pt>
                <c:pt idx="427">
                  <c:v>7.4822167467721967E-2</c:v>
                </c:pt>
                <c:pt idx="428">
                  <c:v>7.4822167467721967E-2</c:v>
                </c:pt>
                <c:pt idx="429">
                  <c:v>7.4822167467721967E-2</c:v>
                </c:pt>
                <c:pt idx="430">
                  <c:v>7.4822167467721967E-2</c:v>
                </c:pt>
                <c:pt idx="431">
                  <c:v>7.4822167467721967E-2</c:v>
                </c:pt>
                <c:pt idx="432">
                  <c:v>7.4822167467721967E-2</c:v>
                </c:pt>
                <c:pt idx="433">
                  <c:v>7.4822167467721967E-2</c:v>
                </c:pt>
                <c:pt idx="434">
                  <c:v>7.4822167467721967E-2</c:v>
                </c:pt>
                <c:pt idx="435">
                  <c:v>7.4822167467721967E-2</c:v>
                </c:pt>
                <c:pt idx="436">
                  <c:v>7.4822167467721967E-2</c:v>
                </c:pt>
                <c:pt idx="437">
                  <c:v>7.4822167467721967E-2</c:v>
                </c:pt>
                <c:pt idx="438">
                  <c:v>7.4822167467721967E-2</c:v>
                </c:pt>
                <c:pt idx="439">
                  <c:v>7.4822167467721967E-2</c:v>
                </c:pt>
                <c:pt idx="440">
                  <c:v>7.4822167467721967E-2</c:v>
                </c:pt>
                <c:pt idx="441">
                  <c:v>7.4822167467721967E-2</c:v>
                </c:pt>
                <c:pt idx="442">
                  <c:v>7.4822167467721967E-2</c:v>
                </c:pt>
                <c:pt idx="443">
                  <c:v>7.4822167467721967E-2</c:v>
                </c:pt>
                <c:pt idx="444">
                  <c:v>7.4822167467721967E-2</c:v>
                </c:pt>
                <c:pt idx="445">
                  <c:v>7.4822167467721967E-2</c:v>
                </c:pt>
                <c:pt idx="446">
                  <c:v>7.4822167467721967E-2</c:v>
                </c:pt>
                <c:pt idx="447">
                  <c:v>7.4822167467721967E-2</c:v>
                </c:pt>
                <c:pt idx="448">
                  <c:v>7.4822167467721967E-2</c:v>
                </c:pt>
                <c:pt idx="449">
                  <c:v>7.4822167467721967E-2</c:v>
                </c:pt>
                <c:pt idx="450">
                  <c:v>7.4822167467721967E-2</c:v>
                </c:pt>
                <c:pt idx="451">
                  <c:v>7.4822167467721967E-2</c:v>
                </c:pt>
                <c:pt idx="452">
                  <c:v>7.4822167467721967E-2</c:v>
                </c:pt>
                <c:pt idx="453">
                  <c:v>7.4822167467721967E-2</c:v>
                </c:pt>
                <c:pt idx="454">
                  <c:v>7.4822167467721967E-2</c:v>
                </c:pt>
                <c:pt idx="455">
                  <c:v>7.4822167467721967E-2</c:v>
                </c:pt>
                <c:pt idx="456">
                  <c:v>7.4822167467721967E-2</c:v>
                </c:pt>
                <c:pt idx="457">
                  <c:v>7.4822167467721967E-2</c:v>
                </c:pt>
                <c:pt idx="458">
                  <c:v>7.4822167467721967E-2</c:v>
                </c:pt>
                <c:pt idx="459">
                  <c:v>7.4822167467721967E-2</c:v>
                </c:pt>
                <c:pt idx="460">
                  <c:v>7.4822167467721967E-2</c:v>
                </c:pt>
                <c:pt idx="461">
                  <c:v>7.4822167467721967E-2</c:v>
                </c:pt>
                <c:pt idx="462">
                  <c:v>7.4822167467721967E-2</c:v>
                </c:pt>
                <c:pt idx="463">
                  <c:v>7.4822167467721967E-2</c:v>
                </c:pt>
                <c:pt idx="464">
                  <c:v>7.4822167467721967E-2</c:v>
                </c:pt>
                <c:pt idx="465">
                  <c:v>7.4822167467721967E-2</c:v>
                </c:pt>
                <c:pt idx="466">
                  <c:v>7.4822167467721967E-2</c:v>
                </c:pt>
                <c:pt idx="467">
                  <c:v>7.4822167467721967E-2</c:v>
                </c:pt>
                <c:pt idx="468">
                  <c:v>7.4822167467721967E-2</c:v>
                </c:pt>
                <c:pt idx="469">
                  <c:v>7.4822167467721967E-2</c:v>
                </c:pt>
                <c:pt idx="470">
                  <c:v>7.4822167467721967E-2</c:v>
                </c:pt>
                <c:pt idx="471">
                  <c:v>7.4822167467721967E-2</c:v>
                </c:pt>
                <c:pt idx="472">
                  <c:v>7.4822167467721967E-2</c:v>
                </c:pt>
                <c:pt idx="473">
                  <c:v>7.4822167467721967E-2</c:v>
                </c:pt>
                <c:pt idx="474">
                  <c:v>7.4822167467721967E-2</c:v>
                </c:pt>
                <c:pt idx="475">
                  <c:v>7.4822167467721967E-2</c:v>
                </c:pt>
                <c:pt idx="476">
                  <c:v>7.4822167467721967E-2</c:v>
                </c:pt>
                <c:pt idx="477">
                  <c:v>7.4822167467721967E-2</c:v>
                </c:pt>
                <c:pt idx="478">
                  <c:v>7.4822167467721967E-2</c:v>
                </c:pt>
                <c:pt idx="479">
                  <c:v>7.4822167467721967E-2</c:v>
                </c:pt>
                <c:pt idx="480">
                  <c:v>7.4822167467721967E-2</c:v>
                </c:pt>
                <c:pt idx="481">
                  <c:v>7.4822167467721967E-2</c:v>
                </c:pt>
                <c:pt idx="482">
                  <c:v>7.4822167467721967E-2</c:v>
                </c:pt>
                <c:pt idx="483">
                  <c:v>7.4822167467721967E-2</c:v>
                </c:pt>
                <c:pt idx="484">
                  <c:v>7.4822167467721967E-2</c:v>
                </c:pt>
                <c:pt idx="485">
                  <c:v>7.4822167467721967E-2</c:v>
                </c:pt>
                <c:pt idx="486">
                  <c:v>7.4822167467721967E-2</c:v>
                </c:pt>
                <c:pt idx="487">
                  <c:v>7.4822167467721967E-2</c:v>
                </c:pt>
                <c:pt idx="488">
                  <c:v>7.4822167467721967E-2</c:v>
                </c:pt>
                <c:pt idx="489">
                  <c:v>7.4822167467721967E-2</c:v>
                </c:pt>
                <c:pt idx="490">
                  <c:v>7.4822167467721967E-2</c:v>
                </c:pt>
                <c:pt idx="491">
                  <c:v>7.4822167467721967E-2</c:v>
                </c:pt>
                <c:pt idx="492">
                  <c:v>7.4822167467721967E-2</c:v>
                </c:pt>
                <c:pt idx="493">
                  <c:v>7.4822167467721967E-2</c:v>
                </c:pt>
                <c:pt idx="494">
                  <c:v>7.4822167467721967E-2</c:v>
                </c:pt>
                <c:pt idx="495">
                  <c:v>7.4822167467721967E-2</c:v>
                </c:pt>
                <c:pt idx="496">
                  <c:v>7.4822167467721967E-2</c:v>
                </c:pt>
                <c:pt idx="497">
                  <c:v>7.4822167467721967E-2</c:v>
                </c:pt>
                <c:pt idx="498">
                  <c:v>7.4822167467721967E-2</c:v>
                </c:pt>
                <c:pt idx="499">
                  <c:v>7.4822167467721967E-2</c:v>
                </c:pt>
                <c:pt idx="500">
                  <c:v>7.4822167467721967E-2</c:v>
                </c:pt>
                <c:pt idx="501">
                  <c:v>7.4822167467721967E-2</c:v>
                </c:pt>
                <c:pt idx="502">
                  <c:v>7.4822167467721967E-2</c:v>
                </c:pt>
                <c:pt idx="503">
                  <c:v>7.4822167467721967E-2</c:v>
                </c:pt>
                <c:pt idx="504">
                  <c:v>7.4822167467721967E-2</c:v>
                </c:pt>
                <c:pt idx="505">
                  <c:v>7.4822167467721967E-2</c:v>
                </c:pt>
                <c:pt idx="506">
                  <c:v>7.4822167467721967E-2</c:v>
                </c:pt>
                <c:pt idx="507">
                  <c:v>7.4822167467721967E-2</c:v>
                </c:pt>
                <c:pt idx="508">
                  <c:v>7.4822167467721967E-2</c:v>
                </c:pt>
                <c:pt idx="509">
                  <c:v>7.4822167467721967E-2</c:v>
                </c:pt>
                <c:pt idx="510">
                  <c:v>7.4822167467721967E-2</c:v>
                </c:pt>
                <c:pt idx="511">
                  <c:v>7.4822167467721967E-2</c:v>
                </c:pt>
                <c:pt idx="512">
                  <c:v>7.4822167467721967E-2</c:v>
                </c:pt>
                <c:pt idx="513">
                  <c:v>7.4822167467721967E-2</c:v>
                </c:pt>
                <c:pt idx="514">
                  <c:v>7.4822167467721967E-2</c:v>
                </c:pt>
                <c:pt idx="515">
                  <c:v>7.4822167467721967E-2</c:v>
                </c:pt>
                <c:pt idx="516">
                  <c:v>7.4822167467721967E-2</c:v>
                </c:pt>
                <c:pt idx="517">
                  <c:v>7.4822167467721967E-2</c:v>
                </c:pt>
                <c:pt idx="518">
                  <c:v>7.4822167467721967E-2</c:v>
                </c:pt>
                <c:pt idx="519">
                  <c:v>7.4822167467721967E-2</c:v>
                </c:pt>
                <c:pt idx="520">
                  <c:v>7.4822167467721967E-2</c:v>
                </c:pt>
                <c:pt idx="521">
                  <c:v>7.4822167467721967E-2</c:v>
                </c:pt>
                <c:pt idx="522">
                  <c:v>7.4822167467721967E-2</c:v>
                </c:pt>
                <c:pt idx="523">
                  <c:v>7.4822167467721967E-2</c:v>
                </c:pt>
                <c:pt idx="524">
                  <c:v>7.4822167467721967E-2</c:v>
                </c:pt>
                <c:pt idx="525">
                  <c:v>7.4822167467721967E-2</c:v>
                </c:pt>
                <c:pt idx="526">
                  <c:v>7.4822167467721967E-2</c:v>
                </c:pt>
                <c:pt idx="527">
                  <c:v>7.4822167467721967E-2</c:v>
                </c:pt>
                <c:pt idx="528">
                  <c:v>7.4822167467721967E-2</c:v>
                </c:pt>
                <c:pt idx="529">
                  <c:v>7.4822167467721967E-2</c:v>
                </c:pt>
                <c:pt idx="530">
                  <c:v>7.4822167467721967E-2</c:v>
                </c:pt>
                <c:pt idx="531">
                  <c:v>7.4822167467721967E-2</c:v>
                </c:pt>
                <c:pt idx="532">
                  <c:v>7.4822167467721967E-2</c:v>
                </c:pt>
                <c:pt idx="533">
                  <c:v>7.4822167467721967E-2</c:v>
                </c:pt>
                <c:pt idx="534">
                  <c:v>7.4822167467721967E-2</c:v>
                </c:pt>
                <c:pt idx="535">
                  <c:v>7.4822167467721967E-2</c:v>
                </c:pt>
                <c:pt idx="536">
                  <c:v>7.4822167467721967E-2</c:v>
                </c:pt>
                <c:pt idx="537">
                  <c:v>7.4822167467721967E-2</c:v>
                </c:pt>
                <c:pt idx="538">
                  <c:v>7.4822167467721967E-2</c:v>
                </c:pt>
                <c:pt idx="539">
                  <c:v>7.4822167467721967E-2</c:v>
                </c:pt>
                <c:pt idx="540">
                  <c:v>7.4822167467721967E-2</c:v>
                </c:pt>
                <c:pt idx="541">
                  <c:v>7.4822167467721967E-2</c:v>
                </c:pt>
                <c:pt idx="542">
                  <c:v>7.4822167467721967E-2</c:v>
                </c:pt>
                <c:pt idx="543">
                  <c:v>7.4822167467721967E-2</c:v>
                </c:pt>
                <c:pt idx="544">
                  <c:v>7.4822167467721967E-2</c:v>
                </c:pt>
                <c:pt idx="545">
                  <c:v>7.4822167467721967E-2</c:v>
                </c:pt>
                <c:pt idx="546">
                  <c:v>7.4822167467721967E-2</c:v>
                </c:pt>
                <c:pt idx="547">
                  <c:v>7.4822167467721967E-2</c:v>
                </c:pt>
                <c:pt idx="548">
                  <c:v>7.4822167467721967E-2</c:v>
                </c:pt>
                <c:pt idx="549">
                  <c:v>7.4822167467721967E-2</c:v>
                </c:pt>
                <c:pt idx="550">
                  <c:v>7.4822167467721967E-2</c:v>
                </c:pt>
                <c:pt idx="551">
                  <c:v>7.4822167467721967E-2</c:v>
                </c:pt>
                <c:pt idx="552">
                  <c:v>7.4822167467721967E-2</c:v>
                </c:pt>
                <c:pt idx="553">
                  <c:v>7.4822167467721967E-2</c:v>
                </c:pt>
                <c:pt idx="554">
                  <c:v>7.4822167467721967E-2</c:v>
                </c:pt>
                <c:pt idx="555">
                  <c:v>7.4822167467721967E-2</c:v>
                </c:pt>
                <c:pt idx="556">
                  <c:v>7.4822167467721967E-2</c:v>
                </c:pt>
                <c:pt idx="557">
                  <c:v>7.4822167467721967E-2</c:v>
                </c:pt>
                <c:pt idx="558">
                  <c:v>7.4822167467721967E-2</c:v>
                </c:pt>
                <c:pt idx="559">
                  <c:v>7.4822167467721967E-2</c:v>
                </c:pt>
                <c:pt idx="560">
                  <c:v>7.4822167467721967E-2</c:v>
                </c:pt>
                <c:pt idx="561">
                  <c:v>7.4822167467721967E-2</c:v>
                </c:pt>
                <c:pt idx="562">
                  <c:v>7.4822167467721967E-2</c:v>
                </c:pt>
                <c:pt idx="563">
                  <c:v>7.4822167467721967E-2</c:v>
                </c:pt>
                <c:pt idx="564">
                  <c:v>7.4822167467721967E-2</c:v>
                </c:pt>
                <c:pt idx="565">
                  <c:v>7.4822167467721967E-2</c:v>
                </c:pt>
                <c:pt idx="566">
                  <c:v>7.4822167467721967E-2</c:v>
                </c:pt>
                <c:pt idx="567">
                  <c:v>7.4822167467721967E-2</c:v>
                </c:pt>
                <c:pt idx="568">
                  <c:v>7.4822167467721967E-2</c:v>
                </c:pt>
                <c:pt idx="569">
                  <c:v>7.4822167467721967E-2</c:v>
                </c:pt>
                <c:pt idx="570">
                  <c:v>7.4822167467721967E-2</c:v>
                </c:pt>
                <c:pt idx="571">
                  <c:v>7.4822167467721967E-2</c:v>
                </c:pt>
                <c:pt idx="572">
                  <c:v>7.4822167467721967E-2</c:v>
                </c:pt>
                <c:pt idx="573">
                  <c:v>7.4822167467721967E-2</c:v>
                </c:pt>
                <c:pt idx="574">
                  <c:v>7.4822167467721967E-2</c:v>
                </c:pt>
                <c:pt idx="575">
                  <c:v>7.4822167467721967E-2</c:v>
                </c:pt>
                <c:pt idx="576">
                  <c:v>7.4822167467721967E-2</c:v>
                </c:pt>
                <c:pt idx="577">
                  <c:v>7.4822167467721967E-2</c:v>
                </c:pt>
                <c:pt idx="578">
                  <c:v>7.4822167467721967E-2</c:v>
                </c:pt>
                <c:pt idx="579">
                  <c:v>7.4822167467721967E-2</c:v>
                </c:pt>
                <c:pt idx="580">
                  <c:v>7.4822167467721967E-2</c:v>
                </c:pt>
                <c:pt idx="581">
                  <c:v>7.4822167467721967E-2</c:v>
                </c:pt>
                <c:pt idx="582">
                  <c:v>7.4822167467721967E-2</c:v>
                </c:pt>
                <c:pt idx="583">
                  <c:v>7.4822167467721967E-2</c:v>
                </c:pt>
                <c:pt idx="584">
                  <c:v>7.4822167467721967E-2</c:v>
                </c:pt>
                <c:pt idx="585">
                  <c:v>7.4822167467721967E-2</c:v>
                </c:pt>
                <c:pt idx="586">
                  <c:v>7.4822167467721967E-2</c:v>
                </c:pt>
                <c:pt idx="587">
                  <c:v>7.4822167467721967E-2</c:v>
                </c:pt>
                <c:pt idx="588">
                  <c:v>7.4822167467721967E-2</c:v>
                </c:pt>
                <c:pt idx="589">
                  <c:v>7.4822167467721967E-2</c:v>
                </c:pt>
                <c:pt idx="590">
                  <c:v>7.4822167467721967E-2</c:v>
                </c:pt>
                <c:pt idx="591">
                  <c:v>7.4822167467721967E-2</c:v>
                </c:pt>
                <c:pt idx="592">
                  <c:v>7.4822167467721967E-2</c:v>
                </c:pt>
                <c:pt idx="593">
                  <c:v>7.4822167467721967E-2</c:v>
                </c:pt>
                <c:pt idx="594">
                  <c:v>7.4822167467721967E-2</c:v>
                </c:pt>
                <c:pt idx="595">
                  <c:v>7.4822167467721967E-2</c:v>
                </c:pt>
                <c:pt idx="596">
                  <c:v>7.4822167467721967E-2</c:v>
                </c:pt>
                <c:pt idx="597">
                  <c:v>7.4822167467721967E-2</c:v>
                </c:pt>
                <c:pt idx="598">
                  <c:v>7.4822167467721967E-2</c:v>
                </c:pt>
                <c:pt idx="599">
                  <c:v>7.4822167467721967E-2</c:v>
                </c:pt>
                <c:pt idx="600">
                  <c:v>7.4822167467721967E-2</c:v>
                </c:pt>
                <c:pt idx="601">
                  <c:v>7.4822167467721967E-2</c:v>
                </c:pt>
                <c:pt idx="602">
                  <c:v>7.4822167467721967E-2</c:v>
                </c:pt>
                <c:pt idx="603">
                  <c:v>7.4822167467721967E-2</c:v>
                </c:pt>
                <c:pt idx="604">
                  <c:v>7.4822167467721967E-2</c:v>
                </c:pt>
                <c:pt idx="605">
                  <c:v>7.4822167467721967E-2</c:v>
                </c:pt>
                <c:pt idx="606">
                  <c:v>7.4822167467721967E-2</c:v>
                </c:pt>
                <c:pt idx="607">
                  <c:v>7.4822167467721967E-2</c:v>
                </c:pt>
                <c:pt idx="608">
                  <c:v>7.4822167467721967E-2</c:v>
                </c:pt>
                <c:pt idx="609">
                  <c:v>7.4822167467721967E-2</c:v>
                </c:pt>
                <c:pt idx="610">
                  <c:v>7.4822167467721967E-2</c:v>
                </c:pt>
                <c:pt idx="611">
                  <c:v>7.4822167467721967E-2</c:v>
                </c:pt>
                <c:pt idx="612">
                  <c:v>7.4822167467721967E-2</c:v>
                </c:pt>
                <c:pt idx="613">
                  <c:v>7.4822167467721967E-2</c:v>
                </c:pt>
                <c:pt idx="614">
                  <c:v>7.4822167467721967E-2</c:v>
                </c:pt>
                <c:pt idx="615">
                  <c:v>7.4822167467721967E-2</c:v>
                </c:pt>
                <c:pt idx="616">
                  <c:v>7.4822167467721967E-2</c:v>
                </c:pt>
                <c:pt idx="617">
                  <c:v>7.4822167467721967E-2</c:v>
                </c:pt>
                <c:pt idx="618">
                  <c:v>7.4822167467721967E-2</c:v>
                </c:pt>
                <c:pt idx="619">
                  <c:v>7.4822167467721967E-2</c:v>
                </c:pt>
                <c:pt idx="620">
                  <c:v>7.4822167467721967E-2</c:v>
                </c:pt>
                <c:pt idx="621">
                  <c:v>7.4822167467721967E-2</c:v>
                </c:pt>
                <c:pt idx="622">
                  <c:v>7.4822167467721967E-2</c:v>
                </c:pt>
                <c:pt idx="623">
                  <c:v>7.4822167467721967E-2</c:v>
                </c:pt>
                <c:pt idx="624">
                  <c:v>7.4822167467721967E-2</c:v>
                </c:pt>
                <c:pt idx="625">
                  <c:v>7.4822167467721967E-2</c:v>
                </c:pt>
                <c:pt idx="626">
                  <c:v>7.4822167467721967E-2</c:v>
                </c:pt>
                <c:pt idx="627">
                  <c:v>7.4822167467721967E-2</c:v>
                </c:pt>
                <c:pt idx="628">
                  <c:v>7.4822167467721967E-2</c:v>
                </c:pt>
                <c:pt idx="629">
                  <c:v>7.4822167467721967E-2</c:v>
                </c:pt>
                <c:pt idx="630">
                  <c:v>7.4822167467721967E-2</c:v>
                </c:pt>
                <c:pt idx="631">
                  <c:v>7.4822167467721967E-2</c:v>
                </c:pt>
                <c:pt idx="632">
                  <c:v>7.4822167467721967E-2</c:v>
                </c:pt>
                <c:pt idx="633">
                  <c:v>7.4822167467721967E-2</c:v>
                </c:pt>
                <c:pt idx="634">
                  <c:v>7.4822167467721967E-2</c:v>
                </c:pt>
                <c:pt idx="635">
                  <c:v>7.4822167467721967E-2</c:v>
                </c:pt>
                <c:pt idx="636">
                  <c:v>7.4822167467721967E-2</c:v>
                </c:pt>
                <c:pt idx="637">
                  <c:v>7.4822167467721967E-2</c:v>
                </c:pt>
                <c:pt idx="638">
                  <c:v>7.4822167467721967E-2</c:v>
                </c:pt>
                <c:pt idx="639">
                  <c:v>7.4822167467721967E-2</c:v>
                </c:pt>
                <c:pt idx="640">
                  <c:v>7.4822167467721967E-2</c:v>
                </c:pt>
                <c:pt idx="641">
                  <c:v>7.4822167467721967E-2</c:v>
                </c:pt>
                <c:pt idx="642">
                  <c:v>7.4822167467721967E-2</c:v>
                </c:pt>
                <c:pt idx="643">
                  <c:v>7.4822167467721967E-2</c:v>
                </c:pt>
                <c:pt idx="644">
                  <c:v>7.4822167467721967E-2</c:v>
                </c:pt>
                <c:pt idx="645">
                  <c:v>7.4822167467721967E-2</c:v>
                </c:pt>
                <c:pt idx="646">
                  <c:v>7.4822167467721967E-2</c:v>
                </c:pt>
                <c:pt idx="647">
                  <c:v>7.4822167467721967E-2</c:v>
                </c:pt>
                <c:pt idx="648">
                  <c:v>7.4822167467721967E-2</c:v>
                </c:pt>
                <c:pt idx="649">
                  <c:v>7.4822167467721967E-2</c:v>
                </c:pt>
                <c:pt idx="650">
                  <c:v>7.4822167467721967E-2</c:v>
                </c:pt>
                <c:pt idx="651">
                  <c:v>7.4822167467721967E-2</c:v>
                </c:pt>
                <c:pt idx="652">
                  <c:v>7.4822167467721967E-2</c:v>
                </c:pt>
                <c:pt idx="653">
                  <c:v>7.4822167467721967E-2</c:v>
                </c:pt>
                <c:pt idx="654">
                  <c:v>7.4822167467721967E-2</c:v>
                </c:pt>
                <c:pt idx="655">
                  <c:v>7.4822167467721967E-2</c:v>
                </c:pt>
                <c:pt idx="656">
                  <c:v>7.4822167467721967E-2</c:v>
                </c:pt>
                <c:pt idx="657">
                  <c:v>7.4822167467721967E-2</c:v>
                </c:pt>
                <c:pt idx="658">
                  <c:v>7.4822167467721967E-2</c:v>
                </c:pt>
                <c:pt idx="659">
                  <c:v>7.4822167467721967E-2</c:v>
                </c:pt>
                <c:pt idx="660">
                  <c:v>7.4822167467721967E-2</c:v>
                </c:pt>
                <c:pt idx="661">
                  <c:v>7.4822167467721967E-2</c:v>
                </c:pt>
                <c:pt idx="662">
                  <c:v>7.4822167467721967E-2</c:v>
                </c:pt>
                <c:pt idx="663">
                  <c:v>7.4822167467721967E-2</c:v>
                </c:pt>
                <c:pt idx="664">
                  <c:v>7.4822167467721967E-2</c:v>
                </c:pt>
                <c:pt idx="665">
                  <c:v>7.4822167467721967E-2</c:v>
                </c:pt>
                <c:pt idx="666">
                  <c:v>7.4822167467721967E-2</c:v>
                </c:pt>
                <c:pt idx="667">
                  <c:v>7.4822167467721967E-2</c:v>
                </c:pt>
                <c:pt idx="668">
                  <c:v>7.4822167467721967E-2</c:v>
                </c:pt>
                <c:pt idx="669">
                  <c:v>7.4822167467721967E-2</c:v>
                </c:pt>
                <c:pt idx="670">
                  <c:v>7.4822167467721967E-2</c:v>
                </c:pt>
                <c:pt idx="671">
                  <c:v>7.4822167467721967E-2</c:v>
                </c:pt>
                <c:pt idx="672">
                  <c:v>7.4822167467721967E-2</c:v>
                </c:pt>
                <c:pt idx="673">
                  <c:v>7.4822167467721967E-2</c:v>
                </c:pt>
                <c:pt idx="674">
                  <c:v>7.4822167467721967E-2</c:v>
                </c:pt>
                <c:pt idx="675">
                  <c:v>7.4822167467721967E-2</c:v>
                </c:pt>
                <c:pt idx="676">
                  <c:v>7.4822167467721967E-2</c:v>
                </c:pt>
                <c:pt idx="677">
                  <c:v>7.4822167467721967E-2</c:v>
                </c:pt>
                <c:pt idx="678">
                  <c:v>7.4822167467721967E-2</c:v>
                </c:pt>
                <c:pt idx="679">
                  <c:v>7.4822167467721967E-2</c:v>
                </c:pt>
                <c:pt idx="680">
                  <c:v>7.4822167467721967E-2</c:v>
                </c:pt>
                <c:pt idx="681">
                  <c:v>7.4822167467721967E-2</c:v>
                </c:pt>
                <c:pt idx="682">
                  <c:v>7.4822167467721967E-2</c:v>
                </c:pt>
                <c:pt idx="683">
                  <c:v>7.4822167467721967E-2</c:v>
                </c:pt>
                <c:pt idx="684">
                  <c:v>7.4822167467721967E-2</c:v>
                </c:pt>
                <c:pt idx="685">
                  <c:v>7.4822167467721967E-2</c:v>
                </c:pt>
                <c:pt idx="686">
                  <c:v>7.4822167467721967E-2</c:v>
                </c:pt>
                <c:pt idx="687">
                  <c:v>7.4822167467721967E-2</c:v>
                </c:pt>
                <c:pt idx="688">
                  <c:v>7.4822167467721967E-2</c:v>
                </c:pt>
                <c:pt idx="689">
                  <c:v>7.4822167467721967E-2</c:v>
                </c:pt>
                <c:pt idx="690">
                  <c:v>7.4822167467721967E-2</c:v>
                </c:pt>
                <c:pt idx="691">
                  <c:v>7.4822167467721967E-2</c:v>
                </c:pt>
                <c:pt idx="692">
                  <c:v>7.4822167467721967E-2</c:v>
                </c:pt>
                <c:pt idx="693">
                  <c:v>7.4822167467721967E-2</c:v>
                </c:pt>
                <c:pt idx="694">
                  <c:v>7.4822167467721967E-2</c:v>
                </c:pt>
                <c:pt idx="695">
                  <c:v>7.4822167467721967E-2</c:v>
                </c:pt>
                <c:pt idx="696">
                  <c:v>7.4822167467721967E-2</c:v>
                </c:pt>
                <c:pt idx="697">
                  <c:v>7.4822167467721967E-2</c:v>
                </c:pt>
                <c:pt idx="698">
                  <c:v>7.4822167467721967E-2</c:v>
                </c:pt>
                <c:pt idx="699">
                  <c:v>7.4822167467721967E-2</c:v>
                </c:pt>
                <c:pt idx="700">
                  <c:v>7.4822167467721967E-2</c:v>
                </c:pt>
                <c:pt idx="701">
                  <c:v>7.4822167467721967E-2</c:v>
                </c:pt>
                <c:pt idx="702">
                  <c:v>7.4822167467721967E-2</c:v>
                </c:pt>
                <c:pt idx="703">
                  <c:v>7.4822167467721967E-2</c:v>
                </c:pt>
                <c:pt idx="704">
                  <c:v>7.4822167467721967E-2</c:v>
                </c:pt>
                <c:pt idx="705">
                  <c:v>7.4822167467721967E-2</c:v>
                </c:pt>
                <c:pt idx="706">
                  <c:v>7.4822167467721967E-2</c:v>
                </c:pt>
                <c:pt idx="707">
                  <c:v>7.4822167467721967E-2</c:v>
                </c:pt>
                <c:pt idx="708">
                  <c:v>7.4822167467721967E-2</c:v>
                </c:pt>
                <c:pt idx="709">
                  <c:v>7.4822167467721967E-2</c:v>
                </c:pt>
                <c:pt idx="710">
                  <c:v>7.4822167467721967E-2</c:v>
                </c:pt>
                <c:pt idx="711">
                  <c:v>7.4822167467721967E-2</c:v>
                </c:pt>
                <c:pt idx="712">
                  <c:v>7.4822167467721967E-2</c:v>
                </c:pt>
                <c:pt idx="713">
                  <c:v>7.4822167467721967E-2</c:v>
                </c:pt>
                <c:pt idx="714">
                  <c:v>7.4822167467721967E-2</c:v>
                </c:pt>
                <c:pt idx="715">
                  <c:v>7.4822167467721967E-2</c:v>
                </c:pt>
                <c:pt idx="716">
                  <c:v>7.4822167467721967E-2</c:v>
                </c:pt>
                <c:pt idx="717">
                  <c:v>7.4822167467721967E-2</c:v>
                </c:pt>
                <c:pt idx="718">
                  <c:v>7.4822167467721967E-2</c:v>
                </c:pt>
                <c:pt idx="719">
                  <c:v>7.4822167467721967E-2</c:v>
                </c:pt>
                <c:pt idx="720">
                  <c:v>7.4822167467721967E-2</c:v>
                </c:pt>
                <c:pt idx="721">
                  <c:v>7.4822167467721967E-2</c:v>
                </c:pt>
                <c:pt idx="722">
                  <c:v>7.4822167467721967E-2</c:v>
                </c:pt>
                <c:pt idx="723">
                  <c:v>7.4822167467721967E-2</c:v>
                </c:pt>
                <c:pt idx="724">
                  <c:v>7.4822167467721967E-2</c:v>
                </c:pt>
                <c:pt idx="725">
                  <c:v>7.4822167467721967E-2</c:v>
                </c:pt>
                <c:pt idx="726">
                  <c:v>7.4822167467721967E-2</c:v>
                </c:pt>
                <c:pt idx="727">
                  <c:v>7.4822167467721967E-2</c:v>
                </c:pt>
                <c:pt idx="728">
                  <c:v>7.4822167467721967E-2</c:v>
                </c:pt>
                <c:pt idx="729">
                  <c:v>7.4822167467721967E-2</c:v>
                </c:pt>
                <c:pt idx="730">
                  <c:v>7.4822167467721967E-2</c:v>
                </c:pt>
                <c:pt idx="731">
                  <c:v>7.4822167467721967E-2</c:v>
                </c:pt>
                <c:pt idx="732">
                  <c:v>7.4822167467721967E-2</c:v>
                </c:pt>
                <c:pt idx="733">
                  <c:v>7.4822167467721967E-2</c:v>
                </c:pt>
                <c:pt idx="734">
                  <c:v>7.4822167467721967E-2</c:v>
                </c:pt>
                <c:pt idx="735">
                  <c:v>7.4822167467721967E-2</c:v>
                </c:pt>
                <c:pt idx="736">
                  <c:v>7.4822167467721967E-2</c:v>
                </c:pt>
                <c:pt idx="737">
                  <c:v>7.4822167467721967E-2</c:v>
                </c:pt>
                <c:pt idx="738">
                  <c:v>7.4822167467721967E-2</c:v>
                </c:pt>
                <c:pt idx="739">
                  <c:v>7.4822167467721967E-2</c:v>
                </c:pt>
                <c:pt idx="740">
                  <c:v>7.4822167467721967E-2</c:v>
                </c:pt>
                <c:pt idx="741">
                  <c:v>7.4822167467721967E-2</c:v>
                </c:pt>
                <c:pt idx="742">
                  <c:v>7.4822167467721967E-2</c:v>
                </c:pt>
                <c:pt idx="743">
                  <c:v>7.4822167467721967E-2</c:v>
                </c:pt>
                <c:pt idx="744">
                  <c:v>7.4822167467721967E-2</c:v>
                </c:pt>
                <c:pt idx="745">
                  <c:v>7.4822167467721967E-2</c:v>
                </c:pt>
                <c:pt idx="746">
                  <c:v>7.4822167467721967E-2</c:v>
                </c:pt>
                <c:pt idx="747">
                  <c:v>7.4822167467721967E-2</c:v>
                </c:pt>
                <c:pt idx="748">
                  <c:v>7.4822167467721967E-2</c:v>
                </c:pt>
                <c:pt idx="749">
                  <c:v>7.4822167467721967E-2</c:v>
                </c:pt>
                <c:pt idx="750">
                  <c:v>7.4822167467721967E-2</c:v>
                </c:pt>
                <c:pt idx="751">
                  <c:v>7.4822167467721967E-2</c:v>
                </c:pt>
                <c:pt idx="752">
                  <c:v>7.4822167467721967E-2</c:v>
                </c:pt>
                <c:pt idx="753">
                  <c:v>7.4822167467721967E-2</c:v>
                </c:pt>
                <c:pt idx="754">
                  <c:v>7.4822167467721967E-2</c:v>
                </c:pt>
                <c:pt idx="755">
                  <c:v>7.4822167467721967E-2</c:v>
                </c:pt>
                <c:pt idx="756">
                  <c:v>7.4822167467721967E-2</c:v>
                </c:pt>
                <c:pt idx="757">
                  <c:v>7.4822167467721967E-2</c:v>
                </c:pt>
                <c:pt idx="758">
                  <c:v>7.4822167467721967E-2</c:v>
                </c:pt>
                <c:pt idx="759">
                  <c:v>7.4822167467721967E-2</c:v>
                </c:pt>
                <c:pt idx="760">
                  <c:v>7.4822167467721967E-2</c:v>
                </c:pt>
                <c:pt idx="761">
                  <c:v>7.4822167467721967E-2</c:v>
                </c:pt>
                <c:pt idx="762">
                  <c:v>7.4822167467721967E-2</c:v>
                </c:pt>
                <c:pt idx="763">
                  <c:v>7.4822167467721967E-2</c:v>
                </c:pt>
                <c:pt idx="764">
                  <c:v>7.4822167467721967E-2</c:v>
                </c:pt>
                <c:pt idx="765">
                  <c:v>7.4822167467721967E-2</c:v>
                </c:pt>
                <c:pt idx="766">
                  <c:v>7.4822167467721967E-2</c:v>
                </c:pt>
                <c:pt idx="767">
                  <c:v>7.4822167467721967E-2</c:v>
                </c:pt>
                <c:pt idx="768">
                  <c:v>7.4822167467721967E-2</c:v>
                </c:pt>
                <c:pt idx="769">
                  <c:v>7.4822167467721967E-2</c:v>
                </c:pt>
                <c:pt idx="770">
                  <c:v>7.4822167467721967E-2</c:v>
                </c:pt>
                <c:pt idx="771">
                  <c:v>7.4822167467721967E-2</c:v>
                </c:pt>
                <c:pt idx="772">
                  <c:v>7.4822167467721967E-2</c:v>
                </c:pt>
                <c:pt idx="773">
                  <c:v>7.4822167467721967E-2</c:v>
                </c:pt>
                <c:pt idx="774">
                  <c:v>7.4822167467721967E-2</c:v>
                </c:pt>
                <c:pt idx="775">
                  <c:v>7.4822167467721967E-2</c:v>
                </c:pt>
                <c:pt idx="776">
                  <c:v>7.4822167467721967E-2</c:v>
                </c:pt>
                <c:pt idx="777">
                  <c:v>7.4822167467721967E-2</c:v>
                </c:pt>
                <c:pt idx="778">
                  <c:v>7.4822167467721967E-2</c:v>
                </c:pt>
                <c:pt idx="779">
                  <c:v>7.4822167467721967E-2</c:v>
                </c:pt>
                <c:pt idx="780">
                  <c:v>7.4822167467721967E-2</c:v>
                </c:pt>
                <c:pt idx="781">
                  <c:v>7.4822167467721967E-2</c:v>
                </c:pt>
                <c:pt idx="782">
                  <c:v>7.4822167467721967E-2</c:v>
                </c:pt>
                <c:pt idx="783">
                  <c:v>7.4822167467721967E-2</c:v>
                </c:pt>
                <c:pt idx="784">
                  <c:v>7.4822167467721967E-2</c:v>
                </c:pt>
                <c:pt idx="785">
                  <c:v>7.4822167467721967E-2</c:v>
                </c:pt>
                <c:pt idx="786">
                  <c:v>7.4822167467721967E-2</c:v>
                </c:pt>
                <c:pt idx="787">
                  <c:v>7.4822167467721967E-2</c:v>
                </c:pt>
                <c:pt idx="788">
                  <c:v>7.4822167467721967E-2</c:v>
                </c:pt>
                <c:pt idx="789">
                  <c:v>7.4822167467721967E-2</c:v>
                </c:pt>
                <c:pt idx="790">
                  <c:v>7.4822167467721967E-2</c:v>
                </c:pt>
                <c:pt idx="791">
                  <c:v>7.4822167467721967E-2</c:v>
                </c:pt>
                <c:pt idx="792">
                  <c:v>7.4822167467721967E-2</c:v>
                </c:pt>
                <c:pt idx="793">
                  <c:v>7.4822167467721967E-2</c:v>
                </c:pt>
                <c:pt idx="794">
                  <c:v>7.4822167467721967E-2</c:v>
                </c:pt>
                <c:pt idx="795">
                  <c:v>7.4822167467721967E-2</c:v>
                </c:pt>
                <c:pt idx="796">
                  <c:v>7.4822167467721967E-2</c:v>
                </c:pt>
                <c:pt idx="797">
                  <c:v>7.4822167467721967E-2</c:v>
                </c:pt>
                <c:pt idx="798">
                  <c:v>7.4822167467721967E-2</c:v>
                </c:pt>
                <c:pt idx="799">
                  <c:v>7.4822167467721967E-2</c:v>
                </c:pt>
                <c:pt idx="800">
                  <c:v>7.4822167467721967E-2</c:v>
                </c:pt>
                <c:pt idx="801">
                  <c:v>7.4822167467721967E-2</c:v>
                </c:pt>
                <c:pt idx="802">
                  <c:v>7.4822167467721967E-2</c:v>
                </c:pt>
                <c:pt idx="803">
                  <c:v>7.4822167467721967E-2</c:v>
                </c:pt>
                <c:pt idx="804">
                  <c:v>7.4822167467721967E-2</c:v>
                </c:pt>
                <c:pt idx="805">
                  <c:v>7.4822167467721967E-2</c:v>
                </c:pt>
                <c:pt idx="806">
                  <c:v>7.4822167467721967E-2</c:v>
                </c:pt>
                <c:pt idx="807">
                  <c:v>7.4822167467721967E-2</c:v>
                </c:pt>
                <c:pt idx="808">
                  <c:v>7.4822167467721967E-2</c:v>
                </c:pt>
                <c:pt idx="809">
                  <c:v>7.4822167467721967E-2</c:v>
                </c:pt>
                <c:pt idx="810">
                  <c:v>7.4822167467721967E-2</c:v>
                </c:pt>
                <c:pt idx="811">
                  <c:v>7.4822167467721967E-2</c:v>
                </c:pt>
                <c:pt idx="812">
                  <c:v>7.4822167467721967E-2</c:v>
                </c:pt>
                <c:pt idx="813">
                  <c:v>7.4822167467721967E-2</c:v>
                </c:pt>
                <c:pt idx="814">
                  <c:v>7.4822167467721967E-2</c:v>
                </c:pt>
                <c:pt idx="815">
                  <c:v>7.4822167467721967E-2</c:v>
                </c:pt>
                <c:pt idx="816">
                  <c:v>7.4822167467721967E-2</c:v>
                </c:pt>
                <c:pt idx="817">
                  <c:v>7.4822167467721967E-2</c:v>
                </c:pt>
                <c:pt idx="818">
                  <c:v>7.4822167467721967E-2</c:v>
                </c:pt>
                <c:pt idx="819">
                  <c:v>7.4822167467721967E-2</c:v>
                </c:pt>
                <c:pt idx="820">
                  <c:v>7.4822167467721967E-2</c:v>
                </c:pt>
                <c:pt idx="821">
                  <c:v>7.4822167467721967E-2</c:v>
                </c:pt>
                <c:pt idx="822">
                  <c:v>7.4822167467721967E-2</c:v>
                </c:pt>
                <c:pt idx="823">
                  <c:v>7.4822167467721967E-2</c:v>
                </c:pt>
                <c:pt idx="824">
                  <c:v>7.4822167467721967E-2</c:v>
                </c:pt>
                <c:pt idx="825">
                  <c:v>7.4822167467721967E-2</c:v>
                </c:pt>
                <c:pt idx="826">
                  <c:v>7.4822167467721967E-2</c:v>
                </c:pt>
                <c:pt idx="827">
                  <c:v>7.4822167467721967E-2</c:v>
                </c:pt>
                <c:pt idx="828">
                  <c:v>7.4822167467721967E-2</c:v>
                </c:pt>
                <c:pt idx="829">
                  <c:v>7.4822167467721967E-2</c:v>
                </c:pt>
                <c:pt idx="830">
                  <c:v>7.4822167467721967E-2</c:v>
                </c:pt>
                <c:pt idx="831">
                  <c:v>7.4822167467721967E-2</c:v>
                </c:pt>
                <c:pt idx="832">
                  <c:v>7.4822167467721967E-2</c:v>
                </c:pt>
                <c:pt idx="833">
                  <c:v>7.4822167467721967E-2</c:v>
                </c:pt>
                <c:pt idx="834">
                  <c:v>7.4822167467721967E-2</c:v>
                </c:pt>
                <c:pt idx="835">
                  <c:v>7.4822167467721967E-2</c:v>
                </c:pt>
                <c:pt idx="836">
                  <c:v>7.4822167467721967E-2</c:v>
                </c:pt>
                <c:pt idx="837">
                  <c:v>7.4822167467721967E-2</c:v>
                </c:pt>
                <c:pt idx="838">
                  <c:v>7.4822167467721967E-2</c:v>
                </c:pt>
                <c:pt idx="839">
                  <c:v>7.4822167467721967E-2</c:v>
                </c:pt>
                <c:pt idx="840">
                  <c:v>7.4822167467721967E-2</c:v>
                </c:pt>
                <c:pt idx="841">
                  <c:v>7.4822167467721967E-2</c:v>
                </c:pt>
                <c:pt idx="842">
                  <c:v>7.4822167467721967E-2</c:v>
                </c:pt>
                <c:pt idx="843">
                  <c:v>7.4822167467721967E-2</c:v>
                </c:pt>
                <c:pt idx="844">
                  <c:v>7.4822167467721967E-2</c:v>
                </c:pt>
                <c:pt idx="845">
                  <c:v>7.4822167467721967E-2</c:v>
                </c:pt>
                <c:pt idx="846">
                  <c:v>7.4822167467721967E-2</c:v>
                </c:pt>
                <c:pt idx="847">
                  <c:v>7.4822167467721967E-2</c:v>
                </c:pt>
                <c:pt idx="848">
                  <c:v>7.4822167467721967E-2</c:v>
                </c:pt>
                <c:pt idx="849">
                  <c:v>7.4822167467721967E-2</c:v>
                </c:pt>
                <c:pt idx="850">
                  <c:v>7.4822167467721967E-2</c:v>
                </c:pt>
                <c:pt idx="851">
                  <c:v>7.4822167467721967E-2</c:v>
                </c:pt>
                <c:pt idx="852">
                  <c:v>7.4822167467721967E-2</c:v>
                </c:pt>
                <c:pt idx="853">
                  <c:v>7.4822167467721967E-2</c:v>
                </c:pt>
                <c:pt idx="854">
                  <c:v>7.4822167467721967E-2</c:v>
                </c:pt>
                <c:pt idx="855">
                  <c:v>7.4822167467721967E-2</c:v>
                </c:pt>
                <c:pt idx="856">
                  <c:v>7.4822167467721967E-2</c:v>
                </c:pt>
                <c:pt idx="857">
                  <c:v>7.4822167467721967E-2</c:v>
                </c:pt>
                <c:pt idx="858">
                  <c:v>7.4822167467721967E-2</c:v>
                </c:pt>
                <c:pt idx="859">
                  <c:v>7.4822167467721967E-2</c:v>
                </c:pt>
                <c:pt idx="860">
                  <c:v>7.4822167467721967E-2</c:v>
                </c:pt>
                <c:pt idx="861">
                  <c:v>7.4822167467721967E-2</c:v>
                </c:pt>
                <c:pt idx="862">
                  <c:v>7.4822167467721967E-2</c:v>
                </c:pt>
                <c:pt idx="863">
                  <c:v>7.4822167467721967E-2</c:v>
                </c:pt>
                <c:pt idx="864">
                  <c:v>7.4822167467721967E-2</c:v>
                </c:pt>
                <c:pt idx="865">
                  <c:v>7.4822167467721967E-2</c:v>
                </c:pt>
                <c:pt idx="866">
                  <c:v>7.4822167467721967E-2</c:v>
                </c:pt>
                <c:pt idx="867">
                  <c:v>7.4822167467721967E-2</c:v>
                </c:pt>
                <c:pt idx="868">
                  <c:v>7.4822167467721967E-2</c:v>
                </c:pt>
                <c:pt idx="869">
                  <c:v>7.4822167467721967E-2</c:v>
                </c:pt>
                <c:pt idx="870">
                  <c:v>7.4822167467721967E-2</c:v>
                </c:pt>
                <c:pt idx="871">
                  <c:v>7.4822167467721967E-2</c:v>
                </c:pt>
                <c:pt idx="872">
                  <c:v>7.4822167467721967E-2</c:v>
                </c:pt>
                <c:pt idx="873">
                  <c:v>7.4822167467721967E-2</c:v>
                </c:pt>
                <c:pt idx="874">
                  <c:v>7.4822167467721967E-2</c:v>
                </c:pt>
                <c:pt idx="875">
                  <c:v>7.4822167467721967E-2</c:v>
                </c:pt>
                <c:pt idx="876">
                  <c:v>7.4822167467721967E-2</c:v>
                </c:pt>
                <c:pt idx="877">
                  <c:v>7.4822167467721967E-2</c:v>
                </c:pt>
                <c:pt idx="878">
                  <c:v>7.4822167467721967E-2</c:v>
                </c:pt>
                <c:pt idx="879">
                  <c:v>7.4822167467721967E-2</c:v>
                </c:pt>
                <c:pt idx="880">
                  <c:v>3.2608658745431174E-2</c:v>
                </c:pt>
                <c:pt idx="881">
                  <c:v>3.2608658745431174E-2</c:v>
                </c:pt>
                <c:pt idx="882">
                  <c:v>3.2608658745431174E-2</c:v>
                </c:pt>
                <c:pt idx="883">
                  <c:v>3.2608658745431174E-2</c:v>
                </c:pt>
                <c:pt idx="884">
                  <c:v>3.2608658745431174E-2</c:v>
                </c:pt>
                <c:pt idx="885">
                  <c:v>3.2608658745431174E-2</c:v>
                </c:pt>
                <c:pt idx="886">
                  <c:v>3.2608658745431174E-2</c:v>
                </c:pt>
                <c:pt idx="887">
                  <c:v>3.2608658745431174E-2</c:v>
                </c:pt>
                <c:pt idx="888">
                  <c:v>3.2608658745431174E-2</c:v>
                </c:pt>
                <c:pt idx="889">
                  <c:v>3.2608658745431174E-2</c:v>
                </c:pt>
                <c:pt idx="890">
                  <c:v>3.2608658745431174E-2</c:v>
                </c:pt>
                <c:pt idx="891">
                  <c:v>3.2608658745431174E-2</c:v>
                </c:pt>
                <c:pt idx="892">
                  <c:v>3.2608658745431174E-2</c:v>
                </c:pt>
                <c:pt idx="893">
                  <c:v>3.2608658745431174E-2</c:v>
                </c:pt>
                <c:pt idx="894">
                  <c:v>3.2608658745431174E-2</c:v>
                </c:pt>
                <c:pt idx="895">
                  <c:v>3.2608658745431174E-2</c:v>
                </c:pt>
                <c:pt idx="896">
                  <c:v>3.2608658745431174E-2</c:v>
                </c:pt>
                <c:pt idx="897">
                  <c:v>3.2608658745431174E-2</c:v>
                </c:pt>
                <c:pt idx="898">
                  <c:v>3.2608658745431174E-2</c:v>
                </c:pt>
                <c:pt idx="899">
                  <c:v>3.2608658745431174E-2</c:v>
                </c:pt>
                <c:pt idx="900">
                  <c:v>3.2608658745431174E-2</c:v>
                </c:pt>
                <c:pt idx="901">
                  <c:v>3.2608658745431174E-2</c:v>
                </c:pt>
                <c:pt idx="902">
                  <c:v>3.2608658745431174E-2</c:v>
                </c:pt>
                <c:pt idx="903">
                  <c:v>3.2608658745431174E-2</c:v>
                </c:pt>
                <c:pt idx="904">
                  <c:v>3.2608658745431174E-2</c:v>
                </c:pt>
                <c:pt idx="905">
                  <c:v>3.2608658745431174E-2</c:v>
                </c:pt>
                <c:pt idx="906">
                  <c:v>3.2608658745431174E-2</c:v>
                </c:pt>
                <c:pt idx="907">
                  <c:v>3.2608658745431174E-2</c:v>
                </c:pt>
                <c:pt idx="908">
                  <c:v>3.2608658745431174E-2</c:v>
                </c:pt>
                <c:pt idx="909">
                  <c:v>3.2608658745431174E-2</c:v>
                </c:pt>
                <c:pt idx="910">
                  <c:v>3.2608658745431174E-2</c:v>
                </c:pt>
                <c:pt idx="911">
                  <c:v>3.2608658745431174E-2</c:v>
                </c:pt>
                <c:pt idx="912">
                  <c:v>3.2608658745431174E-2</c:v>
                </c:pt>
                <c:pt idx="913">
                  <c:v>3.2608658745431174E-2</c:v>
                </c:pt>
                <c:pt idx="914">
                  <c:v>3.2608658745431174E-2</c:v>
                </c:pt>
                <c:pt idx="915">
                  <c:v>3.2608658745431174E-2</c:v>
                </c:pt>
                <c:pt idx="916">
                  <c:v>3.2608658745431174E-2</c:v>
                </c:pt>
                <c:pt idx="917">
                  <c:v>3.2608658745431174E-2</c:v>
                </c:pt>
                <c:pt idx="918">
                  <c:v>3.2608658745431174E-2</c:v>
                </c:pt>
                <c:pt idx="919">
                  <c:v>3.2608658745431174E-2</c:v>
                </c:pt>
                <c:pt idx="920">
                  <c:v>3.2608658745431174E-2</c:v>
                </c:pt>
                <c:pt idx="921">
                  <c:v>3.2608658745431174E-2</c:v>
                </c:pt>
                <c:pt idx="922">
                  <c:v>3.2608658745431174E-2</c:v>
                </c:pt>
                <c:pt idx="923">
                  <c:v>3.2608658745431174E-2</c:v>
                </c:pt>
                <c:pt idx="924">
                  <c:v>3.2608658745431174E-2</c:v>
                </c:pt>
                <c:pt idx="925">
                  <c:v>3.2608658745431174E-2</c:v>
                </c:pt>
                <c:pt idx="926">
                  <c:v>3.2608658745431174E-2</c:v>
                </c:pt>
                <c:pt idx="927">
                  <c:v>3.2608658745431174E-2</c:v>
                </c:pt>
                <c:pt idx="928">
                  <c:v>3.2608658745431174E-2</c:v>
                </c:pt>
                <c:pt idx="929">
                  <c:v>3.2608658745431174E-2</c:v>
                </c:pt>
                <c:pt idx="930">
                  <c:v>3.2608658745431174E-2</c:v>
                </c:pt>
                <c:pt idx="931">
                  <c:v>3.2608658745431174E-2</c:v>
                </c:pt>
                <c:pt idx="932">
                  <c:v>3.2608658745431174E-2</c:v>
                </c:pt>
                <c:pt idx="933">
                  <c:v>3.2608658745431174E-2</c:v>
                </c:pt>
                <c:pt idx="934">
                  <c:v>3.2608658745431174E-2</c:v>
                </c:pt>
                <c:pt idx="935">
                  <c:v>3.2608658745431174E-2</c:v>
                </c:pt>
                <c:pt idx="936">
                  <c:v>3.2608658745431174E-2</c:v>
                </c:pt>
                <c:pt idx="937">
                  <c:v>3.2608658745431174E-2</c:v>
                </c:pt>
                <c:pt idx="938">
                  <c:v>3.2608658745431174E-2</c:v>
                </c:pt>
                <c:pt idx="939">
                  <c:v>3.2608658745431174E-2</c:v>
                </c:pt>
                <c:pt idx="940">
                  <c:v>3.2608658745431174E-2</c:v>
                </c:pt>
                <c:pt idx="941">
                  <c:v>3.2608658745431174E-2</c:v>
                </c:pt>
                <c:pt idx="942">
                  <c:v>3.2608658745431174E-2</c:v>
                </c:pt>
                <c:pt idx="943">
                  <c:v>3.2608658745431174E-2</c:v>
                </c:pt>
                <c:pt idx="944">
                  <c:v>3.2608658745431174E-2</c:v>
                </c:pt>
                <c:pt idx="945">
                  <c:v>3.2608658745431174E-2</c:v>
                </c:pt>
                <c:pt idx="946">
                  <c:v>3.2608658745431174E-2</c:v>
                </c:pt>
                <c:pt idx="947">
                  <c:v>3.2608658745431174E-2</c:v>
                </c:pt>
                <c:pt idx="948">
                  <c:v>3.2608658745431174E-2</c:v>
                </c:pt>
                <c:pt idx="949">
                  <c:v>3.2608658745431174E-2</c:v>
                </c:pt>
                <c:pt idx="950">
                  <c:v>3.2608658745431174E-2</c:v>
                </c:pt>
                <c:pt idx="951">
                  <c:v>3.2608658745431174E-2</c:v>
                </c:pt>
                <c:pt idx="952">
                  <c:v>3.2608658745431174E-2</c:v>
                </c:pt>
                <c:pt idx="953">
                  <c:v>3.2608658745431174E-2</c:v>
                </c:pt>
                <c:pt idx="954">
                  <c:v>3.2608658745431174E-2</c:v>
                </c:pt>
                <c:pt idx="955">
                  <c:v>3.2608658745431174E-2</c:v>
                </c:pt>
                <c:pt idx="956">
                  <c:v>3.2608658745431174E-2</c:v>
                </c:pt>
                <c:pt idx="957">
                  <c:v>3.2608658745431174E-2</c:v>
                </c:pt>
                <c:pt idx="958">
                  <c:v>3.2608658745431174E-2</c:v>
                </c:pt>
                <c:pt idx="959">
                  <c:v>3.2608658745431174E-2</c:v>
                </c:pt>
                <c:pt idx="960">
                  <c:v>3.2608658745431174E-2</c:v>
                </c:pt>
                <c:pt idx="961">
                  <c:v>3.2608658745431174E-2</c:v>
                </c:pt>
                <c:pt idx="962">
                  <c:v>3.2608658745431174E-2</c:v>
                </c:pt>
                <c:pt idx="963">
                  <c:v>3.2608658745431174E-2</c:v>
                </c:pt>
                <c:pt idx="964">
                  <c:v>3.2608658745431174E-2</c:v>
                </c:pt>
                <c:pt idx="965">
                  <c:v>3.2608658745431174E-2</c:v>
                </c:pt>
                <c:pt idx="966">
                  <c:v>3.2608658745431174E-2</c:v>
                </c:pt>
                <c:pt idx="967">
                  <c:v>3.2608658745431174E-2</c:v>
                </c:pt>
                <c:pt idx="968">
                  <c:v>3.2608658745431174E-2</c:v>
                </c:pt>
                <c:pt idx="969">
                  <c:v>3.2608658745431174E-2</c:v>
                </c:pt>
                <c:pt idx="970">
                  <c:v>3.2608658745431174E-2</c:v>
                </c:pt>
                <c:pt idx="971">
                  <c:v>3.2608658745431174E-2</c:v>
                </c:pt>
                <c:pt idx="972">
                  <c:v>3.2608658745431174E-2</c:v>
                </c:pt>
                <c:pt idx="973">
                  <c:v>3.2608658745431174E-2</c:v>
                </c:pt>
                <c:pt idx="974">
                  <c:v>3.2608658745431174E-2</c:v>
                </c:pt>
                <c:pt idx="975">
                  <c:v>3.2608658745431174E-2</c:v>
                </c:pt>
                <c:pt idx="976">
                  <c:v>3.2608658745431174E-2</c:v>
                </c:pt>
                <c:pt idx="977">
                  <c:v>3.2608658745431174E-2</c:v>
                </c:pt>
                <c:pt idx="978">
                  <c:v>3.2608658745431174E-2</c:v>
                </c:pt>
                <c:pt idx="979">
                  <c:v>3.2608658745431174E-2</c:v>
                </c:pt>
                <c:pt idx="980">
                  <c:v>3.2608658745431174E-2</c:v>
                </c:pt>
                <c:pt idx="981">
                  <c:v>3.2608658745431174E-2</c:v>
                </c:pt>
                <c:pt idx="982">
                  <c:v>3.2608658745431174E-2</c:v>
                </c:pt>
                <c:pt idx="983">
                  <c:v>3.2608658745431174E-2</c:v>
                </c:pt>
                <c:pt idx="984">
                  <c:v>3.2608658745431174E-2</c:v>
                </c:pt>
                <c:pt idx="985">
                  <c:v>3.2608658745431174E-2</c:v>
                </c:pt>
                <c:pt idx="986">
                  <c:v>3.2608658745431174E-2</c:v>
                </c:pt>
                <c:pt idx="987">
                  <c:v>3.2608658745431174E-2</c:v>
                </c:pt>
                <c:pt idx="988">
                  <c:v>3.2608658745431174E-2</c:v>
                </c:pt>
                <c:pt idx="989">
                  <c:v>3.2608658745431174E-2</c:v>
                </c:pt>
                <c:pt idx="990">
                  <c:v>3.2608658745431174E-2</c:v>
                </c:pt>
                <c:pt idx="991">
                  <c:v>3.2608658745431174E-2</c:v>
                </c:pt>
                <c:pt idx="992">
                  <c:v>3.2608658745431174E-2</c:v>
                </c:pt>
                <c:pt idx="993">
                  <c:v>3.2608658745431174E-2</c:v>
                </c:pt>
                <c:pt idx="994">
                  <c:v>3.2608658745431174E-2</c:v>
                </c:pt>
                <c:pt idx="995">
                  <c:v>3.2608658745431174E-2</c:v>
                </c:pt>
                <c:pt idx="996">
                  <c:v>3.2608658745431174E-2</c:v>
                </c:pt>
                <c:pt idx="997">
                  <c:v>3.2608658745431174E-2</c:v>
                </c:pt>
                <c:pt idx="998">
                  <c:v>3.2608658745431174E-2</c:v>
                </c:pt>
                <c:pt idx="999">
                  <c:v>3.2608658745431174E-2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CE8-4DF9-96AB-4D0FE4F4A95E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1.3346793100378607</c:v>
                </c:pt>
                <c:pt idx="1">
                  <c:v>4.1187125731242613E-2</c:v>
                </c:pt>
                <c:pt idx="2">
                  <c:v>4.1187125731242613E-2</c:v>
                </c:pt>
                <c:pt idx="3">
                  <c:v>4.1187125731242613E-2</c:v>
                </c:pt>
                <c:pt idx="4">
                  <c:v>4.1187125731242613E-2</c:v>
                </c:pt>
                <c:pt idx="5">
                  <c:v>4.1187125731242613E-2</c:v>
                </c:pt>
                <c:pt idx="6">
                  <c:v>4.1187125731242613E-2</c:v>
                </c:pt>
                <c:pt idx="7">
                  <c:v>4.1187125731242613E-2</c:v>
                </c:pt>
                <c:pt idx="8">
                  <c:v>4.1187125731242613E-2</c:v>
                </c:pt>
                <c:pt idx="9">
                  <c:v>4.1187125731242613E-2</c:v>
                </c:pt>
                <c:pt idx="10">
                  <c:v>4.1187125731242613E-2</c:v>
                </c:pt>
                <c:pt idx="11">
                  <c:v>4.1187125731242613E-2</c:v>
                </c:pt>
                <c:pt idx="12">
                  <c:v>4.1187125731242613E-2</c:v>
                </c:pt>
                <c:pt idx="13">
                  <c:v>4.1187125731242613E-2</c:v>
                </c:pt>
                <c:pt idx="14">
                  <c:v>4.1187125731242613E-2</c:v>
                </c:pt>
                <c:pt idx="15">
                  <c:v>4.1187125731242613E-2</c:v>
                </c:pt>
                <c:pt idx="16">
                  <c:v>4.1187125731242613E-2</c:v>
                </c:pt>
                <c:pt idx="17">
                  <c:v>4.1187125731242613E-2</c:v>
                </c:pt>
                <c:pt idx="18">
                  <c:v>4.1187125731242613E-2</c:v>
                </c:pt>
                <c:pt idx="19">
                  <c:v>4.1187125731242613E-2</c:v>
                </c:pt>
                <c:pt idx="20">
                  <c:v>4.1187125731242613E-2</c:v>
                </c:pt>
                <c:pt idx="21">
                  <c:v>4.1187125731242613E-2</c:v>
                </c:pt>
                <c:pt idx="22">
                  <c:v>4.1187125731242613E-2</c:v>
                </c:pt>
                <c:pt idx="23">
                  <c:v>4.1187125731242613E-2</c:v>
                </c:pt>
                <c:pt idx="24">
                  <c:v>4.1187125731242613E-2</c:v>
                </c:pt>
                <c:pt idx="25">
                  <c:v>4.1187125731242613E-2</c:v>
                </c:pt>
                <c:pt idx="26">
                  <c:v>4.1187125731242613E-2</c:v>
                </c:pt>
                <c:pt idx="27">
                  <c:v>4.1187125731242613E-2</c:v>
                </c:pt>
                <c:pt idx="28">
                  <c:v>4.1187125731242613E-2</c:v>
                </c:pt>
                <c:pt idx="29">
                  <c:v>4.1187125731242613E-2</c:v>
                </c:pt>
                <c:pt idx="30">
                  <c:v>4.1187125731242613E-2</c:v>
                </c:pt>
                <c:pt idx="31">
                  <c:v>4.1187125731242613E-2</c:v>
                </c:pt>
                <c:pt idx="32">
                  <c:v>4.1187125731242613E-2</c:v>
                </c:pt>
                <c:pt idx="33">
                  <c:v>4.1187125731242613E-2</c:v>
                </c:pt>
                <c:pt idx="34">
                  <c:v>4.1187125731242613E-2</c:v>
                </c:pt>
                <c:pt idx="35">
                  <c:v>4.1187125731242613E-2</c:v>
                </c:pt>
                <c:pt idx="36">
                  <c:v>4.1187125731242613E-2</c:v>
                </c:pt>
                <c:pt idx="37">
                  <c:v>4.1187125731242613E-2</c:v>
                </c:pt>
                <c:pt idx="38">
                  <c:v>4.1187125731242613E-2</c:v>
                </c:pt>
                <c:pt idx="39">
                  <c:v>4.1187125731242613E-2</c:v>
                </c:pt>
                <c:pt idx="40">
                  <c:v>4.1187125731242613E-2</c:v>
                </c:pt>
                <c:pt idx="41">
                  <c:v>4.1187125731242613E-2</c:v>
                </c:pt>
                <c:pt idx="42">
                  <c:v>4.1187125731242613E-2</c:v>
                </c:pt>
                <c:pt idx="43">
                  <c:v>4.1187125731242613E-2</c:v>
                </c:pt>
                <c:pt idx="44">
                  <c:v>4.1187125731242613E-2</c:v>
                </c:pt>
                <c:pt idx="45">
                  <c:v>4.1187125731242613E-2</c:v>
                </c:pt>
                <c:pt idx="46">
                  <c:v>4.1187125731242613E-2</c:v>
                </c:pt>
                <c:pt idx="47">
                  <c:v>4.1187125731242613E-2</c:v>
                </c:pt>
                <c:pt idx="48">
                  <c:v>4.1187125731242613E-2</c:v>
                </c:pt>
                <c:pt idx="49">
                  <c:v>4.1187125731242613E-2</c:v>
                </c:pt>
                <c:pt idx="50">
                  <c:v>4.1187125731242613E-2</c:v>
                </c:pt>
                <c:pt idx="51">
                  <c:v>4.1187125731242613E-2</c:v>
                </c:pt>
                <c:pt idx="52">
                  <c:v>4.1187125731242613E-2</c:v>
                </c:pt>
                <c:pt idx="53">
                  <c:v>4.1187125731242613E-2</c:v>
                </c:pt>
                <c:pt idx="54">
                  <c:v>4.1187125731242613E-2</c:v>
                </c:pt>
                <c:pt idx="55">
                  <c:v>4.1187125731242613E-2</c:v>
                </c:pt>
                <c:pt idx="56">
                  <c:v>4.1187125731242613E-2</c:v>
                </c:pt>
                <c:pt idx="57">
                  <c:v>4.1187125731242613E-2</c:v>
                </c:pt>
                <c:pt idx="58">
                  <c:v>4.1187125731242613E-2</c:v>
                </c:pt>
                <c:pt idx="59">
                  <c:v>4.1187125731242613E-2</c:v>
                </c:pt>
                <c:pt idx="60">
                  <c:v>4.1187125731242613E-2</c:v>
                </c:pt>
                <c:pt idx="61">
                  <c:v>4.1187125731242613E-2</c:v>
                </c:pt>
                <c:pt idx="62">
                  <c:v>4.1187125731242613E-2</c:v>
                </c:pt>
                <c:pt idx="63">
                  <c:v>4.1187125731242613E-2</c:v>
                </c:pt>
                <c:pt idx="64">
                  <c:v>4.1187125731242613E-2</c:v>
                </c:pt>
                <c:pt idx="65">
                  <c:v>4.1187125731242613E-2</c:v>
                </c:pt>
                <c:pt idx="66">
                  <c:v>4.1187125731242613E-2</c:v>
                </c:pt>
                <c:pt idx="67">
                  <c:v>4.1187125731242613E-2</c:v>
                </c:pt>
                <c:pt idx="68">
                  <c:v>4.1187125731242613E-2</c:v>
                </c:pt>
                <c:pt idx="69">
                  <c:v>4.1187125731242613E-2</c:v>
                </c:pt>
                <c:pt idx="70">
                  <c:v>4.1187125731242613E-2</c:v>
                </c:pt>
                <c:pt idx="71">
                  <c:v>4.1187125731242613E-2</c:v>
                </c:pt>
                <c:pt idx="72">
                  <c:v>4.1187125731242613E-2</c:v>
                </c:pt>
                <c:pt idx="73">
                  <c:v>4.1187125731242613E-2</c:v>
                </c:pt>
                <c:pt idx="74">
                  <c:v>4.1187125731242613E-2</c:v>
                </c:pt>
                <c:pt idx="75">
                  <c:v>4.1187125731242613E-2</c:v>
                </c:pt>
                <c:pt idx="76">
                  <c:v>4.1187125731242613E-2</c:v>
                </c:pt>
                <c:pt idx="77">
                  <c:v>4.1187125731242613E-2</c:v>
                </c:pt>
                <c:pt idx="78">
                  <c:v>4.1187125731242613E-2</c:v>
                </c:pt>
                <c:pt idx="79">
                  <c:v>4.1187125731242613E-2</c:v>
                </c:pt>
                <c:pt idx="80">
                  <c:v>4.1187125731242613E-2</c:v>
                </c:pt>
                <c:pt idx="81">
                  <c:v>4.1187125731242613E-2</c:v>
                </c:pt>
                <c:pt idx="82">
                  <c:v>4.1187125731242613E-2</c:v>
                </c:pt>
                <c:pt idx="83">
                  <c:v>4.1187125731242613E-2</c:v>
                </c:pt>
                <c:pt idx="84">
                  <c:v>4.1187125731242613E-2</c:v>
                </c:pt>
                <c:pt idx="85">
                  <c:v>4.1187125731242613E-2</c:v>
                </c:pt>
                <c:pt idx="86">
                  <c:v>4.1187125731242613E-2</c:v>
                </c:pt>
                <c:pt idx="87">
                  <c:v>4.1187125731242613E-2</c:v>
                </c:pt>
                <c:pt idx="88">
                  <c:v>4.1187125731242613E-2</c:v>
                </c:pt>
                <c:pt idx="89">
                  <c:v>4.1187125731242613E-2</c:v>
                </c:pt>
                <c:pt idx="90">
                  <c:v>4.1187125731242613E-2</c:v>
                </c:pt>
                <c:pt idx="91">
                  <c:v>4.1187125731242613E-2</c:v>
                </c:pt>
                <c:pt idx="92">
                  <c:v>4.1187125731242613E-2</c:v>
                </c:pt>
                <c:pt idx="93">
                  <c:v>4.1187125731242613E-2</c:v>
                </c:pt>
                <c:pt idx="94">
                  <c:v>4.1187125731242613E-2</c:v>
                </c:pt>
                <c:pt idx="95">
                  <c:v>4.1187125731242613E-2</c:v>
                </c:pt>
                <c:pt idx="96">
                  <c:v>4.1187125731242613E-2</c:v>
                </c:pt>
                <c:pt idx="97">
                  <c:v>4.1187125731242613E-2</c:v>
                </c:pt>
                <c:pt idx="98">
                  <c:v>4.1187125731242613E-2</c:v>
                </c:pt>
                <c:pt idx="99">
                  <c:v>4.1187125731242613E-2</c:v>
                </c:pt>
                <c:pt idx="100">
                  <c:v>4.1187125731242613E-2</c:v>
                </c:pt>
                <c:pt idx="101">
                  <c:v>4.1187125731242613E-2</c:v>
                </c:pt>
                <c:pt idx="102">
                  <c:v>4.1187125731242613E-2</c:v>
                </c:pt>
                <c:pt idx="103">
                  <c:v>4.1187125731242613E-2</c:v>
                </c:pt>
                <c:pt idx="104">
                  <c:v>4.1187125731242613E-2</c:v>
                </c:pt>
                <c:pt idx="105">
                  <c:v>4.1187125731242613E-2</c:v>
                </c:pt>
                <c:pt idx="106">
                  <c:v>4.1187125731242613E-2</c:v>
                </c:pt>
                <c:pt idx="107">
                  <c:v>4.1187125731242613E-2</c:v>
                </c:pt>
                <c:pt idx="108">
                  <c:v>4.1187125731242613E-2</c:v>
                </c:pt>
                <c:pt idx="109">
                  <c:v>4.1187125731242613E-2</c:v>
                </c:pt>
                <c:pt idx="110">
                  <c:v>4.1187125731242613E-2</c:v>
                </c:pt>
                <c:pt idx="111">
                  <c:v>4.1187125731242613E-2</c:v>
                </c:pt>
                <c:pt idx="112">
                  <c:v>4.1187125731242613E-2</c:v>
                </c:pt>
                <c:pt idx="113">
                  <c:v>4.1187125731242613E-2</c:v>
                </c:pt>
                <c:pt idx="114">
                  <c:v>4.1187125731242613E-2</c:v>
                </c:pt>
                <c:pt idx="115">
                  <c:v>4.1187125731242613E-2</c:v>
                </c:pt>
                <c:pt idx="116">
                  <c:v>4.1187125731242613E-2</c:v>
                </c:pt>
                <c:pt idx="117">
                  <c:v>4.1187125731242613E-2</c:v>
                </c:pt>
                <c:pt idx="118">
                  <c:v>4.1187125731242613E-2</c:v>
                </c:pt>
                <c:pt idx="119">
                  <c:v>4.1187125731242613E-2</c:v>
                </c:pt>
                <c:pt idx="120">
                  <c:v>4.1187125731242613E-2</c:v>
                </c:pt>
                <c:pt idx="121">
                  <c:v>4.1187125731242613E-2</c:v>
                </c:pt>
                <c:pt idx="122">
                  <c:v>4.1187125731242613E-2</c:v>
                </c:pt>
                <c:pt idx="123">
                  <c:v>4.1187125731242613E-2</c:v>
                </c:pt>
                <c:pt idx="124">
                  <c:v>4.1187125731242613E-2</c:v>
                </c:pt>
                <c:pt idx="125">
                  <c:v>4.1187125731242613E-2</c:v>
                </c:pt>
                <c:pt idx="126">
                  <c:v>4.1187125731242613E-2</c:v>
                </c:pt>
                <c:pt idx="127">
                  <c:v>4.1187125731242613E-2</c:v>
                </c:pt>
                <c:pt idx="128">
                  <c:v>4.1187125731242613E-2</c:v>
                </c:pt>
                <c:pt idx="129">
                  <c:v>4.1187125731242613E-2</c:v>
                </c:pt>
                <c:pt idx="130">
                  <c:v>4.1187125731242613E-2</c:v>
                </c:pt>
                <c:pt idx="131">
                  <c:v>4.1187125731242613E-2</c:v>
                </c:pt>
                <c:pt idx="132">
                  <c:v>4.1187125731242613E-2</c:v>
                </c:pt>
                <c:pt idx="133">
                  <c:v>4.1187125731242613E-2</c:v>
                </c:pt>
                <c:pt idx="134">
                  <c:v>4.1187125731242613E-2</c:v>
                </c:pt>
                <c:pt idx="135">
                  <c:v>4.1187125731242613E-2</c:v>
                </c:pt>
                <c:pt idx="136">
                  <c:v>4.1187125731242613E-2</c:v>
                </c:pt>
                <c:pt idx="137">
                  <c:v>4.1187125731242613E-2</c:v>
                </c:pt>
                <c:pt idx="138">
                  <c:v>4.1187125731242613E-2</c:v>
                </c:pt>
                <c:pt idx="139">
                  <c:v>4.1187125731242613E-2</c:v>
                </c:pt>
                <c:pt idx="140">
                  <c:v>4.1187125731242613E-2</c:v>
                </c:pt>
                <c:pt idx="141">
                  <c:v>4.1187125731242613E-2</c:v>
                </c:pt>
                <c:pt idx="142">
                  <c:v>4.1187125731242613E-2</c:v>
                </c:pt>
                <c:pt idx="143">
                  <c:v>4.1187125731242613E-2</c:v>
                </c:pt>
                <c:pt idx="144">
                  <c:v>4.1187125731242613E-2</c:v>
                </c:pt>
                <c:pt idx="145">
                  <c:v>4.1187125731242613E-2</c:v>
                </c:pt>
                <c:pt idx="146">
                  <c:v>4.1187125731242613E-2</c:v>
                </c:pt>
                <c:pt idx="147">
                  <c:v>4.1187125731242613E-2</c:v>
                </c:pt>
                <c:pt idx="148">
                  <c:v>4.1187125731242613E-2</c:v>
                </c:pt>
                <c:pt idx="149">
                  <c:v>4.1187125731242613E-2</c:v>
                </c:pt>
                <c:pt idx="150">
                  <c:v>4.1187125731242613E-2</c:v>
                </c:pt>
                <c:pt idx="151">
                  <c:v>4.1187125731242613E-2</c:v>
                </c:pt>
                <c:pt idx="152">
                  <c:v>4.1187125731242613E-2</c:v>
                </c:pt>
                <c:pt idx="153">
                  <c:v>4.1187125731242613E-2</c:v>
                </c:pt>
                <c:pt idx="154">
                  <c:v>4.1187125731242613E-2</c:v>
                </c:pt>
                <c:pt idx="155">
                  <c:v>4.1187125731242613E-2</c:v>
                </c:pt>
                <c:pt idx="156">
                  <c:v>4.1187125731242613E-2</c:v>
                </c:pt>
                <c:pt idx="157">
                  <c:v>4.1187125731242613E-2</c:v>
                </c:pt>
                <c:pt idx="158">
                  <c:v>4.1187125731242613E-2</c:v>
                </c:pt>
                <c:pt idx="159">
                  <c:v>4.1187125731242613E-2</c:v>
                </c:pt>
                <c:pt idx="160">
                  <c:v>4.1187125731242613E-2</c:v>
                </c:pt>
                <c:pt idx="161">
                  <c:v>4.1187125731242613E-2</c:v>
                </c:pt>
                <c:pt idx="162">
                  <c:v>4.1187125731242613E-2</c:v>
                </c:pt>
                <c:pt idx="163">
                  <c:v>4.1187125731242613E-2</c:v>
                </c:pt>
                <c:pt idx="164">
                  <c:v>4.1187125731242613E-2</c:v>
                </c:pt>
                <c:pt idx="165">
                  <c:v>4.1187125731242613E-2</c:v>
                </c:pt>
                <c:pt idx="166">
                  <c:v>4.1187125731242613E-2</c:v>
                </c:pt>
                <c:pt idx="167">
                  <c:v>4.1187125731242613E-2</c:v>
                </c:pt>
                <c:pt idx="168">
                  <c:v>4.1187125731242613E-2</c:v>
                </c:pt>
                <c:pt idx="169">
                  <c:v>4.1187125731242613E-2</c:v>
                </c:pt>
                <c:pt idx="170">
                  <c:v>4.1187125731242613E-2</c:v>
                </c:pt>
                <c:pt idx="171">
                  <c:v>4.1187125731242613E-2</c:v>
                </c:pt>
                <c:pt idx="172">
                  <c:v>4.1187125731242613E-2</c:v>
                </c:pt>
                <c:pt idx="173">
                  <c:v>4.1187125731242613E-2</c:v>
                </c:pt>
                <c:pt idx="174">
                  <c:v>4.1187125731242613E-2</c:v>
                </c:pt>
                <c:pt idx="175">
                  <c:v>4.1187125731242613E-2</c:v>
                </c:pt>
                <c:pt idx="176">
                  <c:v>4.1187125731242613E-2</c:v>
                </c:pt>
                <c:pt idx="177">
                  <c:v>4.1187125731242613E-2</c:v>
                </c:pt>
                <c:pt idx="178">
                  <c:v>4.1187125731242613E-2</c:v>
                </c:pt>
                <c:pt idx="179">
                  <c:v>4.1187125731242613E-2</c:v>
                </c:pt>
                <c:pt idx="180">
                  <c:v>4.1187125731242613E-2</c:v>
                </c:pt>
                <c:pt idx="181">
                  <c:v>4.1187125731242613E-2</c:v>
                </c:pt>
                <c:pt idx="182">
                  <c:v>4.1187125731242613E-2</c:v>
                </c:pt>
                <c:pt idx="183">
                  <c:v>4.1187125731242613E-2</c:v>
                </c:pt>
                <c:pt idx="184">
                  <c:v>4.1187125731242613E-2</c:v>
                </c:pt>
                <c:pt idx="185">
                  <c:v>4.1187125731242613E-2</c:v>
                </c:pt>
                <c:pt idx="186">
                  <c:v>4.1187125731242613E-2</c:v>
                </c:pt>
                <c:pt idx="187">
                  <c:v>4.1187125731242613E-2</c:v>
                </c:pt>
                <c:pt idx="188">
                  <c:v>3.6170241236706535E-2</c:v>
                </c:pt>
                <c:pt idx="189">
                  <c:v>3.6170241236706535E-2</c:v>
                </c:pt>
                <c:pt idx="190">
                  <c:v>3.6170241236706535E-2</c:v>
                </c:pt>
                <c:pt idx="191">
                  <c:v>3.6170241236706535E-2</c:v>
                </c:pt>
                <c:pt idx="192">
                  <c:v>3.6170241236706535E-2</c:v>
                </c:pt>
                <c:pt idx="193">
                  <c:v>3.6170241236706535E-2</c:v>
                </c:pt>
                <c:pt idx="194">
                  <c:v>3.6170241236706535E-2</c:v>
                </c:pt>
                <c:pt idx="195">
                  <c:v>3.6170241236706535E-2</c:v>
                </c:pt>
                <c:pt idx="196">
                  <c:v>3.6170241236706535E-2</c:v>
                </c:pt>
                <c:pt idx="197">
                  <c:v>3.6170241236706535E-2</c:v>
                </c:pt>
                <c:pt idx="198">
                  <c:v>3.6170241236706535E-2</c:v>
                </c:pt>
                <c:pt idx="199">
                  <c:v>3.6170241236706535E-2</c:v>
                </c:pt>
                <c:pt idx="200">
                  <c:v>3.6170241236706535E-2</c:v>
                </c:pt>
                <c:pt idx="201">
                  <c:v>3.6170241236706535E-2</c:v>
                </c:pt>
                <c:pt idx="202">
                  <c:v>3.6170241236706535E-2</c:v>
                </c:pt>
                <c:pt idx="203">
                  <c:v>3.6170241236706535E-2</c:v>
                </c:pt>
                <c:pt idx="204">
                  <c:v>3.6170241236706535E-2</c:v>
                </c:pt>
                <c:pt idx="205">
                  <c:v>3.6170241236706535E-2</c:v>
                </c:pt>
                <c:pt idx="206">
                  <c:v>3.6170241236706535E-2</c:v>
                </c:pt>
                <c:pt idx="207">
                  <c:v>3.6170241236706535E-2</c:v>
                </c:pt>
                <c:pt idx="208">
                  <c:v>3.6170241236706535E-2</c:v>
                </c:pt>
                <c:pt idx="209">
                  <c:v>3.6170241236706535E-2</c:v>
                </c:pt>
                <c:pt idx="210">
                  <c:v>3.6170241236706535E-2</c:v>
                </c:pt>
                <c:pt idx="211">
                  <c:v>3.6170241236706535E-2</c:v>
                </c:pt>
                <c:pt idx="212">
                  <c:v>3.6170241236706535E-2</c:v>
                </c:pt>
                <c:pt idx="213">
                  <c:v>3.6170241236706535E-2</c:v>
                </c:pt>
                <c:pt idx="214">
                  <c:v>3.6170241236706535E-2</c:v>
                </c:pt>
                <c:pt idx="215">
                  <c:v>3.6170241236706535E-2</c:v>
                </c:pt>
                <c:pt idx="216">
                  <c:v>3.6170241236706535E-2</c:v>
                </c:pt>
                <c:pt idx="217">
                  <c:v>3.6170241236706535E-2</c:v>
                </c:pt>
                <c:pt idx="218">
                  <c:v>3.6170241236706535E-2</c:v>
                </c:pt>
                <c:pt idx="219">
                  <c:v>3.6170241236706535E-2</c:v>
                </c:pt>
                <c:pt idx="220">
                  <c:v>3.6170241236706535E-2</c:v>
                </c:pt>
                <c:pt idx="221">
                  <c:v>3.6170241236706535E-2</c:v>
                </c:pt>
                <c:pt idx="222">
                  <c:v>3.6170241236706535E-2</c:v>
                </c:pt>
                <c:pt idx="223">
                  <c:v>3.6170241236706535E-2</c:v>
                </c:pt>
                <c:pt idx="224">
                  <c:v>3.6170241236706535E-2</c:v>
                </c:pt>
                <c:pt idx="225">
                  <c:v>3.6170241236706535E-2</c:v>
                </c:pt>
                <c:pt idx="226">
                  <c:v>3.6170241236706535E-2</c:v>
                </c:pt>
                <c:pt idx="227">
                  <c:v>3.6170241236706535E-2</c:v>
                </c:pt>
                <c:pt idx="228">
                  <c:v>3.6170241236706535E-2</c:v>
                </c:pt>
                <c:pt idx="229">
                  <c:v>3.6170241236706535E-2</c:v>
                </c:pt>
                <c:pt idx="230">
                  <c:v>3.6170241236706535E-2</c:v>
                </c:pt>
                <c:pt idx="231">
                  <c:v>3.6170241236706535E-2</c:v>
                </c:pt>
                <c:pt idx="232">
                  <c:v>3.6170241236706535E-2</c:v>
                </c:pt>
                <c:pt idx="233">
                  <c:v>3.6170241236706535E-2</c:v>
                </c:pt>
                <c:pt idx="234">
                  <c:v>3.6170241236706535E-2</c:v>
                </c:pt>
                <c:pt idx="235">
                  <c:v>3.6170241236706535E-2</c:v>
                </c:pt>
                <c:pt idx="236">
                  <c:v>3.6170241236706535E-2</c:v>
                </c:pt>
                <c:pt idx="237">
                  <c:v>3.6170241236706535E-2</c:v>
                </c:pt>
                <c:pt idx="238">
                  <c:v>3.6170241236706535E-2</c:v>
                </c:pt>
                <c:pt idx="239">
                  <c:v>3.6170241236706535E-2</c:v>
                </c:pt>
                <c:pt idx="240">
                  <c:v>3.6170241236706535E-2</c:v>
                </c:pt>
                <c:pt idx="241">
                  <c:v>3.6170241236706535E-2</c:v>
                </c:pt>
                <c:pt idx="242">
                  <c:v>3.6170241236706535E-2</c:v>
                </c:pt>
                <c:pt idx="243">
                  <c:v>3.6170241236706535E-2</c:v>
                </c:pt>
                <c:pt idx="244">
                  <c:v>3.6170241236706535E-2</c:v>
                </c:pt>
                <c:pt idx="245">
                  <c:v>3.6170241236706535E-2</c:v>
                </c:pt>
                <c:pt idx="246">
                  <c:v>3.6170241236706535E-2</c:v>
                </c:pt>
                <c:pt idx="247">
                  <c:v>3.6170241236706535E-2</c:v>
                </c:pt>
                <c:pt idx="248">
                  <c:v>3.6170241236706535E-2</c:v>
                </c:pt>
                <c:pt idx="249">
                  <c:v>3.6170241236706535E-2</c:v>
                </c:pt>
                <c:pt idx="250">
                  <c:v>3.6170241236706535E-2</c:v>
                </c:pt>
                <c:pt idx="251">
                  <c:v>3.6170241236706535E-2</c:v>
                </c:pt>
                <c:pt idx="252">
                  <c:v>3.6170241236706535E-2</c:v>
                </c:pt>
                <c:pt idx="253">
                  <c:v>3.6170241236706535E-2</c:v>
                </c:pt>
                <c:pt idx="254">
                  <c:v>3.6170241236706535E-2</c:v>
                </c:pt>
                <c:pt idx="255">
                  <c:v>3.6170241236706535E-2</c:v>
                </c:pt>
                <c:pt idx="256">
                  <c:v>3.6170241236706535E-2</c:v>
                </c:pt>
                <c:pt idx="257">
                  <c:v>3.6170241236706535E-2</c:v>
                </c:pt>
                <c:pt idx="258">
                  <c:v>3.6170241236706535E-2</c:v>
                </c:pt>
                <c:pt idx="259">
                  <c:v>3.6170241236706535E-2</c:v>
                </c:pt>
                <c:pt idx="260">
                  <c:v>3.6170241236706535E-2</c:v>
                </c:pt>
                <c:pt idx="261">
                  <c:v>3.6170241236706535E-2</c:v>
                </c:pt>
                <c:pt idx="262">
                  <c:v>3.6170241236706535E-2</c:v>
                </c:pt>
                <c:pt idx="263">
                  <c:v>3.6170241236706535E-2</c:v>
                </c:pt>
                <c:pt idx="264">
                  <c:v>3.6170241236706535E-2</c:v>
                </c:pt>
                <c:pt idx="265">
                  <c:v>3.6170241236706535E-2</c:v>
                </c:pt>
                <c:pt idx="266">
                  <c:v>3.6170241236706535E-2</c:v>
                </c:pt>
                <c:pt idx="267">
                  <c:v>3.6170241236706535E-2</c:v>
                </c:pt>
                <c:pt idx="268">
                  <c:v>3.6170241236706535E-2</c:v>
                </c:pt>
                <c:pt idx="269">
                  <c:v>3.6170241236706535E-2</c:v>
                </c:pt>
                <c:pt idx="270">
                  <c:v>3.6170241236706535E-2</c:v>
                </c:pt>
                <c:pt idx="271">
                  <c:v>3.6170241236706535E-2</c:v>
                </c:pt>
                <c:pt idx="272">
                  <c:v>3.6170241236706535E-2</c:v>
                </c:pt>
                <c:pt idx="273">
                  <c:v>3.6170241236706535E-2</c:v>
                </c:pt>
                <c:pt idx="274">
                  <c:v>3.6170241236706535E-2</c:v>
                </c:pt>
                <c:pt idx="275">
                  <c:v>3.6170241236706535E-2</c:v>
                </c:pt>
                <c:pt idx="276">
                  <c:v>3.6170241236706535E-2</c:v>
                </c:pt>
                <c:pt idx="277">
                  <c:v>3.6170241236706535E-2</c:v>
                </c:pt>
                <c:pt idx="278">
                  <c:v>3.6170241236706535E-2</c:v>
                </c:pt>
                <c:pt idx="279">
                  <c:v>3.6170241236706535E-2</c:v>
                </c:pt>
                <c:pt idx="280">
                  <c:v>3.6170241236706535E-2</c:v>
                </c:pt>
                <c:pt idx="281">
                  <c:v>3.6170241236706535E-2</c:v>
                </c:pt>
                <c:pt idx="282">
                  <c:v>3.6170241236706535E-2</c:v>
                </c:pt>
                <c:pt idx="283">
                  <c:v>3.6170241236706535E-2</c:v>
                </c:pt>
                <c:pt idx="284">
                  <c:v>3.6170241236706535E-2</c:v>
                </c:pt>
                <c:pt idx="285">
                  <c:v>3.6170241236706535E-2</c:v>
                </c:pt>
                <c:pt idx="286">
                  <c:v>3.6170241236706535E-2</c:v>
                </c:pt>
                <c:pt idx="287">
                  <c:v>3.6170241236706535E-2</c:v>
                </c:pt>
                <c:pt idx="288">
                  <c:v>3.6170241236706535E-2</c:v>
                </c:pt>
                <c:pt idx="289">
                  <c:v>3.6170241236706535E-2</c:v>
                </c:pt>
                <c:pt idx="290">
                  <c:v>3.6170241236706535E-2</c:v>
                </c:pt>
                <c:pt idx="291">
                  <c:v>3.6170241236706535E-2</c:v>
                </c:pt>
                <c:pt idx="292">
                  <c:v>3.6170241236706535E-2</c:v>
                </c:pt>
                <c:pt idx="293">
                  <c:v>3.6170241236706535E-2</c:v>
                </c:pt>
                <c:pt idx="294">
                  <c:v>3.6170241236706535E-2</c:v>
                </c:pt>
                <c:pt idx="295">
                  <c:v>3.6170241236706535E-2</c:v>
                </c:pt>
                <c:pt idx="296">
                  <c:v>3.6170241236706535E-2</c:v>
                </c:pt>
                <c:pt idx="297">
                  <c:v>3.6170241236706535E-2</c:v>
                </c:pt>
                <c:pt idx="298">
                  <c:v>3.6170241236706535E-2</c:v>
                </c:pt>
                <c:pt idx="299">
                  <c:v>3.6170241236706535E-2</c:v>
                </c:pt>
                <c:pt idx="300">
                  <c:v>3.6170241236706535E-2</c:v>
                </c:pt>
                <c:pt idx="301">
                  <c:v>3.6170241236706535E-2</c:v>
                </c:pt>
                <c:pt idx="302">
                  <c:v>3.6170241236706535E-2</c:v>
                </c:pt>
                <c:pt idx="303">
                  <c:v>3.6170241236706535E-2</c:v>
                </c:pt>
                <c:pt idx="304">
                  <c:v>3.6170241236706535E-2</c:v>
                </c:pt>
                <c:pt idx="305">
                  <c:v>3.6170241236706535E-2</c:v>
                </c:pt>
                <c:pt idx="306">
                  <c:v>3.6170241236706535E-2</c:v>
                </c:pt>
                <c:pt idx="307">
                  <c:v>3.6170241236706535E-2</c:v>
                </c:pt>
                <c:pt idx="308">
                  <c:v>3.6170241236706535E-2</c:v>
                </c:pt>
                <c:pt idx="309">
                  <c:v>3.6170241236706535E-2</c:v>
                </c:pt>
                <c:pt idx="310">
                  <c:v>3.6170241236706535E-2</c:v>
                </c:pt>
                <c:pt idx="311">
                  <c:v>3.6170241236706535E-2</c:v>
                </c:pt>
                <c:pt idx="312">
                  <c:v>3.6170241236706535E-2</c:v>
                </c:pt>
                <c:pt idx="313">
                  <c:v>3.6170241236706535E-2</c:v>
                </c:pt>
                <c:pt idx="314">
                  <c:v>3.6170241236706535E-2</c:v>
                </c:pt>
                <c:pt idx="315">
                  <c:v>3.6170241236706535E-2</c:v>
                </c:pt>
                <c:pt idx="316">
                  <c:v>3.6170241236706535E-2</c:v>
                </c:pt>
                <c:pt idx="317">
                  <c:v>3.6170241236706535E-2</c:v>
                </c:pt>
                <c:pt idx="318">
                  <c:v>3.6170241236706535E-2</c:v>
                </c:pt>
                <c:pt idx="319">
                  <c:v>3.6170241236706535E-2</c:v>
                </c:pt>
                <c:pt idx="320">
                  <c:v>3.6170241236706535E-2</c:v>
                </c:pt>
                <c:pt idx="321">
                  <c:v>3.6170241236706535E-2</c:v>
                </c:pt>
                <c:pt idx="322">
                  <c:v>3.6170241236706535E-2</c:v>
                </c:pt>
                <c:pt idx="323">
                  <c:v>3.6170241236706535E-2</c:v>
                </c:pt>
                <c:pt idx="324">
                  <c:v>3.6170241236706535E-2</c:v>
                </c:pt>
                <c:pt idx="325">
                  <c:v>3.6170241236706535E-2</c:v>
                </c:pt>
                <c:pt idx="326">
                  <c:v>3.6170241236706535E-2</c:v>
                </c:pt>
                <c:pt idx="327">
                  <c:v>3.6170241236706535E-2</c:v>
                </c:pt>
                <c:pt idx="328">
                  <c:v>3.6170241236706535E-2</c:v>
                </c:pt>
                <c:pt idx="329">
                  <c:v>3.6170241236706535E-2</c:v>
                </c:pt>
                <c:pt idx="330">
                  <c:v>3.6170241236706535E-2</c:v>
                </c:pt>
                <c:pt idx="331">
                  <c:v>3.6170241236706535E-2</c:v>
                </c:pt>
                <c:pt idx="332">
                  <c:v>3.6170241236706535E-2</c:v>
                </c:pt>
                <c:pt idx="333">
                  <c:v>3.6170241236706535E-2</c:v>
                </c:pt>
                <c:pt idx="334">
                  <c:v>3.6170241236706535E-2</c:v>
                </c:pt>
                <c:pt idx="335">
                  <c:v>3.6170241236706535E-2</c:v>
                </c:pt>
                <c:pt idx="336">
                  <c:v>3.6170241236706535E-2</c:v>
                </c:pt>
                <c:pt idx="337">
                  <c:v>3.6170241236706535E-2</c:v>
                </c:pt>
                <c:pt idx="338">
                  <c:v>3.6170241236706535E-2</c:v>
                </c:pt>
                <c:pt idx="339">
                  <c:v>3.6170241236706535E-2</c:v>
                </c:pt>
                <c:pt idx="340">
                  <c:v>3.6170241236706535E-2</c:v>
                </c:pt>
                <c:pt idx="341">
                  <c:v>3.6170241236706535E-2</c:v>
                </c:pt>
                <c:pt idx="342">
                  <c:v>3.6170241236706535E-2</c:v>
                </c:pt>
                <c:pt idx="343">
                  <c:v>3.6170241236706535E-2</c:v>
                </c:pt>
                <c:pt idx="344">
                  <c:v>3.6170241236706535E-2</c:v>
                </c:pt>
                <c:pt idx="345">
                  <c:v>3.6170241236706535E-2</c:v>
                </c:pt>
                <c:pt idx="346">
                  <c:v>3.6170241236706535E-2</c:v>
                </c:pt>
                <c:pt idx="347">
                  <c:v>3.6170241236706535E-2</c:v>
                </c:pt>
                <c:pt idx="348">
                  <c:v>3.6170241236706535E-2</c:v>
                </c:pt>
                <c:pt idx="349">
                  <c:v>3.6170241236706535E-2</c:v>
                </c:pt>
                <c:pt idx="350">
                  <c:v>3.6170241236706535E-2</c:v>
                </c:pt>
                <c:pt idx="351">
                  <c:v>3.6170241236706535E-2</c:v>
                </c:pt>
                <c:pt idx="352">
                  <c:v>3.6170241236706535E-2</c:v>
                </c:pt>
                <c:pt idx="353">
                  <c:v>3.6170241236706535E-2</c:v>
                </c:pt>
                <c:pt idx="354">
                  <c:v>3.6170241236706535E-2</c:v>
                </c:pt>
                <c:pt idx="355">
                  <c:v>3.6170241236706535E-2</c:v>
                </c:pt>
                <c:pt idx="356">
                  <c:v>3.6170241236706535E-2</c:v>
                </c:pt>
                <c:pt idx="357">
                  <c:v>3.6170241236706535E-2</c:v>
                </c:pt>
                <c:pt idx="358">
                  <c:v>3.6170241236706535E-2</c:v>
                </c:pt>
                <c:pt idx="359">
                  <c:v>3.6170241236706535E-2</c:v>
                </c:pt>
                <c:pt idx="360">
                  <c:v>3.1009181160878252E-2</c:v>
                </c:pt>
                <c:pt idx="361">
                  <c:v>3.1009181160878252E-2</c:v>
                </c:pt>
                <c:pt idx="362">
                  <c:v>3.1009181160878252E-2</c:v>
                </c:pt>
                <c:pt idx="363">
                  <c:v>3.1009181160878252E-2</c:v>
                </c:pt>
                <c:pt idx="364">
                  <c:v>3.1009181160878252E-2</c:v>
                </c:pt>
                <c:pt idx="365">
                  <c:v>3.1009181160878252E-2</c:v>
                </c:pt>
                <c:pt idx="366">
                  <c:v>3.1009181160878252E-2</c:v>
                </c:pt>
                <c:pt idx="367">
                  <c:v>3.1009181160878252E-2</c:v>
                </c:pt>
                <c:pt idx="368">
                  <c:v>3.1009181160878252E-2</c:v>
                </c:pt>
                <c:pt idx="369">
                  <c:v>3.1009181160878252E-2</c:v>
                </c:pt>
                <c:pt idx="370">
                  <c:v>3.1009181160878252E-2</c:v>
                </c:pt>
                <c:pt idx="371">
                  <c:v>3.1009181160878252E-2</c:v>
                </c:pt>
                <c:pt idx="372">
                  <c:v>3.1009181160878252E-2</c:v>
                </c:pt>
                <c:pt idx="373">
                  <c:v>3.1009181160878252E-2</c:v>
                </c:pt>
                <c:pt idx="374">
                  <c:v>3.1009181160878252E-2</c:v>
                </c:pt>
                <c:pt idx="375">
                  <c:v>3.1009181160878252E-2</c:v>
                </c:pt>
                <c:pt idx="376">
                  <c:v>3.1009181160878252E-2</c:v>
                </c:pt>
                <c:pt idx="377">
                  <c:v>3.1009181160878252E-2</c:v>
                </c:pt>
                <c:pt idx="378">
                  <c:v>3.1009181160878252E-2</c:v>
                </c:pt>
                <c:pt idx="379">
                  <c:v>3.1009181160878252E-2</c:v>
                </c:pt>
                <c:pt idx="380">
                  <c:v>3.1009181160878252E-2</c:v>
                </c:pt>
                <c:pt idx="381">
                  <c:v>3.1009181160878252E-2</c:v>
                </c:pt>
                <c:pt idx="382">
                  <c:v>3.1009181160878252E-2</c:v>
                </c:pt>
                <c:pt idx="383">
                  <c:v>3.1009181160878252E-2</c:v>
                </c:pt>
                <c:pt idx="384">
                  <c:v>3.1009181160878252E-2</c:v>
                </c:pt>
                <c:pt idx="385">
                  <c:v>3.1009181160878252E-2</c:v>
                </c:pt>
                <c:pt idx="386">
                  <c:v>3.1009181160878252E-2</c:v>
                </c:pt>
                <c:pt idx="387">
                  <c:v>3.1009181160878252E-2</c:v>
                </c:pt>
                <c:pt idx="388">
                  <c:v>3.1009181160878252E-2</c:v>
                </c:pt>
                <c:pt idx="389">
                  <c:v>3.1009181160878252E-2</c:v>
                </c:pt>
                <c:pt idx="390">
                  <c:v>3.1009181160878252E-2</c:v>
                </c:pt>
                <c:pt idx="391">
                  <c:v>3.1009181160878252E-2</c:v>
                </c:pt>
                <c:pt idx="392">
                  <c:v>3.1009181160878252E-2</c:v>
                </c:pt>
                <c:pt idx="393">
                  <c:v>3.1009181160878252E-2</c:v>
                </c:pt>
                <c:pt idx="394">
                  <c:v>3.1009181160878252E-2</c:v>
                </c:pt>
                <c:pt idx="395">
                  <c:v>3.1009181160878252E-2</c:v>
                </c:pt>
                <c:pt idx="396">
                  <c:v>3.1009181160878252E-2</c:v>
                </c:pt>
                <c:pt idx="397">
                  <c:v>3.1009181160878252E-2</c:v>
                </c:pt>
                <c:pt idx="398">
                  <c:v>3.1009181160878252E-2</c:v>
                </c:pt>
                <c:pt idx="399">
                  <c:v>3.1009181160878252E-2</c:v>
                </c:pt>
                <c:pt idx="400">
                  <c:v>3.1009181160878252E-2</c:v>
                </c:pt>
                <c:pt idx="401">
                  <c:v>3.1009181160878252E-2</c:v>
                </c:pt>
                <c:pt idx="402">
                  <c:v>3.1009181160878252E-2</c:v>
                </c:pt>
                <c:pt idx="403">
                  <c:v>3.1009181160878252E-2</c:v>
                </c:pt>
                <c:pt idx="404">
                  <c:v>3.1009181160878252E-2</c:v>
                </c:pt>
                <c:pt idx="405">
                  <c:v>3.1009181160878252E-2</c:v>
                </c:pt>
                <c:pt idx="406">
                  <c:v>3.1009181160878252E-2</c:v>
                </c:pt>
                <c:pt idx="407">
                  <c:v>3.1009181160878252E-2</c:v>
                </c:pt>
                <c:pt idx="408">
                  <c:v>3.1009181160878252E-2</c:v>
                </c:pt>
                <c:pt idx="409">
                  <c:v>3.1009181160878252E-2</c:v>
                </c:pt>
                <c:pt idx="410">
                  <c:v>3.1009181160878252E-2</c:v>
                </c:pt>
                <c:pt idx="411">
                  <c:v>3.1009181160878252E-2</c:v>
                </c:pt>
                <c:pt idx="412">
                  <c:v>3.1009181160878252E-2</c:v>
                </c:pt>
                <c:pt idx="413">
                  <c:v>3.1009181160878252E-2</c:v>
                </c:pt>
                <c:pt idx="414">
                  <c:v>3.1009181160878252E-2</c:v>
                </c:pt>
                <c:pt idx="415">
                  <c:v>3.1009181160878252E-2</c:v>
                </c:pt>
                <c:pt idx="416">
                  <c:v>3.1009181160878252E-2</c:v>
                </c:pt>
                <c:pt idx="417">
                  <c:v>3.1009181160878252E-2</c:v>
                </c:pt>
                <c:pt idx="418">
                  <c:v>3.1009181160878252E-2</c:v>
                </c:pt>
                <c:pt idx="419">
                  <c:v>3.1009181160878252E-2</c:v>
                </c:pt>
                <c:pt idx="420">
                  <c:v>3.1009181160878252E-2</c:v>
                </c:pt>
                <c:pt idx="421">
                  <c:v>3.1009181160878252E-2</c:v>
                </c:pt>
                <c:pt idx="422">
                  <c:v>3.1009181160878252E-2</c:v>
                </c:pt>
                <c:pt idx="423">
                  <c:v>3.1009181160878252E-2</c:v>
                </c:pt>
                <c:pt idx="424">
                  <c:v>3.1009181160878252E-2</c:v>
                </c:pt>
                <c:pt idx="425">
                  <c:v>3.1009181160878252E-2</c:v>
                </c:pt>
                <c:pt idx="426">
                  <c:v>3.1009181160878252E-2</c:v>
                </c:pt>
                <c:pt idx="427">
                  <c:v>3.1009181160878252E-2</c:v>
                </c:pt>
                <c:pt idx="428">
                  <c:v>3.1009181160878252E-2</c:v>
                </c:pt>
                <c:pt idx="429">
                  <c:v>3.1009181160878252E-2</c:v>
                </c:pt>
                <c:pt idx="430">
                  <c:v>3.1009181160878252E-2</c:v>
                </c:pt>
                <c:pt idx="431">
                  <c:v>3.1009181160878252E-2</c:v>
                </c:pt>
                <c:pt idx="432">
                  <c:v>3.1009181160878252E-2</c:v>
                </c:pt>
                <c:pt idx="433">
                  <c:v>3.1009181160878252E-2</c:v>
                </c:pt>
                <c:pt idx="434">
                  <c:v>3.1009181160878252E-2</c:v>
                </c:pt>
                <c:pt idx="435">
                  <c:v>3.1009181160878252E-2</c:v>
                </c:pt>
                <c:pt idx="436">
                  <c:v>3.1009181160878252E-2</c:v>
                </c:pt>
                <c:pt idx="437">
                  <c:v>3.1009181160878252E-2</c:v>
                </c:pt>
                <c:pt idx="438">
                  <c:v>3.1009181160878252E-2</c:v>
                </c:pt>
                <c:pt idx="439">
                  <c:v>3.1009181160878252E-2</c:v>
                </c:pt>
                <c:pt idx="440">
                  <c:v>3.1009181160878252E-2</c:v>
                </c:pt>
                <c:pt idx="441">
                  <c:v>3.1009181160878252E-2</c:v>
                </c:pt>
                <c:pt idx="442">
                  <c:v>3.1009181160878252E-2</c:v>
                </c:pt>
                <c:pt idx="443">
                  <c:v>3.1009181160878252E-2</c:v>
                </c:pt>
                <c:pt idx="444">
                  <c:v>3.1009181160878252E-2</c:v>
                </c:pt>
                <c:pt idx="445">
                  <c:v>3.1009181160878252E-2</c:v>
                </c:pt>
                <c:pt idx="446">
                  <c:v>3.1009181160878252E-2</c:v>
                </c:pt>
                <c:pt idx="447">
                  <c:v>3.1009181160878252E-2</c:v>
                </c:pt>
                <c:pt idx="448">
                  <c:v>3.1009181160878252E-2</c:v>
                </c:pt>
                <c:pt idx="449">
                  <c:v>3.1009181160878252E-2</c:v>
                </c:pt>
                <c:pt idx="450">
                  <c:v>3.1009181160878252E-2</c:v>
                </c:pt>
                <c:pt idx="451">
                  <c:v>3.1009181160878252E-2</c:v>
                </c:pt>
                <c:pt idx="452">
                  <c:v>3.1009181160878252E-2</c:v>
                </c:pt>
                <c:pt idx="453">
                  <c:v>3.1009181160878252E-2</c:v>
                </c:pt>
                <c:pt idx="454">
                  <c:v>3.1009181160878252E-2</c:v>
                </c:pt>
                <c:pt idx="455">
                  <c:v>3.1009181160878252E-2</c:v>
                </c:pt>
                <c:pt idx="456">
                  <c:v>3.1009181160878252E-2</c:v>
                </c:pt>
                <c:pt idx="457">
                  <c:v>3.1009181160878252E-2</c:v>
                </c:pt>
                <c:pt idx="458">
                  <c:v>3.1009181160878252E-2</c:v>
                </c:pt>
                <c:pt idx="459">
                  <c:v>3.1009181160878252E-2</c:v>
                </c:pt>
                <c:pt idx="460">
                  <c:v>3.1009181160878252E-2</c:v>
                </c:pt>
                <c:pt idx="461">
                  <c:v>3.1009181160878252E-2</c:v>
                </c:pt>
                <c:pt idx="462">
                  <c:v>3.1009181160878252E-2</c:v>
                </c:pt>
                <c:pt idx="463">
                  <c:v>3.1009181160878252E-2</c:v>
                </c:pt>
                <c:pt idx="464">
                  <c:v>3.1009181160878252E-2</c:v>
                </c:pt>
                <c:pt idx="465">
                  <c:v>3.1009181160878252E-2</c:v>
                </c:pt>
                <c:pt idx="466">
                  <c:v>3.1009181160878252E-2</c:v>
                </c:pt>
                <c:pt idx="467">
                  <c:v>3.1009181160878252E-2</c:v>
                </c:pt>
                <c:pt idx="468">
                  <c:v>3.1009181160878252E-2</c:v>
                </c:pt>
                <c:pt idx="469">
                  <c:v>3.1009181160878252E-2</c:v>
                </c:pt>
                <c:pt idx="470">
                  <c:v>3.1009181160878252E-2</c:v>
                </c:pt>
                <c:pt idx="471">
                  <c:v>3.1009181160878252E-2</c:v>
                </c:pt>
                <c:pt idx="472">
                  <c:v>3.1009181160878252E-2</c:v>
                </c:pt>
                <c:pt idx="473">
                  <c:v>3.1009181160878252E-2</c:v>
                </c:pt>
                <c:pt idx="474">
                  <c:v>3.1009181160878252E-2</c:v>
                </c:pt>
                <c:pt idx="475">
                  <c:v>3.1009181160878252E-2</c:v>
                </c:pt>
                <c:pt idx="476">
                  <c:v>3.1009181160878252E-2</c:v>
                </c:pt>
                <c:pt idx="477">
                  <c:v>3.1009181160878252E-2</c:v>
                </c:pt>
                <c:pt idx="478">
                  <c:v>3.1009181160878252E-2</c:v>
                </c:pt>
                <c:pt idx="479">
                  <c:v>3.1009181160878252E-2</c:v>
                </c:pt>
                <c:pt idx="480">
                  <c:v>3.1009181160878252E-2</c:v>
                </c:pt>
                <c:pt idx="481">
                  <c:v>3.1009181160878252E-2</c:v>
                </c:pt>
                <c:pt idx="482">
                  <c:v>3.1009181160878252E-2</c:v>
                </c:pt>
                <c:pt idx="483">
                  <c:v>3.1009181160878252E-2</c:v>
                </c:pt>
                <c:pt idx="484">
                  <c:v>3.1009181160878252E-2</c:v>
                </c:pt>
                <c:pt idx="485">
                  <c:v>3.1009181160878252E-2</c:v>
                </c:pt>
                <c:pt idx="486">
                  <c:v>3.1009181160878252E-2</c:v>
                </c:pt>
                <c:pt idx="487">
                  <c:v>3.1009181160878252E-2</c:v>
                </c:pt>
                <c:pt idx="488">
                  <c:v>3.1009181160878252E-2</c:v>
                </c:pt>
                <c:pt idx="489">
                  <c:v>3.1009181160878252E-2</c:v>
                </c:pt>
                <c:pt idx="490">
                  <c:v>3.1009181160878252E-2</c:v>
                </c:pt>
                <c:pt idx="491">
                  <c:v>3.1009181160878252E-2</c:v>
                </c:pt>
                <c:pt idx="492">
                  <c:v>3.1009181160878252E-2</c:v>
                </c:pt>
                <c:pt idx="493">
                  <c:v>3.1009181160878252E-2</c:v>
                </c:pt>
                <c:pt idx="494">
                  <c:v>3.1009181160878252E-2</c:v>
                </c:pt>
                <c:pt idx="495">
                  <c:v>3.1009181160878252E-2</c:v>
                </c:pt>
                <c:pt idx="496">
                  <c:v>3.1009181160878252E-2</c:v>
                </c:pt>
                <c:pt idx="497">
                  <c:v>3.1009181160878252E-2</c:v>
                </c:pt>
                <c:pt idx="498">
                  <c:v>3.1009181160878252E-2</c:v>
                </c:pt>
                <c:pt idx="499">
                  <c:v>3.1009181160878252E-2</c:v>
                </c:pt>
                <c:pt idx="500">
                  <c:v>3.1009181160878252E-2</c:v>
                </c:pt>
                <c:pt idx="501">
                  <c:v>3.1009181160878252E-2</c:v>
                </c:pt>
                <c:pt idx="502">
                  <c:v>3.1009181160878252E-2</c:v>
                </c:pt>
                <c:pt idx="503">
                  <c:v>3.1009181160878252E-2</c:v>
                </c:pt>
                <c:pt idx="504">
                  <c:v>3.1009181160878252E-2</c:v>
                </c:pt>
                <c:pt idx="505">
                  <c:v>3.1009181160878252E-2</c:v>
                </c:pt>
                <c:pt idx="506">
                  <c:v>3.1009181160878252E-2</c:v>
                </c:pt>
                <c:pt idx="507">
                  <c:v>3.1009181160878252E-2</c:v>
                </c:pt>
                <c:pt idx="508">
                  <c:v>3.1009181160878252E-2</c:v>
                </c:pt>
                <c:pt idx="509">
                  <c:v>3.1009181160878252E-2</c:v>
                </c:pt>
                <c:pt idx="510">
                  <c:v>3.1009181160878252E-2</c:v>
                </c:pt>
                <c:pt idx="511">
                  <c:v>3.1009181160878252E-2</c:v>
                </c:pt>
                <c:pt idx="512">
                  <c:v>3.1009181160878252E-2</c:v>
                </c:pt>
                <c:pt idx="513">
                  <c:v>3.1009181160878252E-2</c:v>
                </c:pt>
                <c:pt idx="514">
                  <c:v>3.1009181160878252E-2</c:v>
                </c:pt>
                <c:pt idx="515">
                  <c:v>3.1009181160878252E-2</c:v>
                </c:pt>
                <c:pt idx="516">
                  <c:v>3.1009181160878252E-2</c:v>
                </c:pt>
                <c:pt idx="517">
                  <c:v>3.1009181160878252E-2</c:v>
                </c:pt>
                <c:pt idx="518">
                  <c:v>3.1009181160878252E-2</c:v>
                </c:pt>
                <c:pt idx="519">
                  <c:v>3.1009181160878252E-2</c:v>
                </c:pt>
                <c:pt idx="520">
                  <c:v>3.1009181160878252E-2</c:v>
                </c:pt>
                <c:pt idx="521">
                  <c:v>3.1009181160878252E-2</c:v>
                </c:pt>
                <c:pt idx="522">
                  <c:v>3.1009181160878252E-2</c:v>
                </c:pt>
                <c:pt idx="523">
                  <c:v>3.1009181160878252E-2</c:v>
                </c:pt>
                <c:pt idx="524">
                  <c:v>3.1009181160878252E-2</c:v>
                </c:pt>
                <c:pt idx="525">
                  <c:v>3.1009181160878252E-2</c:v>
                </c:pt>
                <c:pt idx="526">
                  <c:v>3.1009181160878252E-2</c:v>
                </c:pt>
                <c:pt idx="527">
                  <c:v>3.1009181160878252E-2</c:v>
                </c:pt>
                <c:pt idx="528">
                  <c:v>3.1009181160878252E-2</c:v>
                </c:pt>
                <c:pt idx="529">
                  <c:v>3.1009181160878252E-2</c:v>
                </c:pt>
                <c:pt idx="530">
                  <c:v>3.1009181160878252E-2</c:v>
                </c:pt>
                <c:pt idx="531">
                  <c:v>3.1009181160878252E-2</c:v>
                </c:pt>
                <c:pt idx="532">
                  <c:v>3.1009181160878252E-2</c:v>
                </c:pt>
                <c:pt idx="533">
                  <c:v>3.1009181160878252E-2</c:v>
                </c:pt>
                <c:pt idx="534">
                  <c:v>3.1009181160878252E-2</c:v>
                </c:pt>
                <c:pt idx="535">
                  <c:v>3.1009181160878252E-2</c:v>
                </c:pt>
                <c:pt idx="536">
                  <c:v>3.1009181160878252E-2</c:v>
                </c:pt>
                <c:pt idx="537">
                  <c:v>3.1009181160878252E-2</c:v>
                </c:pt>
                <c:pt idx="538">
                  <c:v>3.1009181160878252E-2</c:v>
                </c:pt>
                <c:pt idx="539">
                  <c:v>3.1009181160878252E-2</c:v>
                </c:pt>
                <c:pt idx="540">
                  <c:v>3.1009181160878252E-2</c:v>
                </c:pt>
                <c:pt idx="541">
                  <c:v>3.1009181160878252E-2</c:v>
                </c:pt>
                <c:pt idx="542">
                  <c:v>3.1009181160878252E-2</c:v>
                </c:pt>
                <c:pt idx="543">
                  <c:v>3.1009181160878252E-2</c:v>
                </c:pt>
                <c:pt idx="544">
                  <c:v>3.1009181160878252E-2</c:v>
                </c:pt>
                <c:pt idx="545">
                  <c:v>3.1009181160878252E-2</c:v>
                </c:pt>
                <c:pt idx="546">
                  <c:v>3.1009181160878252E-2</c:v>
                </c:pt>
                <c:pt idx="547">
                  <c:v>3.1009181160878252E-2</c:v>
                </c:pt>
                <c:pt idx="548">
                  <c:v>3.1009181160878252E-2</c:v>
                </c:pt>
                <c:pt idx="549">
                  <c:v>3.1009181160878252E-2</c:v>
                </c:pt>
                <c:pt idx="550">
                  <c:v>3.1009181160878252E-2</c:v>
                </c:pt>
                <c:pt idx="551">
                  <c:v>3.1009181160878252E-2</c:v>
                </c:pt>
                <c:pt idx="552">
                  <c:v>3.1009181160878252E-2</c:v>
                </c:pt>
                <c:pt idx="553">
                  <c:v>3.1009181160878252E-2</c:v>
                </c:pt>
                <c:pt idx="554">
                  <c:v>3.1009181160878252E-2</c:v>
                </c:pt>
                <c:pt idx="555">
                  <c:v>3.1009181160878252E-2</c:v>
                </c:pt>
                <c:pt idx="556">
                  <c:v>3.1009181160878252E-2</c:v>
                </c:pt>
                <c:pt idx="557">
                  <c:v>3.1009181160878252E-2</c:v>
                </c:pt>
                <c:pt idx="558">
                  <c:v>3.1009181160878252E-2</c:v>
                </c:pt>
                <c:pt idx="559">
                  <c:v>3.1009181160878252E-2</c:v>
                </c:pt>
                <c:pt idx="560">
                  <c:v>3.1009181160878252E-2</c:v>
                </c:pt>
                <c:pt idx="561">
                  <c:v>3.1009181160878252E-2</c:v>
                </c:pt>
                <c:pt idx="562">
                  <c:v>3.1009181160878252E-2</c:v>
                </c:pt>
                <c:pt idx="563">
                  <c:v>3.1009181160878252E-2</c:v>
                </c:pt>
                <c:pt idx="564">
                  <c:v>3.1009181160878252E-2</c:v>
                </c:pt>
                <c:pt idx="565">
                  <c:v>3.1009181160878252E-2</c:v>
                </c:pt>
                <c:pt idx="566">
                  <c:v>3.1009181160878252E-2</c:v>
                </c:pt>
                <c:pt idx="567">
                  <c:v>3.1009181160878252E-2</c:v>
                </c:pt>
                <c:pt idx="568">
                  <c:v>3.1009181160878252E-2</c:v>
                </c:pt>
                <c:pt idx="569">
                  <c:v>3.1009181160878252E-2</c:v>
                </c:pt>
                <c:pt idx="570">
                  <c:v>3.1009181160878252E-2</c:v>
                </c:pt>
                <c:pt idx="571">
                  <c:v>3.1009181160878252E-2</c:v>
                </c:pt>
                <c:pt idx="572">
                  <c:v>3.1009181160878252E-2</c:v>
                </c:pt>
                <c:pt idx="573">
                  <c:v>3.1009181160878252E-2</c:v>
                </c:pt>
                <c:pt idx="574">
                  <c:v>3.1009181160878252E-2</c:v>
                </c:pt>
                <c:pt idx="575">
                  <c:v>3.1009181160878252E-2</c:v>
                </c:pt>
                <c:pt idx="576">
                  <c:v>3.1009181160878252E-2</c:v>
                </c:pt>
                <c:pt idx="577">
                  <c:v>3.1009181160878252E-2</c:v>
                </c:pt>
                <c:pt idx="578">
                  <c:v>3.1009181160878252E-2</c:v>
                </c:pt>
                <c:pt idx="579">
                  <c:v>3.1009181160878252E-2</c:v>
                </c:pt>
                <c:pt idx="580">
                  <c:v>3.1009181160878252E-2</c:v>
                </c:pt>
                <c:pt idx="581">
                  <c:v>3.1009181160878252E-2</c:v>
                </c:pt>
                <c:pt idx="582">
                  <c:v>3.1009181160878252E-2</c:v>
                </c:pt>
                <c:pt idx="583">
                  <c:v>3.1009181160878252E-2</c:v>
                </c:pt>
                <c:pt idx="584">
                  <c:v>3.1009181160878252E-2</c:v>
                </c:pt>
                <c:pt idx="585">
                  <c:v>3.1009181160878252E-2</c:v>
                </c:pt>
                <c:pt idx="586">
                  <c:v>3.1009181160878252E-2</c:v>
                </c:pt>
                <c:pt idx="587">
                  <c:v>3.1009181160878252E-2</c:v>
                </c:pt>
                <c:pt idx="588">
                  <c:v>3.1009181160878252E-2</c:v>
                </c:pt>
                <c:pt idx="589">
                  <c:v>3.1009181160878252E-2</c:v>
                </c:pt>
                <c:pt idx="590">
                  <c:v>3.1009181160878252E-2</c:v>
                </c:pt>
                <c:pt idx="591">
                  <c:v>3.1009181160878252E-2</c:v>
                </c:pt>
                <c:pt idx="592">
                  <c:v>3.1009181160878252E-2</c:v>
                </c:pt>
                <c:pt idx="593">
                  <c:v>3.1009181160878252E-2</c:v>
                </c:pt>
                <c:pt idx="594">
                  <c:v>3.1009181160878252E-2</c:v>
                </c:pt>
                <c:pt idx="595">
                  <c:v>3.1009181160878252E-2</c:v>
                </c:pt>
                <c:pt idx="596">
                  <c:v>3.1009181160878252E-2</c:v>
                </c:pt>
                <c:pt idx="597">
                  <c:v>3.1009181160878252E-2</c:v>
                </c:pt>
                <c:pt idx="598">
                  <c:v>3.1009181160878252E-2</c:v>
                </c:pt>
                <c:pt idx="599">
                  <c:v>3.1009181160878252E-2</c:v>
                </c:pt>
                <c:pt idx="600">
                  <c:v>3.1009181160878252E-2</c:v>
                </c:pt>
                <c:pt idx="601">
                  <c:v>3.1009181160878252E-2</c:v>
                </c:pt>
                <c:pt idx="602">
                  <c:v>3.1009181160878252E-2</c:v>
                </c:pt>
                <c:pt idx="603">
                  <c:v>3.1009181160878252E-2</c:v>
                </c:pt>
                <c:pt idx="604">
                  <c:v>3.1009181160878252E-2</c:v>
                </c:pt>
                <c:pt idx="605">
                  <c:v>3.1009181160878252E-2</c:v>
                </c:pt>
                <c:pt idx="606">
                  <c:v>3.1009181160878252E-2</c:v>
                </c:pt>
                <c:pt idx="607">
                  <c:v>3.1009181160878252E-2</c:v>
                </c:pt>
                <c:pt idx="608">
                  <c:v>3.1009181160878252E-2</c:v>
                </c:pt>
                <c:pt idx="609">
                  <c:v>3.1009181160878252E-2</c:v>
                </c:pt>
                <c:pt idx="610">
                  <c:v>3.1009181160878252E-2</c:v>
                </c:pt>
                <c:pt idx="611">
                  <c:v>3.1009181160878252E-2</c:v>
                </c:pt>
                <c:pt idx="612">
                  <c:v>3.1009181160878252E-2</c:v>
                </c:pt>
                <c:pt idx="613">
                  <c:v>3.1009181160878252E-2</c:v>
                </c:pt>
                <c:pt idx="614">
                  <c:v>3.1009181160878252E-2</c:v>
                </c:pt>
                <c:pt idx="615">
                  <c:v>3.1009181160878252E-2</c:v>
                </c:pt>
                <c:pt idx="616">
                  <c:v>3.1009181160878252E-2</c:v>
                </c:pt>
                <c:pt idx="617">
                  <c:v>3.1009181160878252E-2</c:v>
                </c:pt>
                <c:pt idx="618">
                  <c:v>3.1009181160878252E-2</c:v>
                </c:pt>
                <c:pt idx="619">
                  <c:v>3.1009181160878252E-2</c:v>
                </c:pt>
                <c:pt idx="620">
                  <c:v>3.1009181160878252E-2</c:v>
                </c:pt>
                <c:pt idx="621">
                  <c:v>3.1009181160878252E-2</c:v>
                </c:pt>
                <c:pt idx="622">
                  <c:v>3.1009181160878252E-2</c:v>
                </c:pt>
                <c:pt idx="623">
                  <c:v>3.1009181160878252E-2</c:v>
                </c:pt>
                <c:pt idx="624">
                  <c:v>3.1009181160878252E-2</c:v>
                </c:pt>
                <c:pt idx="625">
                  <c:v>3.1009181160878252E-2</c:v>
                </c:pt>
                <c:pt idx="626">
                  <c:v>3.1009181160878252E-2</c:v>
                </c:pt>
                <c:pt idx="627">
                  <c:v>3.1009181160878252E-2</c:v>
                </c:pt>
                <c:pt idx="628">
                  <c:v>3.1009181160878252E-2</c:v>
                </c:pt>
                <c:pt idx="629">
                  <c:v>3.1009181160878252E-2</c:v>
                </c:pt>
                <c:pt idx="630">
                  <c:v>3.1009181160878252E-2</c:v>
                </c:pt>
                <c:pt idx="631">
                  <c:v>3.1009181160878252E-2</c:v>
                </c:pt>
                <c:pt idx="632">
                  <c:v>3.1009181160878252E-2</c:v>
                </c:pt>
                <c:pt idx="633">
                  <c:v>3.1009181160878252E-2</c:v>
                </c:pt>
                <c:pt idx="634">
                  <c:v>3.1009181160878252E-2</c:v>
                </c:pt>
                <c:pt idx="635">
                  <c:v>3.1009181160878252E-2</c:v>
                </c:pt>
                <c:pt idx="636">
                  <c:v>3.1009181160878252E-2</c:v>
                </c:pt>
                <c:pt idx="637">
                  <c:v>3.1009181160878252E-2</c:v>
                </c:pt>
                <c:pt idx="638">
                  <c:v>3.1009181160878252E-2</c:v>
                </c:pt>
                <c:pt idx="639">
                  <c:v>3.1009181160878252E-2</c:v>
                </c:pt>
                <c:pt idx="640">
                  <c:v>3.1009181160878252E-2</c:v>
                </c:pt>
                <c:pt idx="641">
                  <c:v>3.1009181160878252E-2</c:v>
                </c:pt>
                <c:pt idx="642">
                  <c:v>3.1009181160878252E-2</c:v>
                </c:pt>
                <c:pt idx="643">
                  <c:v>1.458552903910515E-2</c:v>
                </c:pt>
                <c:pt idx="644">
                  <c:v>1.458552903910515E-2</c:v>
                </c:pt>
                <c:pt idx="645">
                  <c:v>1.458552903910515E-2</c:v>
                </c:pt>
                <c:pt idx="646">
                  <c:v>1.458552903910515E-2</c:v>
                </c:pt>
                <c:pt idx="647">
                  <c:v>1.458552903910515E-2</c:v>
                </c:pt>
                <c:pt idx="648">
                  <c:v>1.458552903910515E-2</c:v>
                </c:pt>
                <c:pt idx="649">
                  <c:v>1.458552903910515E-2</c:v>
                </c:pt>
                <c:pt idx="650">
                  <c:v>1.458552903910515E-2</c:v>
                </c:pt>
                <c:pt idx="651">
                  <c:v>1.458552903910515E-2</c:v>
                </c:pt>
                <c:pt idx="652">
                  <c:v>1.458552903910515E-2</c:v>
                </c:pt>
                <c:pt idx="653">
                  <c:v>1.458552903910515E-2</c:v>
                </c:pt>
                <c:pt idx="654">
                  <c:v>1.458552903910515E-2</c:v>
                </c:pt>
                <c:pt idx="655">
                  <c:v>1.458552903910515E-2</c:v>
                </c:pt>
                <c:pt idx="656">
                  <c:v>1.458552903910515E-2</c:v>
                </c:pt>
                <c:pt idx="657">
                  <c:v>1.458552903910515E-2</c:v>
                </c:pt>
                <c:pt idx="658">
                  <c:v>1.458552903910515E-2</c:v>
                </c:pt>
                <c:pt idx="659">
                  <c:v>1.458552903910515E-2</c:v>
                </c:pt>
                <c:pt idx="660">
                  <c:v>1.1870019446146296E-2</c:v>
                </c:pt>
                <c:pt idx="661">
                  <c:v>1.1870019446146296E-2</c:v>
                </c:pt>
                <c:pt idx="662">
                  <c:v>1.1870019446146296E-2</c:v>
                </c:pt>
                <c:pt idx="663">
                  <c:v>1.1870019446146296E-2</c:v>
                </c:pt>
                <c:pt idx="664">
                  <c:v>1.1870019446146296E-2</c:v>
                </c:pt>
                <c:pt idx="665">
                  <c:v>1.1870019446146296E-2</c:v>
                </c:pt>
                <c:pt idx="666">
                  <c:v>1.1870019446146296E-2</c:v>
                </c:pt>
                <c:pt idx="667">
                  <c:v>1.1870019446146296E-2</c:v>
                </c:pt>
                <c:pt idx="668">
                  <c:v>1.1870019446146296E-2</c:v>
                </c:pt>
                <c:pt idx="669">
                  <c:v>1.1870019446146296E-2</c:v>
                </c:pt>
                <c:pt idx="670">
                  <c:v>1.1870019446146296E-2</c:v>
                </c:pt>
                <c:pt idx="671">
                  <c:v>1.1870019446146296E-2</c:v>
                </c:pt>
                <c:pt idx="672">
                  <c:v>1.1870019446146296E-2</c:v>
                </c:pt>
                <c:pt idx="673">
                  <c:v>1.1870019446146296E-2</c:v>
                </c:pt>
                <c:pt idx="674">
                  <c:v>1.1870019446146296E-2</c:v>
                </c:pt>
                <c:pt idx="675">
                  <c:v>1.1870019446146296E-2</c:v>
                </c:pt>
                <c:pt idx="676">
                  <c:v>1.1870019446146296E-2</c:v>
                </c:pt>
                <c:pt idx="677">
                  <c:v>1.1870019446146296E-2</c:v>
                </c:pt>
                <c:pt idx="678">
                  <c:v>1.1870019446146296E-2</c:v>
                </c:pt>
                <c:pt idx="679">
                  <c:v>1.1870019446146296E-2</c:v>
                </c:pt>
                <c:pt idx="680">
                  <c:v>1.1870019446146296E-2</c:v>
                </c:pt>
                <c:pt idx="681">
                  <c:v>1.1870019446146296E-2</c:v>
                </c:pt>
                <c:pt idx="682">
                  <c:v>1.1870019446146296E-2</c:v>
                </c:pt>
                <c:pt idx="683">
                  <c:v>1.1870019446146296E-2</c:v>
                </c:pt>
                <c:pt idx="684">
                  <c:v>1.1870019446146296E-2</c:v>
                </c:pt>
                <c:pt idx="685">
                  <c:v>1.1870019446146296E-2</c:v>
                </c:pt>
                <c:pt idx="686">
                  <c:v>1.1870019446146296E-2</c:v>
                </c:pt>
                <c:pt idx="687">
                  <c:v>1.1870019446146296E-2</c:v>
                </c:pt>
                <c:pt idx="688">
                  <c:v>1.1870019446146296E-2</c:v>
                </c:pt>
                <c:pt idx="689">
                  <c:v>1.1870019446146296E-2</c:v>
                </c:pt>
                <c:pt idx="690">
                  <c:v>1.1870019446146296E-2</c:v>
                </c:pt>
                <c:pt idx="691">
                  <c:v>1.1870019446146296E-2</c:v>
                </c:pt>
                <c:pt idx="692">
                  <c:v>1.1870019446146296E-2</c:v>
                </c:pt>
                <c:pt idx="693">
                  <c:v>1.1870019446146296E-2</c:v>
                </c:pt>
                <c:pt idx="694">
                  <c:v>1.1870019446146296E-2</c:v>
                </c:pt>
                <c:pt idx="695">
                  <c:v>1.1870019446146296E-2</c:v>
                </c:pt>
                <c:pt idx="696">
                  <c:v>1.1870019446146296E-2</c:v>
                </c:pt>
                <c:pt idx="697">
                  <c:v>1.1870019446146296E-2</c:v>
                </c:pt>
                <c:pt idx="698">
                  <c:v>1.1870019446146296E-2</c:v>
                </c:pt>
                <c:pt idx="699">
                  <c:v>1.1870019446146296E-2</c:v>
                </c:pt>
                <c:pt idx="700">
                  <c:v>1.1870019446146296E-2</c:v>
                </c:pt>
                <c:pt idx="701">
                  <c:v>1.1870019446146296E-2</c:v>
                </c:pt>
                <c:pt idx="702">
                  <c:v>1.1870019446146296E-2</c:v>
                </c:pt>
                <c:pt idx="703">
                  <c:v>1.1870019446146296E-2</c:v>
                </c:pt>
                <c:pt idx="704">
                  <c:v>1.1870019446146296E-2</c:v>
                </c:pt>
                <c:pt idx="705">
                  <c:v>1.1870019446146296E-2</c:v>
                </c:pt>
                <c:pt idx="706">
                  <c:v>1.1870019446146296E-2</c:v>
                </c:pt>
                <c:pt idx="707">
                  <c:v>1.1870019446146296E-2</c:v>
                </c:pt>
                <c:pt idx="708">
                  <c:v>1.1870019446146296E-2</c:v>
                </c:pt>
                <c:pt idx="709">
                  <c:v>1.1870019446146296E-2</c:v>
                </c:pt>
                <c:pt idx="710">
                  <c:v>1.1870019446146296E-2</c:v>
                </c:pt>
                <c:pt idx="711">
                  <c:v>1.1870019446146296E-2</c:v>
                </c:pt>
                <c:pt idx="712">
                  <c:v>1.1870019446146296E-2</c:v>
                </c:pt>
                <c:pt idx="713">
                  <c:v>1.1870019446146296E-2</c:v>
                </c:pt>
                <c:pt idx="714">
                  <c:v>1.1870019446146296E-2</c:v>
                </c:pt>
                <c:pt idx="715">
                  <c:v>1.1870019446146296E-2</c:v>
                </c:pt>
                <c:pt idx="716">
                  <c:v>1.1870019446146296E-2</c:v>
                </c:pt>
                <c:pt idx="717">
                  <c:v>1.1870019446146296E-2</c:v>
                </c:pt>
                <c:pt idx="718">
                  <c:v>1.1870019446146296E-2</c:v>
                </c:pt>
                <c:pt idx="719">
                  <c:v>1.1870019446146296E-2</c:v>
                </c:pt>
                <c:pt idx="720">
                  <c:v>1.1870019446146296E-2</c:v>
                </c:pt>
                <c:pt idx="721">
                  <c:v>1.1870019446146296E-2</c:v>
                </c:pt>
                <c:pt idx="722">
                  <c:v>1.1870019446146296E-2</c:v>
                </c:pt>
                <c:pt idx="723">
                  <c:v>1.1870019446146296E-2</c:v>
                </c:pt>
                <c:pt idx="724">
                  <c:v>1.1870019446146296E-2</c:v>
                </c:pt>
                <c:pt idx="725">
                  <c:v>1.1870019446146296E-2</c:v>
                </c:pt>
                <c:pt idx="726">
                  <c:v>1.1870019446146296E-2</c:v>
                </c:pt>
                <c:pt idx="727">
                  <c:v>1.1870019446146296E-2</c:v>
                </c:pt>
                <c:pt idx="728">
                  <c:v>1.1870019446146296E-2</c:v>
                </c:pt>
                <c:pt idx="729">
                  <c:v>1.1870019446146296E-2</c:v>
                </c:pt>
                <c:pt idx="730">
                  <c:v>1.1870019446146296E-2</c:v>
                </c:pt>
                <c:pt idx="731">
                  <c:v>1.1870019446146296E-2</c:v>
                </c:pt>
                <c:pt idx="732">
                  <c:v>1.1870019446146296E-2</c:v>
                </c:pt>
                <c:pt idx="733">
                  <c:v>1.1870019446146296E-2</c:v>
                </c:pt>
                <c:pt idx="734">
                  <c:v>1.1870019446146296E-2</c:v>
                </c:pt>
                <c:pt idx="735">
                  <c:v>1.1870019446146296E-2</c:v>
                </c:pt>
                <c:pt idx="736">
                  <c:v>1.1870019446146296E-2</c:v>
                </c:pt>
                <c:pt idx="737">
                  <c:v>1.1870019446146296E-2</c:v>
                </c:pt>
                <c:pt idx="738">
                  <c:v>1.1870019446146296E-2</c:v>
                </c:pt>
                <c:pt idx="739">
                  <c:v>1.1870019446146296E-2</c:v>
                </c:pt>
                <c:pt idx="740">
                  <c:v>1.1870019446146296E-2</c:v>
                </c:pt>
                <c:pt idx="741">
                  <c:v>1.1870019446146296E-2</c:v>
                </c:pt>
                <c:pt idx="742">
                  <c:v>1.1870019446146296E-2</c:v>
                </c:pt>
                <c:pt idx="743">
                  <c:v>1.1870019446146296E-2</c:v>
                </c:pt>
                <c:pt idx="744">
                  <c:v>1.1870019446146296E-2</c:v>
                </c:pt>
                <c:pt idx="745">
                  <c:v>1.1870019446146296E-2</c:v>
                </c:pt>
                <c:pt idx="746">
                  <c:v>1.1870019446146296E-2</c:v>
                </c:pt>
                <c:pt idx="747">
                  <c:v>1.1870019446146296E-2</c:v>
                </c:pt>
                <c:pt idx="748">
                  <c:v>1.1870019446146296E-2</c:v>
                </c:pt>
                <c:pt idx="749">
                  <c:v>1.1870019446146296E-2</c:v>
                </c:pt>
                <c:pt idx="750">
                  <c:v>1.1870019446146296E-2</c:v>
                </c:pt>
                <c:pt idx="751">
                  <c:v>1.1870019446146296E-2</c:v>
                </c:pt>
                <c:pt idx="752">
                  <c:v>1.1870019446146296E-2</c:v>
                </c:pt>
                <c:pt idx="753">
                  <c:v>1.1870019446146296E-2</c:v>
                </c:pt>
                <c:pt idx="754">
                  <c:v>1.1870019446146296E-2</c:v>
                </c:pt>
                <c:pt idx="755">
                  <c:v>1.1870019446146296E-2</c:v>
                </c:pt>
                <c:pt idx="756">
                  <c:v>1.1870019446146296E-2</c:v>
                </c:pt>
                <c:pt idx="757">
                  <c:v>1.1870019446146296E-2</c:v>
                </c:pt>
                <c:pt idx="758">
                  <c:v>1.1870019446146296E-2</c:v>
                </c:pt>
                <c:pt idx="759">
                  <c:v>1.1870019446146296E-2</c:v>
                </c:pt>
                <c:pt idx="760">
                  <c:v>1.1870019446146296E-2</c:v>
                </c:pt>
                <c:pt idx="761">
                  <c:v>1.1870019446146296E-2</c:v>
                </c:pt>
                <c:pt idx="762">
                  <c:v>1.1870019446146296E-2</c:v>
                </c:pt>
                <c:pt idx="763">
                  <c:v>1.1870019446146296E-2</c:v>
                </c:pt>
                <c:pt idx="764">
                  <c:v>1.1870019446146296E-2</c:v>
                </c:pt>
                <c:pt idx="765">
                  <c:v>1.1870019446146296E-2</c:v>
                </c:pt>
                <c:pt idx="766">
                  <c:v>1.1870019446146296E-2</c:v>
                </c:pt>
                <c:pt idx="767">
                  <c:v>1.1870019446146296E-2</c:v>
                </c:pt>
                <c:pt idx="768">
                  <c:v>1.1870019446146296E-2</c:v>
                </c:pt>
                <c:pt idx="769">
                  <c:v>1.1870019446146296E-2</c:v>
                </c:pt>
                <c:pt idx="770">
                  <c:v>1.1870019446146296E-2</c:v>
                </c:pt>
                <c:pt idx="771">
                  <c:v>1.1870019446146296E-2</c:v>
                </c:pt>
                <c:pt idx="772">
                  <c:v>1.1870019446146296E-2</c:v>
                </c:pt>
                <c:pt idx="773">
                  <c:v>1.1870019446146296E-2</c:v>
                </c:pt>
                <c:pt idx="774">
                  <c:v>1.1870019446146296E-2</c:v>
                </c:pt>
                <c:pt idx="775">
                  <c:v>1.1870019446146296E-2</c:v>
                </c:pt>
                <c:pt idx="776">
                  <c:v>1.1870019446146296E-2</c:v>
                </c:pt>
                <c:pt idx="777">
                  <c:v>1.1870019446146296E-2</c:v>
                </c:pt>
                <c:pt idx="778">
                  <c:v>1.1870019446146296E-2</c:v>
                </c:pt>
                <c:pt idx="779">
                  <c:v>1.1870019446146296E-2</c:v>
                </c:pt>
                <c:pt idx="780">
                  <c:v>1.1870019446146296E-2</c:v>
                </c:pt>
                <c:pt idx="781">
                  <c:v>1.1870019446146296E-2</c:v>
                </c:pt>
                <c:pt idx="782">
                  <c:v>1.1870019446146296E-2</c:v>
                </c:pt>
                <c:pt idx="783">
                  <c:v>1.1870019446146296E-2</c:v>
                </c:pt>
                <c:pt idx="784">
                  <c:v>1.1870019446146296E-2</c:v>
                </c:pt>
                <c:pt idx="785">
                  <c:v>1.1870019446146296E-2</c:v>
                </c:pt>
                <c:pt idx="786">
                  <c:v>1.1870019446146296E-2</c:v>
                </c:pt>
                <c:pt idx="787">
                  <c:v>1.1870019446146296E-2</c:v>
                </c:pt>
                <c:pt idx="788">
                  <c:v>1.1870019446146296E-2</c:v>
                </c:pt>
                <c:pt idx="789">
                  <c:v>1.1870019446146296E-2</c:v>
                </c:pt>
                <c:pt idx="790">
                  <c:v>1.1870019446146296E-2</c:v>
                </c:pt>
                <c:pt idx="791">
                  <c:v>1.1870019446146296E-2</c:v>
                </c:pt>
                <c:pt idx="792">
                  <c:v>1.1870019446146296E-2</c:v>
                </c:pt>
                <c:pt idx="793">
                  <c:v>1.1870019446146296E-2</c:v>
                </c:pt>
                <c:pt idx="794">
                  <c:v>1.1870019446146296E-2</c:v>
                </c:pt>
                <c:pt idx="795">
                  <c:v>1.1870019446146296E-2</c:v>
                </c:pt>
                <c:pt idx="796">
                  <c:v>1.1870019446146296E-2</c:v>
                </c:pt>
                <c:pt idx="797">
                  <c:v>1.1870019446146296E-2</c:v>
                </c:pt>
                <c:pt idx="798">
                  <c:v>1.1870019446146296E-2</c:v>
                </c:pt>
                <c:pt idx="799">
                  <c:v>1.1870019446146296E-2</c:v>
                </c:pt>
                <c:pt idx="800">
                  <c:v>1.1870019446146296E-2</c:v>
                </c:pt>
                <c:pt idx="801">
                  <c:v>1.1870019446146296E-2</c:v>
                </c:pt>
                <c:pt idx="802">
                  <c:v>1.1870019446146296E-2</c:v>
                </c:pt>
                <c:pt idx="803">
                  <c:v>1.1870019446146296E-2</c:v>
                </c:pt>
                <c:pt idx="804">
                  <c:v>1.1870019446146296E-2</c:v>
                </c:pt>
                <c:pt idx="805">
                  <c:v>1.1870019446146296E-2</c:v>
                </c:pt>
                <c:pt idx="806">
                  <c:v>1.1870019446146296E-2</c:v>
                </c:pt>
                <c:pt idx="807">
                  <c:v>1.1870019446146296E-2</c:v>
                </c:pt>
                <c:pt idx="808">
                  <c:v>1.1870019446146296E-2</c:v>
                </c:pt>
                <c:pt idx="809">
                  <c:v>1.1870019446146296E-2</c:v>
                </c:pt>
                <c:pt idx="810">
                  <c:v>1.1870019446146296E-2</c:v>
                </c:pt>
                <c:pt idx="811">
                  <c:v>1.1870019446146296E-2</c:v>
                </c:pt>
                <c:pt idx="812">
                  <c:v>1.1870019446146296E-2</c:v>
                </c:pt>
                <c:pt idx="813">
                  <c:v>1.1870019446146296E-2</c:v>
                </c:pt>
                <c:pt idx="814">
                  <c:v>1.1870019446146296E-2</c:v>
                </c:pt>
                <c:pt idx="815">
                  <c:v>1.1870019446146296E-2</c:v>
                </c:pt>
                <c:pt idx="816">
                  <c:v>1.1870019446146296E-2</c:v>
                </c:pt>
                <c:pt idx="817">
                  <c:v>1.1870019446146296E-2</c:v>
                </c:pt>
                <c:pt idx="818">
                  <c:v>1.1870019446146296E-2</c:v>
                </c:pt>
                <c:pt idx="819">
                  <c:v>1.1870019446146296E-2</c:v>
                </c:pt>
                <c:pt idx="820">
                  <c:v>1.1870019446146296E-2</c:v>
                </c:pt>
                <c:pt idx="821">
                  <c:v>1.1870019446146296E-2</c:v>
                </c:pt>
                <c:pt idx="822">
                  <c:v>1.1870019446146296E-2</c:v>
                </c:pt>
                <c:pt idx="823">
                  <c:v>1.1870019446146296E-2</c:v>
                </c:pt>
                <c:pt idx="824">
                  <c:v>1.1870019446146296E-2</c:v>
                </c:pt>
                <c:pt idx="825">
                  <c:v>1.1870019446146296E-2</c:v>
                </c:pt>
                <c:pt idx="826">
                  <c:v>1.1870019446146296E-2</c:v>
                </c:pt>
                <c:pt idx="827">
                  <c:v>1.1870019446146296E-2</c:v>
                </c:pt>
                <c:pt idx="828">
                  <c:v>1.1870019446146296E-2</c:v>
                </c:pt>
                <c:pt idx="829">
                  <c:v>1.1870019446146296E-2</c:v>
                </c:pt>
                <c:pt idx="830">
                  <c:v>1.1870019446146296E-2</c:v>
                </c:pt>
                <c:pt idx="831">
                  <c:v>1.1870019446146296E-2</c:v>
                </c:pt>
                <c:pt idx="832">
                  <c:v>1.1870019446146296E-2</c:v>
                </c:pt>
                <c:pt idx="833">
                  <c:v>1.1870019446146296E-2</c:v>
                </c:pt>
                <c:pt idx="834">
                  <c:v>1.1870019446146296E-2</c:v>
                </c:pt>
                <c:pt idx="835">
                  <c:v>1.1870019446146296E-2</c:v>
                </c:pt>
                <c:pt idx="836">
                  <c:v>1.1870019446146296E-2</c:v>
                </c:pt>
                <c:pt idx="837">
                  <c:v>1.1870019446146296E-2</c:v>
                </c:pt>
                <c:pt idx="838">
                  <c:v>1.1870019446146296E-2</c:v>
                </c:pt>
                <c:pt idx="839">
                  <c:v>1.1870019446146296E-2</c:v>
                </c:pt>
                <c:pt idx="840">
                  <c:v>1.1870019446146296E-2</c:v>
                </c:pt>
                <c:pt idx="841">
                  <c:v>1.1870019446146296E-2</c:v>
                </c:pt>
                <c:pt idx="842">
                  <c:v>1.1870019446146296E-2</c:v>
                </c:pt>
                <c:pt idx="843">
                  <c:v>1.1870019446146296E-2</c:v>
                </c:pt>
                <c:pt idx="844">
                  <c:v>1.1870019446146296E-2</c:v>
                </c:pt>
                <c:pt idx="845">
                  <c:v>1.1870019446146296E-2</c:v>
                </c:pt>
                <c:pt idx="846">
                  <c:v>1.1870019446146296E-2</c:v>
                </c:pt>
                <c:pt idx="847">
                  <c:v>1.1870019446146296E-2</c:v>
                </c:pt>
                <c:pt idx="848">
                  <c:v>1.1870019446146296E-2</c:v>
                </c:pt>
                <c:pt idx="849">
                  <c:v>1.1870019446146296E-2</c:v>
                </c:pt>
                <c:pt idx="850">
                  <c:v>1.1870019446146296E-2</c:v>
                </c:pt>
                <c:pt idx="851">
                  <c:v>1.1870019446146296E-2</c:v>
                </c:pt>
                <c:pt idx="852">
                  <c:v>1.1870019446146296E-2</c:v>
                </c:pt>
                <c:pt idx="853">
                  <c:v>1.1870019446146296E-2</c:v>
                </c:pt>
                <c:pt idx="854">
                  <c:v>1.1870019446146296E-2</c:v>
                </c:pt>
                <c:pt idx="855">
                  <c:v>1.1870019446146296E-2</c:v>
                </c:pt>
                <c:pt idx="856">
                  <c:v>1.1870019446146296E-2</c:v>
                </c:pt>
                <c:pt idx="857">
                  <c:v>1.1870019446146296E-2</c:v>
                </c:pt>
                <c:pt idx="858">
                  <c:v>1.1870019446146296E-2</c:v>
                </c:pt>
                <c:pt idx="859">
                  <c:v>1.1870019446146296E-2</c:v>
                </c:pt>
                <c:pt idx="860">
                  <c:v>1.1870019446146296E-2</c:v>
                </c:pt>
                <c:pt idx="861">
                  <c:v>1.1870019446146296E-2</c:v>
                </c:pt>
                <c:pt idx="862">
                  <c:v>1.1870019446146296E-2</c:v>
                </c:pt>
                <c:pt idx="863">
                  <c:v>1.1870019446146296E-2</c:v>
                </c:pt>
                <c:pt idx="864">
                  <c:v>1.1870019446146296E-2</c:v>
                </c:pt>
                <c:pt idx="865">
                  <c:v>1.1870019446146296E-2</c:v>
                </c:pt>
                <c:pt idx="866">
                  <c:v>1.1870019446146296E-2</c:v>
                </c:pt>
                <c:pt idx="867">
                  <c:v>1.1870019446146296E-2</c:v>
                </c:pt>
                <c:pt idx="868">
                  <c:v>1.1870019446146296E-2</c:v>
                </c:pt>
                <c:pt idx="869">
                  <c:v>1.1870019446146296E-2</c:v>
                </c:pt>
                <c:pt idx="870">
                  <c:v>1.1870019446146296E-2</c:v>
                </c:pt>
                <c:pt idx="871">
                  <c:v>1.1870019446146296E-2</c:v>
                </c:pt>
                <c:pt idx="872">
                  <c:v>1.1870019446146296E-2</c:v>
                </c:pt>
                <c:pt idx="873">
                  <c:v>1.1870019446146296E-2</c:v>
                </c:pt>
                <c:pt idx="874">
                  <c:v>1.1870019446146296E-2</c:v>
                </c:pt>
                <c:pt idx="875">
                  <c:v>1.1870019446146296E-2</c:v>
                </c:pt>
                <c:pt idx="876">
                  <c:v>1.1870019446146296E-2</c:v>
                </c:pt>
                <c:pt idx="877">
                  <c:v>1.1870019446146296E-2</c:v>
                </c:pt>
                <c:pt idx="878">
                  <c:v>1.1870019446146296E-2</c:v>
                </c:pt>
                <c:pt idx="879">
                  <c:v>1.1870019446146296E-2</c:v>
                </c:pt>
                <c:pt idx="880">
                  <c:v>1.1870019446146296E-2</c:v>
                </c:pt>
                <c:pt idx="881">
                  <c:v>1.1870019446146296E-2</c:v>
                </c:pt>
                <c:pt idx="882">
                  <c:v>1.1870019446146296E-2</c:v>
                </c:pt>
                <c:pt idx="883">
                  <c:v>1.1870019446146296E-2</c:v>
                </c:pt>
                <c:pt idx="884">
                  <c:v>1.1870019446146296E-2</c:v>
                </c:pt>
                <c:pt idx="885">
                  <c:v>1.1870019446146296E-2</c:v>
                </c:pt>
                <c:pt idx="886">
                  <c:v>1.1870019446146296E-2</c:v>
                </c:pt>
                <c:pt idx="887">
                  <c:v>1.1870019446146296E-2</c:v>
                </c:pt>
                <c:pt idx="888">
                  <c:v>1.1870019446146296E-2</c:v>
                </c:pt>
                <c:pt idx="889">
                  <c:v>1.1870019446146296E-2</c:v>
                </c:pt>
                <c:pt idx="890">
                  <c:v>1.1870019446146296E-2</c:v>
                </c:pt>
                <c:pt idx="891">
                  <c:v>1.1870019446146296E-2</c:v>
                </c:pt>
                <c:pt idx="892">
                  <c:v>1.1870019446146296E-2</c:v>
                </c:pt>
                <c:pt idx="893">
                  <c:v>1.1870019446146296E-2</c:v>
                </c:pt>
                <c:pt idx="894">
                  <c:v>1.1870019446146296E-2</c:v>
                </c:pt>
                <c:pt idx="895">
                  <c:v>1.1870019446146296E-2</c:v>
                </c:pt>
                <c:pt idx="896">
                  <c:v>1.1870019446146296E-2</c:v>
                </c:pt>
                <c:pt idx="897">
                  <c:v>1.1870019446146296E-2</c:v>
                </c:pt>
                <c:pt idx="898">
                  <c:v>1.1870019446146296E-2</c:v>
                </c:pt>
                <c:pt idx="899">
                  <c:v>1.1870019446146296E-2</c:v>
                </c:pt>
                <c:pt idx="900">
                  <c:v>1.1870019446146296E-2</c:v>
                </c:pt>
                <c:pt idx="901">
                  <c:v>1.1870019446146296E-2</c:v>
                </c:pt>
                <c:pt idx="902">
                  <c:v>1.1870019446146296E-2</c:v>
                </c:pt>
                <c:pt idx="903">
                  <c:v>1.1870019446146296E-2</c:v>
                </c:pt>
                <c:pt idx="904">
                  <c:v>1.1870019446146296E-2</c:v>
                </c:pt>
                <c:pt idx="905">
                  <c:v>1.1870019446146296E-2</c:v>
                </c:pt>
                <c:pt idx="906">
                  <c:v>1.1870019446146296E-2</c:v>
                </c:pt>
                <c:pt idx="907">
                  <c:v>1.1870019446146296E-2</c:v>
                </c:pt>
                <c:pt idx="908">
                  <c:v>1.1870019446146296E-2</c:v>
                </c:pt>
                <c:pt idx="909">
                  <c:v>1.1870019446146296E-2</c:v>
                </c:pt>
                <c:pt idx="910">
                  <c:v>1.1870019446146296E-2</c:v>
                </c:pt>
                <c:pt idx="911">
                  <c:v>1.1870019446146296E-2</c:v>
                </c:pt>
                <c:pt idx="912">
                  <c:v>1.1870019446146296E-2</c:v>
                </c:pt>
                <c:pt idx="913">
                  <c:v>1.1870019446146296E-2</c:v>
                </c:pt>
                <c:pt idx="914">
                  <c:v>1.1870019446146296E-2</c:v>
                </c:pt>
                <c:pt idx="915">
                  <c:v>1.1870019446146296E-2</c:v>
                </c:pt>
                <c:pt idx="916">
                  <c:v>1.1870019446146296E-2</c:v>
                </c:pt>
                <c:pt idx="917">
                  <c:v>1.1870019446146296E-2</c:v>
                </c:pt>
                <c:pt idx="918">
                  <c:v>1.1870019446146296E-2</c:v>
                </c:pt>
                <c:pt idx="919">
                  <c:v>1.1870019446146296E-2</c:v>
                </c:pt>
                <c:pt idx="920">
                  <c:v>1.1870019446146296E-2</c:v>
                </c:pt>
                <c:pt idx="921">
                  <c:v>1.1870019446146296E-2</c:v>
                </c:pt>
                <c:pt idx="922">
                  <c:v>1.1870019446146296E-2</c:v>
                </c:pt>
                <c:pt idx="923">
                  <c:v>1.1870019446146296E-2</c:v>
                </c:pt>
                <c:pt idx="924">
                  <c:v>1.1870019446146296E-2</c:v>
                </c:pt>
                <c:pt idx="925">
                  <c:v>1.1870019446146296E-2</c:v>
                </c:pt>
                <c:pt idx="926">
                  <c:v>1.1870019446146296E-2</c:v>
                </c:pt>
                <c:pt idx="927">
                  <c:v>1.1870019446146296E-2</c:v>
                </c:pt>
                <c:pt idx="928">
                  <c:v>1.1870019446146296E-2</c:v>
                </c:pt>
                <c:pt idx="929">
                  <c:v>1.1870019446146296E-2</c:v>
                </c:pt>
                <c:pt idx="930">
                  <c:v>1.1870019446146296E-2</c:v>
                </c:pt>
                <c:pt idx="931">
                  <c:v>1.1870019446146296E-2</c:v>
                </c:pt>
                <c:pt idx="932">
                  <c:v>1.1870019446146296E-2</c:v>
                </c:pt>
                <c:pt idx="933">
                  <c:v>1.1870019446146296E-2</c:v>
                </c:pt>
                <c:pt idx="934">
                  <c:v>1.1870019446146296E-2</c:v>
                </c:pt>
                <c:pt idx="935">
                  <c:v>1.1870019446146296E-2</c:v>
                </c:pt>
                <c:pt idx="936">
                  <c:v>1.1870019446146296E-2</c:v>
                </c:pt>
                <c:pt idx="937">
                  <c:v>1.1870019446146296E-2</c:v>
                </c:pt>
                <c:pt idx="938">
                  <c:v>1.1870019446146296E-2</c:v>
                </c:pt>
                <c:pt idx="939">
                  <c:v>1.1870019446146296E-2</c:v>
                </c:pt>
                <c:pt idx="940">
                  <c:v>1.1870019446146296E-2</c:v>
                </c:pt>
                <c:pt idx="941">
                  <c:v>1.1870019446146296E-2</c:v>
                </c:pt>
                <c:pt idx="942">
                  <c:v>1.1870019446146296E-2</c:v>
                </c:pt>
                <c:pt idx="943">
                  <c:v>1.1870019446146296E-2</c:v>
                </c:pt>
                <c:pt idx="944">
                  <c:v>1.1870019446146296E-2</c:v>
                </c:pt>
                <c:pt idx="945">
                  <c:v>1.1870019446146296E-2</c:v>
                </c:pt>
                <c:pt idx="946">
                  <c:v>1.1870019446146296E-2</c:v>
                </c:pt>
                <c:pt idx="947">
                  <c:v>1.1870019446146296E-2</c:v>
                </c:pt>
                <c:pt idx="948">
                  <c:v>1.1870019446146296E-2</c:v>
                </c:pt>
                <c:pt idx="949">
                  <c:v>1.1870019446146296E-2</c:v>
                </c:pt>
                <c:pt idx="950">
                  <c:v>1.1870019446146296E-2</c:v>
                </c:pt>
                <c:pt idx="951">
                  <c:v>1.1870019446146296E-2</c:v>
                </c:pt>
                <c:pt idx="952">
                  <c:v>1.1870019446146296E-2</c:v>
                </c:pt>
                <c:pt idx="953">
                  <c:v>1.1870019446146296E-2</c:v>
                </c:pt>
                <c:pt idx="954">
                  <c:v>1.1870019446146296E-2</c:v>
                </c:pt>
                <c:pt idx="955">
                  <c:v>1.1870019446146296E-2</c:v>
                </c:pt>
                <c:pt idx="956">
                  <c:v>1.1870019446146296E-2</c:v>
                </c:pt>
                <c:pt idx="957">
                  <c:v>1.1870019446146296E-2</c:v>
                </c:pt>
                <c:pt idx="958">
                  <c:v>1.1870019446146296E-2</c:v>
                </c:pt>
                <c:pt idx="959">
                  <c:v>1.1870019446146296E-2</c:v>
                </c:pt>
                <c:pt idx="960">
                  <c:v>1.1870019446146296E-2</c:v>
                </c:pt>
                <c:pt idx="961">
                  <c:v>1.1870019446146296E-2</c:v>
                </c:pt>
                <c:pt idx="962">
                  <c:v>1.1870019446146296E-2</c:v>
                </c:pt>
                <c:pt idx="963">
                  <c:v>1.1870019446146296E-2</c:v>
                </c:pt>
                <c:pt idx="964">
                  <c:v>1.1870019446146296E-2</c:v>
                </c:pt>
                <c:pt idx="965">
                  <c:v>1.1870019446146296E-2</c:v>
                </c:pt>
                <c:pt idx="966">
                  <c:v>1.1870019446146296E-2</c:v>
                </c:pt>
                <c:pt idx="967">
                  <c:v>1.1870019446146296E-2</c:v>
                </c:pt>
                <c:pt idx="968">
                  <c:v>1.1870019446146296E-2</c:v>
                </c:pt>
                <c:pt idx="969">
                  <c:v>1.1870019446146296E-2</c:v>
                </c:pt>
                <c:pt idx="970">
                  <c:v>1.1870019446146296E-2</c:v>
                </c:pt>
                <c:pt idx="971">
                  <c:v>1.1870019446146296E-2</c:v>
                </c:pt>
                <c:pt idx="972">
                  <c:v>1.1870019446146296E-2</c:v>
                </c:pt>
                <c:pt idx="973">
                  <c:v>1.1870019446146296E-2</c:v>
                </c:pt>
                <c:pt idx="974">
                  <c:v>1.1870019446146296E-2</c:v>
                </c:pt>
                <c:pt idx="975">
                  <c:v>1.1870019446146296E-2</c:v>
                </c:pt>
                <c:pt idx="976">
                  <c:v>1.1870019446146296E-2</c:v>
                </c:pt>
                <c:pt idx="977">
                  <c:v>1.1870019446146296E-2</c:v>
                </c:pt>
                <c:pt idx="978">
                  <c:v>1.1870019446146296E-2</c:v>
                </c:pt>
                <c:pt idx="979">
                  <c:v>1.1870019446146296E-2</c:v>
                </c:pt>
                <c:pt idx="980">
                  <c:v>1.1870019446146296E-2</c:v>
                </c:pt>
                <c:pt idx="981">
                  <c:v>1.1870019446146296E-2</c:v>
                </c:pt>
                <c:pt idx="982">
                  <c:v>1.1870019446146296E-2</c:v>
                </c:pt>
                <c:pt idx="983">
                  <c:v>1.1870019446146296E-2</c:v>
                </c:pt>
                <c:pt idx="984">
                  <c:v>1.1870019446146296E-2</c:v>
                </c:pt>
                <c:pt idx="985">
                  <c:v>1.1870019446146296E-2</c:v>
                </c:pt>
                <c:pt idx="986">
                  <c:v>1.1870019446146296E-2</c:v>
                </c:pt>
                <c:pt idx="987">
                  <c:v>1.1870019446146296E-2</c:v>
                </c:pt>
                <c:pt idx="988">
                  <c:v>1.1870019446146296E-2</c:v>
                </c:pt>
                <c:pt idx="989">
                  <c:v>1.1870019446146296E-2</c:v>
                </c:pt>
                <c:pt idx="990">
                  <c:v>1.1870019446146296E-2</c:v>
                </c:pt>
                <c:pt idx="991">
                  <c:v>1.1870019446146296E-2</c:v>
                </c:pt>
                <c:pt idx="992">
                  <c:v>1.1870019446146296E-2</c:v>
                </c:pt>
                <c:pt idx="993">
                  <c:v>1.1870019446146296E-2</c:v>
                </c:pt>
                <c:pt idx="994">
                  <c:v>1.1870019446146296E-2</c:v>
                </c:pt>
                <c:pt idx="995">
                  <c:v>1.1870019446146296E-2</c:v>
                </c:pt>
                <c:pt idx="996">
                  <c:v>1.1870019446146296E-2</c:v>
                </c:pt>
                <c:pt idx="997">
                  <c:v>1.1870019446146296E-2</c:v>
                </c:pt>
                <c:pt idx="998">
                  <c:v>1.1870019446146296E-2</c:v>
                </c:pt>
                <c:pt idx="999">
                  <c:v>1.1870019446146296E-2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CE8-4DF9-96AB-4D0FE4F4A95E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0.69289584679829141</c:v>
                </c:pt>
                <c:pt idx="1">
                  <c:v>0.69289584679829141</c:v>
                </c:pt>
                <c:pt idx="2">
                  <c:v>0.16591112892198101</c:v>
                </c:pt>
                <c:pt idx="3">
                  <c:v>0.16591112892198101</c:v>
                </c:pt>
                <c:pt idx="4">
                  <c:v>0.16591112892198101</c:v>
                </c:pt>
                <c:pt idx="5">
                  <c:v>0.16591112892198101</c:v>
                </c:pt>
                <c:pt idx="6">
                  <c:v>0.16591112892198101</c:v>
                </c:pt>
                <c:pt idx="7">
                  <c:v>0.16591112892198101</c:v>
                </c:pt>
                <c:pt idx="8">
                  <c:v>0.16591112892198101</c:v>
                </c:pt>
                <c:pt idx="9">
                  <c:v>0.16591112892198101</c:v>
                </c:pt>
                <c:pt idx="10">
                  <c:v>0.16591112892198101</c:v>
                </c:pt>
                <c:pt idx="11">
                  <c:v>0.16591112892198101</c:v>
                </c:pt>
                <c:pt idx="12">
                  <c:v>0.16591112892198101</c:v>
                </c:pt>
                <c:pt idx="13">
                  <c:v>0.16591112892198101</c:v>
                </c:pt>
                <c:pt idx="14">
                  <c:v>0.16591112892198101</c:v>
                </c:pt>
                <c:pt idx="15">
                  <c:v>0.16591112892198101</c:v>
                </c:pt>
                <c:pt idx="16">
                  <c:v>0.16591112892198101</c:v>
                </c:pt>
                <c:pt idx="17">
                  <c:v>0.16591112892198101</c:v>
                </c:pt>
                <c:pt idx="18">
                  <c:v>0.16591112892198101</c:v>
                </c:pt>
                <c:pt idx="19">
                  <c:v>0.16591112892198101</c:v>
                </c:pt>
                <c:pt idx="20">
                  <c:v>0.16591112892198101</c:v>
                </c:pt>
                <c:pt idx="21">
                  <c:v>0.16591112892198101</c:v>
                </c:pt>
                <c:pt idx="22">
                  <c:v>0.16591112892198101</c:v>
                </c:pt>
                <c:pt idx="23">
                  <c:v>0.12645838176323321</c:v>
                </c:pt>
                <c:pt idx="24">
                  <c:v>0.12645838176323321</c:v>
                </c:pt>
                <c:pt idx="25">
                  <c:v>0.12645838176323321</c:v>
                </c:pt>
                <c:pt idx="26">
                  <c:v>0.12645838176323321</c:v>
                </c:pt>
                <c:pt idx="27">
                  <c:v>8.759669990127672E-2</c:v>
                </c:pt>
                <c:pt idx="28">
                  <c:v>8.759669990127672E-2</c:v>
                </c:pt>
                <c:pt idx="29">
                  <c:v>8.759669990127672E-2</c:v>
                </c:pt>
                <c:pt idx="30">
                  <c:v>8.759669990127672E-2</c:v>
                </c:pt>
                <c:pt idx="31">
                  <c:v>8.759669990127672E-2</c:v>
                </c:pt>
                <c:pt idx="32">
                  <c:v>8.759669990127672E-2</c:v>
                </c:pt>
                <c:pt idx="33">
                  <c:v>8.759669990127672E-2</c:v>
                </c:pt>
                <c:pt idx="34">
                  <c:v>8.759669990127672E-2</c:v>
                </c:pt>
                <c:pt idx="35">
                  <c:v>8.759669990127672E-2</c:v>
                </c:pt>
                <c:pt idx="36">
                  <c:v>8.759669990127672E-2</c:v>
                </c:pt>
                <c:pt idx="37">
                  <c:v>8.759669990127672E-2</c:v>
                </c:pt>
                <c:pt idx="38">
                  <c:v>8.759669990127672E-2</c:v>
                </c:pt>
                <c:pt idx="39">
                  <c:v>8.759669990127672E-2</c:v>
                </c:pt>
                <c:pt idx="40">
                  <c:v>8.759669990127672E-2</c:v>
                </c:pt>
                <c:pt idx="41">
                  <c:v>8.759669990127672E-2</c:v>
                </c:pt>
                <c:pt idx="42">
                  <c:v>8.759669990127672E-2</c:v>
                </c:pt>
                <c:pt idx="43">
                  <c:v>8.759669990127672E-2</c:v>
                </c:pt>
                <c:pt idx="44">
                  <c:v>8.759669990127672E-2</c:v>
                </c:pt>
                <c:pt idx="45">
                  <c:v>8.759669990127672E-2</c:v>
                </c:pt>
                <c:pt idx="46">
                  <c:v>8.759669990127672E-2</c:v>
                </c:pt>
                <c:pt idx="47">
                  <c:v>8.759669990127672E-2</c:v>
                </c:pt>
                <c:pt idx="48">
                  <c:v>8.759669990127672E-2</c:v>
                </c:pt>
                <c:pt idx="49">
                  <c:v>8.759669990127672E-2</c:v>
                </c:pt>
                <c:pt idx="50">
                  <c:v>8.759669990127672E-2</c:v>
                </c:pt>
                <c:pt idx="51">
                  <c:v>8.759669990127672E-2</c:v>
                </c:pt>
                <c:pt idx="52">
                  <c:v>8.759669990127672E-2</c:v>
                </c:pt>
                <c:pt idx="53">
                  <c:v>8.759669990127672E-2</c:v>
                </c:pt>
                <c:pt idx="54">
                  <c:v>8.759669990127672E-2</c:v>
                </c:pt>
                <c:pt idx="55">
                  <c:v>8.759669990127672E-2</c:v>
                </c:pt>
                <c:pt idx="56">
                  <c:v>8.759669990127672E-2</c:v>
                </c:pt>
                <c:pt idx="57">
                  <c:v>8.759669990127672E-2</c:v>
                </c:pt>
                <c:pt idx="58">
                  <c:v>8.759669990127672E-2</c:v>
                </c:pt>
                <c:pt idx="59">
                  <c:v>8.759669990127672E-2</c:v>
                </c:pt>
                <c:pt idx="60">
                  <c:v>8.759669990127672E-2</c:v>
                </c:pt>
                <c:pt idx="61">
                  <c:v>8.759669990127672E-2</c:v>
                </c:pt>
                <c:pt idx="62">
                  <c:v>8.759669990127672E-2</c:v>
                </c:pt>
                <c:pt idx="63">
                  <c:v>8.759669990127672E-2</c:v>
                </c:pt>
                <c:pt idx="64">
                  <c:v>8.759669990127672E-2</c:v>
                </c:pt>
                <c:pt idx="65">
                  <c:v>8.759669990127672E-2</c:v>
                </c:pt>
                <c:pt idx="66">
                  <c:v>8.759669990127672E-2</c:v>
                </c:pt>
                <c:pt idx="67">
                  <c:v>8.759669990127672E-2</c:v>
                </c:pt>
                <c:pt idx="68">
                  <c:v>8.759669990127672E-2</c:v>
                </c:pt>
                <c:pt idx="69">
                  <c:v>8.759669990127672E-2</c:v>
                </c:pt>
                <c:pt idx="70">
                  <c:v>8.759669990127672E-2</c:v>
                </c:pt>
                <c:pt idx="71">
                  <c:v>8.759669990127672E-2</c:v>
                </c:pt>
                <c:pt idx="72">
                  <c:v>8.759669990127672E-2</c:v>
                </c:pt>
                <c:pt idx="73">
                  <c:v>8.759669990127672E-2</c:v>
                </c:pt>
                <c:pt idx="74">
                  <c:v>8.759669990127672E-2</c:v>
                </c:pt>
                <c:pt idx="75">
                  <c:v>8.759669990127672E-2</c:v>
                </c:pt>
                <c:pt idx="76">
                  <c:v>8.759669990127672E-2</c:v>
                </c:pt>
                <c:pt idx="77">
                  <c:v>8.759669990127672E-2</c:v>
                </c:pt>
                <c:pt idx="78">
                  <c:v>8.759669990127672E-2</c:v>
                </c:pt>
                <c:pt idx="79">
                  <c:v>8.759669990127672E-2</c:v>
                </c:pt>
                <c:pt idx="80">
                  <c:v>8.759669990127672E-2</c:v>
                </c:pt>
                <c:pt idx="81">
                  <c:v>8.759669990127672E-2</c:v>
                </c:pt>
                <c:pt idx="82">
                  <c:v>8.759669990127672E-2</c:v>
                </c:pt>
                <c:pt idx="83">
                  <c:v>8.759669990127672E-2</c:v>
                </c:pt>
                <c:pt idx="84">
                  <c:v>8.759669990127672E-2</c:v>
                </c:pt>
                <c:pt idx="85">
                  <c:v>8.759669990127672E-2</c:v>
                </c:pt>
                <c:pt idx="86">
                  <c:v>8.759669990127672E-2</c:v>
                </c:pt>
                <c:pt idx="87">
                  <c:v>8.759669990127672E-2</c:v>
                </c:pt>
                <c:pt idx="88">
                  <c:v>8.759669990127672E-2</c:v>
                </c:pt>
                <c:pt idx="89">
                  <c:v>8.759669990127672E-2</c:v>
                </c:pt>
                <c:pt idx="90">
                  <c:v>8.759669990127672E-2</c:v>
                </c:pt>
                <c:pt idx="91">
                  <c:v>8.759669990127672E-2</c:v>
                </c:pt>
                <c:pt idx="92">
                  <c:v>8.759669990127672E-2</c:v>
                </c:pt>
                <c:pt idx="93">
                  <c:v>8.759669990127672E-2</c:v>
                </c:pt>
                <c:pt idx="94">
                  <c:v>8.759669990127672E-2</c:v>
                </c:pt>
                <c:pt idx="95">
                  <c:v>8.759669990127672E-2</c:v>
                </c:pt>
                <c:pt idx="96">
                  <c:v>8.759669990127672E-2</c:v>
                </c:pt>
                <c:pt idx="97">
                  <c:v>8.759669990127672E-2</c:v>
                </c:pt>
                <c:pt idx="98">
                  <c:v>8.759669990127672E-2</c:v>
                </c:pt>
                <c:pt idx="99">
                  <c:v>8.759669990127672E-2</c:v>
                </c:pt>
                <c:pt idx="100">
                  <c:v>8.759669990127672E-2</c:v>
                </c:pt>
                <c:pt idx="101">
                  <c:v>8.759669990127672E-2</c:v>
                </c:pt>
                <c:pt idx="102">
                  <c:v>8.759669990127672E-2</c:v>
                </c:pt>
                <c:pt idx="103">
                  <c:v>8.759669990127672E-2</c:v>
                </c:pt>
                <c:pt idx="104">
                  <c:v>8.759669990127672E-2</c:v>
                </c:pt>
                <c:pt idx="105">
                  <c:v>8.759669990127672E-2</c:v>
                </c:pt>
                <c:pt idx="106">
                  <c:v>8.759669990127672E-2</c:v>
                </c:pt>
                <c:pt idx="107">
                  <c:v>8.759669990127672E-2</c:v>
                </c:pt>
                <c:pt idx="108">
                  <c:v>8.759669990127672E-2</c:v>
                </c:pt>
                <c:pt idx="109">
                  <c:v>8.759669990127672E-2</c:v>
                </c:pt>
                <c:pt idx="110">
                  <c:v>8.759669990127672E-2</c:v>
                </c:pt>
                <c:pt idx="111">
                  <c:v>8.759669990127672E-2</c:v>
                </c:pt>
                <c:pt idx="112">
                  <c:v>8.759669990127672E-2</c:v>
                </c:pt>
                <c:pt idx="113">
                  <c:v>8.759669990127672E-2</c:v>
                </c:pt>
                <c:pt idx="114">
                  <c:v>8.759669990127672E-2</c:v>
                </c:pt>
                <c:pt idx="115">
                  <c:v>8.759669990127672E-2</c:v>
                </c:pt>
                <c:pt idx="116">
                  <c:v>8.759669990127672E-2</c:v>
                </c:pt>
                <c:pt idx="117">
                  <c:v>8.759669990127672E-2</c:v>
                </c:pt>
                <c:pt idx="118">
                  <c:v>8.759669990127672E-2</c:v>
                </c:pt>
                <c:pt idx="119">
                  <c:v>8.759669990127672E-2</c:v>
                </c:pt>
                <c:pt idx="120">
                  <c:v>8.759669990127672E-2</c:v>
                </c:pt>
                <c:pt idx="121">
                  <c:v>8.759669990127672E-2</c:v>
                </c:pt>
                <c:pt idx="122">
                  <c:v>8.759669990127672E-2</c:v>
                </c:pt>
                <c:pt idx="123">
                  <c:v>8.759669990127672E-2</c:v>
                </c:pt>
                <c:pt idx="124">
                  <c:v>8.759669990127672E-2</c:v>
                </c:pt>
                <c:pt idx="125">
                  <c:v>8.759669990127672E-2</c:v>
                </c:pt>
                <c:pt idx="126">
                  <c:v>8.759669990127672E-2</c:v>
                </c:pt>
                <c:pt idx="127">
                  <c:v>8.759669990127672E-2</c:v>
                </c:pt>
                <c:pt idx="128">
                  <c:v>8.759669990127672E-2</c:v>
                </c:pt>
                <c:pt idx="129">
                  <c:v>8.759669990127672E-2</c:v>
                </c:pt>
                <c:pt idx="130">
                  <c:v>8.759669990127672E-2</c:v>
                </c:pt>
                <c:pt idx="131">
                  <c:v>8.759669990127672E-2</c:v>
                </c:pt>
                <c:pt idx="132">
                  <c:v>8.759669990127672E-2</c:v>
                </c:pt>
                <c:pt idx="133">
                  <c:v>8.759669990127672E-2</c:v>
                </c:pt>
                <c:pt idx="134">
                  <c:v>8.759669990127672E-2</c:v>
                </c:pt>
                <c:pt idx="135">
                  <c:v>8.759669990127672E-2</c:v>
                </c:pt>
                <c:pt idx="136">
                  <c:v>8.759669990127672E-2</c:v>
                </c:pt>
                <c:pt idx="137">
                  <c:v>8.759669990127672E-2</c:v>
                </c:pt>
                <c:pt idx="138">
                  <c:v>8.759669990127672E-2</c:v>
                </c:pt>
                <c:pt idx="139">
                  <c:v>8.759669990127672E-2</c:v>
                </c:pt>
                <c:pt idx="140">
                  <c:v>8.759669990127672E-2</c:v>
                </c:pt>
                <c:pt idx="141">
                  <c:v>8.759669990127672E-2</c:v>
                </c:pt>
                <c:pt idx="142">
                  <c:v>8.759669990127672E-2</c:v>
                </c:pt>
                <c:pt idx="143">
                  <c:v>8.759669990127672E-2</c:v>
                </c:pt>
                <c:pt idx="144">
                  <c:v>8.759669990127672E-2</c:v>
                </c:pt>
                <c:pt idx="145">
                  <c:v>8.759669990127672E-2</c:v>
                </c:pt>
                <c:pt idx="146">
                  <c:v>8.759669990127672E-2</c:v>
                </c:pt>
                <c:pt idx="147">
                  <c:v>8.759669990127672E-2</c:v>
                </c:pt>
                <c:pt idx="148">
                  <c:v>8.759669990127672E-2</c:v>
                </c:pt>
                <c:pt idx="149">
                  <c:v>8.759669990127672E-2</c:v>
                </c:pt>
                <c:pt idx="150">
                  <c:v>8.759669990127672E-2</c:v>
                </c:pt>
                <c:pt idx="151">
                  <c:v>8.759669990127672E-2</c:v>
                </c:pt>
                <c:pt idx="152">
                  <c:v>8.759669990127672E-2</c:v>
                </c:pt>
                <c:pt idx="153">
                  <c:v>8.759669990127672E-2</c:v>
                </c:pt>
                <c:pt idx="154">
                  <c:v>8.759669990127672E-2</c:v>
                </c:pt>
                <c:pt idx="155">
                  <c:v>8.759669990127672E-2</c:v>
                </c:pt>
                <c:pt idx="156">
                  <c:v>8.759669990127672E-2</c:v>
                </c:pt>
                <c:pt idx="157">
                  <c:v>8.759669990127672E-2</c:v>
                </c:pt>
                <c:pt idx="158">
                  <c:v>8.759669990127672E-2</c:v>
                </c:pt>
                <c:pt idx="159">
                  <c:v>8.759669990127672E-2</c:v>
                </c:pt>
                <c:pt idx="160">
                  <c:v>8.759669990127672E-2</c:v>
                </c:pt>
                <c:pt idx="161">
                  <c:v>8.759669990127672E-2</c:v>
                </c:pt>
                <c:pt idx="162">
                  <c:v>8.759669990127672E-2</c:v>
                </c:pt>
                <c:pt idx="163">
                  <c:v>8.759669990127672E-2</c:v>
                </c:pt>
                <c:pt idx="164">
                  <c:v>8.759669990127672E-2</c:v>
                </c:pt>
                <c:pt idx="165">
                  <c:v>8.759669990127672E-2</c:v>
                </c:pt>
                <c:pt idx="166">
                  <c:v>8.759669990127672E-2</c:v>
                </c:pt>
                <c:pt idx="167">
                  <c:v>8.759669990127672E-2</c:v>
                </c:pt>
                <c:pt idx="168">
                  <c:v>8.759669990127672E-2</c:v>
                </c:pt>
                <c:pt idx="169">
                  <c:v>8.759669990127672E-2</c:v>
                </c:pt>
                <c:pt idx="170">
                  <c:v>8.759669990127672E-2</c:v>
                </c:pt>
                <c:pt idx="171">
                  <c:v>8.759669990127672E-2</c:v>
                </c:pt>
                <c:pt idx="172">
                  <c:v>8.759669990127672E-2</c:v>
                </c:pt>
                <c:pt idx="173">
                  <c:v>8.759669990127672E-2</c:v>
                </c:pt>
                <c:pt idx="174">
                  <c:v>8.759669990127672E-2</c:v>
                </c:pt>
                <c:pt idx="175">
                  <c:v>8.759669990127672E-2</c:v>
                </c:pt>
                <c:pt idx="176">
                  <c:v>8.759669990127672E-2</c:v>
                </c:pt>
                <c:pt idx="177">
                  <c:v>8.759669990127672E-2</c:v>
                </c:pt>
                <c:pt idx="178">
                  <c:v>8.759669990127672E-2</c:v>
                </c:pt>
                <c:pt idx="179">
                  <c:v>8.759669990127672E-2</c:v>
                </c:pt>
                <c:pt idx="180">
                  <c:v>8.759669990127672E-2</c:v>
                </c:pt>
                <c:pt idx="181">
                  <c:v>8.759669990127672E-2</c:v>
                </c:pt>
                <c:pt idx="182">
                  <c:v>8.759669990127672E-2</c:v>
                </c:pt>
                <c:pt idx="183">
                  <c:v>8.759669990127672E-2</c:v>
                </c:pt>
                <c:pt idx="184">
                  <c:v>8.759669990127672E-2</c:v>
                </c:pt>
                <c:pt idx="185">
                  <c:v>8.759669990127672E-2</c:v>
                </c:pt>
                <c:pt idx="186">
                  <c:v>8.759669990127672E-2</c:v>
                </c:pt>
                <c:pt idx="187">
                  <c:v>8.759669990127672E-2</c:v>
                </c:pt>
                <c:pt idx="188">
                  <c:v>8.759669990127672E-2</c:v>
                </c:pt>
                <c:pt idx="189">
                  <c:v>8.759669990127672E-2</c:v>
                </c:pt>
                <c:pt idx="190">
                  <c:v>8.759669990127672E-2</c:v>
                </c:pt>
                <c:pt idx="191">
                  <c:v>8.759669990127672E-2</c:v>
                </c:pt>
                <c:pt idx="192">
                  <c:v>8.759669990127672E-2</c:v>
                </c:pt>
                <c:pt idx="193">
                  <c:v>8.759669990127672E-2</c:v>
                </c:pt>
                <c:pt idx="194">
                  <c:v>8.759669990127672E-2</c:v>
                </c:pt>
                <c:pt idx="195">
                  <c:v>8.759669990127672E-2</c:v>
                </c:pt>
                <c:pt idx="196">
                  <c:v>8.759669990127672E-2</c:v>
                </c:pt>
                <c:pt idx="197">
                  <c:v>8.759669990127672E-2</c:v>
                </c:pt>
                <c:pt idx="198">
                  <c:v>8.759669990127672E-2</c:v>
                </c:pt>
                <c:pt idx="199">
                  <c:v>8.759669990127672E-2</c:v>
                </c:pt>
                <c:pt idx="200">
                  <c:v>8.759669990127672E-2</c:v>
                </c:pt>
                <c:pt idx="201">
                  <c:v>8.759669990127672E-2</c:v>
                </c:pt>
                <c:pt idx="202">
                  <c:v>8.759669990127672E-2</c:v>
                </c:pt>
                <c:pt idx="203">
                  <c:v>8.759669990127672E-2</c:v>
                </c:pt>
                <c:pt idx="204">
                  <c:v>8.759669990127672E-2</c:v>
                </c:pt>
                <c:pt idx="205">
                  <c:v>8.759669990127672E-2</c:v>
                </c:pt>
                <c:pt idx="206">
                  <c:v>8.759669990127672E-2</c:v>
                </c:pt>
                <c:pt idx="207">
                  <c:v>8.759669990127672E-2</c:v>
                </c:pt>
                <c:pt idx="208">
                  <c:v>8.759669990127672E-2</c:v>
                </c:pt>
                <c:pt idx="209">
                  <c:v>8.759669990127672E-2</c:v>
                </c:pt>
                <c:pt idx="210">
                  <c:v>8.759669990127672E-2</c:v>
                </c:pt>
                <c:pt idx="211">
                  <c:v>8.759669990127672E-2</c:v>
                </c:pt>
                <c:pt idx="212">
                  <c:v>8.759669990127672E-2</c:v>
                </c:pt>
                <c:pt idx="213">
                  <c:v>8.759669990127672E-2</c:v>
                </c:pt>
                <c:pt idx="214">
                  <c:v>8.759669990127672E-2</c:v>
                </c:pt>
                <c:pt idx="215">
                  <c:v>8.759669990127672E-2</c:v>
                </c:pt>
                <c:pt idx="216">
                  <c:v>8.759669990127672E-2</c:v>
                </c:pt>
                <c:pt idx="217">
                  <c:v>8.759669990127672E-2</c:v>
                </c:pt>
                <c:pt idx="218">
                  <c:v>8.759669990127672E-2</c:v>
                </c:pt>
                <c:pt idx="219">
                  <c:v>8.759669990127672E-2</c:v>
                </c:pt>
                <c:pt idx="220">
                  <c:v>8.759669990127672E-2</c:v>
                </c:pt>
                <c:pt idx="221">
                  <c:v>8.759669990127672E-2</c:v>
                </c:pt>
                <c:pt idx="222">
                  <c:v>8.759669990127672E-2</c:v>
                </c:pt>
                <c:pt idx="223">
                  <c:v>8.759669990127672E-2</c:v>
                </c:pt>
                <c:pt idx="224">
                  <c:v>8.759669990127672E-2</c:v>
                </c:pt>
                <c:pt idx="225">
                  <c:v>8.759669990127672E-2</c:v>
                </c:pt>
                <c:pt idx="226">
                  <c:v>8.759669990127672E-2</c:v>
                </c:pt>
                <c:pt idx="227">
                  <c:v>8.759669990127672E-2</c:v>
                </c:pt>
                <c:pt idx="228">
                  <c:v>8.759669990127672E-2</c:v>
                </c:pt>
                <c:pt idx="229">
                  <c:v>8.759669990127672E-2</c:v>
                </c:pt>
                <c:pt idx="230">
                  <c:v>8.759669990127672E-2</c:v>
                </c:pt>
                <c:pt idx="231">
                  <c:v>8.759669990127672E-2</c:v>
                </c:pt>
                <c:pt idx="232">
                  <c:v>8.759669990127672E-2</c:v>
                </c:pt>
                <c:pt idx="233">
                  <c:v>8.759669990127672E-2</c:v>
                </c:pt>
                <c:pt idx="234">
                  <c:v>8.759669990127672E-2</c:v>
                </c:pt>
                <c:pt idx="235">
                  <c:v>8.759669990127672E-2</c:v>
                </c:pt>
                <c:pt idx="236">
                  <c:v>8.759669990127672E-2</c:v>
                </c:pt>
                <c:pt idx="237">
                  <c:v>8.759669990127672E-2</c:v>
                </c:pt>
                <c:pt idx="238">
                  <c:v>8.759669990127672E-2</c:v>
                </c:pt>
                <c:pt idx="239">
                  <c:v>8.759669990127672E-2</c:v>
                </c:pt>
                <c:pt idx="240">
                  <c:v>8.759669990127672E-2</c:v>
                </c:pt>
                <c:pt idx="241">
                  <c:v>8.759669990127672E-2</c:v>
                </c:pt>
                <c:pt idx="242">
                  <c:v>8.759669990127672E-2</c:v>
                </c:pt>
                <c:pt idx="243">
                  <c:v>8.759669990127672E-2</c:v>
                </c:pt>
                <c:pt idx="244">
                  <c:v>8.759669990127672E-2</c:v>
                </c:pt>
                <c:pt idx="245">
                  <c:v>8.759669990127672E-2</c:v>
                </c:pt>
                <c:pt idx="246">
                  <c:v>8.759669990127672E-2</c:v>
                </c:pt>
                <c:pt idx="247">
                  <c:v>8.759669990127672E-2</c:v>
                </c:pt>
                <c:pt idx="248">
                  <c:v>8.759669990127672E-2</c:v>
                </c:pt>
                <c:pt idx="249">
                  <c:v>8.759669990127672E-2</c:v>
                </c:pt>
                <c:pt idx="250">
                  <c:v>8.759669990127672E-2</c:v>
                </c:pt>
                <c:pt idx="251">
                  <c:v>8.759669990127672E-2</c:v>
                </c:pt>
                <c:pt idx="252">
                  <c:v>8.759669990127672E-2</c:v>
                </c:pt>
                <c:pt idx="253">
                  <c:v>8.759669990127672E-2</c:v>
                </c:pt>
                <c:pt idx="254">
                  <c:v>8.759669990127672E-2</c:v>
                </c:pt>
                <c:pt idx="255">
                  <c:v>8.759669990127672E-2</c:v>
                </c:pt>
                <c:pt idx="256">
                  <c:v>8.759669990127672E-2</c:v>
                </c:pt>
                <c:pt idx="257">
                  <c:v>8.759669990127672E-2</c:v>
                </c:pt>
                <c:pt idx="258">
                  <c:v>8.759669990127672E-2</c:v>
                </c:pt>
                <c:pt idx="259">
                  <c:v>8.759669990127672E-2</c:v>
                </c:pt>
                <c:pt idx="260">
                  <c:v>8.759669990127672E-2</c:v>
                </c:pt>
                <c:pt idx="261">
                  <c:v>8.759669990127672E-2</c:v>
                </c:pt>
                <c:pt idx="262">
                  <c:v>8.759669990127672E-2</c:v>
                </c:pt>
                <c:pt idx="263">
                  <c:v>8.759669990127672E-2</c:v>
                </c:pt>
                <c:pt idx="264">
                  <c:v>8.759669990127672E-2</c:v>
                </c:pt>
                <c:pt idx="265">
                  <c:v>8.759669990127672E-2</c:v>
                </c:pt>
                <c:pt idx="266">
                  <c:v>8.759669990127672E-2</c:v>
                </c:pt>
                <c:pt idx="267">
                  <c:v>8.759669990127672E-2</c:v>
                </c:pt>
                <c:pt idx="268">
                  <c:v>8.759669990127672E-2</c:v>
                </c:pt>
                <c:pt idx="269">
                  <c:v>8.759669990127672E-2</c:v>
                </c:pt>
                <c:pt idx="270">
                  <c:v>8.759669990127672E-2</c:v>
                </c:pt>
                <c:pt idx="271">
                  <c:v>8.759669990127672E-2</c:v>
                </c:pt>
                <c:pt idx="272">
                  <c:v>8.759669990127672E-2</c:v>
                </c:pt>
                <c:pt idx="273">
                  <c:v>8.759669990127672E-2</c:v>
                </c:pt>
                <c:pt idx="274">
                  <c:v>8.759669990127672E-2</c:v>
                </c:pt>
                <c:pt idx="275">
                  <c:v>8.759669990127672E-2</c:v>
                </c:pt>
                <c:pt idx="276">
                  <c:v>8.759669990127672E-2</c:v>
                </c:pt>
                <c:pt idx="277">
                  <c:v>8.759669990127672E-2</c:v>
                </c:pt>
                <c:pt idx="278">
                  <c:v>8.759669990127672E-2</c:v>
                </c:pt>
                <c:pt idx="279">
                  <c:v>8.759669990127672E-2</c:v>
                </c:pt>
                <c:pt idx="280">
                  <c:v>8.759669990127672E-2</c:v>
                </c:pt>
                <c:pt idx="281">
                  <c:v>8.759669990127672E-2</c:v>
                </c:pt>
                <c:pt idx="282">
                  <c:v>8.759669990127672E-2</c:v>
                </c:pt>
                <c:pt idx="283">
                  <c:v>8.759669990127672E-2</c:v>
                </c:pt>
                <c:pt idx="284">
                  <c:v>8.759669990127672E-2</c:v>
                </c:pt>
                <c:pt idx="285">
                  <c:v>8.759669990127672E-2</c:v>
                </c:pt>
                <c:pt idx="286">
                  <c:v>8.759669990127672E-2</c:v>
                </c:pt>
                <c:pt idx="287">
                  <c:v>8.759669990127672E-2</c:v>
                </c:pt>
                <c:pt idx="288">
                  <c:v>8.759669990127672E-2</c:v>
                </c:pt>
                <c:pt idx="289">
                  <c:v>8.759669990127672E-2</c:v>
                </c:pt>
                <c:pt idx="290">
                  <c:v>8.759669990127672E-2</c:v>
                </c:pt>
                <c:pt idx="291">
                  <c:v>8.759669990127672E-2</c:v>
                </c:pt>
                <c:pt idx="292">
                  <c:v>8.759669990127672E-2</c:v>
                </c:pt>
                <c:pt idx="293">
                  <c:v>8.759669990127672E-2</c:v>
                </c:pt>
                <c:pt idx="294">
                  <c:v>8.759669990127672E-2</c:v>
                </c:pt>
                <c:pt idx="295">
                  <c:v>8.759669990127672E-2</c:v>
                </c:pt>
                <c:pt idx="296">
                  <c:v>8.759669990127672E-2</c:v>
                </c:pt>
                <c:pt idx="297">
                  <c:v>8.759669990127672E-2</c:v>
                </c:pt>
                <c:pt idx="298">
                  <c:v>8.759669990127672E-2</c:v>
                </c:pt>
                <c:pt idx="299">
                  <c:v>8.759669990127672E-2</c:v>
                </c:pt>
                <c:pt idx="300">
                  <c:v>8.759669990127672E-2</c:v>
                </c:pt>
                <c:pt idx="301">
                  <c:v>8.759669990127672E-2</c:v>
                </c:pt>
                <c:pt idx="302">
                  <c:v>8.759669990127672E-2</c:v>
                </c:pt>
                <c:pt idx="303">
                  <c:v>8.759669990127672E-2</c:v>
                </c:pt>
                <c:pt idx="304">
                  <c:v>8.759669990127672E-2</c:v>
                </c:pt>
                <c:pt idx="305">
                  <c:v>8.759669990127672E-2</c:v>
                </c:pt>
                <c:pt idx="306">
                  <c:v>8.759669990127672E-2</c:v>
                </c:pt>
                <c:pt idx="307">
                  <c:v>8.759669990127672E-2</c:v>
                </c:pt>
                <c:pt idx="308">
                  <c:v>8.759669990127672E-2</c:v>
                </c:pt>
                <c:pt idx="309">
                  <c:v>8.759669990127672E-2</c:v>
                </c:pt>
                <c:pt idx="310">
                  <c:v>8.759669990127672E-2</c:v>
                </c:pt>
                <c:pt idx="311">
                  <c:v>8.759669990127672E-2</c:v>
                </c:pt>
                <c:pt idx="312">
                  <c:v>8.759669990127672E-2</c:v>
                </c:pt>
                <c:pt idx="313">
                  <c:v>8.759669990127672E-2</c:v>
                </c:pt>
                <c:pt idx="314">
                  <c:v>8.759669990127672E-2</c:v>
                </c:pt>
                <c:pt idx="315">
                  <c:v>8.759669990127672E-2</c:v>
                </c:pt>
                <c:pt idx="316">
                  <c:v>8.759669990127672E-2</c:v>
                </c:pt>
                <c:pt idx="317">
                  <c:v>8.759669990127672E-2</c:v>
                </c:pt>
                <c:pt idx="318">
                  <c:v>8.759669990127672E-2</c:v>
                </c:pt>
                <c:pt idx="319">
                  <c:v>8.759669990127672E-2</c:v>
                </c:pt>
                <c:pt idx="320">
                  <c:v>8.759669990127672E-2</c:v>
                </c:pt>
                <c:pt idx="321">
                  <c:v>8.759669990127672E-2</c:v>
                </c:pt>
                <c:pt idx="322">
                  <c:v>8.759669990127672E-2</c:v>
                </c:pt>
                <c:pt idx="323">
                  <c:v>8.759669990127672E-2</c:v>
                </c:pt>
                <c:pt idx="324">
                  <c:v>8.759669990127672E-2</c:v>
                </c:pt>
                <c:pt idx="325">
                  <c:v>8.759669990127672E-2</c:v>
                </c:pt>
                <c:pt idx="326">
                  <c:v>8.759669990127672E-2</c:v>
                </c:pt>
                <c:pt idx="327">
                  <c:v>8.759669990127672E-2</c:v>
                </c:pt>
                <c:pt idx="328">
                  <c:v>8.759669990127672E-2</c:v>
                </c:pt>
                <c:pt idx="329">
                  <c:v>8.759669990127672E-2</c:v>
                </c:pt>
                <c:pt idx="330">
                  <c:v>8.759669990127672E-2</c:v>
                </c:pt>
                <c:pt idx="331">
                  <c:v>8.759669990127672E-2</c:v>
                </c:pt>
                <c:pt idx="332">
                  <c:v>8.759669990127672E-2</c:v>
                </c:pt>
                <c:pt idx="333">
                  <c:v>8.759669990127672E-2</c:v>
                </c:pt>
                <c:pt idx="334">
                  <c:v>8.759669990127672E-2</c:v>
                </c:pt>
                <c:pt idx="335">
                  <c:v>8.759669990127672E-2</c:v>
                </c:pt>
                <c:pt idx="336">
                  <c:v>8.759669990127672E-2</c:v>
                </c:pt>
                <c:pt idx="337">
                  <c:v>8.759669990127672E-2</c:v>
                </c:pt>
                <c:pt idx="338">
                  <c:v>8.759669990127672E-2</c:v>
                </c:pt>
                <c:pt idx="339">
                  <c:v>8.759669990127672E-2</c:v>
                </c:pt>
                <c:pt idx="340">
                  <c:v>8.759669990127672E-2</c:v>
                </c:pt>
                <c:pt idx="341">
                  <c:v>8.759669990127672E-2</c:v>
                </c:pt>
                <c:pt idx="342">
                  <c:v>8.759669990127672E-2</c:v>
                </c:pt>
                <c:pt idx="343">
                  <c:v>8.759669990127672E-2</c:v>
                </c:pt>
                <c:pt idx="344">
                  <c:v>8.759669990127672E-2</c:v>
                </c:pt>
                <c:pt idx="345">
                  <c:v>8.759669990127672E-2</c:v>
                </c:pt>
                <c:pt idx="346">
                  <c:v>8.759669990127672E-2</c:v>
                </c:pt>
                <c:pt idx="347">
                  <c:v>8.759669990127672E-2</c:v>
                </c:pt>
                <c:pt idx="348">
                  <c:v>8.759669990127672E-2</c:v>
                </c:pt>
                <c:pt idx="349">
                  <c:v>8.759669990127672E-2</c:v>
                </c:pt>
                <c:pt idx="350">
                  <c:v>8.759669990127672E-2</c:v>
                </c:pt>
                <c:pt idx="351">
                  <c:v>8.759669990127672E-2</c:v>
                </c:pt>
                <c:pt idx="352">
                  <c:v>8.759669990127672E-2</c:v>
                </c:pt>
                <c:pt idx="353">
                  <c:v>8.759669990127672E-2</c:v>
                </c:pt>
                <c:pt idx="354">
                  <c:v>8.759669990127672E-2</c:v>
                </c:pt>
                <c:pt idx="355">
                  <c:v>8.759669990127672E-2</c:v>
                </c:pt>
                <c:pt idx="356">
                  <c:v>8.759669990127672E-2</c:v>
                </c:pt>
                <c:pt idx="357">
                  <c:v>8.759669990127672E-2</c:v>
                </c:pt>
                <c:pt idx="358">
                  <c:v>8.759669990127672E-2</c:v>
                </c:pt>
                <c:pt idx="359">
                  <c:v>8.759669990127672E-2</c:v>
                </c:pt>
                <c:pt idx="360">
                  <c:v>8.759669990127672E-2</c:v>
                </c:pt>
                <c:pt idx="361">
                  <c:v>8.759669990127672E-2</c:v>
                </c:pt>
                <c:pt idx="362">
                  <c:v>8.759669990127672E-2</c:v>
                </c:pt>
                <c:pt idx="363">
                  <c:v>8.759669990127672E-2</c:v>
                </c:pt>
                <c:pt idx="364">
                  <c:v>8.759669990127672E-2</c:v>
                </c:pt>
                <c:pt idx="365">
                  <c:v>8.759669990127672E-2</c:v>
                </c:pt>
                <c:pt idx="366">
                  <c:v>8.759669990127672E-2</c:v>
                </c:pt>
                <c:pt idx="367">
                  <c:v>8.759669990127672E-2</c:v>
                </c:pt>
                <c:pt idx="368">
                  <c:v>8.759669990127672E-2</c:v>
                </c:pt>
                <c:pt idx="369">
                  <c:v>8.759669990127672E-2</c:v>
                </c:pt>
                <c:pt idx="370">
                  <c:v>8.759669990127672E-2</c:v>
                </c:pt>
                <c:pt idx="371">
                  <c:v>8.759669990127672E-2</c:v>
                </c:pt>
                <c:pt idx="372">
                  <c:v>8.759669990127672E-2</c:v>
                </c:pt>
                <c:pt idx="373">
                  <c:v>8.759669990127672E-2</c:v>
                </c:pt>
                <c:pt idx="374">
                  <c:v>8.759669990127672E-2</c:v>
                </c:pt>
                <c:pt idx="375">
                  <c:v>8.759669990127672E-2</c:v>
                </c:pt>
                <c:pt idx="376">
                  <c:v>8.759669990127672E-2</c:v>
                </c:pt>
                <c:pt idx="377">
                  <c:v>8.759669990127672E-2</c:v>
                </c:pt>
                <c:pt idx="378">
                  <c:v>8.759669990127672E-2</c:v>
                </c:pt>
                <c:pt idx="379">
                  <c:v>8.759669990127672E-2</c:v>
                </c:pt>
                <c:pt idx="380">
                  <c:v>8.759669990127672E-2</c:v>
                </c:pt>
                <c:pt idx="381">
                  <c:v>8.759669990127672E-2</c:v>
                </c:pt>
                <c:pt idx="382">
                  <c:v>8.759669990127672E-2</c:v>
                </c:pt>
                <c:pt idx="383">
                  <c:v>8.759669990127672E-2</c:v>
                </c:pt>
                <c:pt idx="384">
                  <c:v>8.759669990127672E-2</c:v>
                </c:pt>
                <c:pt idx="385">
                  <c:v>8.759669990127672E-2</c:v>
                </c:pt>
                <c:pt idx="386">
                  <c:v>8.759669990127672E-2</c:v>
                </c:pt>
                <c:pt idx="387">
                  <c:v>8.759669990127672E-2</c:v>
                </c:pt>
                <c:pt idx="388">
                  <c:v>8.759669990127672E-2</c:v>
                </c:pt>
                <c:pt idx="389">
                  <c:v>8.759669990127672E-2</c:v>
                </c:pt>
                <c:pt idx="390">
                  <c:v>8.759669990127672E-2</c:v>
                </c:pt>
                <c:pt idx="391">
                  <c:v>8.759669990127672E-2</c:v>
                </c:pt>
                <c:pt idx="392">
                  <c:v>8.759669990127672E-2</c:v>
                </c:pt>
                <c:pt idx="393">
                  <c:v>8.759669990127672E-2</c:v>
                </c:pt>
                <c:pt idx="394">
                  <c:v>8.759669990127672E-2</c:v>
                </c:pt>
                <c:pt idx="395">
                  <c:v>8.759669990127672E-2</c:v>
                </c:pt>
                <c:pt idx="396">
                  <c:v>8.759669990127672E-2</c:v>
                </c:pt>
                <c:pt idx="397">
                  <c:v>8.759669990127672E-2</c:v>
                </c:pt>
                <c:pt idx="398">
                  <c:v>8.759669990127672E-2</c:v>
                </c:pt>
                <c:pt idx="399">
                  <c:v>8.759669990127672E-2</c:v>
                </c:pt>
                <c:pt idx="400">
                  <c:v>8.759669990127672E-2</c:v>
                </c:pt>
                <c:pt idx="401">
                  <c:v>8.759669990127672E-2</c:v>
                </c:pt>
                <c:pt idx="402">
                  <c:v>8.759669990127672E-2</c:v>
                </c:pt>
                <c:pt idx="403">
                  <c:v>8.759669990127672E-2</c:v>
                </c:pt>
                <c:pt idx="404">
                  <c:v>8.759669990127672E-2</c:v>
                </c:pt>
                <c:pt idx="405">
                  <c:v>8.759669990127672E-2</c:v>
                </c:pt>
                <c:pt idx="406">
                  <c:v>8.759669990127672E-2</c:v>
                </c:pt>
                <c:pt idx="407">
                  <c:v>8.759669990127672E-2</c:v>
                </c:pt>
                <c:pt idx="408">
                  <c:v>8.759669990127672E-2</c:v>
                </c:pt>
                <c:pt idx="409">
                  <c:v>8.759669990127672E-2</c:v>
                </c:pt>
                <c:pt idx="410">
                  <c:v>8.759669990127672E-2</c:v>
                </c:pt>
                <c:pt idx="411">
                  <c:v>8.759669990127672E-2</c:v>
                </c:pt>
                <c:pt idx="412">
                  <c:v>8.759669990127672E-2</c:v>
                </c:pt>
                <c:pt idx="413">
                  <c:v>8.759669990127672E-2</c:v>
                </c:pt>
                <c:pt idx="414">
                  <c:v>8.759669990127672E-2</c:v>
                </c:pt>
                <c:pt idx="415">
                  <c:v>8.759669990127672E-2</c:v>
                </c:pt>
                <c:pt idx="416">
                  <c:v>8.759669990127672E-2</c:v>
                </c:pt>
                <c:pt idx="417">
                  <c:v>8.759669990127672E-2</c:v>
                </c:pt>
                <c:pt idx="418">
                  <c:v>8.759669990127672E-2</c:v>
                </c:pt>
                <c:pt idx="419">
                  <c:v>8.759669990127672E-2</c:v>
                </c:pt>
                <c:pt idx="420">
                  <c:v>8.759669990127672E-2</c:v>
                </c:pt>
                <c:pt idx="421">
                  <c:v>8.759669990127672E-2</c:v>
                </c:pt>
                <c:pt idx="422">
                  <c:v>8.759669990127672E-2</c:v>
                </c:pt>
                <c:pt idx="423">
                  <c:v>8.759669990127672E-2</c:v>
                </c:pt>
                <c:pt idx="424">
                  <c:v>8.759669990127672E-2</c:v>
                </c:pt>
                <c:pt idx="425">
                  <c:v>8.759669990127672E-2</c:v>
                </c:pt>
                <c:pt idx="426">
                  <c:v>8.759669990127672E-2</c:v>
                </c:pt>
                <c:pt idx="427">
                  <c:v>8.759669990127672E-2</c:v>
                </c:pt>
                <c:pt idx="428">
                  <c:v>8.759669990127672E-2</c:v>
                </c:pt>
                <c:pt idx="429">
                  <c:v>8.759669990127672E-2</c:v>
                </c:pt>
                <c:pt idx="430">
                  <c:v>8.759669990127672E-2</c:v>
                </c:pt>
                <c:pt idx="431">
                  <c:v>8.759669990127672E-2</c:v>
                </c:pt>
                <c:pt idx="432">
                  <c:v>8.759669990127672E-2</c:v>
                </c:pt>
                <c:pt idx="433">
                  <c:v>8.759669990127672E-2</c:v>
                </c:pt>
                <c:pt idx="434">
                  <c:v>8.759669990127672E-2</c:v>
                </c:pt>
                <c:pt idx="435">
                  <c:v>8.759669990127672E-2</c:v>
                </c:pt>
                <c:pt idx="436">
                  <c:v>8.759669990127672E-2</c:v>
                </c:pt>
                <c:pt idx="437">
                  <c:v>8.759669990127672E-2</c:v>
                </c:pt>
                <c:pt idx="438">
                  <c:v>8.759669990127672E-2</c:v>
                </c:pt>
                <c:pt idx="439">
                  <c:v>8.759669990127672E-2</c:v>
                </c:pt>
                <c:pt idx="440">
                  <c:v>8.759669990127672E-2</c:v>
                </c:pt>
                <c:pt idx="441">
                  <c:v>8.759669990127672E-2</c:v>
                </c:pt>
                <c:pt idx="442">
                  <c:v>8.759669990127672E-2</c:v>
                </c:pt>
                <c:pt idx="443">
                  <c:v>8.759669990127672E-2</c:v>
                </c:pt>
                <c:pt idx="444">
                  <c:v>8.759669990127672E-2</c:v>
                </c:pt>
                <c:pt idx="445">
                  <c:v>8.759669990127672E-2</c:v>
                </c:pt>
                <c:pt idx="446">
                  <c:v>8.759669990127672E-2</c:v>
                </c:pt>
                <c:pt idx="447">
                  <c:v>8.759669990127672E-2</c:v>
                </c:pt>
                <c:pt idx="448">
                  <c:v>8.759669990127672E-2</c:v>
                </c:pt>
                <c:pt idx="449">
                  <c:v>8.759669990127672E-2</c:v>
                </c:pt>
                <c:pt idx="450">
                  <c:v>8.759669990127672E-2</c:v>
                </c:pt>
                <c:pt idx="451">
                  <c:v>8.759669990127672E-2</c:v>
                </c:pt>
                <c:pt idx="452">
                  <c:v>8.759669990127672E-2</c:v>
                </c:pt>
                <c:pt idx="453">
                  <c:v>8.759669990127672E-2</c:v>
                </c:pt>
                <c:pt idx="454">
                  <c:v>8.759669990127672E-2</c:v>
                </c:pt>
                <c:pt idx="455">
                  <c:v>8.759669990127672E-2</c:v>
                </c:pt>
                <c:pt idx="456">
                  <c:v>8.759669990127672E-2</c:v>
                </c:pt>
                <c:pt idx="457">
                  <c:v>8.759669990127672E-2</c:v>
                </c:pt>
                <c:pt idx="458">
                  <c:v>8.759669990127672E-2</c:v>
                </c:pt>
                <c:pt idx="459">
                  <c:v>8.759669990127672E-2</c:v>
                </c:pt>
                <c:pt idx="460">
                  <c:v>8.759669990127672E-2</c:v>
                </c:pt>
                <c:pt idx="461">
                  <c:v>8.759669990127672E-2</c:v>
                </c:pt>
                <c:pt idx="462">
                  <c:v>8.759669990127672E-2</c:v>
                </c:pt>
                <c:pt idx="463">
                  <c:v>8.759669990127672E-2</c:v>
                </c:pt>
                <c:pt idx="464">
                  <c:v>8.759669990127672E-2</c:v>
                </c:pt>
                <c:pt idx="465">
                  <c:v>8.759669990127672E-2</c:v>
                </c:pt>
                <c:pt idx="466">
                  <c:v>8.759669990127672E-2</c:v>
                </c:pt>
                <c:pt idx="467">
                  <c:v>8.759669990127672E-2</c:v>
                </c:pt>
                <c:pt idx="468">
                  <c:v>8.759669990127672E-2</c:v>
                </c:pt>
                <c:pt idx="469">
                  <c:v>8.759669990127672E-2</c:v>
                </c:pt>
                <c:pt idx="470">
                  <c:v>8.759669990127672E-2</c:v>
                </c:pt>
                <c:pt idx="471">
                  <c:v>8.759669990127672E-2</c:v>
                </c:pt>
                <c:pt idx="472">
                  <c:v>8.759669990127672E-2</c:v>
                </c:pt>
                <c:pt idx="473">
                  <c:v>8.759669990127672E-2</c:v>
                </c:pt>
                <c:pt idx="474">
                  <c:v>8.759669990127672E-2</c:v>
                </c:pt>
                <c:pt idx="475">
                  <c:v>8.759669990127672E-2</c:v>
                </c:pt>
                <c:pt idx="476">
                  <c:v>8.759669990127672E-2</c:v>
                </c:pt>
                <c:pt idx="477">
                  <c:v>8.759669990127672E-2</c:v>
                </c:pt>
                <c:pt idx="478">
                  <c:v>8.759669990127672E-2</c:v>
                </c:pt>
                <c:pt idx="479">
                  <c:v>8.759669990127672E-2</c:v>
                </c:pt>
                <c:pt idx="480">
                  <c:v>8.759669990127672E-2</c:v>
                </c:pt>
                <c:pt idx="481">
                  <c:v>8.759669990127672E-2</c:v>
                </c:pt>
                <c:pt idx="482">
                  <c:v>8.759669990127672E-2</c:v>
                </c:pt>
                <c:pt idx="483">
                  <c:v>8.759669990127672E-2</c:v>
                </c:pt>
                <c:pt idx="484">
                  <c:v>8.759669990127672E-2</c:v>
                </c:pt>
                <c:pt idx="485">
                  <c:v>8.759669990127672E-2</c:v>
                </c:pt>
                <c:pt idx="486">
                  <c:v>8.759669990127672E-2</c:v>
                </c:pt>
                <c:pt idx="487">
                  <c:v>8.759669990127672E-2</c:v>
                </c:pt>
                <c:pt idx="488">
                  <c:v>8.759669990127672E-2</c:v>
                </c:pt>
                <c:pt idx="489">
                  <c:v>8.759669990127672E-2</c:v>
                </c:pt>
                <c:pt idx="490">
                  <c:v>8.759669990127672E-2</c:v>
                </c:pt>
                <c:pt idx="491">
                  <c:v>8.759669990127672E-2</c:v>
                </c:pt>
                <c:pt idx="492">
                  <c:v>8.759669990127672E-2</c:v>
                </c:pt>
                <c:pt idx="493">
                  <c:v>8.759669990127672E-2</c:v>
                </c:pt>
                <c:pt idx="494">
                  <c:v>8.759669990127672E-2</c:v>
                </c:pt>
                <c:pt idx="495">
                  <c:v>8.759669990127672E-2</c:v>
                </c:pt>
                <c:pt idx="496">
                  <c:v>8.759669990127672E-2</c:v>
                </c:pt>
                <c:pt idx="497">
                  <c:v>8.759669990127672E-2</c:v>
                </c:pt>
                <c:pt idx="498">
                  <c:v>8.759669990127672E-2</c:v>
                </c:pt>
                <c:pt idx="499">
                  <c:v>8.759669990127672E-2</c:v>
                </c:pt>
                <c:pt idx="500">
                  <c:v>8.759669990127672E-2</c:v>
                </c:pt>
                <c:pt idx="501">
                  <c:v>8.759669990127672E-2</c:v>
                </c:pt>
                <c:pt idx="502">
                  <c:v>8.759669990127672E-2</c:v>
                </c:pt>
                <c:pt idx="503">
                  <c:v>8.759669990127672E-2</c:v>
                </c:pt>
                <c:pt idx="504">
                  <c:v>8.759669990127672E-2</c:v>
                </c:pt>
                <c:pt idx="505">
                  <c:v>8.759669990127672E-2</c:v>
                </c:pt>
                <c:pt idx="506">
                  <c:v>8.759669990127672E-2</c:v>
                </c:pt>
                <c:pt idx="507">
                  <c:v>8.759669990127672E-2</c:v>
                </c:pt>
                <c:pt idx="508">
                  <c:v>8.759669990127672E-2</c:v>
                </c:pt>
                <c:pt idx="509">
                  <c:v>8.759669990127672E-2</c:v>
                </c:pt>
                <c:pt idx="510">
                  <c:v>8.759669990127672E-2</c:v>
                </c:pt>
                <c:pt idx="511">
                  <c:v>8.759669990127672E-2</c:v>
                </c:pt>
                <c:pt idx="512">
                  <c:v>8.759669990127672E-2</c:v>
                </c:pt>
                <c:pt idx="513">
                  <c:v>8.759669990127672E-2</c:v>
                </c:pt>
                <c:pt idx="514">
                  <c:v>8.759669990127672E-2</c:v>
                </c:pt>
                <c:pt idx="515">
                  <c:v>8.759669990127672E-2</c:v>
                </c:pt>
                <c:pt idx="516">
                  <c:v>8.759669990127672E-2</c:v>
                </c:pt>
                <c:pt idx="517">
                  <c:v>8.759669990127672E-2</c:v>
                </c:pt>
                <c:pt idx="518">
                  <c:v>8.759669990127672E-2</c:v>
                </c:pt>
                <c:pt idx="519">
                  <c:v>8.759669990127672E-2</c:v>
                </c:pt>
                <c:pt idx="520">
                  <c:v>8.759669990127672E-2</c:v>
                </c:pt>
                <c:pt idx="521">
                  <c:v>8.759669990127672E-2</c:v>
                </c:pt>
                <c:pt idx="522">
                  <c:v>8.759669990127672E-2</c:v>
                </c:pt>
                <c:pt idx="523">
                  <c:v>8.759669990127672E-2</c:v>
                </c:pt>
                <c:pt idx="524">
                  <c:v>8.759669990127672E-2</c:v>
                </c:pt>
                <c:pt idx="525">
                  <c:v>8.759669990127672E-2</c:v>
                </c:pt>
                <c:pt idx="526">
                  <c:v>8.759669990127672E-2</c:v>
                </c:pt>
                <c:pt idx="527">
                  <c:v>8.759669990127672E-2</c:v>
                </c:pt>
                <c:pt idx="528">
                  <c:v>8.759669990127672E-2</c:v>
                </c:pt>
                <c:pt idx="529">
                  <c:v>8.759669990127672E-2</c:v>
                </c:pt>
                <c:pt idx="530">
                  <c:v>8.759669990127672E-2</c:v>
                </c:pt>
                <c:pt idx="531">
                  <c:v>8.759669990127672E-2</c:v>
                </c:pt>
                <c:pt idx="532">
                  <c:v>8.759669990127672E-2</c:v>
                </c:pt>
                <c:pt idx="533">
                  <c:v>8.759669990127672E-2</c:v>
                </c:pt>
                <c:pt idx="534">
                  <c:v>8.759669990127672E-2</c:v>
                </c:pt>
                <c:pt idx="535">
                  <c:v>8.759669990127672E-2</c:v>
                </c:pt>
                <c:pt idx="536">
                  <c:v>8.759669990127672E-2</c:v>
                </c:pt>
                <c:pt idx="537">
                  <c:v>8.759669990127672E-2</c:v>
                </c:pt>
                <c:pt idx="538">
                  <c:v>8.759669990127672E-2</c:v>
                </c:pt>
                <c:pt idx="539">
                  <c:v>8.759669990127672E-2</c:v>
                </c:pt>
                <c:pt idx="540">
                  <c:v>8.759669990127672E-2</c:v>
                </c:pt>
                <c:pt idx="541">
                  <c:v>8.759669990127672E-2</c:v>
                </c:pt>
                <c:pt idx="542">
                  <c:v>8.759669990127672E-2</c:v>
                </c:pt>
                <c:pt idx="543">
                  <c:v>8.759669990127672E-2</c:v>
                </c:pt>
                <c:pt idx="544">
                  <c:v>8.759669990127672E-2</c:v>
                </c:pt>
                <c:pt idx="545">
                  <c:v>8.759669990127672E-2</c:v>
                </c:pt>
                <c:pt idx="546">
                  <c:v>8.759669990127672E-2</c:v>
                </c:pt>
                <c:pt idx="547">
                  <c:v>8.759669990127672E-2</c:v>
                </c:pt>
                <c:pt idx="548">
                  <c:v>8.759669990127672E-2</c:v>
                </c:pt>
                <c:pt idx="549">
                  <c:v>8.759669990127672E-2</c:v>
                </c:pt>
                <c:pt idx="550">
                  <c:v>8.759669990127672E-2</c:v>
                </c:pt>
                <c:pt idx="551">
                  <c:v>8.759669990127672E-2</c:v>
                </c:pt>
                <c:pt idx="552">
                  <c:v>8.759669990127672E-2</c:v>
                </c:pt>
                <c:pt idx="553">
                  <c:v>8.759669990127672E-2</c:v>
                </c:pt>
                <c:pt idx="554">
                  <c:v>8.759669990127672E-2</c:v>
                </c:pt>
                <c:pt idx="555">
                  <c:v>8.759669990127672E-2</c:v>
                </c:pt>
                <c:pt idx="556">
                  <c:v>8.759669990127672E-2</c:v>
                </c:pt>
                <c:pt idx="557">
                  <c:v>8.759669990127672E-2</c:v>
                </c:pt>
                <c:pt idx="558">
                  <c:v>8.759669990127672E-2</c:v>
                </c:pt>
                <c:pt idx="559">
                  <c:v>8.759669990127672E-2</c:v>
                </c:pt>
                <c:pt idx="560">
                  <c:v>8.759669990127672E-2</c:v>
                </c:pt>
                <c:pt idx="561">
                  <c:v>8.759669990127672E-2</c:v>
                </c:pt>
                <c:pt idx="562">
                  <c:v>8.759669990127672E-2</c:v>
                </c:pt>
                <c:pt idx="563">
                  <c:v>8.759669990127672E-2</c:v>
                </c:pt>
                <c:pt idx="564">
                  <c:v>8.759669990127672E-2</c:v>
                </c:pt>
                <c:pt idx="565">
                  <c:v>8.759669990127672E-2</c:v>
                </c:pt>
                <c:pt idx="566">
                  <c:v>8.759669990127672E-2</c:v>
                </c:pt>
                <c:pt idx="567">
                  <c:v>8.759669990127672E-2</c:v>
                </c:pt>
                <c:pt idx="568">
                  <c:v>8.759669990127672E-2</c:v>
                </c:pt>
                <c:pt idx="569">
                  <c:v>8.759669990127672E-2</c:v>
                </c:pt>
                <c:pt idx="570">
                  <c:v>8.759669990127672E-2</c:v>
                </c:pt>
                <c:pt idx="571">
                  <c:v>8.759669990127672E-2</c:v>
                </c:pt>
                <c:pt idx="572">
                  <c:v>8.759669990127672E-2</c:v>
                </c:pt>
                <c:pt idx="573">
                  <c:v>8.759669990127672E-2</c:v>
                </c:pt>
                <c:pt idx="574">
                  <c:v>8.759669990127672E-2</c:v>
                </c:pt>
                <c:pt idx="575">
                  <c:v>8.759669990127672E-2</c:v>
                </c:pt>
                <c:pt idx="576">
                  <c:v>8.759669990127672E-2</c:v>
                </c:pt>
                <c:pt idx="577">
                  <c:v>8.759669990127672E-2</c:v>
                </c:pt>
                <c:pt idx="578">
                  <c:v>8.759669990127672E-2</c:v>
                </c:pt>
                <c:pt idx="579">
                  <c:v>8.759669990127672E-2</c:v>
                </c:pt>
                <c:pt idx="580">
                  <c:v>8.759669990127672E-2</c:v>
                </c:pt>
                <c:pt idx="581">
                  <c:v>8.759669990127672E-2</c:v>
                </c:pt>
                <c:pt idx="582">
                  <c:v>8.759669990127672E-2</c:v>
                </c:pt>
                <c:pt idx="583">
                  <c:v>8.759669990127672E-2</c:v>
                </c:pt>
                <c:pt idx="584">
                  <c:v>8.759669990127672E-2</c:v>
                </c:pt>
                <c:pt idx="585">
                  <c:v>8.759669990127672E-2</c:v>
                </c:pt>
                <c:pt idx="586">
                  <c:v>8.759669990127672E-2</c:v>
                </c:pt>
                <c:pt idx="587">
                  <c:v>8.759669990127672E-2</c:v>
                </c:pt>
                <c:pt idx="588">
                  <c:v>8.759669990127672E-2</c:v>
                </c:pt>
                <c:pt idx="589">
                  <c:v>8.759669990127672E-2</c:v>
                </c:pt>
                <c:pt idx="590">
                  <c:v>8.759669990127672E-2</c:v>
                </c:pt>
                <c:pt idx="591">
                  <c:v>8.759669990127672E-2</c:v>
                </c:pt>
                <c:pt idx="592">
                  <c:v>8.759669990127672E-2</c:v>
                </c:pt>
                <c:pt idx="593">
                  <c:v>8.759669990127672E-2</c:v>
                </c:pt>
                <c:pt idx="594">
                  <c:v>8.759669990127672E-2</c:v>
                </c:pt>
                <c:pt idx="595">
                  <c:v>8.759669990127672E-2</c:v>
                </c:pt>
                <c:pt idx="596">
                  <c:v>8.759669990127672E-2</c:v>
                </c:pt>
                <c:pt idx="597">
                  <c:v>8.759669990127672E-2</c:v>
                </c:pt>
                <c:pt idx="598">
                  <c:v>8.759669990127672E-2</c:v>
                </c:pt>
                <c:pt idx="599">
                  <c:v>8.759669990127672E-2</c:v>
                </c:pt>
                <c:pt idx="600">
                  <c:v>8.759669990127672E-2</c:v>
                </c:pt>
                <c:pt idx="601">
                  <c:v>8.759669990127672E-2</c:v>
                </c:pt>
                <c:pt idx="602">
                  <c:v>8.759669990127672E-2</c:v>
                </c:pt>
                <c:pt idx="603">
                  <c:v>8.759669990127672E-2</c:v>
                </c:pt>
                <c:pt idx="604">
                  <c:v>8.759669990127672E-2</c:v>
                </c:pt>
                <c:pt idx="605">
                  <c:v>8.759669990127672E-2</c:v>
                </c:pt>
                <c:pt idx="606">
                  <c:v>8.759669990127672E-2</c:v>
                </c:pt>
                <c:pt idx="607">
                  <c:v>8.759669990127672E-2</c:v>
                </c:pt>
                <c:pt idx="608">
                  <c:v>8.759669990127672E-2</c:v>
                </c:pt>
                <c:pt idx="609">
                  <c:v>8.759669990127672E-2</c:v>
                </c:pt>
                <c:pt idx="610">
                  <c:v>8.759669990127672E-2</c:v>
                </c:pt>
                <c:pt idx="611">
                  <c:v>8.759669990127672E-2</c:v>
                </c:pt>
                <c:pt idx="612">
                  <c:v>8.759669990127672E-2</c:v>
                </c:pt>
                <c:pt idx="613">
                  <c:v>8.759669990127672E-2</c:v>
                </c:pt>
                <c:pt idx="614">
                  <c:v>8.759669990127672E-2</c:v>
                </c:pt>
                <c:pt idx="615">
                  <c:v>8.759669990127672E-2</c:v>
                </c:pt>
                <c:pt idx="616">
                  <c:v>8.759669990127672E-2</c:v>
                </c:pt>
                <c:pt idx="617">
                  <c:v>8.759669990127672E-2</c:v>
                </c:pt>
                <c:pt idx="618">
                  <c:v>8.759669990127672E-2</c:v>
                </c:pt>
                <c:pt idx="619">
                  <c:v>8.759669990127672E-2</c:v>
                </c:pt>
                <c:pt idx="620">
                  <c:v>8.759669990127672E-2</c:v>
                </c:pt>
                <c:pt idx="621">
                  <c:v>8.759669990127672E-2</c:v>
                </c:pt>
                <c:pt idx="622">
                  <c:v>8.759669990127672E-2</c:v>
                </c:pt>
                <c:pt idx="623">
                  <c:v>8.759669990127672E-2</c:v>
                </c:pt>
                <c:pt idx="624">
                  <c:v>8.759669990127672E-2</c:v>
                </c:pt>
                <c:pt idx="625">
                  <c:v>8.759669990127672E-2</c:v>
                </c:pt>
                <c:pt idx="626">
                  <c:v>8.759669990127672E-2</c:v>
                </c:pt>
                <c:pt idx="627">
                  <c:v>8.759669990127672E-2</c:v>
                </c:pt>
                <c:pt idx="628">
                  <c:v>8.759669990127672E-2</c:v>
                </c:pt>
                <c:pt idx="629">
                  <c:v>8.759669990127672E-2</c:v>
                </c:pt>
                <c:pt idx="630">
                  <c:v>8.759669990127672E-2</c:v>
                </c:pt>
                <c:pt idx="631">
                  <c:v>8.759669990127672E-2</c:v>
                </c:pt>
                <c:pt idx="632">
                  <c:v>8.759669990127672E-2</c:v>
                </c:pt>
                <c:pt idx="633">
                  <c:v>8.759669990127672E-2</c:v>
                </c:pt>
                <c:pt idx="634">
                  <c:v>8.759669990127672E-2</c:v>
                </c:pt>
                <c:pt idx="635">
                  <c:v>8.759669990127672E-2</c:v>
                </c:pt>
                <c:pt idx="636">
                  <c:v>8.759669990127672E-2</c:v>
                </c:pt>
                <c:pt idx="637">
                  <c:v>8.759669990127672E-2</c:v>
                </c:pt>
                <c:pt idx="638">
                  <c:v>8.759669990127672E-2</c:v>
                </c:pt>
                <c:pt idx="639">
                  <c:v>8.759669990127672E-2</c:v>
                </c:pt>
                <c:pt idx="640">
                  <c:v>8.759669990127672E-2</c:v>
                </c:pt>
                <c:pt idx="641">
                  <c:v>8.759669990127672E-2</c:v>
                </c:pt>
                <c:pt idx="642">
                  <c:v>8.759669990127672E-2</c:v>
                </c:pt>
                <c:pt idx="643">
                  <c:v>8.759669990127672E-2</c:v>
                </c:pt>
                <c:pt idx="644">
                  <c:v>8.759669990127672E-2</c:v>
                </c:pt>
                <c:pt idx="645">
                  <c:v>8.759669990127672E-2</c:v>
                </c:pt>
                <c:pt idx="646">
                  <c:v>8.759669990127672E-2</c:v>
                </c:pt>
                <c:pt idx="647">
                  <c:v>8.759669990127672E-2</c:v>
                </c:pt>
                <c:pt idx="648">
                  <c:v>8.759669990127672E-2</c:v>
                </c:pt>
                <c:pt idx="649">
                  <c:v>8.759669990127672E-2</c:v>
                </c:pt>
                <c:pt idx="650">
                  <c:v>8.759669990127672E-2</c:v>
                </c:pt>
                <c:pt idx="651">
                  <c:v>8.759669990127672E-2</c:v>
                </c:pt>
                <c:pt idx="652">
                  <c:v>8.759669990127672E-2</c:v>
                </c:pt>
                <c:pt idx="653">
                  <c:v>8.759669990127672E-2</c:v>
                </c:pt>
                <c:pt idx="654">
                  <c:v>8.759669990127672E-2</c:v>
                </c:pt>
                <c:pt idx="655">
                  <c:v>8.759669990127672E-2</c:v>
                </c:pt>
                <c:pt idx="656">
                  <c:v>8.759669990127672E-2</c:v>
                </c:pt>
                <c:pt idx="657">
                  <c:v>8.759669990127672E-2</c:v>
                </c:pt>
                <c:pt idx="658">
                  <c:v>8.759669990127672E-2</c:v>
                </c:pt>
                <c:pt idx="659">
                  <c:v>8.759669990127672E-2</c:v>
                </c:pt>
                <c:pt idx="660">
                  <c:v>8.759669990127672E-2</c:v>
                </c:pt>
                <c:pt idx="661">
                  <c:v>8.759669990127672E-2</c:v>
                </c:pt>
                <c:pt idx="662">
                  <c:v>8.759669990127672E-2</c:v>
                </c:pt>
                <c:pt idx="663">
                  <c:v>8.759669990127672E-2</c:v>
                </c:pt>
                <c:pt idx="664">
                  <c:v>8.759669990127672E-2</c:v>
                </c:pt>
                <c:pt idx="665">
                  <c:v>8.759669990127672E-2</c:v>
                </c:pt>
                <c:pt idx="666">
                  <c:v>8.759669990127672E-2</c:v>
                </c:pt>
                <c:pt idx="667">
                  <c:v>8.759669990127672E-2</c:v>
                </c:pt>
                <c:pt idx="668">
                  <c:v>8.759669990127672E-2</c:v>
                </c:pt>
                <c:pt idx="669">
                  <c:v>8.759669990127672E-2</c:v>
                </c:pt>
                <c:pt idx="670">
                  <c:v>8.759669990127672E-2</c:v>
                </c:pt>
                <c:pt idx="671">
                  <c:v>8.759669990127672E-2</c:v>
                </c:pt>
                <c:pt idx="672">
                  <c:v>8.759669990127672E-2</c:v>
                </c:pt>
                <c:pt idx="673">
                  <c:v>8.759669990127672E-2</c:v>
                </c:pt>
                <c:pt idx="674">
                  <c:v>8.759669990127672E-2</c:v>
                </c:pt>
                <c:pt idx="675">
                  <c:v>8.759669990127672E-2</c:v>
                </c:pt>
                <c:pt idx="676">
                  <c:v>8.759669990127672E-2</c:v>
                </c:pt>
                <c:pt idx="677">
                  <c:v>8.759669990127672E-2</c:v>
                </c:pt>
                <c:pt idx="678">
                  <c:v>8.759669990127672E-2</c:v>
                </c:pt>
                <c:pt idx="679">
                  <c:v>8.759669990127672E-2</c:v>
                </c:pt>
                <c:pt idx="680">
                  <c:v>8.759669990127672E-2</c:v>
                </c:pt>
                <c:pt idx="681">
                  <c:v>8.759669990127672E-2</c:v>
                </c:pt>
                <c:pt idx="682">
                  <c:v>8.759669990127672E-2</c:v>
                </c:pt>
                <c:pt idx="683">
                  <c:v>8.759669990127672E-2</c:v>
                </c:pt>
                <c:pt idx="684">
                  <c:v>8.759669990127672E-2</c:v>
                </c:pt>
                <c:pt idx="685">
                  <c:v>8.759669990127672E-2</c:v>
                </c:pt>
                <c:pt idx="686">
                  <c:v>8.759669990127672E-2</c:v>
                </c:pt>
                <c:pt idx="687">
                  <c:v>8.759669990127672E-2</c:v>
                </c:pt>
                <c:pt idx="688">
                  <c:v>8.759669990127672E-2</c:v>
                </c:pt>
                <c:pt idx="689">
                  <c:v>8.759669990127672E-2</c:v>
                </c:pt>
                <c:pt idx="690">
                  <c:v>8.759669990127672E-2</c:v>
                </c:pt>
                <c:pt idx="691">
                  <c:v>8.759669990127672E-2</c:v>
                </c:pt>
                <c:pt idx="692">
                  <c:v>8.759669990127672E-2</c:v>
                </c:pt>
                <c:pt idx="693">
                  <c:v>8.759669990127672E-2</c:v>
                </c:pt>
                <c:pt idx="694">
                  <c:v>8.759669990127672E-2</c:v>
                </c:pt>
                <c:pt idx="695">
                  <c:v>8.759669990127672E-2</c:v>
                </c:pt>
                <c:pt idx="696">
                  <c:v>8.759669990127672E-2</c:v>
                </c:pt>
                <c:pt idx="697">
                  <c:v>8.759669990127672E-2</c:v>
                </c:pt>
                <c:pt idx="698">
                  <c:v>8.759669990127672E-2</c:v>
                </c:pt>
                <c:pt idx="699">
                  <c:v>8.759669990127672E-2</c:v>
                </c:pt>
                <c:pt idx="700">
                  <c:v>8.759669990127672E-2</c:v>
                </c:pt>
                <c:pt idx="701">
                  <c:v>8.759669990127672E-2</c:v>
                </c:pt>
                <c:pt idx="702">
                  <c:v>8.759669990127672E-2</c:v>
                </c:pt>
                <c:pt idx="703">
                  <c:v>8.759669990127672E-2</c:v>
                </c:pt>
                <c:pt idx="704">
                  <c:v>8.759669990127672E-2</c:v>
                </c:pt>
                <c:pt idx="705">
                  <c:v>8.759669990127672E-2</c:v>
                </c:pt>
                <c:pt idx="706">
                  <c:v>8.759669990127672E-2</c:v>
                </c:pt>
                <c:pt idx="707">
                  <c:v>8.759669990127672E-2</c:v>
                </c:pt>
                <c:pt idx="708">
                  <c:v>8.759669990127672E-2</c:v>
                </c:pt>
                <c:pt idx="709">
                  <c:v>8.759669990127672E-2</c:v>
                </c:pt>
                <c:pt idx="710">
                  <c:v>8.759669990127672E-2</c:v>
                </c:pt>
                <c:pt idx="711">
                  <c:v>8.759669990127672E-2</c:v>
                </c:pt>
                <c:pt idx="712">
                  <c:v>8.759669990127672E-2</c:v>
                </c:pt>
                <c:pt idx="713">
                  <c:v>8.759669990127672E-2</c:v>
                </c:pt>
                <c:pt idx="714">
                  <c:v>8.759669990127672E-2</c:v>
                </c:pt>
                <c:pt idx="715">
                  <c:v>8.759669990127672E-2</c:v>
                </c:pt>
                <c:pt idx="716">
                  <c:v>8.759669990127672E-2</c:v>
                </c:pt>
                <c:pt idx="717">
                  <c:v>8.759669990127672E-2</c:v>
                </c:pt>
                <c:pt idx="718">
                  <c:v>8.759669990127672E-2</c:v>
                </c:pt>
                <c:pt idx="719">
                  <c:v>8.759669990127672E-2</c:v>
                </c:pt>
                <c:pt idx="720">
                  <c:v>8.759669990127672E-2</c:v>
                </c:pt>
                <c:pt idx="721">
                  <c:v>8.759669990127672E-2</c:v>
                </c:pt>
                <c:pt idx="722">
                  <c:v>8.759669990127672E-2</c:v>
                </c:pt>
                <c:pt idx="723">
                  <c:v>8.759669990127672E-2</c:v>
                </c:pt>
                <c:pt idx="724">
                  <c:v>8.759669990127672E-2</c:v>
                </c:pt>
                <c:pt idx="725">
                  <c:v>8.759669990127672E-2</c:v>
                </c:pt>
                <c:pt idx="726">
                  <c:v>8.759669990127672E-2</c:v>
                </c:pt>
                <c:pt idx="727">
                  <c:v>8.759669990127672E-2</c:v>
                </c:pt>
                <c:pt idx="728">
                  <c:v>8.759669990127672E-2</c:v>
                </c:pt>
                <c:pt idx="729">
                  <c:v>8.759669990127672E-2</c:v>
                </c:pt>
                <c:pt idx="730">
                  <c:v>8.759669990127672E-2</c:v>
                </c:pt>
                <c:pt idx="731">
                  <c:v>8.759669990127672E-2</c:v>
                </c:pt>
                <c:pt idx="732">
                  <c:v>8.759669990127672E-2</c:v>
                </c:pt>
                <c:pt idx="733">
                  <c:v>8.759669990127672E-2</c:v>
                </c:pt>
                <c:pt idx="734">
                  <c:v>8.759669990127672E-2</c:v>
                </c:pt>
                <c:pt idx="735">
                  <c:v>8.759669990127672E-2</c:v>
                </c:pt>
                <c:pt idx="736">
                  <c:v>8.759669990127672E-2</c:v>
                </c:pt>
                <c:pt idx="737">
                  <c:v>8.759669990127672E-2</c:v>
                </c:pt>
                <c:pt idx="738">
                  <c:v>8.759669990127672E-2</c:v>
                </c:pt>
                <c:pt idx="739">
                  <c:v>8.759669990127672E-2</c:v>
                </c:pt>
                <c:pt idx="740">
                  <c:v>8.759669990127672E-2</c:v>
                </c:pt>
                <c:pt idx="741">
                  <c:v>8.759669990127672E-2</c:v>
                </c:pt>
                <c:pt idx="742">
                  <c:v>8.759669990127672E-2</c:v>
                </c:pt>
                <c:pt idx="743">
                  <c:v>8.759669990127672E-2</c:v>
                </c:pt>
                <c:pt idx="744">
                  <c:v>8.759669990127672E-2</c:v>
                </c:pt>
                <c:pt idx="745">
                  <c:v>8.759669990127672E-2</c:v>
                </c:pt>
                <c:pt idx="746">
                  <c:v>8.759669990127672E-2</c:v>
                </c:pt>
                <c:pt idx="747">
                  <c:v>8.759669990127672E-2</c:v>
                </c:pt>
                <c:pt idx="748">
                  <c:v>8.759669990127672E-2</c:v>
                </c:pt>
                <c:pt idx="749">
                  <c:v>8.759669990127672E-2</c:v>
                </c:pt>
                <c:pt idx="750">
                  <c:v>8.759669990127672E-2</c:v>
                </c:pt>
                <c:pt idx="751">
                  <c:v>8.759669990127672E-2</c:v>
                </c:pt>
                <c:pt idx="752">
                  <c:v>8.759669990127672E-2</c:v>
                </c:pt>
                <c:pt idx="753">
                  <c:v>8.759669990127672E-2</c:v>
                </c:pt>
                <c:pt idx="754">
                  <c:v>8.759669990127672E-2</c:v>
                </c:pt>
                <c:pt idx="755">
                  <c:v>8.759669990127672E-2</c:v>
                </c:pt>
                <c:pt idx="756">
                  <c:v>8.759669990127672E-2</c:v>
                </c:pt>
                <c:pt idx="757">
                  <c:v>8.759669990127672E-2</c:v>
                </c:pt>
                <c:pt idx="758">
                  <c:v>8.759669990127672E-2</c:v>
                </c:pt>
                <c:pt idx="759">
                  <c:v>8.759669990127672E-2</c:v>
                </c:pt>
                <c:pt idx="760">
                  <c:v>8.759669990127672E-2</c:v>
                </c:pt>
                <c:pt idx="761">
                  <c:v>8.759669990127672E-2</c:v>
                </c:pt>
                <c:pt idx="762">
                  <c:v>8.759669990127672E-2</c:v>
                </c:pt>
                <c:pt idx="763">
                  <c:v>8.759669990127672E-2</c:v>
                </c:pt>
                <c:pt idx="764">
                  <c:v>8.759669990127672E-2</c:v>
                </c:pt>
                <c:pt idx="765">
                  <c:v>8.759669990127672E-2</c:v>
                </c:pt>
                <c:pt idx="766">
                  <c:v>8.759669990127672E-2</c:v>
                </c:pt>
                <c:pt idx="767">
                  <c:v>8.759669990127672E-2</c:v>
                </c:pt>
                <c:pt idx="768">
                  <c:v>8.759669990127672E-2</c:v>
                </c:pt>
                <c:pt idx="769">
                  <c:v>8.759669990127672E-2</c:v>
                </c:pt>
                <c:pt idx="770">
                  <c:v>8.759669990127672E-2</c:v>
                </c:pt>
                <c:pt idx="771">
                  <c:v>8.759669990127672E-2</c:v>
                </c:pt>
                <c:pt idx="772">
                  <c:v>8.759669990127672E-2</c:v>
                </c:pt>
                <c:pt idx="773">
                  <c:v>8.759669990127672E-2</c:v>
                </c:pt>
                <c:pt idx="774">
                  <c:v>8.759669990127672E-2</c:v>
                </c:pt>
                <c:pt idx="775">
                  <c:v>8.759669990127672E-2</c:v>
                </c:pt>
                <c:pt idx="776">
                  <c:v>8.759669990127672E-2</c:v>
                </c:pt>
                <c:pt idx="777">
                  <c:v>8.759669990127672E-2</c:v>
                </c:pt>
                <c:pt idx="778">
                  <c:v>8.759669990127672E-2</c:v>
                </c:pt>
                <c:pt idx="779">
                  <c:v>8.759669990127672E-2</c:v>
                </c:pt>
                <c:pt idx="780">
                  <c:v>8.759669990127672E-2</c:v>
                </c:pt>
                <c:pt idx="781">
                  <c:v>8.759669990127672E-2</c:v>
                </c:pt>
                <c:pt idx="782">
                  <c:v>8.759669990127672E-2</c:v>
                </c:pt>
                <c:pt idx="783">
                  <c:v>8.759669990127672E-2</c:v>
                </c:pt>
                <c:pt idx="784">
                  <c:v>8.759669990127672E-2</c:v>
                </c:pt>
                <c:pt idx="785">
                  <c:v>8.759669990127672E-2</c:v>
                </c:pt>
                <c:pt idx="786">
                  <c:v>8.759669990127672E-2</c:v>
                </c:pt>
                <c:pt idx="787">
                  <c:v>8.759669990127672E-2</c:v>
                </c:pt>
                <c:pt idx="788">
                  <c:v>8.759669990127672E-2</c:v>
                </c:pt>
                <c:pt idx="789">
                  <c:v>8.759669990127672E-2</c:v>
                </c:pt>
                <c:pt idx="790">
                  <c:v>8.759669990127672E-2</c:v>
                </c:pt>
                <c:pt idx="791">
                  <c:v>8.759669990127672E-2</c:v>
                </c:pt>
                <c:pt idx="792">
                  <c:v>8.759669990127672E-2</c:v>
                </c:pt>
                <c:pt idx="793">
                  <c:v>8.759669990127672E-2</c:v>
                </c:pt>
                <c:pt idx="794">
                  <c:v>8.759669990127672E-2</c:v>
                </c:pt>
                <c:pt idx="795">
                  <c:v>8.759669990127672E-2</c:v>
                </c:pt>
                <c:pt idx="796">
                  <c:v>8.759669990127672E-2</c:v>
                </c:pt>
                <c:pt idx="797">
                  <c:v>8.759669990127672E-2</c:v>
                </c:pt>
                <c:pt idx="798">
                  <c:v>8.759669990127672E-2</c:v>
                </c:pt>
                <c:pt idx="799">
                  <c:v>8.759669990127672E-2</c:v>
                </c:pt>
                <c:pt idx="800">
                  <c:v>8.759669990127672E-2</c:v>
                </c:pt>
                <c:pt idx="801">
                  <c:v>8.759669990127672E-2</c:v>
                </c:pt>
                <c:pt idx="802">
                  <c:v>8.759669990127672E-2</c:v>
                </c:pt>
                <c:pt idx="803">
                  <c:v>8.759669990127672E-2</c:v>
                </c:pt>
                <c:pt idx="804">
                  <c:v>8.759669990127672E-2</c:v>
                </c:pt>
                <c:pt idx="805">
                  <c:v>8.759669990127672E-2</c:v>
                </c:pt>
                <c:pt idx="806">
                  <c:v>8.759669990127672E-2</c:v>
                </c:pt>
                <c:pt idx="807">
                  <c:v>8.759669990127672E-2</c:v>
                </c:pt>
                <c:pt idx="808">
                  <c:v>8.759669990127672E-2</c:v>
                </c:pt>
                <c:pt idx="809">
                  <c:v>8.759669990127672E-2</c:v>
                </c:pt>
                <c:pt idx="810">
                  <c:v>8.759669990127672E-2</c:v>
                </c:pt>
                <c:pt idx="811">
                  <c:v>8.759669990127672E-2</c:v>
                </c:pt>
                <c:pt idx="812">
                  <c:v>8.759669990127672E-2</c:v>
                </c:pt>
                <c:pt idx="813">
                  <c:v>8.759669990127672E-2</c:v>
                </c:pt>
                <c:pt idx="814">
                  <c:v>8.759669990127672E-2</c:v>
                </c:pt>
                <c:pt idx="815">
                  <c:v>8.759669990127672E-2</c:v>
                </c:pt>
                <c:pt idx="816">
                  <c:v>8.759669990127672E-2</c:v>
                </c:pt>
                <c:pt idx="817">
                  <c:v>8.759669990127672E-2</c:v>
                </c:pt>
                <c:pt idx="818">
                  <c:v>8.759669990127672E-2</c:v>
                </c:pt>
                <c:pt idx="819">
                  <c:v>8.759669990127672E-2</c:v>
                </c:pt>
                <c:pt idx="820">
                  <c:v>8.759669990127672E-2</c:v>
                </c:pt>
                <c:pt idx="821">
                  <c:v>8.759669990127672E-2</c:v>
                </c:pt>
                <c:pt idx="822">
                  <c:v>8.759669990127672E-2</c:v>
                </c:pt>
                <c:pt idx="823">
                  <c:v>8.759669990127672E-2</c:v>
                </c:pt>
                <c:pt idx="824">
                  <c:v>8.759669990127672E-2</c:v>
                </c:pt>
                <c:pt idx="825">
                  <c:v>8.759669990127672E-2</c:v>
                </c:pt>
                <c:pt idx="826">
                  <c:v>8.759669990127672E-2</c:v>
                </c:pt>
                <c:pt idx="827">
                  <c:v>8.759669990127672E-2</c:v>
                </c:pt>
                <c:pt idx="828">
                  <c:v>8.759669990127672E-2</c:v>
                </c:pt>
                <c:pt idx="829">
                  <c:v>8.759669990127672E-2</c:v>
                </c:pt>
                <c:pt idx="830">
                  <c:v>8.759669990127672E-2</c:v>
                </c:pt>
                <c:pt idx="831">
                  <c:v>8.759669990127672E-2</c:v>
                </c:pt>
                <c:pt idx="832">
                  <c:v>8.759669990127672E-2</c:v>
                </c:pt>
                <c:pt idx="833">
                  <c:v>8.759669990127672E-2</c:v>
                </c:pt>
                <c:pt idx="834">
                  <c:v>8.759669990127672E-2</c:v>
                </c:pt>
                <c:pt idx="835">
                  <c:v>8.759669990127672E-2</c:v>
                </c:pt>
                <c:pt idx="836">
                  <c:v>8.759669990127672E-2</c:v>
                </c:pt>
                <c:pt idx="837">
                  <c:v>8.759669990127672E-2</c:v>
                </c:pt>
                <c:pt idx="838">
                  <c:v>8.759669990127672E-2</c:v>
                </c:pt>
                <c:pt idx="839">
                  <c:v>8.759669990127672E-2</c:v>
                </c:pt>
                <c:pt idx="840">
                  <c:v>8.759669990127672E-2</c:v>
                </c:pt>
                <c:pt idx="841">
                  <c:v>8.759669990127672E-2</c:v>
                </c:pt>
                <c:pt idx="842">
                  <c:v>8.759669990127672E-2</c:v>
                </c:pt>
                <c:pt idx="843">
                  <c:v>8.759669990127672E-2</c:v>
                </c:pt>
                <c:pt idx="844">
                  <c:v>8.759669990127672E-2</c:v>
                </c:pt>
                <c:pt idx="845">
                  <c:v>8.759669990127672E-2</c:v>
                </c:pt>
                <c:pt idx="846">
                  <c:v>8.759669990127672E-2</c:v>
                </c:pt>
                <c:pt idx="847">
                  <c:v>8.759669990127672E-2</c:v>
                </c:pt>
                <c:pt idx="848">
                  <c:v>8.759669990127672E-2</c:v>
                </c:pt>
                <c:pt idx="849">
                  <c:v>8.759669990127672E-2</c:v>
                </c:pt>
                <c:pt idx="850">
                  <c:v>8.759669990127672E-2</c:v>
                </c:pt>
                <c:pt idx="851">
                  <c:v>8.759669990127672E-2</c:v>
                </c:pt>
                <c:pt idx="852">
                  <c:v>8.759669990127672E-2</c:v>
                </c:pt>
                <c:pt idx="853">
                  <c:v>8.759669990127672E-2</c:v>
                </c:pt>
                <c:pt idx="854">
                  <c:v>8.759669990127672E-2</c:v>
                </c:pt>
                <c:pt idx="855">
                  <c:v>8.759669990127672E-2</c:v>
                </c:pt>
                <c:pt idx="856">
                  <c:v>8.759669990127672E-2</c:v>
                </c:pt>
                <c:pt idx="857">
                  <c:v>8.759669990127672E-2</c:v>
                </c:pt>
                <c:pt idx="858">
                  <c:v>8.759669990127672E-2</c:v>
                </c:pt>
                <c:pt idx="859">
                  <c:v>8.759669990127672E-2</c:v>
                </c:pt>
                <c:pt idx="860">
                  <c:v>8.759669990127672E-2</c:v>
                </c:pt>
                <c:pt idx="861">
                  <c:v>8.759669990127672E-2</c:v>
                </c:pt>
                <c:pt idx="862">
                  <c:v>8.759669990127672E-2</c:v>
                </c:pt>
                <c:pt idx="863">
                  <c:v>8.759669990127672E-2</c:v>
                </c:pt>
                <c:pt idx="864">
                  <c:v>8.759669990127672E-2</c:v>
                </c:pt>
                <c:pt idx="865">
                  <c:v>8.759669990127672E-2</c:v>
                </c:pt>
                <c:pt idx="866">
                  <c:v>8.759669990127672E-2</c:v>
                </c:pt>
                <c:pt idx="867">
                  <c:v>8.759669990127672E-2</c:v>
                </c:pt>
                <c:pt idx="868">
                  <c:v>8.759669990127672E-2</c:v>
                </c:pt>
                <c:pt idx="869">
                  <c:v>8.759669990127672E-2</c:v>
                </c:pt>
                <c:pt idx="870">
                  <c:v>8.759669990127672E-2</c:v>
                </c:pt>
                <c:pt idx="871">
                  <c:v>8.759669990127672E-2</c:v>
                </c:pt>
                <c:pt idx="872">
                  <c:v>8.759669990127672E-2</c:v>
                </c:pt>
                <c:pt idx="873">
                  <c:v>8.759669990127672E-2</c:v>
                </c:pt>
                <c:pt idx="874">
                  <c:v>8.759669990127672E-2</c:v>
                </c:pt>
                <c:pt idx="875">
                  <c:v>8.759669990127672E-2</c:v>
                </c:pt>
                <c:pt idx="876">
                  <c:v>8.759669990127672E-2</c:v>
                </c:pt>
                <c:pt idx="877">
                  <c:v>8.759669990127672E-2</c:v>
                </c:pt>
                <c:pt idx="878">
                  <c:v>8.759669990127672E-2</c:v>
                </c:pt>
                <c:pt idx="879">
                  <c:v>8.759669990127672E-2</c:v>
                </c:pt>
                <c:pt idx="880">
                  <c:v>8.759669990127672E-2</c:v>
                </c:pt>
                <c:pt idx="881">
                  <c:v>8.759669990127672E-2</c:v>
                </c:pt>
                <c:pt idx="882">
                  <c:v>8.759669990127672E-2</c:v>
                </c:pt>
                <c:pt idx="883">
                  <c:v>8.759669990127672E-2</c:v>
                </c:pt>
                <c:pt idx="884">
                  <c:v>8.759669990127672E-2</c:v>
                </c:pt>
                <c:pt idx="885">
                  <c:v>8.759669990127672E-2</c:v>
                </c:pt>
                <c:pt idx="886">
                  <c:v>8.759669990127672E-2</c:v>
                </c:pt>
                <c:pt idx="887">
                  <c:v>8.759669990127672E-2</c:v>
                </c:pt>
                <c:pt idx="888">
                  <c:v>8.759669990127672E-2</c:v>
                </c:pt>
                <c:pt idx="889">
                  <c:v>8.759669990127672E-2</c:v>
                </c:pt>
                <c:pt idx="890">
                  <c:v>8.759669990127672E-2</c:v>
                </c:pt>
                <c:pt idx="891">
                  <c:v>8.759669990127672E-2</c:v>
                </c:pt>
                <c:pt idx="892">
                  <c:v>8.759669990127672E-2</c:v>
                </c:pt>
                <c:pt idx="893">
                  <c:v>8.759669990127672E-2</c:v>
                </c:pt>
                <c:pt idx="894">
                  <c:v>8.759669990127672E-2</c:v>
                </c:pt>
                <c:pt idx="895">
                  <c:v>8.759669990127672E-2</c:v>
                </c:pt>
                <c:pt idx="896">
                  <c:v>8.759669990127672E-2</c:v>
                </c:pt>
                <c:pt idx="897">
                  <c:v>8.759669990127672E-2</c:v>
                </c:pt>
                <c:pt idx="898">
                  <c:v>8.759669990127672E-2</c:v>
                </c:pt>
                <c:pt idx="899">
                  <c:v>8.759669990127672E-2</c:v>
                </c:pt>
                <c:pt idx="900">
                  <c:v>8.759669990127672E-2</c:v>
                </c:pt>
                <c:pt idx="901">
                  <c:v>8.759669990127672E-2</c:v>
                </c:pt>
                <c:pt idx="902">
                  <c:v>8.759669990127672E-2</c:v>
                </c:pt>
                <c:pt idx="903">
                  <c:v>8.759669990127672E-2</c:v>
                </c:pt>
                <c:pt idx="904">
                  <c:v>8.759669990127672E-2</c:v>
                </c:pt>
                <c:pt idx="905">
                  <c:v>8.759669990127672E-2</c:v>
                </c:pt>
                <c:pt idx="906">
                  <c:v>8.759669990127672E-2</c:v>
                </c:pt>
                <c:pt idx="907">
                  <c:v>8.759669990127672E-2</c:v>
                </c:pt>
                <c:pt idx="908">
                  <c:v>8.759669990127672E-2</c:v>
                </c:pt>
                <c:pt idx="909">
                  <c:v>8.759669990127672E-2</c:v>
                </c:pt>
                <c:pt idx="910">
                  <c:v>8.759669990127672E-2</c:v>
                </c:pt>
                <c:pt idx="911">
                  <c:v>8.759669990127672E-2</c:v>
                </c:pt>
                <c:pt idx="912">
                  <c:v>8.759669990127672E-2</c:v>
                </c:pt>
                <c:pt idx="913">
                  <c:v>8.759669990127672E-2</c:v>
                </c:pt>
                <c:pt idx="914">
                  <c:v>8.759669990127672E-2</c:v>
                </c:pt>
                <c:pt idx="915">
                  <c:v>8.759669990127672E-2</c:v>
                </c:pt>
                <c:pt idx="916">
                  <c:v>8.759669990127672E-2</c:v>
                </c:pt>
                <c:pt idx="917">
                  <c:v>8.759669990127672E-2</c:v>
                </c:pt>
                <c:pt idx="918">
                  <c:v>8.759669990127672E-2</c:v>
                </c:pt>
                <c:pt idx="919">
                  <c:v>8.759669990127672E-2</c:v>
                </c:pt>
                <c:pt idx="920">
                  <c:v>8.759669990127672E-2</c:v>
                </c:pt>
                <c:pt idx="921">
                  <c:v>8.759669990127672E-2</c:v>
                </c:pt>
                <c:pt idx="922">
                  <c:v>8.759669990127672E-2</c:v>
                </c:pt>
                <c:pt idx="923">
                  <c:v>8.759669990127672E-2</c:v>
                </c:pt>
                <c:pt idx="924">
                  <c:v>8.759669990127672E-2</c:v>
                </c:pt>
                <c:pt idx="925">
                  <c:v>8.759669990127672E-2</c:v>
                </c:pt>
                <c:pt idx="926">
                  <c:v>8.759669990127672E-2</c:v>
                </c:pt>
                <c:pt idx="927">
                  <c:v>8.759669990127672E-2</c:v>
                </c:pt>
                <c:pt idx="928">
                  <c:v>8.759669990127672E-2</c:v>
                </c:pt>
                <c:pt idx="929">
                  <c:v>8.759669990127672E-2</c:v>
                </c:pt>
                <c:pt idx="930">
                  <c:v>8.759669990127672E-2</c:v>
                </c:pt>
                <c:pt idx="931">
                  <c:v>8.759669990127672E-2</c:v>
                </c:pt>
                <c:pt idx="932">
                  <c:v>8.759669990127672E-2</c:v>
                </c:pt>
                <c:pt idx="933">
                  <c:v>8.759669990127672E-2</c:v>
                </c:pt>
                <c:pt idx="934">
                  <c:v>8.759669990127672E-2</c:v>
                </c:pt>
                <c:pt idx="935">
                  <c:v>8.759669990127672E-2</c:v>
                </c:pt>
                <c:pt idx="936">
                  <c:v>8.759669990127672E-2</c:v>
                </c:pt>
                <c:pt idx="937">
                  <c:v>8.759669990127672E-2</c:v>
                </c:pt>
                <c:pt idx="938">
                  <c:v>8.759669990127672E-2</c:v>
                </c:pt>
                <c:pt idx="939">
                  <c:v>8.759669990127672E-2</c:v>
                </c:pt>
                <c:pt idx="940">
                  <c:v>8.759669990127672E-2</c:v>
                </c:pt>
                <c:pt idx="941">
                  <c:v>8.759669990127672E-2</c:v>
                </c:pt>
                <c:pt idx="942">
                  <c:v>8.759669990127672E-2</c:v>
                </c:pt>
                <c:pt idx="943">
                  <c:v>8.759669990127672E-2</c:v>
                </c:pt>
                <c:pt idx="944">
                  <c:v>8.759669990127672E-2</c:v>
                </c:pt>
                <c:pt idx="945">
                  <c:v>8.759669990127672E-2</c:v>
                </c:pt>
                <c:pt idx="946">
                  <c:v>8.759669990127672E-2</c:v>
                </c:pt>
                <c:pt idx="947">
                  <c:v>8.759669990127672E-2</c:v>
                </c:pt>
                <c:pt idx="948">
                  <c:v>8.759669990127672E-2</c:v>
                </c:pt>
                <c:pt idx="949">
                  <c:v>8.759669990127672E-2</c:v>
                </c:pt>
                <c:pt idx="950">
                  <c:v>8.759669990127672E-2</c:v>
                </c:pt>
                <c:pt idx="951">
                  <c:v>8.759669990127672E-2</c:v>
                </c:pt>
                <c:pt idx="952">
                  <c:v>8.759669990127672E-2</c:v>
                </c:pt>
                <c:pt idx="953">
                  <c:v>8.759669990127672E-2</c:v>
                </c:pt>
                <c:pt idx="954">
                  <c:v>8.759669990127672E-2</c:v>
                </c:pt>
                <c:pt idx="955">
                  <c:v>8.759669990127672E-2</c:v>
                </c:pt>
                <c:pt idx="956">
                  <c:v>8.759669990127672E-2</c:v>
                </c:pt>
                <c:pt idx="957">
                  <c:v>8.759669990127672E-2</c:v>
                </c:pt>
                <c:pt idx="958">
                  <c:v>8.759669990127672E-2</c:v>
                </c:pt>
                <c:pt idx="959">
                  <c:v>8.759669990127672E-2</c:v>
                </c:pt>
                <c:pt idx="960">
                  <c:v>8.759669990127672E-2</c:v>
                </c:pt>
                <c:pt idx="961">
                  <c:v>8.759669990127672E-2</c:v>
                </c:pt>
                <c:pt idx="962">
                  <c:v>8.759669990127672E-2</c:v>
                </c:pt>
                <c:pt idx="963">
                  <c:v>8.759669990127672E-2</c:v>
                </c:pt>
                <c:pt idx="964">
                  <c:v>8.759669990127672E-2</c:v>
                </c:pt>
                <c:pt idx="965">
                  <c:v>8.759669990127672E-2</c:v>
                </c:pt>
                <c:pt idx="966">
                  <c:v>8.759669990127672E-2</c:v>
                </c:pt>
                <c:pt idx="967">
                  <c:v>8.759669990127672E-2</c:v>
                </c:pt>
                <c:pt idx="968">
                  <c:v>8.759669990127672E-2</c:v>
                </c:pt>
                <c:pt idx="969">
                  <c:v>8.759669990127672E-2</c:v>
                </c:pt>
                <c:pt idx="970">
                  <c:v>8.759669990127672E-2</c:v>
                </c:pt>
                <c:pt idx="971">
                  <c:v>8.759669990127672E-2</c:v>
                </c:pt>
                <c:pt idx="972">
                  <c:v>8.759669990127672E-2</c:v>
                </c:pt>
                <c:pt idx="973">
                  <c:v>8.759669990127672E-2</c:v>
                </c:pt>
                <c:pt idx="974">
                  <c:v>8.759669990127672E-2</c:v>
                </c:pt>
                <c:pt idx="975">
                  <c:v>8.759669990127672E-2</c:v>
                </c:pt>
                <c:pt idx="976">
                  <c:v>8.759669990127672E-2</c:v>
                </c:pt>
                <c:pt idx="977">
                  <c:v>8.759669990127672E-2</c:v>
                </c:pt>
                <c:pt idx="978">
                  <c:v>8.759669990127672E-2</c:v>
                </c:pt>
                <c:pt idx="979">
                  <c:v>8.759669990127672E-2</c:v>
                </c:pt>
                <c:pt idx="980">
                  <c:v>8.759669990127672E-2</c:v>
                </c:pt>
                <c:pt idx="981">
                  <c:v>8.759669990127672E-2</c:v>
                </c:pt>
                <c:pt idx="982">
                  <c:v>8.759669990127672E-2</c:v>
                </c:pt>
                <c:pt idx="983">
                  <c:v>8.759669990127672E-2</c:v>
                </c:pt>
                <c:pt idx="984">
                  <c:v>8.759669990127672E-2</c:v>
                </c:pt>
                <c:pt idx="985">
                  <c:v>8.759669990127672E-2</c:v>
                </c:pt>
                <c:pt idx="986">
                  <c:v>8.759669990127672E-2</c:v>
                </c:pt>
                <c:pt idx="987">
                  <c:v>8.759669990127672E-2</c:v>
                </c:pt>
                <c:pt idx="988">
                  <c:v>8.759669990127672E-2</c:v>
                </c:pt>
                <c:pt idx="989">
                  <c:v>8.759669990127672E-2</c:v>
                </c:pt>
                <c:pt idx="990">
                  <c:v>8.759669990127672E-2</c:v>
                </c:pt>
                <c:pt idx="991">
                  <c:v>8.759669990127672E-2</c:v>
                </c:pt>
                <c:pt idx="992">
                  <c:v>8.759669990127672E-2</c:v>
                </c:pt>
                <c:pt idx="993">
                  <c:v>8.759669990127672E-2</c:v>
                </c:pt>
                <c:pt idx="994">
                  <c:v>8.759669990127672E-2</c:v>
                </c:pt>
                <c:pt idx="995">
                  <c:v>8.759669990127672E-2</c:v>
                </c:pt>
                <c:pt idx="996">
                  <c:v>8.759669990127672E-2</c:v>
                </c:pt>
                <c:pt idx="997">
                  <c:v>8.759669990127672E-2</c:v>
                </c:pt>
                <c:pt idx="998">
                  <c:v>8.759669990127672E-2</c:v>
                </c:pt>
                <c:pt idx="999">
                  <c:v>8.759669990127672E-2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CE8-4DF9-96AB-4D0FE4F4A95E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0.32217735746993104</c:v>
                </c:pt>
                <c:pt idx="1">
                  <c:v>0.32217735746993104</c:v>
                </c:pt>
                <c:pt idx="2">
                  <c:v>0.24526584292438436</c:v>
                </c:pt>
                <c:pt idx="3">
                  <c:v>0.24526584292438436</c:v>
                </c:pt>
                <c:pt idx="4">
                  <c:v>0.24526584292438436</c:v>
                </c:pt>
                <c:pt idx="5">
                  <c:v>0.24526584292438436</c:v>
                </c:pt>
                <c:pt idx="6">
                  <c:v>0.24526584292438436</c:v>
                </c:pt>
                <c:pt idx="7">
                  <c:v>3.0427608969327502E-2</c:v>
                </c:pt>
                <c:pt idx="8">
                  <c:v>3.0427608969327502E-2</c:v>
                </c:pt>
                <c:pt idx="9">
                  <c:v>3.0427608969327502E-2</c:v>
                </c:pt>
                <c:pt idx="10">
                  <c:v>3.0427608969327502E-2</c:v>
                </c:pt>
                <c:pt idx="11">
                  <c:v>3.0427608969327502E-2</c:v>
                </c:pt>
                <c:pt idx="12">
                  <c:v>3.0427608969327502E-2</c:v>
                </c:pt>
                <c:pt idx="13">
                  <c:v>3.0427608969327502E-2</c:v>
                </c:pt>
                <c:pt idx="14">
                  <c:v>3.0427608969327502E-2</c:v>
                </c:pt>
                <c:pt idx="15">
                  <c:v>3.0427608969327502E-2</c:v>
                </c:pt>
                <c:pt idx="16">
                  <c:v>3.0427608969327502E-2</c:v>
                </c:pt>
                <c:pt idx="17">
                  <c:v>3.0427608969327502E-2</c:v>
                </c:pt>
                <c:pt idx="18">
                  <c:v>3.0427608969327502E-2</c:v>
                </c:pt>
                <c:pt idx="19">
                  <c:v>3.0427608969327502E-2</c:v>
                </c:pt>
                <c:pt idx="20">
                  <c:v>3.0427608969327502E-2</c:v>
                </c:pt>
                <c:pt idx="21">
                  <c:v>3.0427608969327502E-2</c:v>
                </c:pt>
                <c:pt idx="22">
                  <c:v>3.0427608969327502E-2</c:v>
                </c:pt>
                <c:pt idx="23">
                  <c:v>3.0427608969327502E-2</c:v>
                </c:pt>
                <c:pt idx="24">
                  <c:v>3.0427608969327502E-2</c:v>
                </c:pt>
                <c:pt idx="25">
                  <c:v>3.0427608969327502E-2</c:v>
                </c:pt>
                <c:pt idx="26">
                  <c:v>3.0427608969327502E-2</c:v>
                </c:pt>
                <c:pt idx="27">
                  <c:v>3.0427608969327502E-2</c:v>
                </c:pt>
                <c:pt idx="28">
                  <c:v>3.0427608969327502E-2</c:v>
                </c:pt>
                <c:pt idx="29">
                  <c:v>3.0427608969327502E-2</c:v>
                </c:pt>
                <c:pt idx="30">
                  <c:v>3.0427608969327502E-2</c:v>
                </c:pt>
                <c:pt idx="31">
                  <c:v>3.0427608969327502E-2</c:v>
                </c:pt>
                <c:pt idx="32">
                  <c:v>3.0427608969327502E-2</c:v>
                </c:pt>
                <c:pt idx="33">
                  <c:v>3.0427608969327502E-2</c:v>
                </c:pt>
                <c:pt idx="34">
                  <c:v>3.0427608969327502E-2</c:v>
                </c:pt>
                <c:pt idx="35">
                  <c:v>3.0427608969327502E-2</c:v>
                </c:pt>
                <c:pt idx="36">
                  <c:v>3.0427608969327502E-2</c:v>
                </c:pt>
                <c:pt idx="37">
                  <c:v>3.0427608969327502E-2</c:v>
                </c:pt>
                <c:pt idx="38">
                  <c:v>3.0427608969327502E-2</c:v>
                </c:pt>
                <c:pt idx="39">
                  <c:v>3.0427608969327502E-2</c:v>
                </c:pt>
                <c:pt idx="40">
                  <c:v>3.0427608969327502E-2</c:v>
                </c:pt>
                <c:pt idx="41">
                  <c:v>3.0427608969327502E-2</c:v>
                </c:pt>
                <c:pt idx="42">
                  <c:v>3.0427608969327502E-2</c:v>
                </c:pt>
                <c:pt idx="43">
                  <c:v>3.0427608969327502E-2</c:v>
                </c:pt>
                <c:pt idx="44">
                  <c:v>3.0427608969327502E-2</c:v>
                </c:pt>
                <c:pt idx="45">
                  <c:v>3.0427608969327502E-2</c:v>
                </c:pt>
                <c:pt idx="46">
                  <c:v>3.0427608969327502E-2</c:v>
                </c:pt>
                <c:pt idx="47">
                  <c:v>3.0427608969327502E-2</c:v>
                </c:pt>
                <c:pt idx="48">
                  <c:v>3.0427608969327502E-2</c:v>
                </c:pt>
                <c:pt idx="49">
                  <c:v>3.0427608969327502E-2</c:v>
                </c:pt>
                <c:pt idx="50">
                  <c:v>3.0427608969327502E-2</c:v>
                </c:pt>
                <c:pt idx="51">
                  <c:v>3.0427608969327502E-2</c:v>
                </c:pt>
                <c:pt idx="52">
                  <c:v>3.0427608969327502E-2</c:v>
                </c:pt>
                <c:pt idx="53">
                  <c:v>3.0427608969327502E-2</c:v>
                </c:pt>
                <c:pt idx="54">
                  <c:v>3.0427608969327502E-2</c:v>
                </c:pt>
                <c:pt idx="55">
                  <c:v>3.0427608969327502E-2</c:v>
                </c:pt>
                <c:pt idx="56">
                  <c:v>3.0427608969327502E-2</c:v>
                </c:pt>
                <c:pt idx="57">
                  <c:v>3.0427608969327502E-2</c:v>
                </c:pt>
                <c:pt idx="58">
                  <c:v>3.0427608969327502E-2</c:v>
                </c:pt>
                <c:pt idx="59">
                  <c:v>3.0427608969327502E-2</c:v>
                </c:pt>
                <c:pt idx="60">
                  <c:v>3.0427608969327502E-2</c:v>
                </c:pt>
                <c:pt idx="61">
                  <c:v>3.0427608969327502E-2</c:v>
                </c:pt>
                <c:pt idx="62">
                  <c:v>3.0427608969327502E-2</c:v>
                </c:pt>
                <c:pt idx="63">
                  <c:v>3.0427608969327502E-2</c:v>
                </c:pt>
                <c:pt idx="64">
                  <c:v>3.0427608969327502E-2</c:v>
                </c:pt>
                <c:pt idx="65">
                  <c:v>3.0427608969327502E-2</c:v>
                </c:pt>
                <c:pt idx="66">
                  <c:v>3.0427608969327502E-2</c:v>
                </c:pt>
                <c:pt idx="67">
                  <c:v>3.0427608969327502E-2</c:v>
                </c:pt>
                <c:pt idx="68">
                  <c:v>3.0427608969327502E-2</c:v>
                </c:pt>
                <c:pt idx="69">
                  <c:v>3.0427608969327502E-2</c:v>
                </c:pt>
                <c:pt idx="70">
                  <c:v>3.0427608969327502E-2</c:v>
                </c:pt>
                <c:pt idx="71">
                  <c:v>3.0427608969327502E-2</c:v>
                </c:pt>
                <c:pt idx="72">
                  <c:v>3.0427608969327502E-2</c:v>
                </c:pt>
                <c:pt idx="73">
                  <c:v>3.0427608969327502E-2</c:v>
                </c:pt>
                <c:pt idx="74">
                  <c:v>3.0427608969327502E-2</c:v>
                </c:pt>
                <c:pt idx="75">
                  <c:v>3.0427608969327502E-2</c:v>
                </c:pt>
                <c:pt idx="76">
                  <c:v>3.0427608969327502E-2</c:v>
                </c:pt>
                <c:pt idx="77">
                  <c:v>3.0427608969327502E-2</c:v>
                </c:pt>
                <c:pt idx="78">
                  <c:v>3.0427608969327502E-2</c:v>
                </c:pt>
                <c:pt idx="79">
                  <c:v>3.0427608969327502E-2</c:v>
                </c:pt>
                <c:pt idx="80">
                  <c:v>3.0427608969327502E-2</c:v>
                </c:pt>
                <c:pt idx="81">
                  <c:v>3.0427608969327502E-2</c:v>
                </c:pt>
                <c:pt idx="82">
                  <c:v>3.0427608969327502E-2</c:v>
                </c:pt>
                <c:pt idx="83">
                  <c:v>3.0427608969327502E-2</c:v>
                </c:pt>
                <c:pt idx="84">
                  <c:v>3.0427608969327502E-2</c:v>
                </c:pt>
                <c:pt idx="85">
                  <c:v>3.0427608969327502E-2</c:v>
                </c:pt>
                <c:pt idx="86">
                  <c:v>3.0427608969327502E-2</c:v>
                </c:pt>
                <c:pt idx="87">
                  <c:v>3.0427608969327502E-2</c:v>
                </c:pt>
                <c:pt idx="88">
                  <c:v>3.0427608969327502E-2</c:v>
                </c:pt>
                <c:pt idx="89">
                  <c:v>3.0427608969327502E-2</c:v>
                </c:pt>
                <c:pt idx="90">
                  <c:v>3.0427608969327502E-2</c:v>
                </c:pt>
                <c:pt idx="91">
                  <c:v>3.0427608969327502E-2</c:v>
                </c:pt>
                <c:pt idx="92">
                  <c:v>3.0427608969327502E-2</c:v>
                </c:pt>
                <c:pt idx="93">
                  <c:v>3.0427608969327502E-2</c:v>
                </c:pt>
                <c:pt idx="94">
                  <c:v>3.0427608969327502E-2</c:v>
                </c:pt>
                <c:pt idx="95">
                  <c:v>3.0427608969327502E-2</c:v>
                </c:pt>
                <c:pt idx="96">
                  <c:v>3.0427608969327502E-2</c:v>
                </c:pt>
                <c:pt idx="97">
                  <c:v>3.0427608969327502E-2</c:v>
                </c:pt>
                <c:pt idx="98">
                  <c:v>3.0427608969327502E-2</c:v>
                </c:pt>
                <c:pt idx="99">
                  <c:v>3.0427608969327502E-2</c:v>
                </c:pt>
                <c:pt idx="100">
                  <c:v>3.0427608969327502E-2</c:v>
                </c:pt>
                <c:pt idx="101">
                  <c:v>3.0427608969327502E-2</c:v>
                </c:pt>
                <c:pt idx="102">
                  <c:v>3.0427608969327502E-2</c:v>
                </c:pt>
                <c:pt idx="103">
                  <c:v>3.0427608969327502E-2</c:v>
                </c:pt>
                <c:pt idx="104">
                  <c:v>3.0427608969327502E-2</c:v>
                </c:pt>
                <c:pt idx="105">
                  <c:v>3.0427608969327502E-2</c:v>
                </c:pt>
                <c:pt idx="106">
                  <c:v>3.0427608969327502E-2</c:v>
                </c:pt>
                <c:pt idx="107">
                  <c:v>3.0427608969327502E-2</c:v>
                </c:pt>
                <c:pt idx="108">
                  <c:v>3.0427608969327502E-2</c:v>
                </c:pt>
                <c:pt idx="109">
                  <c:v>3.0427608969327502E-2</c:v>
                </c:pt>
                <c:pt idx="110">
                  <c:v>3.0427608969327502E-2</c:v>
                </c:pt>
                <c:pt idx="111">
                  <c:v>3.0427608969327502E-2</c:v>
                </c:pt>
                <c:pt idx="112">
                  <c:v>3.0427608969327502E-2</c:v>
                </c:pt>
                <c:pt idx="113">
                  <c:v>3.0427608969327502E-2</c:v>
                </c:pt>
                <c:pt idx="114">
                  <c:v>3.0427608969327502E-2</c:v>
                </c:pt>
                <c:pt idx="115">
                  <c:v>3.0427608969327502E-2</c:v>
                </c:pt>
                <c:pt idx="116">
                  <c:v>3.0427608969327502E-2</c:v>
                </c:pt>
                <c:pt idx="117">
                  <c:v>3.0427608969327502E-2</c:v>
                </c:pt>
                <c:pt idx="118">
                  <c:v>3.0427608969327502E-2</c:v>
                </c:pt>
                <c:pt idx="119">
                  <c:v>3.0427608969327502E-2</c:v>
                </c:pt>
                <c:pt idx="120">
                  <c:v>3.0427608969327502E-2</c:v>
                </c:pt>
                <c:pt idx="121">
                  <c:v>3.0427608969327502E-2</c:v>
                </c:pt>
                <c:pt idx="122">
                  <c:v>3.0427608969327502E-2</c:v>
                </c:pt>
                <c:pt idx="123">
                  <c:v>3.0427608969327502E-2</c:v>
                </c:pt>
                <c:pt idx="124">
                  <c:v>1.0866618560026464E-2</c:v>
                </c:pt>
                <c:pt idx="125">
                  <c:v>1.0866618560026464E-2</c:v>
                </c:pt>
                <c:pt idx="126">
                  <c:v>1.0866618560026464E-2</c:v>
                </c:pt>
                <c:pt idx="127">
                  <c:v>1.0866618560026464E-2</c:v>
                </c:pt>
                <c:pt idx="128">
                  <c:v>1.0866618560026464E-2</c:v>
                </c:pt>
                <c:pt idx="129">
                  <c:v>1.0866618560026464E-2</c:v>
                </c:pt>
                <c:pt idx="130">
                  <c:v>1.0866618560026464E-2</c:v>
                </c:pt>
                <c:pt idx="131">
                  <c:v>1.0866618560026464E-2</c:v>
                </c:pt>
                <c:pt idx="132">
                  <c:v>1.0866618560026464E-2</c:v>
                </c:pt>
                <c:pt idx="133">
                  <c:v>1.0866618560026464E-2</c:v>
                </c:pt>
                <c:pt idx="134">
                  <c:v>1.0866618560026464E-2</c:v>
                </c:pt>
                <c:pt idx="135">
                  <c:v>1.0866618560026464E-2</c:v>
                </c:pt>
                <c:pt idx="136">
                  <c:v>1.0866618560026464E-2</c:v>
                </c:pt>
                <c:pt idx="137">
                  <c:v>1.0866618560026464E-2</c:v>
                </c:pt>
                <c:pt idx="138">
                  <c:v>1.0866618560026464E-2</c:v>
                </c:pt>
                <c:pt idx="139">
                  <c:v>1.0866618560026464E-2</c:v>
                </c:pt>
                <c:pt idx="140">
                  <c:v>1.0866618560026464E-2</c:v>
                </c:pt>
                <c:pt idx="141">
                  <c:v>1.0866618560026464E-2</c:v>
                </c:pt>
                <c:pt idx="142">
                  <c:v>1.0866618560026464E-2</c:v>
                </c:pt>
                <c:pt idx="143">
                  <c:v>1.0866618560026464E-2</c:v>
                </c:pt>
                <c:pt idx="144">
                  <c:v>1.0866618560026464E-2</c:v>
                </c:pt>
                <c:pt idx="145">
                  <c:v>1.0866618560026464E-2</c:v>
                </c:pt>
                <c:pt idx="146">
                  <c:v>1.0866618560026464E-2</c:v>
                </c:pt>
                <c:pt idx="147">
                  <c:v>1.0866618560026464E-2</c:v>
                </c:pt>
                <c:pt idx="148">
                  <c:v>1.0866618560026464E-2</c:v>
                </c:pt>
                <c:pt idx="149">
                  <c:v>1.0866618560026464E-2</c:v>
                </c:pt>
                <c:pt idx="150">
                  <c:v>1.0866618560026464E-2</c:v>
                </c:pt>
                <c:pt idx="151">
                  <c:v>1.0866618560026464E-2</c:v>
                </c:pt>
                <c:pt idx="152">
                  <c:v>1.0866618560026464E-2</c:v>
                </c:pt>
                <c:pt idx="153">
                  <c:v>1.0866618560026464E-2</c:v>
                </c:pt>
                <c:pt idx="154">
                  <c:v>1.0866618560026464E-2</c:v>
                </c:pt>
                <c:pt idx="155">
                  <c:v>1.0866618560026464E-2</c:v>
                </c:pt>
                <c:pt idx="156">
                  <c:v>1.0866618560026464E-2</c:v>
                </c:pt>
                <c:pt idx="157">
                  <c:v>1.0866618560026464E-2</c:v>
                </c:pt>
                <c:pt idx="158">
                  <c:v>1.0866618560026464E-2</c:v>
                </c:pt>
                <c:pt idx="159">
                  <c:v>1.0866618560026464E-2</c:v>
                </c:pt>
                <c:pt idx="160">
                  <c:v>1.0866618560026464E-2</c:v>
                </c:pt>
                <c:pt idx="161">
                  <c:v>1.0866618560026464E-2</c:v>
                </c:pt>
                <c:pt idx="162">
                  <c:v>1.0866618560026464E-2</c:v>
                </c:pt>
                <c:pt idx="163">
                  <c:v>1.0866618560026464E-2</c:v>
                </c:pt>
                <c:pt idx="164">
                  <c:v>1.0866618560026464E-2</c:v>
                </c:pt>
                <c:pt idx="165">
                  <c:v>1.0866618560026464E-2</c:v>
                </c:pt>
                <c:pt idx="166">
                  <c:v>1.0866618560026464E-2</c:v>
                </c:pt>
                <c:pt idx="167">
                  <c:v>1.0866618560026464E-2</c:v>
                </c:pt>
                <c:pt idx="168">
                  <c:v>1.0866618560026464E-2</c:v>
                </c:pt>
                <c:pt idx="169">
                  <c:v>1.0866618560026464E-2</c:v>
                </c:pt>
                <c:pt idx="170">
                  <c:v>1.0866618560026464E-2</c:v>
                </c:pt>
                <c:pt idx="171">
                  <c:v>1.0866618560026464E-2</c:v>
                </c:pt>
                <c:pt idx="172">
                  <c:v>1.0866618560026464E-2</c:v>
                </c:pt>
                <c:pt idx="173">
                  <c:v>1.0866618560026464E-2</c:v>
                </c:pt>
                <c:pt idx="174">
                  <c:v>1.0866618560026464E-2</c:v>
                </c:pt>
                <c:pt idx="175">
                  <c:v>1.0866618560026464E-2</c:v>
                </c:pt>
                <c:pt idx="176">
                  <c:v>1.0866618560026464E-2</c:v>
                </c:pt>
                <c:pt idx="177">
                  <c:v>1.0866618560026464E-2</c:v>
                </c:pt>
                <c:pt idx="178">
                  <c:v>1.0866618560026464E-2</c:v>
                </c:pt>
                <c:pt idx="179">
                  <c:v>1.0866618560026464E-2</c:v>
                </c:pt>
                <c:pt idx="180">
                  <c:v>1.0866618560026464E-2</c:v>
                </c:pt>
                <c:pt idx="181">
                  <c:v>1.0866618560026464E-2</c:v>
                </c:pt>
                <c:pt idx="182">
                  <c:v>1.0866618560026464E-2</c:v>
                </c:pt>
                <c:pt idx="183">
                  <c:v>1.0866618560026464E-2</c:v>
                </c:pt>
                <c:pt idx="184">
                  <c:v>1.0866618560026464E-2</c:v>
                </c:pt>
                <c:pt idx="185">
                  <c:v>1.0866618560026464E-2</c:v>
                </c:pt>
                <c:pt idx="186">
                  <c:v>1.0866618560026464E-2</c:v>
                </c:pt>
                <c:pt idx="187">
                  <c:v>1.0866618560026464E-2</c:v>
                </c:pt>
                <c:pt idx="188">
                  <c:v>1.0866618560026464E-2</c:v>
                </c:pt>
                <c:pt idx="189">
                  <c:v>1.0866618560026464E-2</c:v>
                </c:pt>
                <c:pt idx="190">
                  <c:v>1.0866618560026464E-2</c:v>
                </c:pt>
                <c:pt idx="191">
                  <c:v>1.0866618560026464E-2</c:v>
                </c:pt>
                <c:pt idx="192">
                  <c:v>1.0866618560026464E-2</c:v>
                </c:pt>
                <c:pt idx="193">
                  <c:v>1.0866618560026464E-2</c:v>
                </c:pt>
                <c:pt idx="194">
                  <c:v>1.0866618560026464E-2</c:v>
                </c:pt>
                <c:pt idx="195">
                  <c:v>1.0866618560026464E-2</c:v>
                </c:pt>
                <c:pt idx="196">
                  <c:v>1.0866618560026464E-2</c:v>
                </c:pt>
                <c:pt idx="197">
                  <c:v>1.0866618560026464E-2</c:v>
                </c:pt>
                <c:pt idx="198">
                  <c:v>1.0866618560026464E-2</c:v>
                </c:pt>
                <c:pt idx="199">
                  <c:v>1.0866618560026464E-2</c:v>
                </c:pt>
                <c:pt idx="200">
                  <c:v>1.0866618560026464E-2</c:v>
                </c:pt>
                <c:pt idx="201">
                  <c:v>1.0866618560026464E-2</c:v>
                </c:pt>
                <c:pt idx="202">
                  <c:v>1.0866618560026464E-2</c:v>
                </c:pt>
                <c:pt idx="203">
                  <c:v>1.0866618560026464E-2</c:v>
                </c:pt>
                <c:pt idx="204">
                  <c:v>1.0866618560026464E-2</c:v>
                </c:pt>
                <c:pt idx="205">
                  <c:v>1.0866618560026464E-2</c:v>
                </c:pt>
                <c:pt idx="206">
                  <c:v>1.0866618560026464E-2</c:v>
                </c:pt>
                <c:pt idx="207">
                  <c:v>1.0866618560026464E-2</c:v>
                </c:pt>
                <c:pt idx="208">
                  <c:v>1.0866618560026464E-2</c:v>
                </c:pt>
                <c:pt idx="209">
                  <c:v>1.0866618560026464E-2</c:v>
                </c:pt>
                <c:pt idx="210">
                  <c:v>1.0866618560026464E-2</c:v>
                </c:pt>
                <c:pt idx="211">
                  <c:v>1.0866618560026464E-2</c:v>
                </c:pt>
                <c:pt idx="212">
                  <c:v>1.0866618560026464E-2</c:v>
                </c:pt>
                <c:pt idx="213">
                  <c:v>1.0866618560026464E-2</c:v>
                </c:pt>
                <c:pt idx="214">
                  <c:v>1.0866618560026464E-2</c:v>
                </c:pt>
                <c:pt idx="215">
                  <c:v>1.0866618560026464E-2</c:v>
                </c:pt>
                <c:pt idx="216">
                  <c:v>1.0866618560026464E-2</c:v>
                </c:pt>
                <c:pt idx="217">
                  <c:v>1.0866618560026464E-2</c:v>
                </c:pt>
                <c:pt idx="218">
                  <c:v>1.0866618560026464E-2</c:v>
                </c:pt>
                <c:pt idx="219">
                  <c:v>1.0866618560026464E-2</c:v>
                </c:pt>
                <c:pt idx="220">
                  <c:v>1.0866618560026464E-2</c:v>
                </c:pt>
                <c:pt idx="221">
                  <c:v>1.0866618560026464E-2</c:v>
                </c:pt>
                <c:pt idx="222">
                  <c:v>1.0866618560026464E-2</c:v>
                </c:pt>
                <c:pt idx="223">
                  <c:v>1.0866618560026464E-2</c:v>
                </c:pt>
                <c:pt idx="224">
                  <c:v>1.0866618560026464E-2</c:v>
                </c:pt>
                <c:pt idx="225">
                  <c:v>1.0866618560026464E-2</c:v>
                </c:pt>
                <c:pt idx="226">
                  <c:v>1.0866618560026464E-2</c:v>
                </c:pt>
                <c:pt idx="227">
                  <c:v>1.0866618560026464E-2</c:v>
                </c:pt>
                <c:pt idx="228">
                  <c:v>1.0866618560026464E-2</c:v>
                </c:pt>
                <c:pt idx="229">
                  <c:v>1.0866618560026464E-2</c:v>
                </c:pt>
                <c:pt idx="230">
                  <c:v>1.0866618560026464E-2</c:v>
                </c:pt>
                <c:pt idx="231">
                  <c:v>1.0866618560026464E-2</c:v>
                </c:pt>
                <c:pt idx="232">
                  <c:v>1.0866618560026464E-2</c:v>
                </c:pt>
                <c:pt idx="233">
                  <c:v>1.0866618560026464E-2</c:v>
                </c:pt>
                <c:pt idx="234">
                  <c:v>1.0866618560026464E-2</c:v>
                </c:pt>
                <c:pt idx="235">
                  <c:v>1.0866618560026464E-2</c:v>
                </c:pt>
                <c:pt idx="236">
                  <c:v>1.0866618560026464E-2</c:v>
                </c:pt>
                <c:pt idx="237">
                  <c:v>1.0866618560026464E-2</c:v>
                </c:pt>
                <c:pt idx="238">
                  <c:v>1.0866618560026464E-2</c:v>
                </c:pt>
                <c:pt idx="239">
                  <c:v>1.0866618560026464E-2</c:v>
                </c:pt>
                <c:pt idx="240">
                  <c:v>1.0866618560026464E-2</c:v>
                </c:pt>
                <c:pt idx="241">
                  <c:v>1.0866618560026464E-2</c:v>
                </c:pt>
                <c:pt idx="242">
                  <c:v>1.0866618560026464E-2</c:v>
                </c:pt>
                <c:pt idx="243">
                  <c:v>1.0866618560026464E-2</c:v>
                </c:pt>
                <c:pt idx="244">
                  <c:v>1.0866618560026464E-2</c:v>
                </c:pt>
                <c:pt idx="245">
                  <c:v>1.0866618560026464E-2</c:v>
                </c:pt>
                <c:pt idx="246">
                  <c:v>1.0866618560026464E-2</c:v>
                </c:pt>
                <c:pt idx="247">
                  <c:v>1.0866618560026464E-2</c:v>
                </c:pt>
                <c:pt idx="248">
                  <c:v>1.0866618560026464E-2</c:v>
                </c:pt>
                <c:pt idx="249">
                  <c:v>1.0866618560026464E-2</c:v>
                </c:pt>
                <c:pt idx="250">
                  <c:v>1.0866618560026464E-2</c:v>
                </c:pt>
                <c:pt idx="251">
                  <c:v>1.0866618560026464E-2</c:v>
                </c:pt>
                <c:pt idx="252">
                  <c:v>1.0866618560026464E-2</c:v>
                </c:pt>
                <c:pt idx="253">
                  <c:v>1.0866618560026464E-2</c:v>
                </c:pt>
                <c:pt idx="254">
                  <c:v>1.0866618560026464E-2</c:v>
                </c:pt>
                <c:pt idx="255">
                  <c:v>1.0866618560026464E-2</c:v>
                </c:pt>
                <c:pt idx="256">
                  <c:v>1.0866618560026464E-2</c:v>
                </c:pt>
                <c:pt idx="257">
                  <c:v>1.0866618560026464E-2</c:v>
                </c:pt>
                <c:pt idx="258">
                  <c:v>1.0866618560026464E-2</c:v>
                </c:pt>
                <c:pt idx="259">
                  <c:v>1.0866618560026464E-2</c:v>
                </c:pt>
                <c:pt idx="260">
                  <c:v>1.0866618560026464E-2</c:v>
                </c:pt>
                <c:pt idx="261">
                  <c:v>1.0866618560026464E-2</c:v>
                </c:pt>
                <c:pt idx="262">
                  <c:v>1.0866618560026464E-2</c:v>
                </c:pt>
                <c:pt idx="263">
                  <c:v>1.0866618560026464E-2</c:v>
                </c:pt>
                <c:pt idx="264">
                  <c:v>1.0866618560026464E-2</c:v>
                </c:pt>
                <c:pt idx="265">
                  <c:v>1.0866618560026464E-2</c:v>
                </c:pt>
                <c:pt idx="266">
                  <c:v>1.0866618560026464E-2</c:v>
                </c:pt>
                <c:pt idx="267">
                  <c:v>1.0866618560026464E-2</c:v>
                </c:pt>
                <c:pt idx="268">
                  <c:v>1.0866618560026464E-2</c:v>
                </c:pt>
                <c:pt idx="269">
                  <c:v>1.0866618560026464E-2</c:v>
                </c:pt>
                <c:pt idx="270">
                  <c:v>1.0866618560026464E-2</c:v>
                </c:pt>
                <c:pt idx="271">
                  <c:v>1.0866618560026464E-2</c:v>
                </c:pt>
                <c:pt idx="272">
                  <c:v>1.0866618560026464E-2</c:v>
                </c:pt>
                <c:pt idx="273">
                  <c:v>1.0866618560026464E-2</c:v>
                </c:pt>
                <c:pt idx="274">
                  <c:v>1.0866618560026464E-2</c:v>
                </c:pt>
                <c:pt idx="275">
                  <c:v>1.0866618560026464E-2</c:v>
                </c:pt>
                <c:pt idx="276">
                  <c:v>1.0866618560026464E-2</c:v>
                </c:pt>
                <c:pt idx="277">
                  <c:v>1.0866618560026464E-2</c:v>
                </c:pt>
                <c:pt idx="278">
                  <c:v>1.0866618560026464E-2</c:v>
                </c:pt>
                <c:pt idx="279">
                  <c:v>1.0866618560026464E-2</c:v>
                </c:pt>
                <c:pt idx="280">
                  <c:v>1.0866618560026464E-2</c:v>
                </c:pt>
                <c:pt idx="281">
                  <c:v>1.0866618560026464E-2</c:v>
                </c:pt>
                <c:pt idx="282">
                  <c:v>1.0866618560026464E-2</c:v>
                </c:pt>
                <c:pt idx="283">
                  <c:v>1.0866618560026464E-2</c:v>
                </c:pt>
                <c:pt idx="284">
                  <c:v>1.0866618560026464E-2</c:v>
                </c:pt>
                <c:pt idx="285">
                  <c:v>1.0866618560026464E-2</c:v>
                </c:pt>
                <c:pt idx="286">
                  <c:v>1.0866618560026464E-2</c:v>
                </c:pt>
                <c:pt idx="287">
                  <c:v>1.0866618560026464E-2</c:v>
                </c:pt>
                <c:pt idx="288">
                  <c:v>1.0866618560026464E-2</c:v>
                </c:pt>
                <c:pt idx="289">
                  <c:v>1.0866618560026464E-2</c:v>
                </c:pt>
                <c:pt idx="290">
                  <c:v>1.0866618560026464E-2</c:v>
                </c:pt>
                <c:pt idx="291">
                  <c:v>1.0866618560026464E-2</c:v>
                </c:pt>
                <c:pt idx="292">
                  <c:v>1.0866618560026464E-2</c:v>
                </c:pt>
                <c:pt idx="293">
                  <c:v>1.0866618560026464E-2</c:v>
                </c:pt>
                <c:pt idx="294">
                  <c:v>1.0866618560026464E-2</c:v>
                </c:pt>
                <c:pt idx="295">
                  <c:v>1.0866618560026464E-2</c:v>
                </c:pt>
                <c:pt idx="296">
                  <c:v>1.0866618560026464E-2</c:v>
                </c:pt>
                <c:pt idx="297">
                  <c:v>1.0866618560026464E-2</c:v>
                </c:pt>
                <c:pt idx="298">
                  <c:v>1.0866618560026464E-2</c:v>
                </c:pt>
                <c:pt idx="299">
                  <c:v>1.0866618560026464E-2</c:v>
                </c:pt>
                <c:pt idx="300">
                  <c:v>1.0866618560026464E-2</c:v>
                </c:pt>
                <c:pt idx="301">
                  <c:v>1.0866618560026464E-2</c:v>
                </c:pt>
                <c:pt idx="302">
                  <c:v>1.0866618560026464E-2</c:v>
                </c:pt>
                <c:pt idx="303">
                  <c:v>1.0866618560026464E-2</c:v>
                </c:pt>
                <c:pt idx="304">
                  <c:v>1.0866618560026464E-2</c:v>
                </c:pt>
                <c:pt idx="305">
                  <c:v>9.0282373330915489E-3</c:v>
                </c:pt>
                <c:pt idx="306">
                  <c:v>9.0282373330915489E-3</c:v>
                </c:pt>
                <c:pt idx="307">
                  <c:v>9.0282373330915489E-3</c:v>
                </c:pt>
                <c:pt idx="308">
                  <c:v>9.0282373330915489E-3</c:v>
                </c:pt>
                <c:pt idx="309">
                  <c:v>9.0282373330915489E-3</c:v>
                </c:pt>
                <c:pt idx="310">
                  <c:v>9.0282373330915489E-3</c:v>
                </c:pt>
                <c:pt idx="311">
                  <c:v>9.0282373330915489E-3</c:v>
                </c:pt>
                <c:pt idx="312">
                  <c:v>9.0282373330915489E-3</c:v>
                </c:pt>
                <c:pt idx="313">
                  <c:v>9.0282373330915489E-3</c:v>
                </c:pt>
                <c:pt idx="314">
                  <c:v>9.0282373330915489E-3</c:v>
                </c:pt>
                <c:pt idx="315">
                  <c:v>9.0282373330915489E-3</c:v>
                </c:pt>
                <c:pt idx="316">
                  <c:v>9.0282373330915489E-3</c:v>
                </c:pt>
                <c:pt idx="317">
                  <c:v>9.0282373330915489E-3</c:v>
                </c:pt>
                <c:pt idx="318">
                  <c:v>9.0282373330915489E-3</c:v>
                </c:pt>
                <c:pt idx="319">
                  <c:v>9.0282373330915489E-3</c:v>
                </c:pt>
                <c:pt idx="320">
                  <c:v>9.0282373330915489E-3</c:v>
                </c:pt>
                <c:pt idx="321">
                  <c:v>9.0282373330915489E-3</c:v>
                </c:pt>
                <c:pt idx="322">
                  <c:v>9.0282373330915489E-3</c:v>
                </c:pt>
                <c:pt idx="323">
                  <c:v>9.0282373330915489E-3</c:v>
                </c:pt>
                <c:pt idx="324">
                  <c:v>9.0282373330915489E-3</c:v>
                </c:pt>
                <c:pt idx="325">
                  <c:v>9.0282373330915489E-3</c:v>
                </c:pt>
                <c:pt idx="326">
                  <c:v>9.0282373330915489E-3</c:v>
                </c:pt>
                <c:pt idx="327">
                  <c:v>9.0282373330915489E-3</c:v>
                </c:pt>
                <c:pt idx="328">
                  <c:v>9.0282373330915489E-3</c:v>
                </c:pt>
                <c:pt idx="329">
                  <c:v>9.0282373330915489E-3</c:v>
                </c:pt>
                <c:pt idx="330">
                  <c:v>9.0282373330915489E-3</c:v>
                </c:pt>
                <c:pt idx="331">
                  <c:v>9.0282373330915489E-3</c:v>
                </c:pt>
                <c:pt idx="332">
                  <c:v>9.0282373330915489E-3</c:v>
                </c:pt>
                <c:pt idx="333">
                  <c:v>9.0282373330915489E-3</c:v>
                </c:pt>
                <c:pt idx="334">
                  <c:v>9.0282373330915489E-3</c:v>
                </c:pt>
                <c:pt idx="335">
                  <c:v>9.0282373330915489E-3</c:v>
                </c:pt>
                <c:pt idx="336">
                  <c:v>9.0282373330915489E-3</c:v>
                </c:pt>
                <c:pt idx="337">
                  <c:v>9.0282373330915489E-3</c:v>
                </c:pt>
                <c:pt idx="338">
                  <c:v>9.0282373330915489E-3</c:v>
                </c:pt>
                <c:pt idx="339">
                  <c:v>9.0282373330915489E-3</c:v>
                </c:pt>
                <c:pt idx="340">
                  <c:v>9.0282373330915489E-3</c:v>
                </c:pt>
                <c:pt idx="341">
                  <c:v>9.0282373330915489E-3</c:v>
                </c:pt>
                <c:pt idx="342">
                  <c:v>9.0282373330915489E-3</c:v>
                </c:pt>
                <c:pt idx="343">
                  <c:v>9.0282373330915489E-3</c:v>
                </c:pt>
                <c:pt idx="344">
                  <c:v>9.0282373330915489E-3</c:v>
                </c:pt>
                <c:pt idx="345">
                  <c:v>9.0282373330915489E-3</c:v>
                </c:pt>
                <c:pt idx="346">
                  <c:v>9.0282373330915489E-3</c:v>
                </c:pt>
                <c:pt idx="347">
                  <c:v>9.0282373330915489E-3</c:v>
                </c:pt>
                <c:pt idx="348">
                  <c:v>9.0282373330915489E-3</c:v>
                </c:pt>
                <c:pt idx="349">
                  <c:v>9.0282373330915489E-3</c:v>
                </c:pt>
                <c:pt idx="350">
                  <c:v>9.0282373330915489E-3</c:v>
                </c:pt>
                <c:pt idx="351">
                  <c:v>9.0282373330915489E-3</c:v>
                </c:pt>
                <c:pt idx="352">
                  <c:v>9.0282373330915489E-3</c:v>
                </c:pt>
                <c:pt idx="353">
                  <c:v>9.0282373330915489E-3</c:v>
                </c:pt>
                <c:pt idx="354">
                  <c:v>9.0282373330915489E-3</c:v>
                </c:pt>
                <c:pt idx="355">
                  <c:v>9.0282373330915489E-3</c:v>
                </c:pt>
                <c:pt idx="356">
                  <c:v>9.0282373330915489E-3</c:v>
                </c:pt>
                <c:pt idx="357">
                  <c:v>9.0282373330915489E-3</c:v>
                </c:pt>
                <c:pt idx="358">
                  <c:v>9.0282373330915489E-3</c:v>
                </c:pt>
                <c:pt idx="359">
                  <c:v>9.0282373330915489E-3</c:v>
                </c:pt>
                <c:pt idx="360">
                  <c:v>9.0282373330915489E-3</c:v>
                </c:pt>
                <c:pt idx="361">
                  <c:v>9.0282373330915489E-3</c:v>
                </c:pt>
                <c:pt idx="362">
                  <c:v>9.0282373330915489E-3</c:v>
                </c:pt>
                <c:pt idx="363">
                  <c:v>9.0282373330915489E-3</c:v>
                </c:pt>
                <c:pt idx="364">
                  <c:v>9.0282373330915489E-3</c:v>
                </c:pt>
                <c:pt idx="365">
                  <c:v>9.0282373330915489E-3</c:v>
                </c:pt>
                <c:pt idx="366">
                  <c:v>9.0282373330915489E-3</c:v>
                </c:pt>
                <c:pt idx="367">
                  <c:v>9.0282373330915489E-3</c:v>
                </c:pt>
                <c:pt idx="368">
                  <c:v>9.0282373330915489E-3</c:v>
                </c:pt>
                <c:pt idx="369">
                  <c:v>9.0282373330915489E-3</c:v>
                </c:pt>
                <c:pt idx="370">
                  <c:v>9.0282373330915489E-3</c:v>
                </c:pt>
                <c:pt idx="371">
                  <c:v>9.0282373330915489E-3</c:v>
                </c:pt>
                <c:pt idx="372">
                  <c:v>9.0282373330915489E-3</c:v>
                </c:pt>
                <c:pt idx="373">
                  <c:v>9.0282373330915489E-3</c:v>
                </c:pt>
                <c:pt idx="374">
                  <c:v>9.0282373330915489E-3</c:v>
                </c:pt>
                <c:pt idx="375">
                  <c:v>9.0282373330915489E-3</c:v>
                </c:pt>
                <c:pt idx="376">
                  <c:v>9.0282373330915489E-3</c:v>
                </c:pt>
                <c:pt idx="377">
                  <c:v>9.0282373330915489E-3</c:v>
                </c:pt>
                <c:pt idx="378">
                  <c:v>9.0282373330915489E-3</c:v>
                </c:pt>
                <c:pt idx="379">
                  <c:v>9.0282373330915489E-3</c:v>
                </c:pt>
                <c:pt idx="380">
                  <c:v>9.0282373330915489E-3</c:v>
                </c:pt>
                <c:pt idx="381">
                  <c:v>9.0282373330915489E-3</c:v>
                </c:pt>
                <c:pt idx="382">
                  <c:v>9.0282373330915489E-3</c:v>
                </c:pt>
                <c:pt idx="383">
                  <c:v>9.0282373330915489E-3</c:v>
                </c:pt>
                <c:pt idx="384">
                  <c:v>9.0282373330915489E-3</c:v>
                </c:pt>
                <c:pt idx="385">
                  <c:v>9.0282373330915489E-3</c:v>
                </c:pt>
                <c:pt idx="386">
                  <c:v>9.0282373330915489E-3</c:v>
                </c:pt>
                <c:pt idx="387">
                  <c:v>9.0282373330915489E-3</c:v>
                </c:pt>
                <c:pt idx="388">
                  <c:v>9.0282373330915489E-3</c:v>
                </c:pt>
                <c:pt idx="389">
                  <c:v>9.0282373330915489E-3</c:v>
                </c:pt>
                <c:pt idx="390">
                  <c:v>9.0282373330915489E-3</c:v>
                </c:pt>
                <c:pt idx="391">
                  <c:v>9.0282373330915489E-3</c:v>
                </c:pt>
                <c:pt idx="392">
                  <c:v>9.0282373330915489E-3</c:v>
                </c:pt>
                <c:pt idx="393">
                  <c:v>9.0282373330915489E-3</c:v>
                </c:pt>
                <c:pt idx="394">
                  <c:v>9.0282373330915489E-3</c:v>
                </c:pt>
                <c:pt idx="395">
                  <c:v>9.0282373330915489E-3</c:v>
                </c:pt>
                <c:pt idx="396">
                  <c:v>9.0282373330915489E-3</c:v>
                </c:pt>
                <c:pt idx="397">
                  <c:v>9.0282373330915489E-3</c:v>
                </c:pt>
                <c:pt idx="398">
                  <c:v>9.0282373330915489E-3</c:v>
                </c:pt>
                <c:pt idx="399">
                  <c:v>9.0282373330915489E-3</c:v>
                </c:pt>
                <c:pt idx="400">
                  <c:v>9.0282373330915489E-3</c:v>
                </c:pt>
                <c:pt idx="401">
                  <c:v>9.0282373330915489E-3</c:v>
                </c:pt>
                <c:pt idx="402">
                  <c:v>9.0282373330915489E-3</c:v>
                </c:pt>
                <c:pt idx="403">
                  <c:v>9.0282373330915489E-3</c:v>
                </c:pt>
                <c:pt idx="404">
                  <c:v>9.0282373330915489E-3</c:v>
                </c:pt>
                <c:pt idx="405">
                  <c:v>9.0282373330915489E-3</c:v>
                </c:pt>
                <c:pt idx="406">
                  <c:v>9.0282373330915489E-3</c:v>
                </c:pt>
                <c:pt idx="407">
                  <c:v>9.0282373330915489E-3</c:v>
                </c:pt>
                <c:pt idx="408">
                  <c:v>9.0282373330915489E-3</c:v>
                </c:pt>
                <c:pt idx="409">
                  <c:v>9.0282373330915489E-3</c:v>
                </c:pt>
                <c:pt idx="410">
                  <c:v>9.0282373330915489E-3</c:v>
                </c:pt>
                <c:pt idx="411">
                  <c:v>9.0282373330915489E-3</c:v>
                </c:pt>
                <c:pt idx="412">
                  <c:v>9.0282373330915489E-3</c:v>
                </c:pt>
                <c:pt idx="413">
                  <c:v>9.0282373330915489E-3</c:v>
                </c:pt>
                <c:pt idx="414">
                  <c:v>9.0282373330915489E-3</c:v>
                </c:pt>
                <c:pt idx="415">
                  <c:v>9.0282373330915489E-3</c:v>
                </c:pt>
                <c:pt idx="416">
                  <c:v>9.0282373330915489E-3</c:v>
                </c:pt>
                <c:pt idx="417">
                  <c:v>9.0282373330915489E-3</c:v>
                </c:pt>
                <c:pt idx="418">
                  <c:v>9.0282373330915489E-3</c:v>
                </c:pt>
                <c:pt idx="419">
                  <c:v>9.0282373330915489E-3</c:v>
                </c:pt>
                <c:pt idx="420">
                  <c:v>9.0282373330915489E-3</c:v>
                </c:pt>
                <c:pt idx="421">
                  <c:v>9.0282373330915489E-3</c:v>
                </c:pt>
                <c:pt idx="422">
                  <c:v>9.0282373330915489E-3</c:v>
                </c:pt>
                <c:pt idx="423">
                  <c:v>9.0282373330915489E-3</c:v>
                </c:pt>
                <c:pt idx="424">
                  <c:v>9.0282373330915489E-3</c:v>
                </c:pt>
                <c:pt idx="425">
                  <c:v>9.0282373330915489E-3</c:v>
                </c:pt>
                <c:pt idx="426">
                  <c:v>9.0282373330915489E-3</c:v>
                </c:pt>
                <c:pt idx="427">
                  <c:v>9.0282373330915489E-3</c:v>
                </c:pt>
                <c:pt idx="428">
                  <c:v>9.0282373330915489E-3</c:v>
                </c:pt>
                <c:pt idx="429">
                  <c:v>9.0282373330915489E-3</c:v>
                </c:pt>
                <c:pt idx="430">
                  <c:v>9.0282373330915489E-3</c:v>
                </c:pt>
                <c:pt idx="431">
                  <c:v>9.0282373330915489E-3</c:v>
                </c:pt>
                <c:pt idx="432">
                  <c:v>9.0282373330915489E-3</c:v>
                </c:pt>
                <c:pt idx="433">
                  <c:v>9.0282373330915489E-3</c:v>
                </c:pt>
                <c:pt idx="434">
                  <c:v>9.0282373330915489E-3</c:v>
                </c:pt>
                <c:pt idx="435">
                  <c:v>9.0282373330915489E-3</c:v>
                </c:pt>
                <c:pt idx="436">
                  <c:v>9.0282373330915489E-3</c:v>
                </c:pt>
                <c:pt idx="437">
                  <c:v>9.0282373330915489E-3</c:v>
                </c:pt>
                <c:pt idx="438">
                  <c:v>9.0282373330915489E-3</c:v>
                </c:pt>
                <c:pt idx="439">
                  <c:v>9.0282373330915489E-3</c:v>
                </c:pt>
                <c:pt idx="440">
                  <c:v>9.0282373330915489E-3</c:v>
                </c:pt>
                <c:pt idx="441">
                  <c:v>9.0282373330915489E-3</c:v>
                </c:pt>
                <c:pt idx="442">
                  <c:v>9.0282373330915489E-3</c:v>
                </c:pt>
                <c:pt idx="443">
                  <c:v>9.0282373330915489E-3</c:v>
                </c:pt>
                <c:pt idx="444">
                  <c:v>9.0282373330915489E-3</c:v>
                </c:pt>
                <c:pt idx="445">
                  <c:v>9.0282373330915489E-3</c:v>
                </c:pt>
                <c:pt idx="446">
                  <c:v>9.0282373330915489E-3</c:v>
                </c:pt>
                <c:pt idx="447">
                  <c:v>9.0282373330915489E-3</c:v>
                </c:pt>
                <c:pt idx="448">
                  <c:v>9.0282373330915489E-3</c:v>
                </c:pt>
                <c:pt idx="449">
                  <c:v>9.0282373330915489E-3</c:v>
                </c:pt>
                <c:pt idx="450">
                  <c:v>9.0282373330915489E-3</c:v>
                </c:pt>
                <c:pt idx="451">
                  <c:v>9.0282373330915489E-3</c:v>
                </c:pt>
                <c:pt idx="452">
                  <c:v>9.0282373330915489E-3</c:v>
                </c:pt>
                <c:pt idx="453">
                  <c:v>9.0282373330915489E-3</c:v>
                </c:pt>
                <c:pt idx="454">
                  <c:v>9.0282373330915489E-3</c:v>
                </c:pt>
                <c:pt idx="455">
                  <c:v>9.0282373330915489E-3</c:v>
                </c:pt>
                <c:pt idx="456">
                  <c:v>9.0282373330915489E-3</c:v>
                </c:pt>
                <c:pt idx="457">
                  <c:v>9.0282373330915489E-3</c:v>
                </c:pt>
                <c:pt idx="458">
                  <c:v>9.0282373330915489E-3</c:v>
                </c:pt>
                <c:pt idx="459">
                  <c:v>9.0282373330915489E-3</c:v>
                </c:pt>
                <c:pt idx="460">
                  <c:v>9.0282373330915489E-3</c:v>
                </c:pt>
                <c:pt idx="461">
                  <c:v>9.0282373330915489E-3</c:v>
                </c:pt>
                <c:pt idx="462">
                  <c:v>9.0282373330915489E-3</c:v>
                </c:pt>
                <c:pt idx="463">
                  <c:v>9.0282373330915489E-3</c:v>
                </c:pt>
                <c:pt idx="464">
                  <c:v>9.0282373330915489E-3</c:v>
                </c:pt>
                <c:pt idx="465">
                  <c:v>9.0282373330915489E-3</c:v>
                </c:pt>
                <c:pt idx="466">
                  <c:v>9.0282373330915489E-3</c:v>
                </c:pt>
                <c:pt idx="467">
                  <c:v>9.0282373330915489E-3</c:v>
                </c:pt>
                <c:pt idx="468">
                  <c:v>9.0282373330915489E-3</c:v>
                </c:pt>
                <c:pt idx="469">
                  <c:v>9.0282373330915489E-3</c:v>
                </c:pt>
                <c:pt idx="470">
                  <c:v>9.0282373330915489E-3</c:v>
                </c:pt>
                <c:pt idx="471">
                  <c:v>9.0282373330915489E-3</c:v>
                </c:pt>
                <c:pt idx="472">
                  <c:v>9.0282373330915489E-3</c:v>
                </c:pt>
                <c:pt idx="473">
                  <c:v>9.0282373330915489E-3</c:v>
                </c:pt>
                <c:pt idx="474">
                  <c:v>9.0282373330915489E-3</c:v>
                </c:pt>
                <c:pt idx="475">
                  <c:v>9.0282373330915489E-3</c:v>
                </c:pt>
                <c:pt idx="476">
                  <c:v>9.0282373330915489E-3</c:v>
                </c:pt>
                <c:pt idx="477">
                  <c:v>9.0282373330915489E-3</c:v>
                </c:pt>
                <c:pt idx="478">
                  <c:v>9.0282373330915489E-3</c:v>
                </c:pt>
                <c:pt idx="479">
                  <c:v>9.0282373330915489E-3</c:v>
                </c:pt>
                <c:pt idx="480">
                  <c:v>9.0282373330915489E-3</c:v>
                </c:pt>
                <c:pt idx="481">
                  <c:v>9.0282373330915489E-3</c:v>
                </c:pt>
                <c:pt idx="482">
                  <c:v>9.0282373330915489E-3</c:v>
                </c:pt>
                <c:pt idx="483">
                  <c:v>9.0282373330915489E-3</c:v>
                </c:pt>
                <c:pt idx="484">
                  <c:v>9.0282373330915489E-3</c:v>
                </c:pt>
                <c:pt idx="485">
                  <c:v>9.0282373330915489E-3</c:v>
                </c:pt>
                <c:pt idx="486">
                  <c:v>9.0282373330915489E-3</c:v>
                </c:pt>
                <c:pt idx="487">
                  <c:v>9.0282373330915489E-3</c:v>
                </c:pt>
                <c:pt idx="488">
                  <c:v>9.0282373330915489E-3</c:v>
                </c:pt>
                <c:pt idx="489">
                  <c:v>9.0282373330915489E-3</c:v>
                </c:pt>
                <c:pt idx="490">
                  <c:v>9.0282373330915489E-3</c:v>
                </c:pt>
                <c:pt idx="491">
                  <c:v>9.0282373330915489E-3</c:v>
                </c:pt>
                <c:pt idx="492">
                  <c:v>9.0282373330915489E-3</c:v>
                </c:pt>
                <c:pt idx="493">
                  <c:v>9.0282373330915489E-3</c:v>
                </c:pt>
                <c:pt idx="494">
                  <c:v>9.0282373330915489E-3</c:v>
                </c:pt>
                <c:pt idx="495">
                  <c:v>9.0282373330915489E-3</c:v>
                </c:pt>
                <c:pt idx="496">
                  <c:v>9.0282373330915489E-3</c:v>
                </c:pt>
                <c:pt idx="497">
                  <c:v>9.0282373330915489E-3</c:v>
                </c:pt>
                <c:pt idx="498">
                  <c:v>9.0282373330915489E-3</c:v>
                </c:pt>
                <c:pt idx="499">
                  <c:v>9.0282373330915489E-3</c:v>
                </c:pt>
                <c:pt idx="500">
                  <c:v>9.0282373330915489E-3</c:v>
                </c:pt>
                <c:pt idx="501">
                  <c:v>9.0282373330915489E-3</c:v>
                </c:pt>
                <c:pt idx="502">
                  <c:v>9.0282373330915489E-3</c:v>
                </c:pt>
                <c:pt idx="503">
                  <c:v>9.0282373330915489E-3</c:v>
                </c:pt>
                <c:pt idx="504">
                  <c:v>9.0282373330915489E-3</c:v>
                </c:pt>
                <c:pt idx="505">
                  <c:v>9.0282373330915489E-3</c:v>
                </c:pt>
                <c:pt idx="506">
                  <c:v>9.0282373330915489E-3</c:v>
                </c:pt>
                <c:pt idx="507">
                  <c:v>9.0282373330915489E-3</c:v>
                </c:pt>
                <c:pt idx="508">
                  <c:v>9.0282373330915489E-3</c:v>
                </c:pt>
                <c:pt idx="509">
                  <c:v>9.0282373330915489E-3</c:v>
                </c:pt>
                <c:pt idx="510">
                  <c:v>9.0282373330915489E-3</c:v>
                </c:pt>
                <c:pt idx="511">
                  <c:v>9.0282373330915489E-3</c:v>
                </c:pt>
                <c:pt idx="512">
                  <c:v>9.0282373330915489E-3</c:v>
                </c:pt>
                <c:pt idx="513">
                  <c:v>9.0282373330915489E-3</c:v>
                </c:pt>
                <c:pt idx="514">
                  <c:v>9.0282373330915489E-3</c:v>
                </c:pt>
                <c:pt idx="515">
                  <c:v>9.0282373330915489E-3</c:v>
                </c:pt>
                <c:pt idx="516">
                  <c:v>9.0282373330915489E-3</c:v>
                </c:pt>
                <c:pt idx="517">
                  <c:v>9.0282373330915489E-3</c:v>
                </c:pt>
                <c:pt idx="518">
                  <c:v>9.0282373330915489E-3</c:v>
                </c:pt>
                <c:pt idx="519">
                  <c:v>9.0282373330915489E-3</c:v>
                </c:pt>
                <c:pt idx="520">
                  <c:v>9.0282373330915489E-3</c:v>
                </c:pt>
                <c:pt idx="521">
                  <c:v>9.0282373330915489E-3</c:v>
                </c:pt>
                <c:pt idx="522">
                  <c:v>9.0282373330915489E-3</c:v>
                </c:pt>
                <c:pt idx="523">
                  <c:v>9.0282373330915489E-3</c:v>
                </c:pt>
                <c:pt idx="524">
                  <c:v>9.0282373330915489E-3</c:v>
                </c:pt>
                <c:pt idx="525">
                  <c:v>9.0282373330915489E-3</c:v>
                </c:pt>
                <c:pt idx="526">
                  <c:v>9.0282373330915489E-3</c:v>
                </c:pt>
                <c:pt idx="527">
                  <c:v>9.0282373330915489E-3</c:v>
                </c:pt>
                <c:pt idx="528">
                  <c:v>9.0282373330915489E-3</c:v>
                </c:pt>
                <c:pt idx="529">
                  <c:v>9.0282373330915489E-3</c:v>
                </c:pt>
                <c:pt idx="530">
                  <c:v>9.0282373330915489E-3</c:v>
                </c:pt>
                <c:pt idx="531">
                  <c:v>9.0282373330915489E-3</c:v>
                </c:pt>
                <c:pt idx="532">
                  <c:v>9.0282373330915489E-3</c:v>
                </c:pt>
                <c:pt idx="533">
                  <c:v>9.0282373330915489E-3</c:v>
                </c:pt>
                <c:pt idx="534">
                  <c:v>9.0282373330915489E-3</c:v>
                </c:pt>
                <c:pt idx="535">
                  <c:v>9.0282373330915489E-3</c:v>
                </c:pt>
                <c:pt idx="536">
                  <c:v>9.0282373330915489E-3</c:v>
                </c:pt>
                <c:pt idx="537">
                  <c:v>9.0282373330915489E-3</c:v>
                </c:pt>
                <c:pt idx="538">
                  <c:v>9.0282373330915489E-3</c:v>
                </c:pt>
                <c:pt idx="539">
                  <c:v>9.0282373330915489E-3</c:v>
                </c:pt>
                <c:pt idx="540">
                  <c:v>9.0282373330915489E-3</c:v>
                </c:pt>
                <c:pt idx="541">
                  <c:v>9.0282373330915489E-3</c:v>
                </c:pt>
                <c:pt idx="542">
                  <c:v>9.0282373330915489E-3</c:v>
                </c:pt>
                <c:pt idx="543">
                  <c:v>9.0282373330915489E-3</c:v>
                </c:pt>
                <c:pt idx="544">
                  <c:v>9.0282373330915489E-3</c:v>
                </c:pt>
                <c:pt idx="545">
                  <c:v>9.0282373330915489E-3</c:v>
                </c:pt>
                <c:pt idx="546">
                  <c:v>9.0282373330915489E-3</c:v>
                </c:pt>
                <c:pt idx="547">
                  <c:v>9.0282373330915489E-3</c:v>
                </c:pt>
                <c:pt idx="548">
                  <c:v>9.0282373330915489E-3</c:v>
                </c:pt>
                <c:pt idx="549">
                  <c:v>9.0282373330915489E-3</c:v>
                </c:pt>
                <c:pt idx="550">
                  <c:v>9.0282373330915489E-3</c:v>
                </c:pt>
                <c:pt idx="551">
                  <c:v>9.0282373330915489E-3</c:v>
                </c:pt>
                <c:pt idx="552">
                  <c:v>9.0282373330915489E-3</c:v>
                </c:pt>
                <c:pt idx="553">
                  <c:v>9.0282373330915489E-3</c:v>
                </c:pt>
                <c:pt idx="554">
                  <c:v>9.0282373330915489E-3</c:v>
                </c:pt>
                <c:pt idx="555">
                  <c:v>9.0282373330915489E-3</c:v>
                </c:pt>
                <c:pt idx="556">
                  <c:v>9.0282373330915489E-3</c:v>
                </c:pt>
                <c:pt idx="557">
                  <c:v>9.0282373330915489E-3</c:v>
                </c:pt>
                <c:pt idx="558">
                  <c:v>9.0282373330915489E-3</c:v>
                </c:pt>
                <c:pt idx="559">
                  <c:v>9.0282373330915489E-3</c:v>
                </c:pt>
                <c:pt idx="560">
                  <c:v>9.0282373330915489E-3</c:v>
                </c:pt>
                <c:pt idx="561">
                  <c:v>9.0282373330915489E-3</c:v>
                </c:pt>
                <c:pt idx="562">
                  <c:v>9.0282373330915489E-3</c:v>
                </c:pt>
                <c:pt idx="563">
                  <c:v>9.0282373330915489E-3</c:v>
                </c:pt>
                <c:pt idx="564">
                  <c:v>9.0282373330915489E-3</c:v>
                </c:pt>
                <c:pt idx="565">
                  <c:v>9.0282373330915489E-3</c:v>
                </c:pt>
                <c:pt idx="566">
                  <c:v>9.0282373330915489E-3</c:v>
                </c:pt>
                <c:pt idx="567">
                  <c:v>9.0282373330915489E-3</c:v>
                </c:pt>
                <c:pt idx="568">
                  <c:v>9.0282373330915489E-3</c:v>
                </c:pt>
                <c:pt idx="569">
                  <c:v>9.0282373330915489E-3</c:v>
                </c:pt>
                <c:pt idx="570">
                  <c:v>9.0282373330915489E-3</c:v>
                </c:pt>
                <c:pt idx="571">
                  <c:v>9.0282373330915489E-3</c:v>
                </c:pt>
                <c:pt idx="572">
                  <c:v>9.0282373330915489E-3</c:v>
                </c:pt>
                <c:pt idx="573">
                  <c:v>9.0282373330915489E-3</c:v>
                </c:pt>
                <c:pt idx="574">
                  <c:v>9.0282373330915489E-3</c:v>
                </c:pt>
                <c:pt idx="575">
                  <c:v>9.0282373330915489E-3</c:v>
                </c:pt>
                <c:pt idx="576">
                  <c:v>9.0282373330915489E-3</c:v>
                </c:pt>
                <c:pt idx="577">
                  <c:v>9.0282373330915489E-3</c:v>
                </c:pt>
                <c:pt idx="578">
                  <c:v>9.0282373330915489E-3</c:v>
                </c:pt>
                <c:pt idx="579">
                  <c:v>9.0282373330915489E-3</c:v>
                </c:pt>
                <c:pt idx="580">
                  <c:v>9.0282373330915489E-3</c:v>
                </c:pt>
                <c:pt idx="581">
                  <c:v>9.0282373330915489E-3</c:v>
                </c:pt>
                <c:pt idx="582">
                  <c:v>9.0282373330915489E-3</c:v>
                </c:pt>
                <c:pt idx="583">
                  <c:v>9.0282373330915489E-3</c:v>
                </c:pt>
                <c:pt idx="584">
                  <c:v>9.0282373330915489E-3</c:v>
                </c:pt>
                <c:pt idx="585">
                  <c:v>9.0282373330915489E-3</c:v>
                </c:pt>
                <c:pt idx="586">
                  <c:v>9.0282373330915489E-3</c:v>
                </c:pt>
                <c:pt idx="587">
                  <c:v>9.0282373330915489E-3</c:v>
                </c:pt>
                <c:pt idx="588">
                  <c:v>9.0282373330915489E-3</c:v>
                </c:pt>
                <c:pt idx="589">
                  <c:v>9.0282373330915489E-3</c:v>
                </c:pt>
                <c:pt idx="590">
                  <c:v>9.0282373330915489E-3</c:v>
                </c:pt>
                <c:pt idx="591">
                  <c:v>9.0282373330915489E-3</c:v>
                </c:pt>
                <c:pt idx="592">
                  <c:v>9.0282373330915489E-3</c:v>
                </c:pt>
                <c:pt idx="593">
                  <c:v>9.0282373330915489E-3</c:v>
                </c:pt>
                <c:pt idx="594">
                  <c:v>9.0282373330915489E-3</c:v>
                </c:pt>
                <c:pt idx="595">
                  <c:v>9.0282373330915489E-3</c:v>
                </c:pt>
                <c:pt idx="596">
                  <c:v>9.0282373330915489E-3</c:v>
                </c:pt>
                <c:pt idx="597">
                  <c:v>9.0282373330915489E-3</c:v>
                </c:pt>
                <c:pt idx="598">
                  <c:v>9.0282373330915489E-3</c:v>
                </c:pt>
                <c:pt idx="599">
                  <c:v>9.0282373330915489E-3</c:v>
                </c:pt>
                <c:pt idx="600">
                  <c:v>9.0282373330915489E-3</c:v>
                </c:pt>
                <c:pt idx="601">
                  <c:v>9.0282373330915489E-3</c:v>
                </c:pt>
                <c:pt idx="602">
                  <c:v>9.0282373330915489E-3</c:v>
                </c:pt>
                <c:pt idx="603">
                  <c:v>9.0282373330915489E-3</c:v>
                </c:pt>
                <c:pt idx="604">
                  <c:v>9.0282373330915489E-3</c:v>
                </c:pt>
                <c:pt idx="605">
                  <c:v>9.0282373330915489E-3</c:v>
                </c:pt>
                <c:pt idx="606">
                  <c:v>9.0282373330915489E-3</c:v>
                </c:pt>
                <c:pt idx="607">
                  <c:v>9.0282373330915489E-3</c:v>
                </c:pt>
                <c:pt idx="608">
                  <c:v>9.0282373330915489E-3</c:v>
                </c:pt>
                <c:pt idx="609">
                  <c:v>9.0282373330915489E-3</c:v>
                </c:pt>
                <c:pt idx="610">
                  <c:v>9.0282373330915489E-3</c:v>
                </c:pt>
                <c:pt idx="611">
                  <c:v>9.0282373330915489E-3</c:v>
                </c:pt>
                <c:pt idx="612">
                  <c:v>9.0282373330915489E-3</c:v>
                </c:pt>
                <c:pt idx="613">
                  <c:v>9.0282373330915489E-3</c:v>
                </c:pt>
                <c:pt idx="614">
                  <c:v>9.0282373330915489E-3</c:v>
                </c:pt>
                <c:pt idx="615">
                  <c:v>9.0282373330915489E-3</c:v>
                </c:pt>
                <c:pt idx="616">
                  <c:v>9.0282373330915489E-3</c:v>
                </c:pt>
                <c:pt idx="617">
                  <c:v>9.0282373330915489E-3</c:v>
                </c:pt>
                <c:pt idx="618">
                  <c:v>9.0282373330915489E-3</c:v>
                </c:pt>
                <c:pt idx="619">
                  <c:v>9.0282373330915489E-3</c:v>
                </c:pt>
                <c:pt idx="620">
                  <c:v>9.0282373330915489E-3</c:v>
                </c:pt>
                <c:pt idx="621">
                  <c:v>9.0282373330915489E-3</c:v>
                </c:pt>
                <c:pt idx="622">
                  <c:v>9.0282373330915489E-3</c:v>
                </c:pt>
                <c:pt idx="623">
                  <c:v>9.0282373330915489E-3</c:v>
                </c:pt>
                <c:pt idx="624">
                  <c:v>9.0282373330915489E-3</c:v>
                </c:pt>
                <c:pt idx="625">
                  <c:v>9.0282373330915489E-3</c:v>
                </c:pt>
                <c:pt idx="626">
                  <c:v>9.0282373330915489E-3</c:v>
                </c:pt>
                <c:pt idx="627">
                  <c:v>9.0282373330915489E-3</c:v>
                </c:pt>
                <c:pt idx="628">
                  <c:v>9.0282373330915489E-3</c:v>
                </c:pt>
                <c:pt idx="629">
                  <c:v>9.0282373330915489E-3</c:v>
                </c:pt>
                <c:pt idx="630">
                  <c:v>9.0282373330915489E-3</c:v>
                </c:pt>
                <c:pt idx="631">
                  <c:v>9.0282373330915489E-3</c:v>
                </c:pt>
                <c:pt idx="632">
                  <c:v>9.0282373330915489E-3</c:v>
                </c:pt>
                <c:pt idx="633">
                  <c:v>9.0282373330915489E-3</c:v>
                </c:pt>
                <c:pt idx="634">
                  <c:v>9.0282373330915489E-3</c:v>
                </c:pt>
                <c:pt idx="635">
                  <c:v>9.0282373330915489E-3</c:v>
                </c:pt>
                <c:pt idx="636">
                  <c:v>9.0282373330915489E-3</c:v>
                </c:pt>
                <c:pt idx="637">
                  <c:v>9.0282373330915489E-3</c:v>
                </c:pt>
                <c:pt idx="638">
                  <c:v>9.0282373330915489E-3</c:v>
                </c:pt>
                <c:pt idx="639">
                  <c:v>9.0282373330915489E-3</c:v>
                </c:pt>
                <c:pt idx="640">
                  <c:v>9.0282373330915489E-3</c:v>
                </c:pt>
                <c:pt idx="641">
                  <c:v>9.0282373330915489E-3</c:v>
                </c:pt>
                <c:pt idx="642">
                  <c:v>9.0282373330915489E-3</c:v>
                </c:pt>
                <c:pt idx="643">
                  <c:v>9.0282373330915489E-3</c:v>
                </c:pt>
                <c:pt idx="644">
                  <c:v>9.0282373330915489E-3</c:v>
                </c:pt>
                <c:pt idx="645">
                  <c:v>9.0282373330915489E-3</c:v>
                </c:pt>
                <c:pt idx="646">
                  <c:v>9.0282373330915489E-3</c:v>
                </c:pt>
                <c:pt idx="647">
                  <c:v>9.0282373330915489E-3</c:v>
                </c:pt>
                <c:pt idx="648">
                  <c:v>9.0282373330915489E-3</c:v>
                </c:pt>
                <c:pt idx="649">
                  <c:v>9.0282373330915489E-3</c:v>
                </c:pt>
                <c:pt idx="650">
                  <c:v>9.0282373330915489E-3</c:v>
                </c:pt>
                <c:pt idx="651">
                  <c:v>9.0282373330915489E-3</c:v>
                </c:pt>
                <c:pt idx="652">
                  <c:v>9.0282373330915489E-3</c:v>
                </c:pt>
                <c:pt idx="653">
                  <c:v>9.0282373330915489E-3</c:v>
                </c:pt>
                <c:pt idx="654">
                  <c:v>9.0282373330915489E-3</c:v>
                </c:pt>
                <c:pt idx="655">
                  <c:v>9.0282373330915489E-3</c:v>
                </c:pt>
                <c:pt idx="656">
                  <c:v>9.0282373330915489E-3</c:v>
                </c:pt>
                <c:pt idx="657">
                  <c:v>9.0282373330915489E-3</c:v>
                </c:pt>
                <c:pt idx="658">
                  <c:v>9.0282373330915489E-3</c:v>
                </c:pt>
                <c:pt idx="659">
                  <c:v>9.0282373330915489E-3</c:v>
                </c:pt>
                <c:pt idx="660">
                  <c:v>9.0282373330915489E-3</c:v>
                </c:pt>
                <c:pt idx="661">
                  <c:v>9.0282373330915489E-3</c:v>
                </c:pt>
                <c:pt idx="662">
                  <c:v>9.0282373330915489E-3</c:v>
                </c:pt>
                <c:pt idx="663">
                  <c:v>9.0282373330915489E-3</c:v>
                </c:pt>
                <c:pt idx="664">
                  <c:v>9.0282373330915489E-3</c:v>
                </c:pt>
                <c:pt idx="665">
                  <c:v>9.0282373330915489E-3</c:v>
                </c:pt>
                <c:pt idx="666">
                  <c:v>9.0282373330915489E-3</c:v>
                </c:pt>
                <c:pt idx="667">
                  <c:v>9.0282373330915489E-3</c:v>
                </c:pt>
                <c:pt idx="668">
                  <c:v>9.0282373330915489E-3</c:v>
                </c:pt>
                <c:pt idx="669">
                  <c:v>9.0282373330915489E-3</c:v>
                </c:pt>
                <c:pt idx="670">
                  <c:v>9.0282373330915489E-3</c:v>
                </c:pt>
                <c:pt idx="671">
                  <c:v>9.0282373330915489E-3</c:v>
                </c:pt>
                <c:pt idx="672">
                  <c:v>9.0282373330915489E-3</c:v>
                </c:pt>
                <c:pt idx="673">
                  <c:v>9.0282373330915489E-3</c:v>
                </c:pt>
                <c:pt idx="674">
                  <c:v>9.0282373330915489E-3</c:v>
                </c:pt>
                <c:pt idx="675">
                  <c:v>9.0282373330915489E-3</c:v>
                </c:pt>
                <c:pt idx="676">
                  <c:v>9.0282373330915489E-3</c:v>
                </c:pt>
                <c:pt idx="677">
                  <c:v>9.0282373330915489E-3</c:v>
                </c:pt>
                <c:pt idx="678">
                  <c:v>9.0282373330915489E-3</c:v>
                </c:pt>
                <c:pt idx="679">
                  <c:v>9.0282373330915489E-3</c:v>
                </c:pt>
                <c:pt idx="680">
                  <c:v>9.0282373330915489E-3</c:v>
                </c:pt>
                <c:pt idx="681">
                  <c:v>9.0282373330915489E-3</c:v>
                </c:pt>
                <c:pt idx="682">
                  <c:v>9.0282373330915489E-3</c:v>
                </c:pt>
                <c:pt idx="683">
                  <c:v>9.0282373330915489E-3</c:v>
                </c:pt>
                <c:pt idx="684">
                  <c:v>9.0282373330915489E-3</c:v>
                </c:pt>
                <c:pt idx="685">
                  <c:v>9.0282373330915489E-3</c:v>
                </c:pt>
                <c:pt idx="686">
                  <c:v>9.0282373330915489E-3</c:v>
                </c:pt>
                <c:pt idx="687">
                  <c:v>9.0282373330915489E-3</c:v>
                </c:pt>
                <c:pt idx="688">
                  <c:v>9.0282373330915489E-3</c:v>
                </c:pt>
                <c:pt idx="689">
                  <c:v>9.0282373330915489E-3</c:v>
                </c:pt>
                <c:pt idx="690">
                  <c:v>9.0282373330915489E-3</c:v>
                </c:pt>
                <c:pt idx="691">
                  <c:v>9.0282373330915489E-3</c:v>
                </c:pt>
                <c:pt idx="692">
                  <c:v>9.0282373330915489E-3</c:v>
                </c:pt>
                <c:pt idx="693">
                  <c:v>9.0282373330915489E-3</c:v>
                </c:pt>
                <c:pt idx="694">
                  <c:v>9.0282373330915489E-3</c:v>
                </c:pt>
                <c:pt idx="695">
                  <c:v>9.0282373330915489E-3</c:v>
                </c:pt>
                <c:pt idx="696">
                  <c:v>9.0282373330915489E-3</c:v>
                </c:pt>
                <c:pt idx="697">
                  <c:v>9.0282373330915489E-3</c:v>
                </c:pt>
                <c:pt idx="698">
                  <c:v>9.0282373330915489E-3</c:v>
                </c:pt>
                <c:pt idx="699">
                  <c:v>9.0282373330915489E-3</c:v>
                </c:pt>
                <c:pt idx="700">
                  <c:v>9.0282373330915489E-3</c:v>
                </c:pt>
                <c:pt idx="701">
                  <c:v>9.0282373330915489E-3</c:v>
                </c:pt>
                <c:pt idx="702">
                  <c:v>9.0282373330915489E-3</c:v>
                </c:pt>
                <c:pt idx="703">
                  <c:v>9.0282373330915489E-3</c:v>
                </c:pt>
                <c:pt idx="704">
                  <c:v>9.0282373330915489E-3</c:v>
                </c:pt>
                <c:pt idx="705">
                  <c:v>9.0282373330915489E-3</c:v>
                </c:pt>
                <c:pt idx="706">
                  <c:v>9.0282373330915489E-3</c:v>
                </c:pt>
                <c:pt idx="707">
                  <c:v>9.0282373330915489E-3</c:v>
                </c:pt>
                <c:pt idx="708">
                  <c:v>9.0282373330915489E-3</c:v>
                </c:pt>
                <c:pt idx="709">
                  <c:v>9.0282373330915489E-3</c:v>
                </c:pt>
                <c:pt idx="710">
                  <c:v>9.0282373330915489E-3</c:v>
                </c:pt>
                <c:pt idx="711">
                  <c:v>9.0282373330915489E-3</c:v>
                </c:pt>
                <c:pt idx="712">
                  <c:v>9.0282373330915489E-3</c:v>
                </c:pt>
                <c:pt idx="713">
                  <c:v>9.0282373330915489E-3</c:v>
                </c:pt>
                <c:pt idx="714">
                  <c:v>9.0282373330915489E-3</c:v>
                </c:pt>
                <c:pt idx="715">
                  <c:v>9.0282373330915489E-3</c:v>
                </c:pt>
                <c:pt idx="716">
                  <c:v>9.0282373330915489E-3</c:v>
                </c:pt>
                <c:pt idx="717">
                  <c:v>9.0282373330915489E-3</c:v>
                </c:pt>
                <c:pt idx="718">
                  <c:v>9.0282373330915489E-3</c:v>
                </c:pt>
                <c:pt idx="719">
                  <c:v>9.0282373330915489E-3</c:v>
                </c:pt>
                <c:pt idx="720">
                  <c:v>9.0282373330915489E-3</c:v>
                </c:pt>
                <c:pt idx="721">
                  <c:v>9.0282373330915489E-3</c:v>
                </c:pt>
                <c:pt idx="722">
                  <c:v>9.0282373330915489E-3</c:v>
                </c:pt>
                <c:pt idx="723">
                  <c:v>9.0282373330915489E-3</c:v>
                </c:pt>
                <c:pt idx="724">
                  <c:v>9.0282373330915489E-3</c:v>
                </c:pt>
                <c:pt idx="725">
                  <c:v>9.0282373330915489E-3</c:v>
                </c:pt>
                <c:pt idx="726">
                  <c:v>9.0282373330915489E-3</c:v>
                </c:pt>
                <c:pt idx="727">
                  <c:v>9.0282373330915489E-3</c:v>
                </c:pt>
                <c:pt idx="728">
                  <c:v>9.0282373330915489E-3</c:v>
                </c:pt>
                <c:pt idx="729">
                  <c:v>9.0282373330915489E-3</c:v>
                </c:pt>
                <c:pt idx="730">
                  <c:v>9.0282373330915489E-3</c:v>
                </c:pt>
                <c:pt idx="731">
                  <c:v>9.0282373330915489E-3</c:v>
                </c:pt>
                <c:pt idx="732">
                  <c:v>9.0282373330915489E-3</c:v>
                </c:pt>
                <c:pt idx="733">
                  <c:v>9.0282373330915489E-3</c:v>
                </c:pt>
                <c:pt idx="734">
                  <c:v>9.0282373330915489E-3</c:v>
                </c:pt>
                <c:pt idx="735">
                  <c:v>9.0282373330915489E-3</c:v>
                </c:pt>
                <c:pt idx="736">
                  <c:v>9.0282373330915489E-3</c:v>
                </c:pt>
                <c:pt idx="737">
                  <c:v>9.0282373330915489E-3</c:v>
                </c:pt>
                <c:pt idx="738">
                  <c:v>9.0282373330915489E-3</c:v>
                </c:pt>
                <c:pt idx="739">
                  <c:v>9.0282373330915489E-3</c:v>
                </c:pt>
                <c:pt idx="740">
                  <c:v>9.0282373330915489E-3</c:v>
                </c:pt>
                <c:pt idx="741">
                  <c:v>9.0282373330915489E-3</c:v>
                </c:pt>
                <c:pt idx="742">
                  <c:v>9.0282373330915489E-3</c:v>
                </c:pt>
                <c:pt idx="743">
                  <c:v>9.0282373330915489E-3</c:v>
                </c:pt>
                <c:pt idx="744">
                  <c:v>9.0282373330915489E-3</c:v>
                </c:pt>
                <c:pt idx="745">
                  <c:v>9.0282373330915489E-3</c:v>
                </c:pt>
                <c:pt idx="746">
                  <c:v>9.0282373330915489E-3</c:v>
                </c:pt>
                <c:pt idx="747">
                  <c:v>9.0282373330915489E-3</c:v>
                </c:pt>
                <c:pt idx="748">
                  <c:v>9.0282373330915489E-3</c:v>
                </c:pt>
                <c:pt idx="749">
                  <c:v>9.0282373330915489E-3</c:v>
                </c:pt>
                <c:pt idx="750">
                  <c:v>9.0282373330915489E-3</c:v>
                </c:pt>
                <c:pt idx="751">
                  <c:v>9.0282373330915489E-3</c:v>
                </c:pt>
                <c:pt idx="752">
                  <c:v>9.0282373330915489E-3</c:v>
                </c:pt>
                <c:pt idx="753">
                  <c:v>9.0282373330915489E-3</c:v>
                </c:pt>
                <c:pt idx="754">
                  <c:v>9.0282373330915489E-3</c:v>
                </c:pt>
                <c:pt idx="755">
                  <c:v>9.0282373330915489E-3</c:v>
                </c:pt>
                <c:pt idx="756">
                  <c:v>9.0282373330915489E-3</c:v>
                </c:pt>
                <c:pt idx="757">
                  <c:v>9.0282373330915489E-3</c:v>
                </c:pt>
                <c:pt idx="758">
                  <c:v>9.0282373330915489E-3</c:v>
                </c:pt>
                <c:pt idx="759">
                  <c:v>9.0282373330915489E-3</c:v>
                </c:pt>
                <c:pt idx="760">
                  <c:v>9.0282373330915489E-3</c:v>
                </c:pt>
                <c:pt idx="761">
                  <c:v>9.0282373330915489E-3</c:v>
                </c:pt>
                <c:pt idx="762">
                  <c:v>9.0282373330915489E-3</c:v>
                </c:pt>
                <c:pt idx="763">
                  <c:v>9.0282373330915489E-3</c:v>
                </c:pt>
                <c:pt idx="764">
                  <c:v>9.0282373330915489E-3</c:v>
                </c:pt>
                <c:pt idx="765">
                  <c:v>9.0282373330915489E-3</c:v>
                </c:pt>
                <c:pt idx="766">
                  <c:v>9.0282373330915489E-3</c:v>
                </c:pt>
                <c:pt idx="767">
                  <c:v>9.0282373330915489E-3</c:v>
                </c:pt>
                <c:pt idx="768">
                  <c:v>9.0282373330915489E-3</c:v>
                </c:pt>
                <c:pt idx="769">
                  <c:v>9.0282373330915489E-3</c:v>
                </c:pt>
                <c:pt idx="770">
                  <c:v>9.0282373330915489E-3</c:v>
                </c:pt>
                <c:pt idx="771">
                  <c:v>9.0282373330915489E-3</c:v>
                </c:pt>
                <c:pt idx="772">
                  <c:v>9.0282373330915489E-3</c:v>
                </c:pt>
                <c:pt idx="773">
                  <c:v>9.0282373330915489E-3</c:v>
                </c:pt>
                <c:pt idx="774">
                  <c:v>9.0282373330915489E-3</c:v>
                </c:pt>
                <c:pt idx="775">
                  <c:v>9.0282373330915489E-3</c:v>
                </c:pt>
                <c:pt idx="776">
                  <c:v>9.0282373330915489E-3</c:v>
                </c:pt>
                <c:pt idx="777">
                  <c:v>9.0282373330915489E-3</c:v>
                </c:pt>
                <c:pt idx="778">
                  <c:v>9.0282373330915489E-3</c:v>
                </c:pt>
                <c:pt idx="779">
                  <c:v>9.0282373330915489E-3</c:v>
                </c:pt>
                <c:pt idx="780">
                  <c:v>9.0282373330915489E-3</c:v>
                </c:pt>
                <c:pt idx="781">
                  <c:v>9.0282373330915489E-3</c:v>
                </c:pt>
                <c:pt idx="782">
                  <c:v>9.0282373330915489E-3</c:v>
                </c:pt>
                <c:pt idx="783">
                  <c:v>9.0282373330915489E-3</c:v>
                </c:pt>
                <c:pt idx="784">
                  <c:v>9.0282373330915489E-3</c:v>
                </c:pt>
                <c:pt idx="785">
                  <c:v>9.0282373330915489E-3</c:v>
                </c:pt>
                <c:pt idx="786">
                  <c:v>9.0282373330915489E-3</c:v>
                </c:pt>
                <c:pt idx="787">
                  <c:v>9.0282373330915489E-3</c:v>
                </c:pt>
                <c:pt idx="788">
                  <c:v>9.0282373330915489E-3</c:v>
                </c:pt>
                <c:pt idx="789">
                  <c:v>9.0282373330915489E-3</c:v>
                </c:pt>
                <c:pt idx="790">
                  <c:v>9.0282373330915489E-3</c:v>
                </c:pt>
                <c:pt idx="791">
                  <c:v>9.0282373330915489E-3</c:v>
                </c:pt>
                <c:pt idx="792">
                  <c:v>9.0282373330915489E-3</c:v>
                </c:pt>
                <c:pt idx="793">
                  <c:v>9.0282373330915489E-3</c:v>
                </c:pt>
                <c:pt idx="794">
                  <c:v>9.0282373330915489E-3</c:v>
                </c:pt>
                <c:pt idx="795">
                  <c:v>9.0282373330915489E-3</c:v>
                </c:pt>
                <c:pt idx="796">
                  <c:v>9.0282373330915489E-3</c:v>
                </c:pt>
                <c:pt idx="797">
                  <c:v>9.0282373330915489E-3</c:v>
                </c:pt>
                <c:pt idx="798">
                  <c:v>9.0282373330915489E-3</c:v>
                </c:pt>
                <c:pt idx="799">
                  <c:v>9.0282373330915489E-3</c:v>
                </c:pt>
                <c:pt idx="800">
                  <c:v>9.0282373330915489E-3</c:v>
                </c:pt>
                <c:pt idx="801">
                  <c:v>9.0282373330915489E-3</c:v>
                </c:pt>
                <c:pt idx="802">
                  <c:v>9.0282373330915489E-3</c:v>
                </c:pt>
                <c:pt idx="803">
                  <c:v>9.0282373330915489E-3</c:v>
                </c:pt>
                <c:pt idx="804">
                  <c:v>9.0282373330915489E-3</c:v>
                </c:pt>
                <c:pt idx="805">
                  <c:v>9.0282373330915489E-3</c:v>
                </c:pt>
                <c:pt idx="806">
                  <c:v>9.0282373330915489E-3</c:v>
                </c:pt>
                <c:pt idx="807">
                  <c:v>9.0282373330915489E-3</c:v>
                </c:pt>
                <c:pt idx="808">
                  <c:v>9.0282373330915489E-3</c:v>
                </c:pt>
                <c:pt idx="809">
                  <c:v>9.0282373330915489E-3</c:v>
                </c:pt>
                <c:pt idx="810">
                  <c:v>9.0282373330915489E-3</c:v>
                </c:pt>
                <c:pt idx="811">
                  <c:v>9.0282373330915489E-3</c:v>
                </c:pt>
                <c:pt idx="812">
                  <c:v>9.0282373330915489E-3</c:v>
                </c:pt>
                <c:pt idx="813">
                  <c:v>9.0282373330915489E-3</c:v>
                </c:pt>
                <c:pt idx="814">
                  <c:v>9.0282373330915489E-3</c:v>
                </c:pt>
                <c:pt idx="815">
                  <c:v>9.0282373330915489E-3</c:v>
                </c:pt>
                <c:pt idx="816">
                  <c:v>9.0282373330915489E-3</c:v>
                </c:pt>
                <c:pt idx="817">
                  <c:v>9.0282373330915489E-3</c:v>
                </c:pt>
                <c:pt idx="818">
                  <c:v>9.0282373330915489E-3</c:v>
                </c:pt>
                <c:pt idx="819">
                  <c:v>9.0282373330915489E-3</c:v>
                </c:pt>
                <c:pt idx="820">
                  <c:v>9.0282373330915489E-3</c:v>
                </c:pt>
                <c:pt idx="821">
                  <c:v>9.0282373330915489E-3</c:v>
                </c:pt>
                <c:pt idx="822">
                  <c:v>9.0282373330915489E-3</c:v>
                </c:pt>
                <c:pt idx="823">
                  <c:v>9.0282373330915489E-3</c:v>
                </c:pt>
                <c:pt idx="824">
                  <c:v>9.0282373330915489E-3</c:v>
                </c:pt>
                <c:pt idx="825">
                  <c:v>9.0282373330915489E-3</c:v>
                </c:pt>
                <c:pt idx="826">
                  <c:v>9.0282373330915489E-3</c:v>
                </c:pt>
                <c:pt idx="827">
                  <c:v>9.0282373330915489E-3</c:v>
                </c:pt>
                <c:pt idx="828">
                  <c:v>9.0282373330915489E-3</c:v>
                </c:pt>
                <c:pt idx="829">
                  <c:v>9.0282373330915489E-3</c:v>
                </c:pt>
                <c:pt idx="830">
                  <c:v>9.0282373330915489E-3</c:v>
                </c:pt>
                <c:pt idx="831">
                  <c:v>9.0282373330915489E-3</c:v>
                </c:pt>
                <c:pt idx="832">
                  <c:v>9.0282373330915489E-3</c:v>
                </c:pt>
                <c:pt idx="833">
                  <c:v>9.0282373330915489E-3</c:v>
                </c:pt>
                <c:pt idx="834">
                  <c:v>9.0282373330915489E-3</c:v>
                </c:pt>
                <c:pt idx="835">
                  <c:v>9.0282373330915489E-3</c:v>
                </c:pt>
                <c:pt idx="836">
                  <c:v>9.0282373330915489E-3</c:v>
                </c:pt>
                <c:pt idx="837">
                  <c:v>9.0282373330915489E-3</c:v>
                </c:pt>
                <c:pt idx="838">
                  <c:v>9.0282373330915489E-3</c:v>
                </c:pt>
                <c:pt idx="839">
                  <c:v>9.0282373330915489E-3</c:v>
                </c:pt>
                <c:pt idx="840">
                  <c:v>9.0282373330915489E-3</c:v>
                </c:pt>
                <c:pt idx="841">
                  <c:v>9.0282373330915489E-3</c:v>
                </c:pt>
                <c:pt idx="842">
                  <c:v>9.0282373330915489E-3</c:v>
                </c:pt>
                <c:pt idx="843">
                  <c:v>9.0282373330915489E-3</c:v>
                </c:pt>
                <c:pt idx="844">
                  <c:v>9.0282373330915489E-3</c:v>
                </c:pt>
                <c:pt idx="845">
                  <c:v>9.0282373330915489E-3</c:v>
                </c:pt>
                <c:pt idx="846">
                  <c:v>9.0282373330915489E-3</c:v>
                </c:pt>
                <c:pt idx="847">
                  <c:v>9.0282373330915489E-3</c:v>
                </c:pt>
                <c:pt idx="848">
                  <c:v>9.0282373330915489E-3</c:v>
                </c:pt>
                <c:pt idx="849">
                  <c:v>9.0282373330915489E-3</c:v>
                </c:pt>
                <c:pt idx="850">
                  <c:v>9.0282373330915489E-3</c:v>
                </c:pt>
                <c:pt idx="851">
                  <c:v>9.0282373330915489E-3</c:v>
                </c:pt>
                <c:pt idx="852">
                  <c:v>9.0282373330915489E-3</c:v>
                </c:pt>
                <c:pt idx="853">
                  <c:v>9.0282373330915489E-3</c:v>
                </c:pt>
                <c:pt idx="854">
                  <c:v>9.0282373330915489E-3</c:v>
                </c:pt>
                <c:pt idx="855">
                  <c:v>9.0282373330915489E-3</c:v>
                </c:pt>
                <c:pt idx="856">
                  <c:v>9.0282373330915489E-3</c:v>
                </c:pt>
                <c:pt idx="857">
                  <c:v>9.0282373330915489E-3</c:v>
                </c:pt>
                <c:pt idx="858">
                  <c:v>9.0282373330915489E-3</c:v>
                </c:pt>
                <c:pt idx="859">
                  <c:v>9.0282373330915489E-3</c:v>
                </c:pt>
                <c:pt idx="860">
                  <c:v>9.0282373330915489E-3</c:v>
                </c:pt>
                <c:pt idx="861">
                  <c:v>9.0282373330915489E-3</c:v>
                </c:pt>
                <c:pt idx="862">
                  <c:v>9.0282373330915489E-3</c:v>
                </c:pt>
                <c:pt idx="863">
                  <c:v>9.0282373330915489E-3</c:v>
                </c:pt>
                <c:pt idx="864">
                  <c:v>9.0282373330915489E-3</c:v>
                </c:pt>
                <c:pt idx="865">
                  <c:v>9.0282373330915489E-3</c:v>
                </c:pt>
                <c:pt idx="866">
                  <c:v>9.0282373330915489E-3</c:v>
                </c:pt>
                <c:pt idx="867">
                  <c:v>9.0282373330915489E-3</c:v>
                </c:pt>
                <c:pt idx="868">
                  <c:v>9.0282373330915489E-3</c:v>
                </c:pt>
                <c:pt idx="869">
                  <c:v>9.0282373330915489E-3</c:v>
                </c:pt>
                <c:pt idx="870">
                  <c:v>9.0282373330915489E-3</c:v>
                </c:pt>
                <c:pt idx="871">
                  <c:v>9.0282373330915489E-3</c:v>
                </c:pt>
                <c:pt idx="872">
                  <c:v>9.0282373330915489E-3</c:v>
                </c:pt>
                <c:pt idx="873">
                  <c:v>9.0282373330915489E-3</c:v>
                </c:pt>
                <c:pt idx="874">
                  <c:v>9.0282373330915489E-3</c:v>
                </c:pt>
                <c:pt idx="875">
                  <c:v>9.0282373330915489E-3</c:v>
                </c:pt>
                <c:pt idx="876">
                  <c:v>9.0282373330915489E-3</c:v>
                </c:pt>
                <c:pt idx="877">
                  <c:v>9.0282373330915489E-3</c:v>
                </c:pt>
                <c:pt idx="878">
                  <c:v>9.0282373330915489E-3</c:v>
                </c:pt>
                <c:pt idx="879">
                  <c:v>9.0282373330915489E-3</c:v>
                </c:pt>
                <c:pt idx="880">
                  <c:v>9.0282373330915489E-3</c:v>
                </c:pt>
                <c:pt idx="881">
                  <c:v>9.0282373330915489E-3</c:v>
                </c:pt>
                <c:pt idx="882">
                  <c:v>9.0282373330915489E-3</c:v>
                </c:pt>
                <c:pt idx="883">
                  <c:v>9.0282373330915489E-3</c:v>
                </c:pt>
                <c:pt idx="884">
                  <c:v>9.0282373330915489E-3</c:v>
                </c:pt>
                <c:pt idx="885">
                  <c:v>9.0282373330915489E-3</c:v>
                </c:pt>
                <c:pt idx="886">
                  <c:v>9.0282373330915489E-3</c:v>
                </c:pt>
                <c:pt idx="887">
                  <c:v>9.0282373330915489E-3</c:v>
                </c:pt>
                <c:pt idx="888">
                  <c:v>9.0282373330915489E-3</c:v>
                </c:pt>
                <c:pt idx="889">
                  <c:v>9.0282373330915489E-3</c:v>
                </c:pt>
                <c:pt idx="890">
                  <c:v>9.0282373330915489E-3</c:v>
                </c:pt>
                <c:pt idx="891">
                  <c:v>9.0282373330915489E-3</c:v>
                </c:pt>
                <c:pt idx="892">
                  <c:v>9.0282373330915489E-3</c:v>
                </c:pt>
                <c:pt idx="893">
                  <c:v>9.0282373330915489E-3</c:v>
                </c:pt>
                <c:pt idx="894">
                  <c:v>9.0282373330915489E-3</c:v>
                </c:pt>
                <c:pt idx="895">
                  <c:v>9.0282373330915489E-3</c:v>
                </c:pt>
                <c:pt idx="896">
                  <c:v>9.0282373330915489E-3</c:v>
                </c:pt>
                <c:pt idx="897">
                  <c:v>9.0282373330915489E-3</c:v>
                </c:pt>
                <c:pt idx="898">
                  <c:v>9.0282373330915489E-3</c:v>
                </c:pt>
                <c:pt idx="899">
                  <c:v>9.0282373330915489E-3</c:v>
                </c:pt>
                <c:pt idx="900">
                  <c:v>9.0282373330915489E-3</c:v>
                </c:pt>
                <c:pt idx="901">
                  <c:v>9.0282373330915489E-3</c:v>
                </c:pt>
                <c:pt idx="902">
                  <c:v>9.0282373330915489E-3</c:v>
                </c:pt>
                <c:pt idx="903">
                  <c:v>9.0282373330915489E-3</c:v>
                </c:pt>
                <c:pt idx="904">
                  <c:v>9.0282373330915489E-3</c:v>
                </c:pt>
                <c:pt idx="905">
                  <c:v>9.0282373330915489E-3</c:v>
                </c:pt>
                <c:pt idx="906">
                  <c:v>7.7699415957693807E-3</c:v>
                </c:pt>
                <c:pt idx="907">
                  <c:v>7.7699415957693807E-3</c:v>
                </c:pt>
                <c:pt idx="908">
                  <c:v>7.7699415957693807E-3</c:v>
                </c:pt>
                <c:pt idx="909">
                  <c:v>7.7699415957693807E-3</c:v>
                </c:pt>
                <c:pt idx="910">
                  <c:v>7.7699415957693807E-3</c:v>
                </c:pt>
                <c:pt idx="911">
                  <c:v>7.7699415957693807E-3</c:v>
                </c:pt>
                <c:pt idx="912">
                  <c:v>7.7699415957693807E-3</c:v>
                </c:pt>
                <c:pt idx="913">
                  <c:v>7.7699415957693807E-3</c:v>
                </c:pt>
                <c:pt idx="914">
                  <c:v>7.7699415957693807E-3</c:v>
                </c:pt>
                <c:pt idx="915">
                  <c:v>7.7699415957693807E-3</c:v>
                </c:pt>
                <c:pt idx="916">
                  <c:v>7.7699415957693807E-3</c:v>
                </c:pt>
                <c:pt idx="917">
                  <c:v>7.7699415957693807E-3</c:v>
                </c:pt>
                <c:pt idx="918">
                  <c:v>7.7699415957693807E-3</c:v>
                </c:pt>
                <c:pt idx="919">
                  <c:v>7.7699415957693807E-3</c:v>
                </c:pt>
                <c:pt idx="920">
                  <c:v>7.7699415957693807E-3</c:v>
                </c:pt>
                <c:pt idx="921">
                  <c:v>7.7699415957693807E-3</c:v>
                </c:pt>
                <c:pt idx="922">
                  <c:v>7.7699415957693807E-3</c:v>
                </c:pt>
                <c:pt idx="923">
                  <c:v>7.7699415957693807E-3</c:v>
                </c:pt>
                <c:pt idx="924">
                  <c:v>7.7699415957693807E-3</c:v>
                </c:pt>
                <c:pt idx="925">
                  <c:v>7.7699415957693807E-3</c:v>
                </c:pt>
                <c:pt idx="926">
                  <c:v>7.7699415957693807E-3</c:v>
                </c:pt>
                <c:pt idx="927">
                  <c:v>7.7699415957693807E-3</c:v>
                </c:pt>
                <c:pt idx="928">
                  <c:v>7.7699415957693807E-3</c:v>
                </c:pt>
                <c:pt idx="929">
                  <c:v>7.7699415957693807E-3</c:v>
                </c:pt>
                <c:pt idx="930">
                  <c:v>7.7699415957693807E-3</c:v>
                </c:pt>
                <c:pt idx="931">
                  <c:v>7.7699415957693807E-3</c:v>
                </c:pt>
                <c:pt idx="932">
                  <c:v>7.7699415957693807E-3</c:v>
                </c:pt>
                <c:pt idx="933">
                  <c:v>7.7699415957693807E-3</c:v>
                </c:pt>
                <c:pt idx="934">
                  <c:v>7.7699415957693807E-3</c:v>
                </c:pt>
                <c:pt idx="935">
                  <c:v>7.7699415957693807E-3</c:v>
                </c:pt>
                <c:pt idx="936">
                  <c:v>7.7699415957693807E-3</c:v>
                </c:pt>
                <c:pt idx="937">
                  <c:v>7.7699415957693807E-3</c:v>
                </c:pt>
                <c:pt idx="938">
                  <c:v>7.7699415957693807E-3</c:v>
                </c:pt>
                <c:pt idx="939">
                  <c:v>7.7699415957693807E-3</c:v>
                </c:pt>
                <c:pt idx="940">
                  <c:v>7.7699415957693807E-3</c:v>
                </c:pt>
                <c:pt idx="941">
                  <c:v>7.7699415957693807E-3</c:v>
                </c:pt>
                <c:pt idx="942">
                  <c:v>7.7699415957693807E-3</c:v>
                </c:pt>
                <c:pt idx="943">
                  <c:v>7.7699415957693807E-3</c:v>
                </c:pt>
                <c:pt idx="944">
                  <c:v>7.7699415957693807E-3</c:v>
                </c:pt>
                <c:pt idx="945">
                  <c:v>7.7699415957693807E-3</c:v>
                </c:pt>
                <c:pt idx="946">
                  <c:v>7.7699415957693807E-3</c:v>
                </c:pt>
                <c:pt idx="947">
                  <c:v>7.7699415957693807E-3</c:v>
                </c:pt>
                <c:pt idx="948">
                  <c:v>7.7699415957693807E-3</c:v>
                </c:pt>
                <c:pt idx="949">
                  <c:v>7.7699415957693807E-3</c:v>
                </c:pt>
                <c:pt idx="950">
                  <c:v>7.7699415957693807E-3</c:v>
                </c:pt>
                <c:pt idx="951">
                  <c:v>7.7699415957693807E-3</c:v>
                </c:pt>
                <c:pt idx="952">
                  <c:v>7.7699415957693807E-3</c:v>
                </c:pt>
                <c:pt idx="953">
                  <c:v>7.7699415957693807E-3</c:v>
                </c:pt>
                <c:pt idx="954">
                  <c:v>7.7699415957693807E-3</c:v>
                </c:pt>
                <c:pt idx="955">
                  <c:v>7.7699415957693807E-3</c:v>
                </c:pt>
                <c:pt idx="956">
                  <c:v>7.7699415957693807E-3</c:v>
                </c:pt>
                <c:pt idx="957">
                  <c:v>7.7699415957693807E-3</c:v>
                </c:pt>
                <c:pt idx="958">
                  <c:v>7.7699415957693807E-3</c:v>
                </c:pt>
                <c:pt idx="959">
                  <c:v>7.7699415957693807E-3</c:v>
                </c:pt>
                <c:pt idx="960">
                  <c:v>7.7699415957693807E-3</c:v>
                </c:pt>
                <c:pt idx="961">
                  <c:v>7.7699415957693807E-3</c:v>
                </c:pt>
                <c:pt idx="962">
                  <c:v>7.7699415957693807E-3</c:v>
                </c:pt>
                <c:pt idx="963">
                  <c:v>7.7699415957693807E-3</c:v>
                </c:pt>
                <c:pt idx="964">
                  <c:v>7.7699415957693807E-3</c:v>
                </c:pt>
                <c:pt idx="965">
                  <c:v>7.7699415957693807E-3</c:v>
                </c:pt>
                <c:pt idx="966">
                  <c:v>7.7699415957693807E-3</c:v>
                </c:pt>
                <c:pt idx="967">
                  <c:v>7.7699415957693807E-3</c:v>
                </c:pt>
                <c:pt idx="968">
                  <c:v>7.7699415957693807E-3</c:v>
                </c:pt>
                <c:pt idx="969">
                  <c:v>7.7699415957693807E-3</c:v>
                </c:pt>
                <c:pt idx="970">
                  <c:v>7.7699415957693807E-3</c:v>
                </c:pt>
                <c:pt idx="971">
                  <c:v>7.7699415957693807E-3</c:v>
                </c:pt>
                <c:pt idx="972">
                  <c:v>7.7699415957693807E-3</c:v>
                </c:pt>
                <c:pt idx="973">
                  <c:v>7.7699415957693807E-3</c:v>
                </c:pt>
                <c:pt idx="974">
                  <c:v>7.7699415957693807E-3</c:v>
                </c:pt>
                <c:pt idx="975">
                  <c:v>7.7699415957693807E-3</c:v>
                </c:pt>
                <c:pt idx="976">
                  <c:v>7.7699415957693807E-3</c:v>
                </c:pt>
                <c:pt idx="977">
                  <c:v>7.7699415957693807E-3</c:v>
                </c:pt>
                <c:pt idx="978">
                  <c:v>7.7699415957693807E-3</c:v>
                </c:pt>
                <c:pt idx="979">
                  <c:v>7.7699415957693807E-3</c:v>
                </c:pt>
                <c:pt idx="980">
                  <c:v>7.7699415957693807E-3</c:v>
                </c:pt>
                <c:pt idx="981">
                  <c:v>7.7699415957693807E-3</c:v>
                </c:pt>
                <c:pt idx="982">
                  <c:v>7.7699415957693807E-3</c:v>
                </c:pt>
                <c:pt idx="983">
                  <c:v>7.7699415957693807E-3</c:v>
                </c:pt>
                <c:pt idx="984">
                  <c:v>7.7699415957693807E-3</c:v>
                </c:pt>
                <c:pt idx="985">
                  <c:v>7.7699415957693807E-3</c:v>
                </c:pt>
                <c:pt idx="986">
                  <c:v>7.7699415957693807E-3</c:v>
                </c:pt>
                <c:pt idx="987">
                  <c:v>7.7699415957693807E-3</c:v>
                </c:pt>
                <c:pt idx="988">
                  <c:v>7.7699415957693807E-3</c:v>
                </c:pt>
                <c:pt idx="989">
                  <c:v>7.7699415957693807E-3</c:v>
                </c:pt>
                <c:pt idx="990">
                  <c:v>7.7699415957693807E-3</c:v>
                </c:pt>
                <c:pt idx="991">
                  <c:v>7.7699415957693807E-3</c:v>
                </c:pt>
                <c:pt idx="992">
                  <c:v>7.7699415957693807E-3</c:v>
                </c:pt>
                <c:pt idx="993">
                  <c:v>7.7699415957693807E-3</c:v>
                </c:pt>
                <c:pt idx="994">
                  <c:v>7.7699415957693807E-3</c:v>
                </c:pt>
                <c:pt idx="995">
                  <c:v>7.7699415957693807E-3</c:v>
                </c:pt>
                <c:pt idx="996">
                  <c:v>7.7699415957693807E-3</c:v>
                </c:pt>
                <c:pt idx="997">
                  <c:v>7.7699415957693807E-3</c:v>
                </c:pt>
                <c:pt idx="998">
                  <c:v>7.7699415957693807E-3</c:v>
                </c:pt>
                <c:pt idx="999">
                  <c:v>7.7699415957693807E-3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CE8-4DF9-96AB-4D0FE4F4A95E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1.1210507537165335</c:v>
                </c:pt>
                <c:pt idx="1">
                  <c:v>1.1210507537165335</c:v>
                </c:pt>
                <c:pt idx="2">
                  <c:v>0.12269273124798452</c:v>
                </c:pt>
                <c:pt idx="3">
                  <c:v>0.12269273124798452</c:v>
                </c:pt>
                <c:pt idx="4">
                  <c:v>0.12269273124798452</c:v>
                </c:pt>
                <c:pt idx="5">
                  <c:v>0.12269273124798452</c:v>
                </c:pt>
                <c:pt idx="6">
                  <c:v>0.12269273124798452</c:v>
                </c:pt>
                <c:pt idx="7">
                  <c:v>0.12269273124798452</c:v>
                </c:pt>
                <c:pt idx="8">
                  <c:v>0.12269273124798452</c:v>
                </c:pt>
                <c:pt idx="9">
                  <c:v>0.12269273124798452</c:v>
                </c:pt>
                <c:pt idx="10">
                  <c:v>0.12269273124798452</c:v>
                </c:pt>
                <c:pt idx="11">
                  <c:v>0.12269273124798452</c:v>
                </c:pt>
                <c:pt idx="12">
                  <c:v>0.12269273124798452</c:v>
                </c:pt>
                <c:pt idx="13">
                  <c:v>0.12269273124798452</c:v>
                </c:pt>
                <c:pt idx="14">
                  <c:v>0.12269273124798452</c:v>
                </c:pt>
                <c:pt idx="15">
                  <c:v>0.12269273124798452</c:v>
                </c:pt>
                <c:pt idx="16">
                  <c:v>0.12269273124798452</c:v>
                </c:pt>
                <c:pt idx="17">
                  <c:v>0.12269273124798452</c:v>
                </c:pt>
                <c:pt idx="18">
                  <c:v>0.12269273124798452</c:v>
                </c:pt>
                <c:pt idx="19">
                  <c:v>0.12269273124798452</c:v>
                </c:pt>
                <c:pt idx="20">
                  <c:v>0.12269273124798452</c:v>
                </c:pt>
                <c:pt idx="21">
                  <c:v>6.672423176903397E-2</c:v>
                </c:pt>
                <c:pt idx="22">
                  <c:v>6.672423176903397E-2</c:v>
                </c:pt>
                <c:pt idx="23">
                  <c:v>6.672423176903397E-2</c:v>
                </c:pt>
                <c:pt idx="24">
                  <c:v>6.672423176903397E-2</c:v>
                </c:pt>
                <c:pt idx="25">
                  <c:v>6.672423176903397E-2</c:v>
                </c:pt>
                <c:pt idx="26">
                  <c:v>6.672423176903397E-2</c:v>
                </c:pt>
                <c:pt idx="27">
                  <c:v>6.672423176903397E-2</c:v>
                </c:pt>
                <c:pt idx="28">
                  <c:v>6.672423176903397E-2</c:v>
                </c:pt>
                <c:pt idx="29">
                  <c:v>6.672423176903397E-2</c:v>
                </c:pt>
                <c:pt idx="30">
                  <c:v>2.7256995447817012E-2</c:v>
                </c:pt>
                <c:pt idx="31">
                  <c:v>2.7256995447817012E-2</c:v>
                </c:pt>
                <c:pt idx="32">
                  <c:v>2.7256995447817012E-2</c:v>
                </c:pt>
                <c:pt idx="33">
                  <c:v>2.7256995447817012E-2</c:v>
                </c:pt>
                <c:pt idx="34">
                  <c:v>2.7256995447817012E-2</c:v>
                </c:pt>
                <c:pt idx="35">
                  <c:v>2.7256995447817012E-2</c:v>
                </c:pt>
                <c:pt idx="36">
                  <c:v>2.7256995447817012E-2</c:v>
                </c:pt>
                <c:pt idx="37">
                  <c:v>2.7256995447817012E-2</c:v>
                </c:pt>
                <c:pt idx="38">
                  <c:v>2.7256995447817012E-2</c:v>
                </c:pt>
                <c:pt idx="39">
                  <c:v>2.7256995447817012E-2</c:v>
                </c:pt>
                <c:pt idx="40">
                  <c:v>2.7256995447817012E-2</c:v>
                </c:pt>
                <c:pt idx="41">
                  <c:v>2.7256995447817012E-2</c:v>
                </c:pt>
                <c:pt idx="42">
                  <c:v>2.7256995447817012E-2</c:v>
                </c:pt>
                <c:pt idx="43">
                  <c:v>2.7256995447817012E-2</c:v>
                </c:pt>
                <c:pt idx="44">
                  <c:v>2.7256995447817012E-2</c:v>
                </c:pt>
                <c:pt idx="45">
                  <c:v>2.7256995447817012E-2</c:v>
                </c:pt>
                <c:pt idx="46">
                  <c:v>2.7256995447817012E-2</c:v>
                </c:pt>
                <c:pt idx="47">
                  <c:v>2.7256995447817012E-2</c:v>
                </c:pt>
                <c:pt idx="48">
                  <c:v>2.7256995447817012E-2</c:v>
                </c:pt>
                <c:pt idx="49">
                  <c:v>2.7256995447817012E-2</c:v>
                </c:pt>
                <c:pt idx="50">
                  <c:v>2.7256995447817012E-2</c:v>
                </c:pt>
                <c:pt idx="51">
                  <c:v>2.7256995447817012E-2</c:v>
                </c:pt>
                <c:pt idx="52">
                  <c:v>2.7256995447817012E-2</c:v>
                </c:pt>
                <c:pt idx="53">
                  <c:v>2.7256995447817012E-2</c:v>
                </c:pt>
                <c:pt idx="54">
                  <c:v>2.7256995447817012E-2</c:v>
                </c:pt>
                <c:pt idx="55">
                  <c:v>2.7256995447817012E-2</c:v>
                </c:pt>
                <c:pt idx="56">
                  <c:v>2.7256995447817012E-2</c:v>
                </c:pt>
                <c:pt idx="57">
                  <c:v>2.7256995447817012E-2</c:v>
                </c:pt>
                <c:pt idx="58">
                  <c:v>2.7256995447817012E-2</c:v>
                </c:pt>
                <c:pt idx="59">
                  <c:v>2.7256995447817012E-2</c:v>
                </c:pt>
                <c:pt idx="60">
                  <c:v>2.7256995447817012E-2</c:v>
                </c:pt>
                <c:pt idx="61">
                  <c:v>2.7256995447817012E-2</c:v>
                </c:pt>
                <c:pt idx="62">
                  <c:v>2.7256995447817012E-2</c:v>
                </c:pt>
                <c:pt idx="63">
                  <c:v>2.7256995447817012E-2</c:v>
                </c:pt>
                <c:pt idx="64">
                  <c:v>2.7256995447817012E-2</c:v>
                </c:pt>
                <c:pt idx="65">
                  <c:v>2.7256995447817012E-2</c:v>
                </c:pt>
                <c:pt idx="66">
                  <c:v>2.7256995447817012E-2</c:v>
                </c:pt>
                <c:pt idx="67">
                  <c:v>2.7256995447817012E-2</c:v>
                </c:pt>
                <c:pt idx="68">
                  <c:v>2.7256995447817012E-2</c:v>
                </c:pt>
                <c:pt idx="69">
                  <c:v>2.7256995447817012E-2</c:v>
                </c:pt>
                <c:pt idx="70">
                  <c:v>2.7256995447817012E-2</c:v>
                </c:pt>
                <c:pt idx="71">
                  <c:v>2.7256995447817012E-2</c:v>
                </c:pt>
                <c:pt idx="72">
                  <c:v>2.7256995447817012E-2</c:v>
                </c:pt>
                <c:pt idx="73">
                  <c:v>2.7256995447817012E-2</c:v>
                </c:pt>
                <c:pt idx="74">
                  <c:v>2.7256995447817012E-2</c:v>
                </c:pt>
                <c:pt idx="75">
                  <c:v>2.7256995447817012E-2</c:v>
                </c:pt>
                <c:pt idx="76">
                  <c:v>2.7256995447817012E-2</c:v>
                </c:pt>
                <c:pt idx="77">
                  <c:v>2.7256995447817012E-2</c:v>
                </c:pt>
                <c:pt idx="78">
                  <c:v>2.7256995447817012E-2</c:v>
                </c:pt>
                <c:pt idx="79">
                  <c:v>2.7256995447817012E-2</c:v>
                </c:pt>
                <c:pt idx="80">
                  <c:v>2.7256995447817012E-2</c:v>
                </c:pt>
                <c:pt idx="81">
                  <c:v>2.7256995447817012E-2</c:v>
                </c:pt>
                <c:pt idx="82">
                  <c:v>2.7256995447817012E-2</c:v>
                </c:pt>
                <c:pt idx="83">
                  <c:v>2.7256995447817012E-2</c:v>
                </c:pt>
                <c:pt idx="84">
                  <c:v>2.7256995447817012E-2</c:v>
                </c:pt>
                <c:pt idx="85">
                  <c:v>2.7256995447817012E-2</c:v>
                </c:pt>
                <c:pt idx="86">
                  <c:v>2.7256995447817012E-2</c:v>
                </c:pt>
                <c:pt idx="87">
                  <c:v>2.7256995447817012E-2</c:v>
                </c:pt>
                <c:pt idx="88">
                  <c:v>2.7256995447817012E-2</c:v>
                </c:pt>
                <c:pt idx="89">
                  <c:v>2.7256995447817012E-2</c:v>
                </c:pt>
                <c:pt idx="90">
                  <c:v>2.7256995447817012E-2</c:v>
                </c:pt>
                <c:pt idx="91">
                  <c:v>2.7256995447817012E-2</c:v>
                </c:pt>
                <c:pt idx="92">
                  <c:v>2.7256995447817012E-2</c:v>
                </c:pt>
                <c:pt idx="93">
                  <c:v>2.7256995447817012E-2</c:v>
                </c:pt>
                <c:pt idx="94">
                  <c:v>2.7256995447817012E-2</c:v>
                </c:pt>
                <c:pt idx="95">
                  <c:v>2.7256995447817012E-2</c:v>
                </c:pt>
                <c:pt idx="96">
                  <c:v>2.7256995447817012E-2</c:v>
                </c:pt>
                <c:pt idx="97">
                  <c:v>2.7256995447817012E-2</c:v>
                </c:pt>
                <c:pt idx="98">
                  <c:v>2.7256995447817012E-2</c:v>
                </c:pt>
                <c:pt idx="99">
                  <c:v>2.7256995447817012E-2</c:v>
                </c:pt>
                <c:pt idx="100">
                  <c:v>2.7256995447817012E-2</c:v>
                </c:pt>
                <c:pt idx="101">
                  <c:v>2.7256995447817012E-2</c:v>
                </c:pt>
                <c:pt idx="102">
                  <c:v>2.7256995447817012E-2</c:v>
                </c:pt>
                <c:pt idx="103">
                  <c:v>2.7256995447817012E-2</c:v>
                </c:pt>
                <c:pt idx="104">
                  <c:v>2.7256995447817012E-2</c:v>
                </c:pt>
                <c:pt idx="105">
                  <c:v>2.7256995447817012E-2</c:v>
                </c:pt>
                <c:pt idx="106">
                  <c:v>2.7256995447817012E-2</c:v>
                </c:pt>
                <c:pt idx="107">
                  <c:v>2.7256995447817012E-2</c:v>
                </c:pt>
                <c:pt idx="108">
                  <c:v>2.7256995447817012E-2</c:v>
                </c:pt>
                <c:pt idx="109">
                  <c:v>2.7256995447817012E-2</c:v>
                </c:pt>
                <c:pt idx="110">
                  <c:v>2.7256995447817012E-2</c:v>
                </c:pt>
                <c:pt idx="111">
                  <c:v>2.7256995447817012E-2</c:v>
                </c:pt>
                <c:pt idx="112">
                  <c:v>2.7256995447817012E-2</c:v>
                </c:pt>
                <c:pt idx="113">
                  <c:v>2.7256995447817012E-2</c:v>
                </c:pt>
                <c:pt idx="114">
                  <c:v>2.7256995447817012E-2</c:v>
                </c:pt>
                <c:pt idx="115">
                  <c:v>2.7256995447817012E-2</c:v>
                </c:pt>
                <c:pt idx="116">
                  <c:v>2.7256995447817012E-2</c:v>
                </c:pt>
                <c:pt idx="117">
                  <c:v>2.7256995447817012E-2</c:v>
                </c:pt>
                <c:pt idx="118">
                  <c:v>2.7256995447817012E-2</c:v>
                </c:pt>
                <c:pt idx="119">
                  <c:v>2.7256995447817012E-2</c:v>
                </c:pt>
                <c:pt idx="120">
                  <c:v>2.7256995447817012E-2</c:v>
                </c:pt>
                <c:pt idx="121">
                  <c:v>2.7256995447817012E-2</c:v>
                </c:pt>
                <c:pt idx="122">
                  <c:v>2.7256995447817012E-2</c:v>
                </c:pt>
                <c:pt idx="123">
                  <c:v>2.7256995447817012E-2</c:v>
                </c:pt>
                <c:pt idx="124">
                  <c:v>2.7256995447817012E-2</c:v>
                </c:pt>
                <c:pt idx="125">
                  <c:v>2.7256995447817012E-2</c:v>
                </c:pt>
                <c:pt idx="126">
                  <c:v>2.7256995447817012E-2</c:v>
                </c:pt>
                <c:pt idx="127">
                  <c:v>2.7256995447817012E-2</c:v>
                </c:pt>
                <c:pt idx="128">
                  <c:v>2.7256995447817012E-2</c:v>
                </c:pt>
                <c:pt idx="129">
                  <c:v>2.7256995447817012E-2</c:v>
                </c:pt>
                <c:pt idx="130">
                  <c:v>2.7256995447817012E-2</c:v>
                </c:pt>
                <c:pt idx="131">
                  <c:v>2.7256995447817012E-2</c:v>
                </c:pt>
                <c:pt idx="132">
                  <c:v>2.7256995447817012E-2</c:v>
                </c:pt>
                <c:pt idx="133">
                  <c:v>2.7256995447817012E-2</c:v>
                </c:pt>
                <c:pt idx="134">
                  <c:v>2.7256995447817012E-2</c:v>
                </c:pt>
                <c:pt idx="135">
                  <c:v>2.7256995447817012E-2</c:v>
                </c:pt>
                <c:pt idx="136">
                  <c:v>2.7256995447817012E-2</c:v>
                </c:pt>
                <c:pt idx="137">
                  <c:v>2.7256995447817012E-2</c:v>
                </c:pt>
                <c:pt idx="138">
                  <c:v>2.7256995447817012E-2</c:v>
                </c:pt>
                <c:pt idx="139">
                  <c:v>2.7256995447817012E-2</c:v>
                </c:pt>
                <c:pt idx="140">
                  <c:v>2.7256995447817012E-2</c:v>
                </c:pt>
                <c:pt idx="141">
                  <c:v>2.7256995447817012E-2</c:v>
                </c:pt>
                <c:pt idx="142">
                  <c:v>2.7256995447817012E-2</c:v>
                </c:pt>
                <c:pt idx="143">
                  <c:v>2.7256995447817012E-2</c:v>
                </c:pt>
                <c:pt idx="144">
                  <c:v>2.7256995447817012E-2</c:v>
                </c:pt>
                <c:pt idx="145">
                  <c:v>2.7256995447817012E-2</c:v>
                </c:pt>
                <c:pt idx="146">
                  <c:v>2.7256995447817012E-2</c:v>
                </c:pt>
                <c:pt idx="147">
                  <c:v>2.7256995447817012E-2</c:v>
                </c:pt>
                <c:pt idx="148">
                  <c:v>2.7256995447817012E-2</c:v>
                </c:pt>
                <c:pt idx="149">
                  <c:v>2.7256995447817012E-2</c:v>
                </c:pt>
                <c:pt idx="150">
                  <c:v>2.7256995447817012E-2</c:v>
                </c:pt>
                <c:pt idx="151">
                  <c:v>2.7256995447817012E-2</c:v>
                </c:pt>
                <c:pt idx="152">
                  <c:v>2.7256995447817012E-2</c:v>
                </c:pt>
                <c:pt idx="153">
                  <c:v>2.7256995447817012E-2</c:v>
                </c:pt>
                <c:pt idx="154">
                  <c:v>2.7256995447817012E-2</c:v>
                </c:pt>
                <c:pt idx="155">
                  <c:v>2.7256995447817012E-2</c:v>
                </c:pt>
                <c:pt idx="156">
                  <c:v>2.7256995447817012E-2</c:v>
                </c:pt>
                <c:pt idx="157">
                  <c:v>2.7256995447817012E-2</c:v>
                </c:pt>
                <c:pt idx="158">
                  <c:v>2.7256995447817012E-2</c:v>
                </c:pt>
                <c:pt idx="159">
                  <c:v>2.7256995447817012E-2</c:v>
                </c:pt>
                <c:pt idx="160">
                  <c:v>2.7256995447817012E-2</c:v>
                </c:pt>
                <c:pt idx="161">
                  <c:v>2.7256995447817012E-2</c:v>
                </c:pt>
                <c:pt idx="162">
                  <c:v>2.7256995447817012E-2</c:v>
                </c:pt>
                <c:pt idx="163">
                  <c:v>2.7256995447817012E-2</c:v>
                </c:pt>
                <c:pt idx="164">
                  <c:v>2.7256995447817012E-2</c:v>
                </c:pt>
                <c:pt idx="165">
                  <c:v>2.7256995447817012E-2</c:v>
                </c:pt>
                <c:pt idx="166">
                  <c:v>2.7256995447817012E-2</c:v>
                </c:pt>
                <c:pt idx="167">
                  <c:v>2.7256995447817012E-2</c:v>
                </c:pt>
                <c:pt idx="168">
                  <c:v>2.7256995447817012E-2</c:v>
                </c:pt>
                <c:pt idx="169">
                  <c:v>2.7256995447817012E-2</c:v>
                </c:pt>
                <c:pt idx="170">
                  <c:v>2.7256995447817012E-2</c:v>
                </c:pt>
                <c:pt idx="171">
                  <c:v>2.7256995447817012E-2</c:v>
                </c:pt>
                <c:pt idx="172">
                  <c:v>2.7256995447817012E-2</c:v>
                </c:pt>
                <c:pt idx="173">
                  <c:v>2.7256995447817012E-2</c:v>
                </c:pt>
                <c:pt idx="174">
                  <c:v>2.7256995447817012E-2</c:v>
                </c:pt>
                <c:pt idx="175">
                  <c:v>2.7256995447817012E-2</c:v>
                </c:pt>
                <c:pt idx="176">
                  <c:v>2.7256995447817012E-2</c:v>
                </c:pt>
                <c:pt idx="177">
                  <c:v>2.7256995447817012E-2</c:v>
                </c:pt>
                <c:pt idx="178">
                  <c:v>2.7256995447817012E-2</c:v>
                </c:pt>
                <c:pt idx="179">
                  <c:v>2.7256995447817012E-2</c:v>
                </c:pt>
                <c:pt idx="180">
                  <c:v>2.7256995447817012E-2</c:v>
                </c:pt>
                <c:pt idx="181">
                  <c:v>2.7256995447817012E-2</c:v>
                </c:pt>
                <c:pt idx="182">
                  <c:v>2.7256995447817012E-2</c:v>
                </c:pt>
                <c:pt idx="183">
                  <c:v>2.7256995447817012E-2</c:v>
                </c:pt>
                <c:pt idx="184">
                  <c:v>2.7256995447817012E-2</c:v>
                </c:pt>
                <c:pt idx="185">
                  <c:v>2.7256995447817012E-2</c:v>
                </c:pt>
                <c:pt idx="186">
                  <c:v>2.7256995447817012E-2</c:v>
                </c:pt>
                <c:pt idx="187">
                  <c:v>2.7256995447817012E-2</c:v>
                </c:pt>
                <c:pt idx="188">
                  <c:v>2.7256995447817012E-2</c:v>
                </c:pt>
                <c:pt idx="189">
                  <c:v>2.7256995447817012E-2</c:v>
                </c:pt>
                <c:pt idx="190">
                  <c:v>2.7256995447817012E-2</c:v>
                </c:pt>
                <c:pt idx="191">
                  <c:v>2.7256995447817012E-2</c:v>
                </c:pt>
                <c:pt idx="192">
                  <c:v>2.7256995447817012E-2</c:v>
                </c:pt>
                <c:pt idx="193">
                  <c:v>2.7256995447817012E-2</c:v>
                </c:pt>
                <c:pt idx="194">
                  <c:v>2.7256995447817012E-2</c:v>
                </c:pt>
                <c:pt idx="195">
                  <c:v>2.7256995447817012E-2</c:v>
                </c:pt>
                <c:pt idx="196">
                  <c:v>2.7256995447817012E-2</c:v>
                </c:pt>
                <c:pt idx="197">
                  <c:v>2.7256995447817012E-2</c:v>
                </c:pt>
                <c:pt idx="198">
                  <c:v>2.7256995447817012E-2</c:v>
                </c:pt>
                <c:pt idx="199">
                  <c:v>2.7256995447817012E-2</c:v>
                </c:pt>
                <c:pt idx="200">
                  <c:v>2.7256995447817012E-2</c:v>
                </c:pt>
                <c:pt idx="201">
                  <c:v>2.7256995447817012E-2</c:v>
                </c:pt>
                <c:pt idx="202">
                  <c:v>2.7256995447817012E-2</c:v>
                </c:pt>
                <c:pt idx="203">
                  <c:v>2.7256995447817012E-2</c:v>
                </c:pt>
                <c:pt idx="204">
                  <c:v>2.7256995447817012E-2</c:v>
                </c:pt>
                <c:pt idx="205">
                  <c:v>2.7256995447817012E-2</c:v>
                </c:pt>
                <c:pt idx="206">
                  <c:v>2.7256995447817012E-2</c:v>
                </c:pt>
                <c:pt idx="207">
                  <c:v>2.7256995447817012E-2</c:v>
                </c:pt>
                <c:pt idx="208">
                  <c:v>2.7256995447817012E-2</c:v>
                </c:pt>
                <c:pt idx="209">
                  <c:v>2.7256995447817012E-2</c:v>
                </c:pt>
                <c:pt idx="210">
                  <c:v>2.7256995447817012E-2</c:v>
                </c:pt>
                <c:pt idx="211">
                  <c:v>2.7256995447817012E-2</c:v>
                </c:pt>
                <c:pt idx="212">
                  <c:v>2.7256995447817012E-2</c:v>
                </c:pt>
                <c:pt idx="213">
                  <c:v>2.7256995447817012E-2</c:v>
                </c:pt>
                <c:pt idx="214">
                  <c:v>2.7256995447817012E-2</c:v>
                </c:pt>
                <c:pt idx="215">
                  <c:v>2.7256995447817012E-2</c:v>
                </c:pt>
                <c:pt idx="216">
                  <c:v>2.7256995447817012E-2</c:v>
                </c:pt>
                <c:pt idx="217">
                  <c:v>2.7256995447817012E-2</c:v>
                </c:pt>
                <c:pt idx="218">
                  <c:v>2.7256995447817012E-2</c:v>
                </c:pt>
                <c:pt idx="219">
                  <c:v>2.7256995447817012E-2</c:v>
                </c:pt>
                <c:pt idx="220">
                  <c:v>2.7256995447817012E-2</c:v>
                </c:pt>
                <c:pt idx="221">
                  <c:v>2.7256995447817012E-2</c:v>
                </c:pt>
                <c:pt idx="222">
                  <c:v>2.7256995447817012E-2</c:v>
                </c:pt>
                <c:pt idx="223">
                  <c:v>2.7256995447817012E-2</c:v>
                </c:pt>
                <c:pt idx="224">
                  <c:v>2.7256995447817012E-2</c:v>
                </c:pt>
                <c:pt idx="225">
                  <c:v>2.7256995447817012E-2</c:v>
                </c:pt>
                <c:pt idx="226">
                  <c:v>2.7256995447817012E-2</c:v>
                </c:pt>
                <c:pt idx="227">
                  <c:v>2.7256995447817012E-2</c:v>
                </c:pt>
                <c:pt idx="228">
                  <c:v>2.7256995447817012E-2</c:v>
                </c:pt>
                <c:pt idx="229">
                  <c:v>2.7256995447817012E-2</c:v>
                </c:pt>
                <c:pt idx="230">
                  <c:v>2.7256995447817012E-2</c:v>
                </c:pt>
                <c:pt idx="231">
                  <c:v>2.7256995447817012E-2</c:v>
                </c:pt>
                <c:pt idx="232">
                  <c:v>2.7256995447817012E-2</c:v>
                </c:pt>
                <c:pt idx="233">
                  <c:v>2.7256995447817012E-2</c:v>
                </c:pt>
                <c:pt idx="234">
                  <c:v>2.7256995447817012E-2</c:v>
                </c:pt>
                <c:pt idx="235">
                  <c:v>2.7256995447817012E-2</c:v>
                </c:pt>
                <c:pt idx="236">
                  <c:v>2.7256995447817012E-2</c:v>
                </c:pt>
                <c:pt idx="237">
                  <c:v>2.7256995447817012E-2</c:v>
                </c:pt>
                <c:pt idx="238">
                  <c:v>2.7256995447817012E-2</c:v>
                </c:pt>
                <c:pt idx="239">
                  <c:v>2.7256995447817012E-2</c:v>
                </c:pt>
                <c:pt idx="240">
                  <c:v>2.7256995447817012E-2</c:v>
                </c:pt>
                <c:pt idx="241">
                  <c:v>2.7256995447817012E-2</c:v>
                </c:pt>
                <c:pt idx="242">
                  <c:v>2.7256995447817012E-2</c:v>
                </c:pt>
                <c:pt idx="243">
                  <c:v>2.7256995447817012E-2</c:v>
                </c:pt>
                <c:pt idx="244">
                  <c:v>2.7256995447817012E-2</c:v>
                </c:pt>
                <c:pt idx="245">
                  <c:v>2.7256995447817012E-2</c:v>
                </c:pt>
                <c:pt idx="246">
                  <c:v>2.7256995447817012E-2</c:v>
                </c:pt>
                <c:pt idx="247">
                  <c:v>2.7256995447817012E-2</c:v>
                </c:pt>
                <c:pt idx="248">
                  <c:v>2.7256995447817012E-2</c:v>
                </c:pt>
                <c:pt idx="249">
                  <c:v>2.7256995447817012E-2</c:v>
                </c:pt>
                <c:pt idx="250">
                  <c:v>2.7256995447817012E-2</c:v>
                </c:pt>
                <c:pt idx="251">
                  <c:v>2.7256995447817012E-2</c:v>
                </c:pt>
                <c:pt idx="252">
                  <c:v>2.7256995447817012E-2</c:v>
                </c:pt>
                <c:pt idx="253">
                  <c:v>2.7256995447817012E-2</c:v>
                </c:pt>
                <c:pt idx="254">
                  <c:v>2.7256995447817012E-2</c:v>
                </c:pt>
                <c:pt idx="255">
                  <c:v>2.7256995447817012E-2</c:v>
                </c:pt>
                <c:pt idx="256">
                  <c:v>2.7256995447817012E-2</c:v>
                </c:pt>
                <c:pt idx="257">
                  <c:v>2.7256995447817012E-2</c:v>
                </c:pt>
                <c:pt idx="258">
                  <c:v>2.7256995447817012E-2</c:v>
                </c:pt>
                <c:pt idx="259">
                  <c:v>2.7256995447817012E-2</c:v>
                </c:pt>
                <c:pt idx="260">
                  <c:v>2.7256995447817012E-2</c:v>
                </c:pt>
                <c:pt idx="261">
                  <c:v>2.7256995447817012E-2</c:v>
                </c:pt>
                <c:pt idx="262">
                  <c:v>2.7256995447817012E-2</c:v>
                </c:pt>
                <c:pt idx="263">
                  <c:v>2.7256995447817012E-2</c:v>
                </c:pt>
                <c:pt idx="264">
                  <c:v>2.7256995447817012E-2</c:v>
                </c:pt>
                <c:pt idx="265">
                  <c:v>2.7256995447817012E-2</c:v>
                </c:pt>
                <c:pt idx="266">
                  <c:v>2.7256995447817012E-2</c:v>
                </c:pt>
                <c:pt idx="267">
                  <c:v>2.7256995447817012E-2</c:v>
                </c:pt>
                <c:pt idx="268">
                  <c:v>2.7256995447817012E-2</c:v>
                </c:pt>
                <c:pt idx="269">
                  <c:v>2.7256995447817012E-2</c:v>
                </c:pt>
                <c:pt idx="270">
                  <c:v>2.7256995447817012E-2</c:v>
                </c:pt>
                <c:pt idx="271">
                  <c:v>2.7256995447817012E-2</c:v>
                </c:pt>
                <c:pt idx="272">
                  <c:v>2.7256995447817012E-2</c:v>
                </c:pt>
                <c:pt idx="273">
                  <c:v>2.7256995447817012E-2</c:v>
                </c:pt>
                <c:pt idx="274">
                  <c:v>2.7256995447817012E-2</c:v>
                </c:pt>
                <c:pt idx="275">
                  <c:v>2.7256995447817012E-2</c:v>
                </c:pt>
                <c:pt idx="276">
                  <c:v>2.7256995447817012E-2</c:v>
                </c:pt>
                <c:pt idx="277">
                  <c:v>2.7256995447817012E-2</c:v>
                </c:pt>
                <c:pt idx="278">
                  <c:v>2.7256995447817012E-2</c:v>
                </c:pt>
                <c:pt idx="279">
                  <c:v>2.7256995447817012E-2</c:v>
                </c:pt>
                <c:pt idx="280">
                  <c:v>2.7256995447817012E-2</c:v>
                </c:pt>
                <c:pt idx="281">
                  <c:v>2.7256995447817012E-2</c:v>
                </c:pt>
                <c:pt idx="282">
                  <c:v>2.7256995447817012E-2</c:v>
                </c:pt>
                <c:pt idx="283">
                  <c:v>2.7256995447817012E-2</c:v>
                </c:pt>
                <c:pt idx="284">
                  <c:v>2.7256995447817012E-2</c:v>
                </c:pt>
                <c:pt idx="285">
                  <c:v>2.7256995447817012E-2</c:v>
                </c:pt>
                <c:pt idx="286">
                  <c:v>2.7256995447817012E-2</c:v>
                </c:pt>
                <c:pt idx="287">
                  <c:v>2.7256995447817012E-2</c:v>
                </c:pt>
                <c:pt idx="288">
                  <c:v>2.7256995447817012E-2</c:v>
                </c:pt>
                <c:pt idx="289">
                  <c:v>2.7256995447817012E-2</c:v>
                </c:pt>
                <c:pt idx="290">
                  <c:v>2.7256995447817012E-2</c:v>
                </c:pt>
                <c:pt idx="291">
                  <c:v>2.7256995447817012E-2</c:v>
                </c:pt>
                <c:pt idx="292">
                  <c:v>2.7256995447817012E-2</c:v>
                </c:pt>
                <c:pt idx="293">
                  <c:v>2.7256995447817012E-2</c:v>
                </c:pt>
                <c:pt idx="294">
                  <c:v>2.7256995447817012E-2</c:v>
                </c:pt>
                <c:pt idx="295">
                  <c:v>2.7256995447817012E-2</c:v>
                </c:pt>
                <c:pt idx="296">
                  <c:v>2.7256995447817012E-2</c:v>
                </c:pt>
                <c:pt idx="297">
                  <c:v>2.7256995447817012E-2</c:v>
                </c:pt>
                <c:pt idx="298">
                  <c:v>2.7256995447817012E-2</c:v>
                </c:pt>
                <c:pt idx="299">
                  <c:v>2.7256995447817012E-2</c:v>
                </c:pt>
                <c:pt idx="300">
                  <c:v>2.7256995447817012E-2</c:v>
                </c:pt>
                <c:pt idx="301">
                  <c:v>2.7256995447817012E-2</c:v>
                </c:pt>
                <c:pt idx="302">
                  <c:v>2.7256995447817012E-2</c:v>
                </c:pt>
                <c:pt idx="303">
                  <c:v>2.7256995447817012E-2</c:v>
                </c:pt>
                <c:pt idx="304">
                  <c:v>2.7256995447817012E-2</c:v>
                </c:pt>
                <c:pt idx="305">
                  <c:v>2.7256995447817012E-2</c:v>
                </c:pt>
                <c:pt idx="306">
                  <c:v>2.7256995447817012E-2</c:v>
                </c:pt>
                <c:pt idx="307">
                  <c:v>2.7256995447817012E-2</c:v>
                </c:pt>
                <c:pt idx="308">
                  <c:v>2.7256995447817012E-2</c:v>
                </c:pt>
                <c:pt idx="309">
                  <c:v>2.7256995447817012E-2</c:v>
                </c:pt>
                <c:pt idx="310">
                  <c:v>2.7256995447817012E-2</c:v>
                </c:pt>
                <c:pt idx="311">
                  <c:v>2.7256995447817012E-2</c:v>
                </c:pt>
                <c:pt idx="312">
                  <c:v>2.7256995447817012E-2</c:v>
                </c:pt>
                <c:pt idx="313">
                  <c:v>2.7256995447817012E-2</c:v>
                </c:pt>
                <c:pt idx="314">
                  <c:v>2.7256995447817012E-2</c:v>
                </c:pt>
                <c:pt idx="315">
                  <c:v>2.7256995447817012E-2</c:v>
                </c:pt>
                <c:pt idx="316">
                  <c:v>2.7256995447817012E-2</c:v>
                </c:pt>
                <c:pt idx="317">
                  <c:v>2.7256995447817012E-2</c:v>
                </c:pt>
                <c:pt idx="318">
                  <c:v>2.7256995447817012E-2</c:v>
                </c:pt>
                <c:pt idx="319">
                  <c:v>2.7256995447817012E-2</c:v>
                </c:pt>
                <c:pt idx="320">
                  <c:v>2.7256995447817012E-2</c:v>
                </c:pt>
                <c:pt idx="321">
                  <c:v>2.7256995447817012E-2</c:v>
                </c:pt>
                <c:pt idx="322">
                  <c:v>2.7256995447817012E-2</c:v>
                </c:pt>
                <c:pt idx="323">
                  <c:v>2.7256995447817012E-2</c:v>
                </c:pt>
                <c:pt idx="324">
                  <c:v>2.7256995447817012E-2</c:v>
                </c:pt>
                <c:pt idx="325">
                  <c:v>2.7256995447817012E-2</c:v>
                </c:pt>
                <c:pt idx="326">
                  <c:v>2.7256995447817012E-2</c:v>
                </c:pt>
                <c:pt idx="327">
                  <c:v>2.7256995447817012E-2</c:v>
                </c:pt>
                <c:pt idx="328">
                  <c:v>2.7256995447817012E-2</c:v>
                </c:pt>
                <c:pt idx="329">
                  <c:v>2.7256995447817012E-2</c:v>
                </c:pt>
                <c:pt idx="330">
                  <c:v>2.7256995447817012E-2</c:v>
                </c:pt>
                <c:pt idx="331">
                  <c:v>2.7256995447817012E-2</c:v>
                </c:pt>
                <c:pt idx="332">
                  <c:v>2.7256995447817012E-2</c:v>
                </c:pt>
                <c:pt idx="333">
                  <c:v>2.7256995447817012E-2</c:v>
                </c:pt>
                <c:pt idx="334">
                  <c:v>2.7256995447817012E-2</c:v>
                </c:pt>
                <c:pt idx="335">
                  <c:v>2.7256995447817012E-2</c:v>
                </c:pt>
                <c:pt idx="336">
                  <c:v>2.7256995447817012E-2</c:v>
                </c:pt>
                <c:pt idx="337">
                  <c:v>2.7256995447817012E-2</c:v>
                </c:pt>
                <c:pt idx="338">
                  <c:v>2.7256995447817012E-2</c:v>
                </c:pt>
                <c:pt idx="339">
                  <c:v>2.7256995447817012E-2</c:v>
                </c:pt>
                <c:pt idx="340">
                  <c:v>2.7256995447817012E-2</c:v>
                </c:pt>
                <c:pt idx="341">
                  <c:v>2.7256995447817012E-2</c:v>
                </c:pt>
                <c:pt idx="342">
                  <c:v>2.7256995447817012E-2</c:v>
                </c:pt>
                <c:pt idx="343">
                  <c:v>2.7256995447817012E-2</c:v>
                </c:pt>
                <c:pt idx="344">
                  <c:v>2.7256995447817012E-2</c:v>
                </c:pt>
                <c:pt idx="345">
                  <c:v>2.7256995447817012E-2</c:v>
                </c:pt>
                <c:pt idx="346">
                  <c:v>2.7256995447817012E-2</c:v>
                </c:pt>
                <c:pt idx="347">
                  <c:v>2.7256995447817012E-2</c:v>
                </c:pt>
                <c:pt idx="348">
                  <c:v>2.7256995447817012E-2</c:v>
                </c:pt>
                <c:pt idx="349">
                  <c:v>2.7256995447817012E-2</c:v>
                </c:pt>
                <c:pt idx="350">
                  <c:v>2.7256995447817012E-2</c:v>
                </c:pt>
                <c:pt idx="351">
                  <c:v>2.7256995447817012E-2</c:v>
                </c:pt>
                <c:pt idx="352">
                  <c:v>2.7256995447817012E-2</c:v>
                </c:pt>
                <c:pt idx="353">
                  <c:v>2.7256995447817012E-2</c:v>
                </c:pt>
                <c:pt idx="354">
                  <c:v>2.7256995447817012E-2</c:v>
                </c:pt>
                <c:pt idx="355">
                  <c:v>2.7256995447817012E-2</c:v>
                </c:pt>
                <c:pt idx="356">
                  <c:v>2.7256995447817012E-2</c:v>
                </c:pt>
                <c:pt idx="357">
                  <c:v>2.7256995447817012E-2</c:v>
                </c:pt>
                <c:pt idx="358">
                  <c:v>2.7256995447817012E-2</c:v>
                </c:pt>
                <c:pt idx="359">
                  <c:v>2.7256995447817012E-2</c:v>
                </c:pt>
                <c:pt idx="360">
                  <c:v>2.7256995447817012E-2</c:v>
                </c:pt>
                <c:pt idx="361">
                  <c:v>2.7256995447817012E-2</c:v>
                </c:pt>
                <c:pt idx="362">
                  <c:v>2.7256995447817012E-2</c:v>
                </c:pt>
                <c:pt idx="363">
                  <c:v>2.7256995447817012E-2</c:v>
                </c:pt>
                <c:pt idx="364">
                  <c:v>2.7256995447817012E-2</c:v>
                </c:pt>
                <c:pt idx="365">
                  <c:v>2.7256995447817012E-2</c:v>
                </c:pt>
                <c:pt idx="366">
                  <c:v>2.7256995447817012E-2</c:v>
                </c:pt>
                <c:pt idx="367">
                  <c:v>2.7256995447817012E-2</c:v>
                </c:pt>
                <c:pt idx="368">
                  <c:v>2.7256995447817012E-2</c:v>
                </c:pt>
                <c:pt idx="369">
                  <c:v>2.7256995447817012E-2</c:v>
                </c:pt>
                <c:pt idx="370">
                  <c:v>2.7256995447817012E-2</c:v>
                </c:pt>
                <c:pt idx="371">
                  <c:v>2.7256995447817012E-2</c:v>
                </c:pt>
                <c:pt idx="372">
                  <c:v>2.7256995447817012E-2</c:v>
                </c:pt>
                <c:pt idx="373">
                  <c:v>2.7256995447817012E-2</c:v>
                </c:pt>
                <c:pt idx="374">
                  <c:v>2.7256995447817012E-2</c:v>
                </c:pt>
                <c:pt idx="375">
                  <c:v>2.7256995447817012E-2</c:v>
                </c:pt>
                <c:pt idx="376">
                  <c:v>2.7256995447817012E-2</c:v>
                </c:pt>
                <c:pt idx="377">
                  <c:v>2.7256995447817012E-2</c:v>
                </c:pt>
                <c:pt idx="378">
                  <c:v>2.7256995447817012E-2</c:v>
                </c:pt>
                <c:pt idx="379">
                  <c:v>2.7256995447817012E-2</c:v>
                </c:pt>
                <c:pt idx="380">
                  <c:v>2.7256995447817012E-2</c:v>
                </c:pt>
                <c:pt idx="381">
                  <c:v>2.7256995447817012E-2</c:v>
                </c:pt>
                <c:pt idx="382">
                  <c:v>2.7256995447817012E-2</c:v>
                </c:pt>
                <c:pt idx="383">
                  <c:v>2.7256995447817012E-2</c:v>
                </c:pt>
                <c:pt idx="384">
                  <c:v>2.7256995447817012E-2</c:v>
                </c:pt>
                <c:pt idx="385">
                  <c:v>2.7256995447817012E-2</c:v>
                </c:pt>
                <c:pt idx="386">
                  <c:v>2.7256995447817012E-2</c:v>
                </c:pt>
                <c:pt idx="387">
                  <c:v>2.7256995447817012E-2</c:v>
                </c:pt>
                <c:pt idx="388">
                  <c:v>2.7256995447817012E-2</c:v>
                </c:pt>
                <c:pt idx="389">
                  <c:v>2.7256995447817012E-2</c:v>
                </c:pt>
                <c:pt idx="390">
                  <c:v>2.7256995447817012E-2</c:v>
                </c:pt>
                <c:pt idx="391">
                  <c:v>2.7256995447817012E-2</c:v>
                </c:pt>
                <c:pt idx="392">
                  <c:v>2.7256995447817012E-2</c:v>
                </c:pt>
                <c:pt idx="393">
                  <c:v>2.7256995447817012E-2</c:v>
                </c:pt>
                <c:pt idx="394">
                  <c:v>2.7256995447817012E-2</c:v>
                </c:pt>
                <c:pt idx="395">
                  <c:v>2.7256995447817012E-2</c:v>
                </c:pt>
                <c:pt idx="396">
                  <c:v>2.7256995447817012E-2</c:v>
                </c:pt>
                <c:pt idx="397">
                  <c:v>2.7256995447817012E-2</c:v>
                </c:pt>
                <c:pt idx="398">
                  <c:v>2.7256995447817012E-2</c:v>
                </c:pt>
                <c:pt idx="399">
                  <c:v>2.7256995447817012E-2</c:v>
                </c:pt>
                <c:pt idx="400">
                  <c:v>2.7256995447817012E-2</c:v>
                </c:pt>
                <c:pt idx="401">
                  <c:v>2.7256995447817012E-2</c:v>
                </c:pt>
                <c:pt idx="402">
                  <c:v>2.7256995447817012E-2</c:v>
                </c:pt>
                <c:pt idx="403">
                  <c:v>2.7256995447817012E-2</c:v>
                </c:pt>
                <c:pt idx="404">
                  <c:v>2.7256995447817012E-2</c:v>
                </c:pt>
                <c:pt idx="405">
                  <c:v>2.7256995447817012E-2</c:v>
                </c:pt>
                <c:pt idx="406">
                  <c:v>2.7256995447817012E-2</c:v>
                </c:pt>
                <c:pt idx="407">
                  <c:v>2.7256995447817012E-2</c:v>
                </c:pt>
                <c:pt idx="408">
                  <c:v>2.7256995447817012E-2</c:v>
                </c:pt>
                <c:pt idx="409">
                  <c:v>2.7256995447817012E-2</c:v>
                </c:pt>
                <c:pt idx="410">
                  <c:v>2.7256995447817012E-2</c:v>
                </c:pt>
                <c:pt idx="411">
                  <c:v>2.7256995447817012E-2</c:v>
                </c:pt>
                <c:pt idx="412">
                  <c:v>2.7256995447817012E-2</c:v>
                </c:pt>
                <c:pt idx="413">
                  <c:v>2.7256995447817012E-2</c:v>
                </c:pt>
                <c:pt idx="414">
                  <c:v>2.7256995447817012E-2</c:v>
                </c:pt>
                <c:pt idx="415">
                  <c:v>2.7256995447817012E-2</c:v>
                </c:pt>
                <c:pt idx="416">
                  <c:v>2.7256995447817012E-2</c:v>
                </c:pt>
                <c:pt idx="417">
                  <c:v>2.7256995447817012E-2</c:v>
                </c:pt>
                <c:pt idx="418">
                  <c:v>2.7256995447817012E-2</c:v>
                </c:pt>
                <c:pt idx="419">
                  <c:v>2.7256995447817012E-2</c:v>
                </c:pt>
                <c:pt idx="420">
                  <c:v>2.7256995447817012E-2</c:v>
                </c:pt>
                <c:pt idx="421">
                  <c:v>2.7256995447817012E-2</c:v>
                </c:pt>
                <c:pt idx="422">
                  <c:v>2.7256995447817012E-2</c:v>
                </c:pt>
                <c:pt idx="423">
                  <c:v>2.7256995447817012E-2</c:v>
                </c:pt>
                <c:pt idx="424">
                  <c:v>2.7256995447817012E-2</c:v>
                </c:pt>
                <c:pt idx="425">
                  <c:v>2.7256995447817012E-2</c:v>
                </c:pt>
                <c:pt idx="426">
                  <c:v>2.7256995447817012E-2</c:v>
                </c:pt>
                <c:pt idx="427">
                  <c:v>2.7256995447817012E-2</c:v>
                </c:pt>
                <c:pt idx="428">
                  <c:v>2.7256995447817012E-2</c:v>
                </c:pt>
                <c:pt idx="429">
                  <c:v>2.7256995447817012E-2</c:v>
                </c:pt>
                <c:pt idx="430">
                  <c:v>2.7256995447817012E-2</c:v>
                </c:pt>
                <c:pt idx="431">
                  <c:v>2.7256995447817012E-2</c:v>
                </c:pt>
                <c:pt idx="432">
                  <c:v>2.7256995447817012E-2</c:v>
                </c:pt>
                <c:pt idx="433">
                  <c:v>2.7256995447817012E-2</c:v>
                </c:pt>
                <c:pt idx="434">
                  <c:v>2.7256995447817012E-2</c:v>
                </c:pt>
                <c:pt idx="435">
                  <c:v>2.7256995447817012E-2</c:v>
                </c:pt>
                <c:pt idx="436">
                  <c:v>2.7256995447817012E-2</c:v>
                </c:pt>
                <c:pt idx="437">
                  <c:v>2.7256995447817012E-2</c:v>
                </c:pt>
                <c:pt idx="438">
                  <c:v>2.7256995447817012E-2</c:v>
                </c:pt>
                <c:pt idx="439">
                  <c:v>2.7256995447817012E-2</c:v>
                </c:pt>
                <c:pt idx="440">
                  <c:v>2.7256995447817012E-2</c:v>
                </c:pt>
                <c:pt idx="441">
                  <c:v>2.7256995447817012E-2</c:v>
                </c:pt>
                <c:pt idx="442">
                  <c:v>2.7256995447817012E-2</c:v>
                </c:pt>
                <c:pt idx="443">
                  <c:v>2.7256995447817012E-2</c:v>
                </c:pt>
                <c:pt idx="444">
                  <c:v>2.7256995447817012E-2</c:v>
                </c:pt>
                <c:pt idx="445">
                  <c:v>2.7256995447817012E-2</c:v>
                </c:pt>
                <c:pt idx="446">
                  <c:v>2.7256995447817012E-2</c:v>
                </c:pt>
                <c:pt idx="447">
                  <c:v>2.7256995447817012E-2</c:v>
                </c:pt>
                <c:pt idx="448">
                  <c:v>2.7256995447817012E-2</c:v>
                </c:pt>
                <c:pt idx="449">
                  <c:v>2.7256995447817012E-2</c:v>
                </c:pt>
                <c:pt idx="450">
                  <c:v>2.7256995447817012E-2</c:v>
                </c:pt>
                <c:pt idx="451">
                  <c:v>2.7256995447817012E-2</c:v>
                </c:pt>
                <c:pt idx="452">
                  <c:v>2.7256995447817012E-2</c:v>
                </c:pt>
                <c:pt idx="453">
                  <c:v>2.7256995447817012E-2</c:v>
                </c:pt>
                <c:pt idx="454">
                  <c:v>2.7256995447817012E-2</c:v>
                </c:pt>
                <c:pt idx="455">
                  <c:v>2.7256995447817012E-2</c:v>
                </c:pt>
                <c:pt idx="456">
                  <c:v>2.7256995447817012E-2</c:v>
                </c:pt>
                <c:pt idx="457">
                  <c:v>2.7256995447817012E-2</c:v>
                </c:pt>
                <c:pt idx="458">
                  <c:v>2.7256995447817012E-2</c:v>
                </c:pt>
                <c:pt idx="459">
                  <c:v>2.7256995447817012E-2</c:v>
                </c:pt>
                <c:pt idx="460">
                  <c:v>2.7256995447817012E-2</c:v>
                </c:pt>
                <c:pt idx="461">
                  <c:v>2.7256995447817012E-2</c:v>
                </c:pt>
                <c:pt idx="462">
                  <c:v>2.7256995447817012E-2</c:v>
                </c:pt>
                <c:pt idx="463">
                  <c:v>2.7256995447817012E-2</c:v>
                </c:pt>
                <c:pt idx="464">
                  <c:v>2.7256995447817012E-2</c:v>
                </c:pt>
                <c:pt idx="465">
                  <c:v>2.7256995447817012E-2</c:v>
                </c:pt>
                <c:pt idx="466">
                  <c:v>2.7256995447817012E-2</c:v>
                </c:pt>
                <c:pt idx="467">
                  <c:v>2.7256995447817012E-2</c:v>
                </c:pt>
                <c:pt idx="468">
                  <c:v>2.7256995447817012E-2</c:v>
                </c:pt>
                <c:pt idx="469">
                  <c:v>2.7256995447817012E-2</c:v>
                </c:pt>
                <c:pt idx="470">
                  <c:v>2.7256995447817012E-2</c:v>
                </c:pt>
                <c:pt idx="471">
                  <c:v>2.7256995447817012E-2</c:v>
                </c:pt>
                <c:pt idx="472">
                  <c:v>2.7256995447817012E-2</c:v>
                </c:pt>
                <c:pt idx="473">
                  <c:v>2.7256995447817012E-2</c:v>
                </c:pt>
                <c:pt idx="474">
                  <c:v>2.7256995447817012E-2</c:v>
                </c:pt>
                <c:pt idx="475">
                  <c:v>2.7256995447817012E-2</c:v>
                </c:pt>
                <c:pt idx="476">
                  <c:v>2.7256995447817012E-2</c:v>
                </c:pt>
                <c:pt idx="477">
                  <c:v>2.7256995447817012E-2</c:v>
                </c:pt>
                <c:pt idx="478">
                  <c:v>2.7256995447817012E-2</c:v>
                </c:pt>
                <c:pt idx="479">
                  <c:v>2.7256995447817012E-2</c:v>
                </c:pt>
                <c:pt idx="480">
                  <c:v>2.7256995447817012E-2</c:v>
                </c:pt>
                <c:pt idx="481">
                  <c:v>2.7256995447817012E-2</c:v>
                </c:pt>
                <c:pt idx="482">
                  <c:v>2.7256995447817012E-2</c:v>
                </c:pt>
                <c:pt idx="483">
                  <c:v>2.7256995447817012E-2</c:v>
                </c:pt>
                <c:pt idx="484">
                  <c:v>2.7256995447817012E-2</c:v>
                </c:pt>
                <c:pt idx="485">
                  <c:v>2.7256995447817012E-2</c:v>
                </c:pt>
                <c:pt idx="486">
                  <c:v>2.7256995447817012E-2</c:v>
                </c:pt>
                <c:pt idx="487">
                  <c:v>2.7256995447817012E-2</c:v>
                </c:pt>
                <c:pt idx="488">
                  <c:v>2.7256995447817012E-2</c:v>
                </c:pt>
                <c:pt idx="489">
                  <c:v>2.7256995447817012E-2</c:v>
                </c:pt>
                <c:pt idx="490">
                  <c:v>2.7256995447817012E-2</c:v>
                </c:pt>
                <c:pt idx="491">
                  <c:v>2.7256995447817012E-2</c:v>
                </c:pt>
                <c:pt idx="492">
                  <c:v>2.7256995447817012E-2</c:v>
                </c:pt>
                <c:pt idx="493">
                  <c:v>2.7256995447817012E-2</c:v>
                </c:pt>
                <c:pt idx="494">
                  <c:v>2.7256995447817012E-2</c:v>
                </c:pt>
                <c:pt idx="495">
                  <c:v>2.7256995447817012E-2</c:v>
                </c:pt>
                <c:pt idx="496">
                  <c:v>2.7256995447817012E-2</c:v>
                </c:pt>
                <c:pt idx="497">
                  <c:v>2.7256995447817012E-2</c:v>
                </c:pt>
                <c:pt idx="498">
                  <c:v>2.7256995447817012E-2</c:v>
                </c:pt>
                <c:pt idx="499">
                  <c:v>2.7256995447817012E-2</c:v>
                </c:pt>
                <c:pt idx="500">
                  <c:v>2.7256995447817012E-2</c:v>
                </c:pt>
                <c:pt idx="501">
                  <c:v>2.7256995447817012E-2</c:v>
                </c:pt>
                <c:pt idx="502">
                  <c:v>2.7256995447817012E-2</c:v>
                </c:pt>
                <c:pt idx="503">
                  <c:v>2.7256995447817012E-2</c:v>
                </c:pt>
                <c:pt idx="504">
                  <c:v>2.7256995447817012E-2</c:v>
                </c:pt>
                <c:pt idx="505">
                  <c:v>2.7256995447817012E-2</c:v>
                </c:pt>
                <c:pt idx="506">
                  <c:v>2.7256995447817012E-2</c:v>
                </c:pt>
                <c:pt idx="507">
                  <c:v>2.7256995447817012E-2</c:v>
                </c:pt>
                <c:pt idx="508">
                  <c:v>2.7256995447817012E-2</c:v>
                </c:pt>
                <c:pt idx="509">
                  <c:v>2.7256995447817012E-2</c:v>
                </c:pt>
                <c:pt idx="510">
                  <c:v>2.7256995447817012E-2</c:v>
                </c:pt>
                <c:pt idx="511">
                  <c:v>2.7256995447817012E-2</c:v>
                </c:pt>
                <c:pt idx="512">
                  <c:v>2.7256995447817012E-2</c:v>
                </c:pt>
                <c:pt idx="513">
                  <c:v>2.7256995447817012E-2</c:v>
                </c:pt>
                <c:pt idx="514">
                  <c:v>2.7256995447817012E-2</c:v>
                </c:pt>
                <c:pt idx="515">
                  <c:v>2.7256995447817012E-2</c:v>
                </c:pt>
                <c:pt idx="516">
                  <c:v>2.7256995447817012E-2</c:v>
                </c:pt>
                <c:pt idx="517">
                  <c:v>2.7256995447817012E-2</c:v>
                </c:pt>
                <c:pt idx="518">
                  <c:v>2.7256995447817012E-2</c:v>
                </c:pt>
                <c:pt idx="519">
                  <c:v>2.7256995447817012E-2</c:v>
                </c:pt>
                <c:pt idx="520">
                  <c:v>2.7256995447817012E-2</c:v>
                </c:pt>
                <c:pt idx="521">
                  <c:v>2.7256995447817012E-2</c:v>
                </c:pt>
                <c:pt idx="522">
                  <c:v>2.7256995447817012E-2</c:v>
                </c:pt>
                <c:pt idx="523">
                  <c:v>2.7256995447817012E-2</c:v>
                </c:pt>
                <c:pt idx="524">
                  <c:v>2.7256995447817012E-2</c:v>
                </c:pt>
                <c:pt idx="525">
                  <c:v>2.7256995447817012E-2</c:v>
                </c:pt>
                <c:pt idx="526">
                  <c:v>2.7256995447817012E-2</c:v>
                </c:pt>
                <c:pt idx="527">
                  <c:v>2.7256995447817012E-2</c:v>
                </c:pt>
                <c:pt idx="528">
                  <c:v>2.7256995447817012E-2</c:v>
                </c:pt>
                <c:pt idx="529">
                  <c:v>2.7256995447817012E-2</c:v>
                </c:pt>
                <c:pt idx="530">
                  <c:v>2.7256995447817012E-2</c:v>
                </c:pt>
                <c:pt idx="531">
                  <c:v>2.7256995447817012E-2</c:v>
                </c:pt>
                <c:pt idx="532">
                  <c:v>2.7256995447817012E-2</c:v>
                </c:pt>
                <c:pt idx="533">
                  <c:v>2.7256995447817012E-2</c:v>
                </c:pt>
                <c:pt idx="534">
                  <c:v>2.7256995447817012E-2</c:v>
                </c:pt>
                <c:pt idx="535">
                  <c:v>2.7256995447817012E-2</c:v>
                </c:pt>
                <c:pt idx="536">
                  <c:v>2.7256995447817012E-2</c:v>
                </c:pt>
                <c:pt idx="537">
                  <c:v>2.7256995447817012E-2</c:v>
                </c:pt>
                <c:pt idx="538">
                  <c:v>2.7256995447817012E-2</c:v>
                </c:pt>
                <c:pt idx="539">
                  <c:v>2.7256995447817012E-2</c:v>
                </c:pt>
                <c:pt idx="540">
                  <c:v>2.7256995447817012E-2</c:v>
                </c:pt>
                <c:pt idx="541">
                  <c:v>2.7256995447817012E-2</c:v>
                </c:pt>
                <c:pt idx="542">
                  <c:v>2.7256995447817012E-2</c:v>
                </c:pt>
                <c:pt idx="543">
                  <c:v>2.7256995447817012E-2</c:v>
                </c:pt>
                <c:pt idx="544">
                  <c:v>2.7256995447817012E-2</c:v>
                </c:pt>
                <c:pt idx="545">
                  <c:v>2.7256995447817012E-2</c:v>
                </c:pt>
                <c:pt idx="546">
                  <c:v>2.7256995447817012E-2</c:v>
                </c:pt>
                <c:pt idx="547">
                  <c:v>2.7256995447817012E-2</c:v>
                </c:pt>
                <c:pt idx="548">
                  <c:v>2.7256995447817012E-2</c:v>
                </c:pt>
                <c:pt idx="549">
                  <c:v>2.7256995447817012E-2</c:v>
                </c:pt>
                <c:pt idx="550">
                  <c:v>2.7256995447817012E-2</c:v>
                </c:pt>
                <c:pt idx="551">
                  <c:v>2.7256995447817012E-2</c:v>
                </c:pt>
                <c:pt idx="552">
                  <c:v>2.7256995447817012E-2</c:v>
                </c:pt>
                <c:pt idx="553">
                  <c:v>2.7256995447817012E-2</c:v>
                </c:pt>
                <c:pt idx="554">
                  <c:v>2.7256995447817012E-2</c:v>
                </c:pt>
                <c:pt idx="555">
                  <c:v>2.7256995447817012E-2</c:v>
                </c:pt>
                <c:pt idx="556">
                  <c:v>2.7256995447817012E-2</c:v>
                </c:pt>
                <c:pt idx="557">
                  <c:v>2.7256995447817012E-2</c:v>
                </c:pt>
                <c:pt idx="558">
                  <c:v>2.7256995447817012E-2</c:v>
                </c:pt>
                <c:pt idx="559">
                  <c:v>2.7256995447817012E-2</c:v>
                </c:pt>
                <c:pt idx="560">
                  <c:v>2.7256995447817012E-2</c:v>
                </c:pt>
                <c:pt idx="561">
                  <c:v>2.7256995447817012E-2</c:v>
                </c:pt>
                <c:pt idx="562">
                  <c:v>2.7256995447817012E-2</c:v>
                </c:pt>
                <c:pt idx="563">
                  <c:v>2.7256995447817012E-2</c:v>
                </c:pt>
                <c:pt idx="564">
                  <c:v>2.7256995447817012E-2</c:v>
                </c:pt>
                <c:pt idx="565">
                  <c:v>2.7256995447817012E-2</c:v>
                </c:pt>
                <c:pt idx="566">
                  <c:v>2.7256995447817012E-2</c:v>
                </c:pt>
                <c:pt idx="567">
                  <c:v>2.7256995447817012E-2</c:v>
                </c:pt>
                <c:pt idx="568">
                  <c:v>2.7256995447817012E-2</c:v>
                </c:pt>
                <c:pt idx="569">
                  <c:v>2.7256995447817012E-2</c:v>
                </c:pt>
                <c:pt idx="570">
                  <c:v>2.7256995447817012E-2</c:v>
                </c:pt>
                <c:pt idx="571">
                  <c:v>2.7256995447817012E-2</c:v>
                </c:pt>
                <c:pt idx="572">
                  <c:v>2.7256995447817012E-2</c:v>
                </c:pt>
                <c:pt idx="573">
                  <c:v>2.7256995447817012E-2</c:v>
                </c:pt>
                <c:pt idx="574">
                  <c:v>2.7256995447817012E-2</c:v>
                </c:pt>
                <c:pt idx="575">
                  <c:v>2.7256995447817012E-2</c:v>
                </c:pt>
                <c:pt idx="576">
                  <c:v>2.7256995447817012E-2</c:v>
                </c:pt>
                <c:pt idx="577">
                  <c:v>2.7256995447817012E-2</c:v>
                </c:pt>
                <c:pt idx="578">
                  <c:v>2.7256995447817012E-2</c:v>
                </c:pt>
                <c:pt idx="579">
                  <c:v>2.7256995447817012E-2</c:v>
                </c:pt>
                <c:pt idx="580">
                  <c:v>2.7256995447817012E-2</c:v>
                </c:pt>
                <c:pt idx="581">
                  <c:v>2.7256995447817012E-2</c:v>
                </c:pt>
                <c:pt idx="582">
                  <c:v>2.7256995447817012E-2</c:v>
                </c:pt>
                <c:pt idx="583">
                  <c:v>2.7256995447817012E-2</c:v>
                </c:pt>
                <c:pt idx="584">
                  <c:v>2.7256995447817012E-2</c:v>
                </c:pt>
                <c:pt idx="585">
                  <c:v>2.7256995447817012E-2</c:v>
                </c:pt>
                <c:pt idx="586">
                  <c:v>2.7256995447817012E-2</c:v>
                </c:pt>
                <c:pt idx="587">
                  <c:v>2.7256995447817012E-2</c:v>
                </c:pt>
                <c:pt idx="588">
                  <c:v>2.7256995447817012E-2</c:v>
                </c:pt>
                <c:pt idx="589">
                  <c:v>2.7256995447817012E-2</c:v>
                </c:pt>
                <c:pt idx="590">
                  <c:v>2.7256995447817012E-2</c:v>
                </c:pt>
                <c:pt idx="591">
                  <c:v>2.7256995447817012E-2</c:v>
                </c:pt>
                <c:pt idx="592">
                  <c:v>2.7256995447817012E-2</c:v>
                </c:pt>
                <c:pt idx="593">
                  <c:v>2.7256995447817012E-2</c:v>
                </c:pt>
                <c:pt idx="594">
                  <c:v>2.7256995447817012E-2</c:v>
                </c:pt>
                <c:pt idx="595">
                  <c:v>2.7256995447817012E-2</c:v>
                </c:pt>
                <c:pt idx="596">
                  <c:v>2.7256995447817012E-2</c:v>
                </c:pt>
                <c:pt idx="597">
                  <c:v>2.7256995447817012E-2</c:v>
                </c:pt>
                <c:pt idx="598">
                  <c:v>2.7256995447817012E-2</c:v>
                </c:pt>
                <c:pt idx="599">
                  <c:v>2.7256995447817012E-2</c:v>
                </c:pt>
                <c:pt idx="600">
                  <c:v>2.7256995447817012E-2</c:v>
                </c:pt>
                <c:pt idx="601">
                  <c:v>2.7256995447817012E-2</c:v>
                </c:pt>
                <c:pt idx="602">
                  <c:v>2.7256995447817012E-2</c:v>
                </c:pt>
                <c:pt idx="603">
                  <c:v>2.7256995447817012E-2</c:v>
                </c:pt>
                <c:pt idx="604">
                  <c:v>2.7256995447817012E-2</c:v>
                </c:pt>
                <c:pt idx="605">
                  <c:v>2.7256995447817012E-2</c:v>
                </c:pt>
                <c:pt idx="606">
                  <c:v>2.7256995447817012E-2</c:v>
                </c:pt>
                <c:pt idx="607">
                  <c:v>2.7256995447817012E-2</c:v>
                </c:pt>
                <c:pt idx="608">
                  <c:v>2.7256995447817012E-2</c:v>
                </c:pt>
                <c:pt idx="609">
                  <c:v>2.7256995447817012E-2</c:v>
                </c:pt>
                <c:pt idx="610">
                  <c:v>2.7256995447817012E-2</c:v>
                </c:pt>
                <c:pt idx="611">
                  <c:v>2.7256995447817012E-2</c:v>
                </c:pt>
                <c:pt idx="612">
                  <c:v>2.7256995447817012E-2</c:v>
                </c:pt>
                <c:pt idx="613">
                  <c:v>2.7256995447817012E-2</c:v>
                </c:pt>
                <c:pt idx="614">
                  <c:v>2.7256995447817012E-2</c:v>
                </c:pt>
                <c:pt idx="615">
                  <c:v>2.7256995447817012E-2</c:v>
                </c:pt>
                <c:pt idx="616">
                  <c:v>2.7256995447817012E-2</c:v>
                </c:pt>
                <c:pt idx="617">
                  <c:v>2.7256995447817012E-2</c:v>
                </c:pt>
                <c:pt idx="618">
                  <c:v>2.7256995447817012E-2</c:v>
                </c:pt>
                <c:pt idx="619">
                  <c:v>2.7256995447817012E-2</c:v>
                </c:pt>
                <c:pt idx="620">
                  <c:v>2.7256995447817012E-2</c:v>
                </c:pt>
                <c:pt idx="621">
                  <c:v>2.7256995447817012E-2</c:v>
                </c:pt>
                <c:pt idx="622">
                  <c:v>2.7256995447817012E-2</c:v>
                </c:pt>
                <c:pt idx="623">
                  <c:v>2.7256995447817012E-2</c:v>
                </c:pt>
                <c:pt idx="624">
                  <c:v>2.7256995447817012E-2</c:v>
                </c:pt>
                <c:pt idx="625">
                  <c:v>2.7256995447817012E-2</c:v>
                </c:pt>
                <c:pt idx="626">
                  <c:v>2.7256995447817012E-2</c:v>
                </c:pt>
                <c:pt idx="627">
                  <c:v>2.7256995447817012E-2</c:v>
                </c:pt>
                <c:pt idx="628">
                  <c:v>2.7256995447817012E-2</c:v>
                </c:pt>
                <c:pt idx="629">
                  <c:v>2.7256995447817012E-2</c:v>
                </c:pt>
                <c:pt idx="630">
                  <c:v>2.7256995447817012E-2</c:v>
                </c:pt>
                <c:pt idx="631">
                  <c:v>2.7256995447817012E-2</c:v>
                </c:pt>
                <c:pt idx="632">
                  <c:v>2.7256995447817012E-2</c:v>
                </c:pt>
                <c:pt idx="633">
                  <c:v>2.7256995447817012E-2</c:v>
                </c:pt>
                <c:pt idx="634">
                  <c:v>2.7256995447817012E-2</c:v>
                </c:pt>
                <c:pt idx="635">
                  <c:v>2.7256995447817012E-2</c:v>
                </c:pt>
                <c:pt idx="636">
                  <c:v>2.7256995447817012E-2</c:v>
                </c:pt>
                <c:pt idx="637">
                  <c:v>2.7256995447817012E-2</c:v>
                </c:pt>
                <c:pt idx="638">
                  <c:v>2.7256995447817012E-2</c:v>
                </c:pt>
                <c:pt idx="639">
                  <c:v>2.7256995447817012E-2</c:v>
                </c:pt>
                <c:pt idx="640">
                  <c:v>2.7256995447817012E-2</c:v>
                </c:pt>
                <c:pt idx="641">
                  <c:v>2.7256995447817012E-2</c:v>
                </c:pt>
                <c:pt idx="642">
                  <c:v>2.7256995447817012E-2</c:v>
                </c:pt>
                <c:pt idx="643">
                  <c:v>2.7256995447817012E-2</c:v>
                </c:pt>
                <c:pt idx="644">
                  <c:v>2.7256995447817012E-2</c:v>
                </c:pt>
                <c:pt idx="645">
                  <c:v>2.7256995447817012E-2</c:v>
                </c:pt>
                <c:pt idx="646">
                  <c:v>2.7256995447817012E-2</c:v>
                </c:pt>
                <c:pt idx="647">
                  <c:v>2.7256995447817012E-2</c:v>
                </c:pt>
                <c:pt idx="648">
                  <c:v>2.7256995447817012E-2</c:v>
                </c:pt>
                <c:pt idx="649">
                  <c:v>2.7256995447817012E-2</c:v>
                </c:pt>
                <c:pt idx="650">
                  <c:v>2.7256995447817012E-2</c:v>
                </c:pt>
                <c:pt idx="651">
                  <c:v>2.7256995447817012E-2</c:v>
                </c:pt>
                <c:pt idx="652">
                  <c:v>2.7256995447817012E-2</c:v>
                </c:pt>
                <c:pt idx="653">
                  <c:v>2.7256995447817012E-2</c:v>
                </c:pt>
                <c:pt idx="654">
                  <c:v>2.7256995447817012E-2</c:v>
                </c:pt>
                <c:pt idx="655">
                  <c:v>2.7256995447817012E-2</c:v>
                </c:pt>
                <c:pt idx="656">
                  <c:v>2.7256995447817012E-2</c:v>
                </c:pt>
                <c:pt idx="657">
                  <c:v>2.7256995447817012E-2</c:v>
                </c:pt>
                <c:pt idx="658">
                  <c:v>2.7256995447817012E-2</c:v>
                </c:pt>
                <c:pt idx="659">
                  <c:v>2.7256995447817012E-2</c:v>
                </c:pt>
                <c:pt idx="660">
                  <c:v>2.7256995447817012E-2</c:v>
                </c:pt>
                <c:pt idx="661">
                  <c:v>2.7256995447817012E-2</c:v>
                </c:pt>
                <c:pt idx="662">
                  <c:v>2.7256995447817012E-2</c:v>
                </c:pt>
                <c:pt idx="663">
                  <c:v>2.7256995447817012E-2</c:v>
                </c:pt>
                <c:pt idx="664">
                  <c:v>2.7256995447817012E-2</c:v>
                </c:pt>
                <c:pt idx="665">
                  <c:v>2.7256995447817012E-2</c:v>
                </c:pt>
                <c:pt idx="666">
                  <c:v>2.7256995447817012E-2</c:v>
                </c:pt>
                <c:pt idx="667">
                  <c:v>2.7256995447817012E-2</c:v>
                </c:pt>
                <c:pt idx="668">
                  <c:v>2.7256995447817012E-2</c:v>
                </c:pt>
                <c:pt idx="669">
                  <c:v>2.7256995447817012E-2</c:v>
                </c:pt>
                <c:pt idx="670">
                  <c:v>2.7256995447817012E-2</c:v>
                </c:pt>
                <c:pt idx="671">
                  <c:v>2.7256995447817012E-2</c:v>
                </c:pt>
                <c:pt idx="672">
                  <c:v>2.7256995447817012E-2</c:v>
                </c:pt>
                <c:pt idx="673">
                  <c:v>2.7256995447817012E-2</c:v>
                </c:pt>
                <c:pt idx="674">
                  <c:v>2.7256995447817012E-2</c:v>
                </c:pt>
                <c:pt idx="675">
                  <c:v>2.7256995447817012E-2</c:v>
                </c:pt>
                <c:pt idx="676">
                  <c:v>2.7256995447817012E-2</c:v>
                </c:pt>
                <c:pt idx="677">
                  <c:v>2.7256995447817012E-2</c:v>
                </c:pt>
                <c:pt idx="678">
                  <c:v>2.7256995447817012E-2</c:v>
                </c:pt>
                <c:pt idx="679">
                  <c:v>2.7256995447817012E-2</c:v>
                </c:pt>
                <c:pt idx="680">
                  <c:v>2.7256995447817012E-2</c:v>
                </c:pt>
                <c:pt idx="681">
                  <c:v>2.7256995447817012E-2</c:v>
                </c:pt>
                <c:pt idx="682">
                  <c:v>2.7256995447817012E-2</c:v>
                </c:pt>
                <c:pt idx="683">
                  <c:v>2.7256995447817012E-2</c:v>
                </c:pt>
                <c:pt idx="684">
                  <c:v>2.7256995447817012E-2</c:v>
                </c:pt>
                <c:pt idx="685">
                  <c:v>2.7256995447817012E-2</c:v>
                </c:pt>
                <c:pt idx="686">
                  <c:v>2.7256995447817012E-2</c:v>
                </c:pt>
                <c:pt idx="687">
                  <c:v>2.7256995447817012E-2</c:v>
                </c:pt>
                <c:pt idx="688">
                  <c:v>2.7256995447817012E-2</c:v>
                </c:pt>
                <c:pt idx="689">
                  <c:v>2.7256995447817012E-2</c:v>
                </c:pt>
                <c:pt idx="690">
                  <c:v>2.7256995447817012E-2</c:v>
                </c:pt>
                <c:pt idx="691">
                  <c:v>2.7256995447817012E-2</c:v>
                </c:pt>
                <c:pt idx="692">
                  <c:v>2.7256995447817012E-2</c:v>
                </c:pt>
                <c:pt idx="693">
                  <c:v>2.7256995447817012E-2</c:v>
                </c:pt>
                <c:pt idx="694">
                  <c:v>2.7256995447817012E-2</c:v>
                </c:pt>
                <c:pt idx="695">
                  <c:v>2.7256995447817012E-2</c:v>
                </c:pt>
                <c:pt idx="696">
                  <c:v>2.7256995447817012E-2</c:v>
                </c:pt>
                <c:pt idx="697">
                  <c:v>2.7256995447817012E-2</c:v>
                </c:pt>
                <c:pt idx="698">
                  <c:v>2.7256995447817012E-2</c:v>
                </c:pt>
                <c:pt idx="699">
                  <c:v>2.7256995447817012E-2</c:v>
                </c:pt>
                <c:pt idx="700">
                  <c:v>2.7256995447817012E-2</c:v>
                </c:pt>
                <c:pt idx="701">
                  <c:v>2.7256995447817012E-2</c:v>
                </c:pt>
                <c:pt idx="702">
                  <c:v>2.7256995447817012E-2</c:v>
                </c:pt>
                <c:pt idx="703">
                  <c:v>2.7256995447817012E-2</c:v>
                </c:pt>
                <c:pt idx="704">
                  <c:v>2.7256995447817012E-2</c:v>
                </c:pt>
                <c:pt idx="705">
                  <c:v>2.7256995447817012E-2</c:v>
                </c:pt>
                <c:pt idx="706">
                  <c:v>2.7256995447817012E-2</c:v>
                </c:pt>
                <c:pt idx="707">
                  <c:v>2.7256995447817012E-2</c:v>
                </c:pt>
                <c:pt idx="708">
                  <c:v>2.7256995447817012E-2</c:v>
                </c:pt>
                <c:pt idx="709">
                  <c:v>2.7256995447817012E-2</c:v>
                </c:pt>
                <c:pt idx="710">
                  <c:v>2.7256995447817012E-2</c:v>
                </c:pt>
                <c:pt idx="711">
                  <c:v>2.7256995447817012E-2</c:v>
                </c:pt>
                <c:pt idx="712">
                  <c:v>2.7256995447817012E-2</c:v>
                </c:pt>
                <c:pt idx="713">
                  <c:v>2.7256995447817012E-2</c:v>
                </c:pt>
                <c:pt idx="714">
                  <c:v>2.7256995447817012E-2</c:v>
                </c:pt>
                <c:pt idx="715">
                  <c:v>2.7256995447817012E-2</c:v>
                </c:pt>
                <c:pt idx="716">
                  <c:v>2.7256995447817012E-2</c:v>
                </c:pt>
                <c:pt idx="717">
                  <c:v>2.7256995447817012E-2</c:v>
                </c:pt>
                <c:pt idx="718">
                  <c:v>2.7256995447817012E-2</c:v>
                </c:pt>
                <c:pt idx="719">
                  <c:v>2.7256995447817012E-2</c:v>
                </c:pt>
                <c:pt idx="720">
                  <c:v>2.7256995447817012E-2</c:v>
                </c:pt>
                <c:pt idx="721">
                  <c:v>2.7256995447817012E-2</c:v>
                </c:pt>
                <c:pt idx="722">
                  <c:v>2.7256995447817012E-2</c:v>
                </c:pt>
                <c:pt idx="723">
                  <c:v>2.7256995447817012E-2</c:v>
                </c:pt>
                <c:pt idx="724">
                  <c:v>2.7256995447817012E-2</c:v>
                </c:pt>
                <c:pt idx="725">
                  <c:v>2.7256995447817012E-2</c:v>
                </c:pt>
                <c:pt idx="726">
                  <c:v>2.7256995447817012E-2</c:v>
                </c:pt>
                <c:pt idx="727">
                  <c:v>2.7256995447817012E-2</c:v>
                </c:pt>
                <c:pt idx="728">
                  <c:v>2.7256995447817012E-2</c:v>
                </c:pt>
                <c:pt idx="729">
                  <c:v>2.7256995447817012E-2</c:v>
                </c:pt>
                <c:pt idx="730">
                  <c:v>2.7256995447817012E-2</c:v>
                </c:pt>
                <c:pt idx="731">
                  <c:v>2.7256995447817012E-2</c:v>
                </c:pt>
                <c:pt idx="732">
                  <c:v>2.7256995447817012E-2</c:v>
                </c:pt>
                <c:pt idx="733">
                  <c:v>2.7256995447817012E-2</c:v>
                </c:pt>
                <c:pt idx="734">
                  <c:v>2.7256995447817012E-2</c:v>
                </c:pt>
                <c:pt idx="735">
                  <c:v>2.7256995447817012E-2</c:v>
                </c:pt>
                <c:pt idx="736">
                  <c:v>2.7256995447817012E-2</c:v>
                </c:pt>
                <c:pt idx="737">
                  <c:v>2.7256995447817012E-2</c:v>
                </c:pt>
                <c:pt idx="738">
                  <c:v>2.7256995447817012E-2</c:v>
                </c:pt>
                <c:pt idx="739">
                  <c:v>2.7256995447817012E-2</c:v>
                </c:pt>
                <c:pt idx="740">
                  <c:v>2.7256995447817012E-2</c:v>
                </c:pt>
                <c:pt idx="741">
                  <c:v>2.7256995447817012E-2</c:v>
                </c:pt>
                <c:pt idx="742">
                  <c:v>2.7256995447817012E-2</c:v>
                </c:pt>
                <c:pt idx="743">
                  <c:v>2.7256995447817012E-2</c:v>
                </c:pt>
                <c:pt idx="744">
                  <c:v>2.7256995447817012E-2</c:v>
                </c:pt>
                <c:pt idx="745">
                  <c:v>2.7256995447817012E-2</c:v>
                </c:pt>
                <c:pt idx="746">
                  <c:v>2.7256995447817012E-2</c:v>
                </c:pt>
                <c:pt idx="747">
                  <c:v>2.7256995447817012E-2</c:v>
                </c:pt>
                <c:pt idx="748">
                  <c:v>2.7256995447817012E-2</c:v>
                </c:pt>
                <c:pt idx="749">
                  <c:v>2.7256995447817012E-2</c:v>
                </c:pt>
                <c:pt idx="750">
                  <c:v>2.7256995447817012E-2</c:v>
                </c:pt>
                <c:pt idx="751">
                  <c:v>2.7256995447817012E-2</c:v>
                </c:pt>
                <c:pt idx="752">
                  <c:v>2.7256995447817012E-2</c:v>
                </c:pt>
                <c:pt idx="753">
                  <c:v>2.7256995447817012E-2</c:v>
                </c:pt>
                <c:pt idx="754">
                  <c:v>2.7256995447817012E-2</c:v>
                </c:pt>
                <c:pt idx="755">
                  <c:v>2.7256995447817012E-2</c:v>
                </c:pt>
                <c:pt idx="756">
                  <c:v>2.7256995447817012E-2</c:v>
                </c:pt>
                <c:pt idx="757">
                  <c:v>2.7256995447817012E-2</c:v>
                </c:pt>
                <c:pt idx="758">
                  <c:v>2.7256995447817012E-2</c:v>
                </c:pt>
                <c:pt idx="759">
                  <c:v>2.7256995447817012E-2</c:v>
                </c:pt>
                <c:pt idx="760">
                  <c:v>2.7256995447817012E-2</c:v>
                </c:pt>
                <c:pt idx="761">
                  <c:v>2.7256995447817012E-2</c:v>
                </c:pt>
                <c:pt idx="762">
                  <c:v>2.7256995447817012E-2</c:v>
                </c:pt>
                <c:pt idx="763">
                  <c:v>2.7256995447817012E-2</c:v>
                </c:pt>
                <c:pt idx="764">
                  <c:v>2.7256995447817012E-2</c:v>
                </c:pt>
                <c:pt idx="765">
                  <c:v>2.7256995447817012E-2</c:v>
                </c:pt>
                <c:pt idx="766">
                  <c:v>2.7256995447817012E-2</c:v>
                </c:pt>
                <c:pt idx="767">
                  <c:v>2.7256995447817012E-2</c:v>
                </c:pt>
                <c:pt idx="768">
                  <c:v>2.7256995447817012E-2</c:v>
                </c:pt>
                <c:pt idx="769">
                  <c:v>2.7256995447817012E-2</c:v>
                </c:pt>
                <c:pt idx="770">
                  <c:v>2.7256995447817012E-2</c:v>
                </c:pt>
                <c:pt idx="771">
                  <c:v>2.7256995447817012E-2</c:v>
                </c:pt>
                <c:pt idx="772">
                  <c:v>2.7256995447817012E-2</c:v>
                </c:pt>
                <c:pt idx="773">
                  <c:v>2.7256995447817012E-2</c:v>
                </c:pt>
                <c:pt idx="774">
                  <c:v>2.7256995447817012E-2</c:v>
                </c:pt>
                <c:pt idx="775">
                  <c:v>2.7256995447817012E-2</c:v>
                </c:pt>
                <c:pt idx="776">
                  <c:v>2.7256995447817012E-2</c:v>
                </c:pt>
                <c:pt idx="777">
                  <c:v>2.7256995447817012E-2</c:v>
                </c:pt>
                <c:pt idx="778">
                  <c:v>2.7256995447817012E-2</c:v>
                </c:pt>
                <c:pt idx="779">
                  <c:v>2.7256995447817012E-2</c:v>
                </c:pt>
                <c:pt idx="780">
                  <c:v>2.7256995447817012E-2</c:v>
                </c:pt>
                <c:pt idx="781">
                  <c:v>2.7256995447817012E-2</c:v>
                </c:pt>
                <c:pt idx="782">
                  <c:v>2.7256995447817012E-2</c:v>
                </c:pt>
                <c:pt idx="783">
                  <c:v>2.7256995447817012E-2</c:v>
                </c:pt>
                <c:pt idx="784">
                  <c:v>2.7256995447817012E-2</c:v>
                </c:pt>
                <c:pt idx="785">
                  <c:v>2.7256995447817012E-2</c:v>
                </c:pt>
                <c:pt idx="786">
                  <c:v>2.7256995447817012E-2</c:v>
                </c:pt>
                <c:pt idx="787">
                  <c:v>2.7256995447817012E-2</c:v>
                </c:pt>
                <c:pt idx="788">
                  <c:v>2.7256995447817012E-2</c:v>
                </c:pt>
                <c:pt idx="789">
                  <c:v>2.7256995447817012E-2</c:v>
                </c:pt>
                <c:pt idx="790">
                  <c:v>2.7256995447817012E-2</c:v>
                </c:pt>
                <c:pt idx="791">
                  <c:v>2.7256995447817012E-2</c:v>
                </c:pt>
                <c:pt idx="792">
                  <c:v>2.7256995447817012E-2</c:v>
                </c:pt>
                <c:pt idx="793">
                  <c:v>2.7256995447817012E-2</c:v>
                </c:pt>
                <c:pt idx="794">
                  <c:v>2.7256995447817012E-2</c:v>
                </c:pt>
                <c:pt idx="795">
                  <c:v>2.7256995447817012E-2</c:v>
                </c:pt>
                <c:pt idx="796">
                  <c:v>2.7256995447817012E-2</c:v>
                </c:pt>
                <c:pt idx="797">
                  <c:v>2.7256995447817012E-2</c:v>
                </c:pt>
                <c:pt idx="798">
                  <c:v>2.7256995447817012E-2</c:v>
                </c:pt>
                <c:pt idx="799">
                  <c:v>2.7256995447817012E-2</c:v>
                </c:pt>
                <c:pt idx="800">
                  <c:v>2.7256995447817012E-2</c:v>
                </c:pt>
                <c:pt idx="801">
                  <c:v>2.7256995447817012E-2</c:v>
                </c:pt>
                <c:pt idx="802">
                  <c:v>2.7256995447817012E-2</c:v>
                </c:pt>
                <c:pt idx="803">
                  <c:v>2.7256995447817012E-2</c:v>
                </c:pt>
                <c:pt idx="804">
                  <c:v>2.7256995447817012E-2</c:v>
                </c:pt>
                <c:pt idx="805">
                  <c:v>2.7256995447817012E-2</c:v>
                </c:pt>
                <c:pt idx="806">
                  <c:v>2.7256995447817012E-2</c:v>
                </c:pt>
                <c:pt idx="807">
                  <c:v>2.7256995447817012E-2</c:v>
                </c:pt>
                <c:pt idx="808">
                  <c:v>2.7256995447817012E-2</c:v>
                </c:pt>
                <c:pt idx="809">
                  <c:v>2.7256995447817012E-2</c:v>
                </c:pt>
                <c:pt idx="810">
                  <c:v>2.7256995447817012E-2</c:v>
                </c:pt>
                <c:pt idx="811">
                  <c:v>2.7256995447817012E-2</c:v>
                </c:pt>
                <c:pt idx="812">
                  <c:v>2.7256995447817012E-2</c:v>
                </c:pt>
                <c:pt idx="813">
                  <c:v>2.7256995447817012E-2</c:v>
                </c:pt>
                <c:pt idx="814">
                  <c:v>2.7256995447817012E-2</c:v>
                </c:pt>
                <c:pt idx="815">
                  <c:v>2.7256995447817012E-2</c:v>
                </c:pt>
                <c:pt idx="816">
                  <c:v>2.7256995447817012E-2</c:v>
                </c:pt>
                <c:pt idx="817">
                  <c:v>2.7256995447817012E-2</c:v>
                </c:pt>
                <c:pt idx="818">
                  <c:v>2.7256995447817012E-2</c:v>
                </c:pt>
                <c:pt idx="819">
                  <c:v>2.7256995447817012E-2</c:v>
                </c:pt>
                <c:pt idx="820">
                  <c:v>2.7256995447817012E-2</c:v>
                </c:pt>
                <c:pt idx="821">
                  <c:v>2.7256995447817012E-2</c:v>
                </c:pt>
                <c:pt idx="822">
                  <c:v>2.7256995447817012E-2</c:v>
                </c:pt>
                <c:pt idx="823">
                  <c:v>2.7256995447817012E-2</c:v>
                </c:pt>
                <c:pt idx="824">
                  <c:v>2.7256995447817012E-2</c:v>
                </c:pt>
                <c:pt idx="825">
                  <c:v>2.7256995447817012E-2</c:v>
                </c:pt>
                <c:pt idx="826">
                  <c:v>2.7256995447817012E-2</c:v>
                </c:pt>
                <c:pt idx="827">
                  <c:v>2.7256995447817012E-2</c:v>
                </c:pt>
                <c:pt idx="828">
                  <c:v>2.7256995447817012E-2</c:v>
                </c:pt>
                <c:pt idx="829">
                  <c:v>2.7256995447817012E-2</c:v>
                </c:pt>
                <c:pt idx="830">
                  <c:v>2.7256995447817012E-2</c:v>
                </c:pt>
                <c:pt idx="831">
                  <c:v>2.7256995447817012E-2</c:v>
                </c:pt>
                <c:pt idx="832">
                  <c:v>2.7256995447817012E-2</c:v>
                </c:pt>
                <c:pt idx="833">
                  <c:v>2.7256995447817012E-2</c:v>
                </c:pt>
                <c:pt idx="834">
                  <c:v>2.7256995447817012E-2</c:v>
                </c:pt>
                <c:pt idx="835">
                  <c:v>2.7256995447817012E-2</c:v>
                </c:pt>
                <c:pt idx="836">
                  <c:v>2.7256995447817012E-2</c:v>
                </c:pt>
                <c:pt idx="837">
                  <c:v>2.7256995447817012E-2</c:v>
                </c:pt>
                <c:pt idx="838">
                  <c:v>2.7256995447817012E-2</c:v>
                </c:pt>
                <c:pt idx="839">
                  <c:v>2.7256995447817012E-2</c:v>
                </c:pt>
                <c:pt idx="840">
                  <c:v>2.7256995447817012E-2</c:v>
                </c:pt>
                <c:pt idx="841">
                  <c:v>2.7256995447817012E-2</c:v>
                </c:pt>
                <c:pt idx="842">
                  <c:v>2.7256995447817012E-2</c:v>
                </c:pt>
                <c:pt idx="843">
                  <c:v>2.7256995447817012E-2</c:v>
                </c:pt>
                <c:pt idx="844">
                  <c:v>2.7256995447817012E-2</c:v>
                </c:pt>
                <c:pt idx="845">
                  <c:v>2.7256995447817012E-2</c:v>
                </c:pt>
                <c:pt idx="846">
                  <c:v>2.7256995447817012E-2</c:v>
                </c:pt>
                <c:pt idx="847">
                  <c:v>2.7256995447817012E-2</c:v>
                </c:pt>
                <c:pt idx="848">
                  <c:v>2.7256995447817012E-2</c:v>
                </c:pt>
                <c:pt idx="849">
                  <c:v>2.7256995447817012E-2</c:v>
                </c:pt>
                <c:pt idx="850">
                  <c:v>2.7256995447817012E-2</c:v>
                </c:pt>
                <c:pt idx="851">
                  <c:v>2.7256995447817012E-2</c:v>
                </c:pt>
                <c:pt idx="852">
                  <c:v>2.7256995447817012E-2</c:v>
                </c:pt>
                <c:pt idx="853">
                  <c:v>2.7256995447817012E-2</c:v>
                </c:pt>
                <c:pt idx="854">
                  <c:v>2.7256995447817012E-2</c:v>
                </c:pt>
                <c:pt idx="855">
                  <c:v>2.7256995447817012E-2</c:v>
                </c:pt>
                <c:pt idx="856">
                  <c:v>2.7256995447817012E-2</c:v>
                </c:pt>
                <c:pt idx="857">
                  <c:v>2.7256995447817012E-2</c:v>
                </c:pt>
                <c:pt idx="858">
                  <c:v>2.7256995447817012E-2</c:v>
                </c:pt>
                <c:pt idx="859">
                  <c:v>2.7256995447817012E-2</c:v>
                </c:pt>
                <c:pt idx="860">
                  <c:v>2.7256995447817012E-2</c:v>
                </c:pt>
                <c:pt idx="861">
                  <c:v>2.7256995447817012E-2</c:v>
                </c:pt>
                <c:pt idx="862">
                  <c:v>2.7256995447817012E-2</c:v>
                </c:pt>
                <c:pt idx="863">
                  <c:v>2.7256995447817012E-2</c:v>
                </c:pt>
                <c:pt idx="864">
                  <c:v>2.7256995447817012E-2</c:v>
                </c:pt>
                <c:pt idx="865">
                  <c:v>2.7256995447817012E-2</c:v>
                </c:pt>
                <c:pt idx="866">
                  <c:v>2.7256995447817012E-2</c:v>
                </c:pt>
                <c:pt idx="867">
                  <c:v>2.7256995447817012E-2</c:v>
                </c:pt>
                <c:pt idx="868">
                  <c:v>2.7256995447817012E-2</c:v>
                </c:pt>
                <c:pt idx="869">
                  <c:v>2.7256995447817012E-2</c:v>
                </c:pt>
                <c:pt idx="870">
                  <c:v>2.7256995447817012E-2</c:v>
                </c:pt>
                <c:pt idx="871">
                  <c:v>2.7256995447817012E-2</c:v>
                </c:pt>
                <c:pt idx="872">
                  <c:v>2.7256995447817012E-2</c:v>
                </c:pt>
                <c:pt idx="873">
                  <c:v>2.7256995447817012E-2</c:v>
                </c:pt>
                <c:pt idx="874">
                  <c:v>2.7256995447817012E-2</c:v>
                </c:pt>
                <c:pt idx="875">
                  <c:v>2.7256995447817012E-2</c:v>
                </c:pt>
                <c:pt idx="876">
                  <c:v>2.7256995447817012E-2</c:v>
                </c:pt>
                <c:pt idx="877">
                  <c:v>2.7256995447817012E-2</c:v>
                </c:pt>
                <c:pt idx="878">
                  <c:v>2.7256995447817012E-2</c:v>
                </c:pt>
                <c:pt idx="879">
                  <c:v>2.7256995447817012E-2</c:v>
                </c:pt>
                <c:pt idx="880">
                  <c:v>2.7256995447817012E-2</c:v>
                </c:pt>
                <c:pt idx="881">
                  <c:v>2.7256995447817012E-2</c:v>
                </c:pt>
                <c:pt idx="882">
                  <c:v>2.7256995447817012E-2</c:v>
                </c:pt>
                <c:pt idx="883">
                  <c:v>2.7256995447817012E-2</c:v>
                </c:pt>
                <c:pt idx="884">
                  <c:v>2.7256995447817012E-2</c:v>
                </c:pt>
                <c:pt idx="885">
                  <c:v>2.7256995447817012E-2</c:v>
                </c:pt>
                <c:pt idx="886">
                  <c:v>2.7256995447817012E-2</c:v>
                </c:pt>
                <c:pt idx="887">
                  <c:v>2.7256995447817012E-2</c:v>
                </c:pt>
                <c:pt idx="888">
                  <c:v>2.7256995447817012E-2</c:v>
                </c:pt>
                <c:pt idx="889">
                  <c:v>2.7256995447817012E-2</c:v>
                </c:pt>
                <c:pt idx="890">
                  <c:v>2.7256995447817012E-2</c:v>
                </c:pt>
                <c:pt idx="891">
                  <c:v>2.7256995447817012E-2</c:v>
                </c:pt>
                <c:pt idx="892">
                  <c:v>2.7256995447817012E-2</c:v>
                </c:pt>
                <c:pt idx="893">
                  <c:v>2.7256995447817012E-2</c:v>
                </c:pt>
                <c:pt idx="894">
                  <c:v>2.7256995447817012E-2</c:v>
                </c:pt>
                <c:pt idx="895">
                  <c:v>2.7256995447817012E-2</c:v>
                </c:pt>
                <c:pt idx="896">
                  <c:v>2.7256995447817012E-2</c:v>
                </c:pt>
                <c:pt idx="897">
                  <c:v>2.7256995447817012E-2</c:v>
                </c:pt>
                <c:pt idx="898">
                  <c:v>2.7256995447817012E-2</c:v>
                </c:pt>
                <c:pt idx="899">
                  <c:v>2.7256995447817012E-2</c:v>
                </c:pt>
                <c:pt idx="900">
                  <c:v>2.7256995447817012E-2</c:v>
                </c:pt>
                <c:pt idx="901">
                  <c:v>2.7256995447817012E-2</c:v>
                </c:pt>
                <c:pt idx="902">
                  <c:v>2.7256995447817012E-2</c:v>
                </c:pt>
                <c:pt idx="903">
                  <c:v>2.7256995447817012E-2</c:v>
                </c:pt>
                <c:pt idx="904">
                  <c:v>2.7256995447817012E-2</c:v>
                </c:pt>
                <c:pt idx="905">
                  <c:v>2.7256995447817012E-2</c:v>
                </c:pt>
                <c:pt idx="906">
                  <c:v>2.7256995447817012E-2</c:v>
                </c:pt>
                <c:pt idx="907">
                  <c:v>2.7256995447817012E-2</c:v>
                </c:pt>
                <c:pt idx="908">
                  <c:v>2.7256995447817012E-2</c:v>
                </c:pt>
                <c:pt idx="909">
                  <c:v>2.7256995447817012E-2</c:v>
                </c:pt>
                <c:pt idx="910">
                  <c:v>2.7256995447817012E-2</c:v>
                </c:pt>
                <c:pt idx="911">
                  <c:v>2.7256995447817012E-2</c:v>
                </c:pt>
                <c:pt idx="912">
                  <c:v>2.7256995447817012E-2</c:v>
                </c:pt>
                <c:pt idx="913">
                  <c:v>2.7256995447817012E-2</c:v>
                </c:pt>
                <c:pt idx="914">
                  <c:v>2.7256995447817012E-2</c:v>
                </c:pt>
                <c:pt idx="915">
                  <c:v>2.7256995447817012E-2</c:v>
                </c:pt>
                <c:pt idx="916">
                  <c:v>2.7256995447817012E-2</c:v>
                </c:pt>
                <c:pt idx="917">
                  <c:v>2.7256995447817012E-2</c:v>
                </c:pt>
                <c:pt idx="918">
                  <c:v>2.7256995447817012E-2</c:v>
                </c:pt>
                <c:pt idx="919">
                  <c:v>2.7256995447817012E-2</c:v>
                </c:pt>
                <c:pt idx="920">
                  <c:v>2.7256995447817012E-2</c:v>
                </c:pt>
                <c:pt idx="921">
                  <c:v>2.7256995447817012E-2</c:v>
                </c:pt>
                <c:pt idx="922">
                  <c:v>2.7256995447817012E-2</c:v>
                </c:pt>
                <c:pt idx="923">
                  <c:v>2.7256995447817012E-2</c:v>
                </c:pt>
                <c:pt idx="924">
                  <c:v>2.7256995447817012E-2</c:v>
                </c:pt>
                <c:pt idx="925">
                  <c:v>2.7256995447817012E-2</c:v>
                </c:pt>
                <c:pt idx="926">
                  <c:v>2.7256995447817012E-2</c:v>
                </c:pt>
                <c:pt idx="927">
                  <c:v>2.7256995447817012E-2</c:v>
                </c:pt>
                <c:pt idx="928">
                  <c:v>2.7256995447817012E-2</c:v>
                </c:pt>
                <c:pt idx="929">
                  <c:v>2.7256995447817012E-2</c:v>
                </c:pt>
                <c:pt idx="930">
                  <c:v>2.7256995447817012E-2</c:v>
                </c:pt>
                <c:pt idx="931">
                  <c:v>2.7256995447817012E-2</c:v>
                </c:pt>
                <c:pt idx="932">
                  <c:v>2.7256995447817012E-2</c:v>
                </c:pt>
                <c:pt idx="933">
                  <c:v>2.7256995447817012E-2</c:v>
                </c:pt>
                <c:pt idx="934">
                  <c:v>2.7256995447817012E-2</c:v>
                </c:pt>
                <c:pt idx="935">
                  <c:v>2.7256995447817012E-2</c:v>
                </c:pt>
                <c:pt idx="936">
                  <c:v>2.7256995447817012E-2</c:v>
                </c:pt>
                <c:pt idx="937">
                  <c:v>2.7256995447817012E-2</c:v>
                </c:pt>
                <c:pt idx="938">
                  <c:v>2.7256995447817012E-2</c:v>
                </c:pt>
                <c:pt idx="939">
                  <c:v>2.7256995447817012E-2</c:v>
                </c:pt>
                <c:pt idx="940">
                  <c:v>2.7256995447817012E-2</c:v>
                </c:pt>
                <c:pt idx="941">
                  <c:v>2.7256995447817012E-2</c:v>
                </c:pt>
                <c:pt idx="942">
                  <c:v>2.7256995447817012E-2</c:v>
                </c:pt>
                <c:pt idx="943">
                  <c:v>2.7256995447817012E-2</c:v>
                </c:pt>
                <c:pt idx="944">
                  <c:v>2.7256995447817012E-2</c:v>
                </c:pt>
                <c:pt idx="945">
                  <c:v>2.7256995447817012E-2</c:v>
                </c:pt>
                <c:pt idx="946">
                  <c:v>2.7256995447817012E-2</c:v>
                </c:pt>
                <c:pt idx="947">
                  <c:v>2.7256995447817012E-2</c:v>
                </c:pt>
                <c:pt idx="948">
                  <c:v>2.7256995447817012E-2</c:v>
                </c:pt>
                <c:pt idx="949">
                  <c:v>2.7256995447817012E-2</c:v>
                </c:pt>
                <c:pt idx="950">
                  <c:v>2.7256995447817012E-2</c:v>
                </c:pt>
                <c:pt idx="951">
                  <c:v>2.7256995447817012E-2</c:v>
                </c:pt>
                <c:pt idx="952">
                  <c:v>2.7256995447817012E-2</c:v>
                </c:pt>
                <c:pt idx="953">
                  <c:v>2.7256995447817012E-2</c:v>
                </c:pt>
                <c:pt idx="954">
                  <c:v>2.7256995447817012E-2</c:v>
                </c:pt>
                <c:pt idx="955">
                  <c:v>2.7256995447817012E-2</c:v>
                </c:pt>
                <c:pt idx="956">
                  <c:v>2.7256995447817012E-2</c:v>
                </c:pt>
                <c:pt idx="957">
                  <c:v>2.7256995447817012E-2</c:v>
                </c:pt>
                <c:pt idx="958">
                  <c:v>2.7256995447817012E-2</c:v>
                </c:pt>
                <c:pt idx="959">
                  <c:v>2.7256995447817012E-2</c:v>
                </c:pt>
                <c:pt idx="960">
                  <c:v>2.7256995447817012E-2</c:v>
                </c:pt>
                <c:pt idx="961">
                  <c:v>2.7256995447817012E-2</c:v>
                </c:pt>
                <c:pt idx="962">
                  <c:v>2.7256995447817012E-2</c:v>
                </c:pt>
                <c:pt idx="963">
                  <c:v>2.7256995447817012E-2</c:v>
                </c:pt>
                <c:pt idx="964">
                  <c:v>2.7256995447817012E-2</c:v>
                </c:pt>
                <c:pt idx="965">
                  <c:v>2.7256995447817012E-2</c:v>
                </c:pt>
                <c:pt idx="966">
                  <c:v>2.7256995447817012E-2</c:v>
                </c:pt>
                <c:pt idx="967">
                  <c:v>2.7256995447817012E-2</c:v>
                </c:pt>
                <c:pt idx="968">
                  <c:v>2.7256995447817012E-2</c:v>
                </c:pt>
                <c:pt idx="969">
                  <c:v>2.7256995447817012E-2</c:v>
                </c:pt>
                <c:pt idx="970">
                  <c:v>2.7256995447817012E-2</c:v>
                </c:pt>
                <c:pt idx="971">
                  <c:v>2.7256995447817012E-2</c:v>
                </c:pt>
                <c:pt idx="972">
                  <c:v>2.7256995447817012E-2</c:v>
                </c:pt>
                <c:pt idx="973">
                  <c:v>2.7256995447817012E-2</c:v>
                </c:pt>
                <c:pt idx="974">
                  <c:v>2.7256995447817012E-2</c:v>
                </c:pt>
                <c:pt idx="975">
                  <c:v>2.7256995447817012E-2</c:v>
                </c:pt>
                <c:pt idx="976">
                  <c:v>2.7256995447817012E-2</c:v>
                </c:pt>
                <c:pt idx="977">
                  <c:v>2.7256995447817012E-2</c:v>
                </c:pt>
                <c:pt idx="978">
                  <c:v>2.7256995447817012E-2</c:v>
                </c:pt>
                <c:pt idx="979">
                  <c:v>2.7256995447817012E-2</c:v>
                </c:pt>
                <c:pt idx="980">
                  <c:v>2.7256995447817012E-2</c:v>
                </c:pt>
                <c:pt idx="981">
                  <c:v>2.7256995447817012E-2</c:v>
                </c:pt>
                <c:pt idx="982">
                  <c:v>2.7256995447817012E-2</c:v>
                </c:pt>
                <c:pt idx="983">
                  <c:v>2.7256995447817012E-2</c:v>
                </c:pt>
                <c:pt idx="984">
                  <c:v>2.7256995447817012E-2</c:v>
                </c:pt>
                <c:pt idx="985">
                  <c:v>2.7256995447817012E-2</c:v>
                </c:pt>
                <c:pt idx="986">
                  <c:v>2.7256995447817012E-2</c:v>
                </c:pt>
                <c:pt idx="987">
                  <c:v>2.7256995447817012E-2</c:v>
                </c:pt>
                <c:pt idx="988">
                  <c:v>2.7256995447817012E-2</c:v>
                </c:pt>
                <c:pt idx="989">
                  <c:v>2.7256995447817012E-2</c:v>
                </c:pt>
                <c:pt idx="990">
                  <c:v>2.7256995447817012E-2</c:v>
                </c:pt>
                <c:pt idx="991">
                  <c:v>2.7256995447817012E-2</c:v>
                </c:pt>
                <c:pt idx="992">
                  <c:v>2.7256995447817012E-2</c:v>
                </c:pt>
                <c:pt idx="993">
                  <c:v>2.7256995447817012E-2</c:v>
                </c:pt>
                <c:pt idx="994">
                  <c:v>2.7256995447817012E-2</c:v>
                </c:pt>
                <c:pt idx="995">
                  <c:v>2.7256995447817012E-2</c:v>
                </c:pt>
                <c:pt idx="996">
                  <c:v>2.7256995447817012E-2</c:v>
                </c:pt>
                <c:pt idx="997">
                  <c:v>2.7256995447817012E-2</c:v>
                </c:pt>
                <c:pt idx="998">
                  <c:v>2.7256995447817012E-2</c:v>
                </c:pt>
                <c:pt idx="999">
                  <c:v>2.7256995447817012E-2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4CE8-4DF9-96AB-4D0FE4F4A95E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1.3393246011266648</c:v>
                </c:pt>
                <c:pt idx="1">
                  <c:v>1.3393246011266648</c:v>
                </c:pt>
                <c:pt idx="2">
                  <c:v>0.91413543383797025</c:v>
                </c:pt>
                <c:pt idx="3">
                  <c:v>0.91413543383797025</c:v>
                </c:pt>
                <c:pt idx="4">
                  <c:v>0.91413543383797025</c:v>
                </c:pt>
                <c:pt idx="5">
                  <c:v>0.91413543383797025</c:v>
                </c:pt>
                <c:pt idx="6">
                  <c:v>0.91413543383797025</c:v>
                </c:pt>
                <c:pt idx="7">
                  <c:v>0.54798943756150109</c:v>
                </c:pt>
                <c:pt idx="8">
                  <c:v>0.54798943756150109</c:v>
                </c:pt>
                <c:pt idx="9">
                  <c:v>0.54798943756150109</c:v>
                </c:pt>
                <c:pt idx="10">
                  <c:v>0.54798943756150109</c:v>
                </c:pt>
                <c:pt idx="11">
                  <c:v>0.54798943756150109</c:v>
                </c:pt>
                <c:pt idx="12">
                  <c:v>0.54798943756150109</c:v>
                </c:pt>
                <c:pt idx="13">
                  <c:v>0.54798943756150109</c:v>
                </c:pt>
                <c:pt idx="14">
                  <c:v>0.54798943756150109</c:v>
                </c:pt>
                <c:pt idx="15">
                  <c:v>0.54798943756150109</c:v>
                </c:pt>
                <c:pt idx="16">
                  <c:v>0.54798943756150109</c:v>
                </c:pt>
                <c:pt idx="17">
                  <c:v>0.54798943756150109</c:v>
                </c:pt>
                <c:pt idx="18">
                  <c:v>0.54798943756150109</c:v>
                </c:pt>
                <c:pt idx="19">
                  <c:v>0.54798943756150109</c:v>
                </c:pt>
                <c:pt idx="20">
                  <c:v>0.12715857633322381</c:v>
                </c:pt>
                <c:pt idx="21">
                  <c:v>0.12715857633322381</c:v>
                </c:pt>
                <c:pt idx="22">
                  <c:v>0.12715857633322381</c:v>
                </c:pt>
                <c:pt idx="23">
                  <c:v>0.12715857633322381</c:v>
                </c:pt>
                <c:pt idx="24">
                  <c:v>0.12715857633322381</c:v>
                </c:pt>
                <c:pt idx="25">
                  <c:v>0.12715857633322381</c:v>
                </c:pt>
                <c:pt idx="26">
                  <c:v>0.12715857633322381</c:v>
                </c:pt>
                <c:pt idx="27">
                  <c:v>0.12715857633322381</c:v>
                </c:pt>
                <c:pt idx="28">
                  <c:v>0.12715857633322381</c:v>
                </c:pt>
                <c:pt idx="29">
                  <c:v>0.12715857633322381</c:v>
                </c:pt>
                <c:pt idx="30">
                  <c:v>0.12715857633322381</c:v>
                </c:pt>
                <c:pt idx="31">
                  <c:v>0.12715857633322381</c:v>
                </c:pt>
                <c:pt idx="32">
                  <c:v>0.12715857633322381</c:v>
                </c:pt>
                <c:pt idx="33">
                  <c:v>0.12715857633322381</c:v>
                </c:pt>
                <c:pt idx="34">
                  <c:v>0.12715857633322381</c:v>
                </c:pt>
                <c:pt idx="35">
                  <c:v>0.12715857633322381</c:v>
                </c:pt>
                <c:pt idx="36">
                  <c:v>0.12715857633322381</c:v>
                </c:pt>
                <c:pt idx="37">
                  <c:v>0.12715857633322381</c:v>
                </c:pt>
                <c:pt idx="38">
                  <c:v>0.12715857633322381</c:v>
                </c:pt>
                <c:pt idx="39">
                  <c:v>0.12715857633322381</c:v>
                </c:pt>
                <c:pt idx="40">
                  <c:v>0.12715857633322381</c:v>
                </c:pt>
                <c:pt idx="41">
                  <c:v>0.12715857633322381</c:v>
                </c:pt>
                <c:pt idx="42">
                  <c:v>0.12715857633322381</c:v>
                </c:pt>
                <c:pt idx="43">
                  <c:v>0.12715857633322381</c:v>
                </c:pt>
                <c:pt idx="44">
                  <c:v>0.12715857633322381</c:v>
                </c:pt>
                <c:pt idx="45">
                  <c:v>0.12715857633322381</c:v>
                </c:pt>
                <c:pt idx="46">
                  <c:v>0.12715857633322381</c:v>
                </c:pt>
                <c:pt idx="47">
                  <c:v>0.12715857633322381</c:v>
                </c:pt>
                <c:pt idx="48">
                  <c:v>0.12715857633322381</c:v>
                </c:pt>
                <c:pt idx="49">
                  <c:v>0.12715857633322381</c:v>
                </c:pt>
                <c:pt idx="50">
                  <c:v>0.12715857633322381</c:v>
                </c:pt>
                <c:pt idx="51">
                  <c:v>0.12715857633322381</c:v>
                </c:pt>
                <c:pt idx="52">
                  <c:v>0.12715857633322381</c:v>
                </c:pt>
                <c:pt idx="53">
                  <c:v>0.12715857633322381</c:v>
                </c:pt>
                <c:pt idx="54">
                  <c:v>0.12715857633322381</c:v>
                </c:pt>
                <c:pt idx="55">
                  <c:v>0.12715857633322381</c:v>
                </c:pt>
                <c:pt idx="56">
                  <c:v>0.12715857633322381</c:v>
                </c:pt>
                <c:pt idx="57">
                  <c:v>0.12715857633322381</c:v>
                </c:pt>
                <c:pt idx="58">
                  <c:v>0.12715857633322381</c:v>
                </c:pt>
                <c:pt idx="59">
                  <c:v>0.12715857633322381</c:v>
                </c:pt>
                <c:pt idx="60">
                  <c:v>0.12715857633322381</c:v>
                </c:pt>
                <c:pt idx="61">
                  <c:v>0.12715857633322381</c:v>
                </c:pt>
                <c:pt idx="62">
                  <c:v>0.12715857633322381</c:v>
                </c:pt>
                <c:pt idx="63">
                  <c:v>0.12715857633322381</c:v>
                </c:pt>
                <c:pt idx="64">
                  <c:v>0.12715857633322381</c:v>
                </c:pt>
                <c:pt idx="65">
                  <c:v>0.12715857633322381</c:v>
                </c:pt>
                <c:pt idx="66">
                  <c:v>0.12715857633322381</c:v>
                </c:pt>
                <c:pt idx="67">
                  <c:v>0.12715857633322381</c:v>
                </c:pt>
                <c:pt idx="68">
                  <c:v>0.10955823416966093</c:v>
                </c:pt>
                <c:pt idx="69">
                  <c:v>0.10955823416966093</c:v>
                </c:pt>
                <c:pt idx="70">
                  <c:v>0.10955823416966093</c:v>
                </c:pt>
                <c:pt idx="71">
                  <c:v>0.10955823416966093</c:v>
                </c:pt>
                <c:pt idx="72">
                  <c:v>0.10955823416966093</c:v>
                </c:pt>
                <c:pt idx="73">
                  <c:v>0.10955823416966093</c:v>
                </c:pt>
                <c:pt idx="74">
                  <c:v>0.10955823416966093</c:v>
                </c:pt>
                <c:pt idx="75">
                  <c:v>0.10955823416966093</c:v>
                </c:pt>
                <c:pt idx="76">
                  <c:v>0.10955823416966093</c:v>
                </c:pt>
                <c:pt idx="77">
                  <c:v>0.10955823416966093</c:v>
                </c:pt>
                <c:pt idx="78">
                  <c:v>0.10955823416966093</c:v>
                </c:pt>
                <c:pt idx="79">
                  <c:v>0.10955823416966093</c:v>
                </c:pt>
                <c:pt idx="80">
                  <c:v>0.10955823416966093</c:v>
                </c:pt>
                <c:pt idx="81">
                  <c:v>0.10955823416966093</c:v>
                </c:pt>
                <c:pt idx="82">
                  <c:v>0.10955823416966093</c:v>
                </c:pt>
                <c:pt idx="83">
                  <c:v>0.10955823416966093</c:v>
                </c:pt>
                <c:pt idx="84">
                  <c:v>0.10955823416966093</c:v>
                </c:pt>
                <c:pt idx="85">
                  <c:v>0.10955823416966093</c:v>
                </c:pt>
                <c:pt idx="86">
                  <c:v>0.10955823416966093</c:v>
                </c:pt>
                <c:pt idx="87">
                  <c:v>0.10955823416966093</c:v>
                </c:pt>
                <c:pt idx="88">
                  <c:v>0.10955823416966093</c:v>
                </c:pt>
                <c:pt idx="89">
                  <c:v>0.10955823416966093</c:v>
                </c:pt>
                <c:pt idx="90">
                  <c:v>0.10955823416966093</c:v>
                </c:pt>
                <c:pt idx="91">
                  <c:v>0.10955823416966093</c:v>
                </c:pt>
                <c:pt idx="92">
                  <c:v>0.10955823416966093</c:v>
                </c:pt>
                <c:pt idx="93">
                  <c:v>0.10955823416966093</c:v>
                </c:pt>
                <c:pt idx="94">
                  <c:v>0.10955823416966093</c:v>
                </c:pt>
                <c:pt idx="95">
                  <c:v>0.10955823416966093</c:v>
                </c:pt>
                <c:pt idx="96">
                  <c:v>0.10955823416966093</c:v>
                </c:pt>
                <c:pt idx="97">
                  <c:v>0.10955823416966093</c:v>
                </c:pt>
                <c:pt idx="98">
                  <c:v>0.10955823416966093</c:v>
                </c:pt>
                <c:pt idx="99">
                  <c:v>0.10955823416966093</c:v>
                </c:pt>
                <c:pt idx="100">
                  <c:v>0.10955823416966093</c:v>
                </c:pt>
                <c:pt idx="101">
                  <c:v>0.10955823416966093</c:v>
                </c:pt>
                <c:pt idx="102">
                  <c:v>0.10955823416966093</c:v>
                </c:pt>
                <c:pt idx="103">
                  <c:v>0.10955823416966093</c:v>
                </c:pt>
                <c:pt idx="104">
                  <c:v>0.10955823416966093</c:v>
                </c:pt>
                <c:pt idx="105">
                  <c:v>0.10955823416966093</c:v>
                </c:pt>
                <c:pt idx="106">
                  <c:v>0.10955823416966093</c:v>
                </c:pt>
                <c:pt idx="107">
                  <c:v>0.10955823416966093</c:v>
                </c:pt>
                <c:pt idx="108">
                  <c:v>0.10955823416966093</c:v>
                </c:pt>
                <c:pt idx="109">
                  <c:v>0.10955823416966093</c:v>
                </c:pt>
                <c:pt idx="110">
                  <c:v>0.10955823416966093</c:v>
                </c:pt>
                <c:pt idx="111">
                  <c:v>0.10955823416966093</c:v>
                </c:pt>
                <c:pt idx="112">
                  <c:v>0.10955823416966093</c:v>
                </c:pt>
                <c:pt idx="113">
                  <c:v>0.10955823416966093</c:v>
                </c:pt>
                <c:pt idx="114">
                  <c:v>0.10955823416966093</c:v>
                </c:pt>
                <c:pt idx="115">
                  <c:v>0.10955823416966093</c:v>
                </c:pt>
                <c:pt idx="116">
                  <c:v>0.10955823416966093</c:v>
                </c:pt>
                <c:pt idx="117">
                  <c:v>0.10955823416966093</c:v>
                </c:pt>
                <c:pt idx="118">
                  <c:v>0.10955823416966093</c:v>
                </c:pt>
                <c:pt idx="119">
                  <c:v>0.10955823416966093</c:v>
                </c:pt>
                <c:pt idx="120">
                  <c:v>0.10955823416966093</c:v>
                </c:pt>
                <c:pt idx="121">
                  <c:v>0.10955823416966093</c:v>
                </c:pt>
                <c:pt idx="122">
                  <c:v>0.10955823416966093</c:v>
                </c:pt>
                <c:pt idx="123">
                  <c:v>0.10955823416966093</c:v>
                </c:pt>
                <c:pt idx="124">
                  <c:v>0.10955823416966093</c:v>
                </c:pt>
                <c:pt idx="125">
                  <c:v>0.10955823416966093</c:v>
                </c:pt>
                <c:pt idx="126">
                  <c:v>0.10955823416966093</c:v>
                </c:pt>
                <c:pt idx="127">
                  <c:v>0.10955823416966093</c:v>
                </c:pt>
                <c:pt idx="128">
                  <c:v>0.10955823416966093</c:v>
                </c:pt>
                <c:pt idx="129">
                  <c:v>0.10955823416966093</c:v>
                </c:pt>
                <c:pt idx="130">
                  <c:v>0.10955823416966093</c:v>
                </c:pt>
                <c:pt idx="131">
                  <c:v>0.10955823416966093</c:v>
                </c:pt>
                <c:pt idx="132">
                  <c:v>0.10955823416966093</c:v>
                </c:pt>
                <c:pt idx="133">
                  <c:v>0.10955823416966093</c:v>
                </c:pt>
                <c:pt idx="134">
                  <c:v>0.10955823416966093</c:v>
                </c:pt>
                <c:pt idx="135">
                  <c:v>0.10955823416966093</c:v>
                </c:pt>
                <c:pt idx="136">
                  <c:v>0.10955823416966093</c:v>
                </c:pt>
                <c:pt idx="137">
                  <c:v>0.10955823416966093</c:v>
                </c:pt>
                <c:pt idx="138">
                  <c:v>0.10955823416966093</c:v>
                </c:pt>
                <c:pt idx="139">
                  <c:v>0.10955823416966093</c:v>
                </c:pt>
                <c:pt idx="140">
                  <c:v>0.10955823416966093</c:v>
                </c:pt>
                <c:pt idx="141">
                  <c:v>0.10955823416966093</c:v>
                </c:pt>
                <c:pt idx="142">
                  <c:v>0.10955823416966093</c:v>
                </c:pt>
                <c:pt idx="143">
                  <c:v>0.10955823416966093</c:v>
                </c:pt>
                <c:pt idx="144">
                  <c:v>0.10955823416966093</c:v>
                </c:pt>
                <c:pt idx="145">
                  <c:v>0.10955823416966093</c:v>
                </c:pt>
                <c:pt idx="146">
                  <c:v>0.10955823416966093</c:v>
                </c:pt>
                <c:pt idx="147">
                  <c:v>0.10955823416966093</c:v>
                </c:pt>
                <c:pt idx="148">
                  <c:v>0.10955823416966093</c:v>
                </c:pt>
                <c:pt idx="149">
                  <c:v>0.10955823416966093</c:v>
                </c:pt>
                <c:pt idx="150">
                  <c:v>0.10955823416966093</c:v>
                </c:pt>
                <c:pt idx="151">
                  <c:v>0.10955823416966093</c:v>
                </c:pt>
                <c:pt idx="152">
                  <c:v>0.10955823416966093</c:v>
                </c:pt>
                <c:pt idx="153">
                  <c:v>0.10955823416966093</c:v>
                </c:pt>
                <c:pt idx="154">
                  <c:v>0.10955823416966093</c:v>
                </c:pt>
                <c:pt idx="155">
                  <c:v>0.10955823416966093</c:v>
                </c:pt>
                <c:pt idx="156">
                  <c:v>0.10955823416966093</c:v>
                </c:pt>
                <c:pt idx="157">
                  <c:v>0.10955823416966093</c:v>
                </c:pt>
                <c:pt idx="158">
                  <c:v>0.10955823416966093</c:v>
                </c:pt>
                <c:pt idx="159">
                  <c:v>0.10955823416966093</c:v>
                </c:pt>
                <c:pt idx="160">
                  <c:v>0.10955823416966093</c:v>
                </c:pt>
                <c:pt idx="161">
                  <c:v>0.10955823416966093</c:v>
                </c:pt>
                <c:pt idx="162">
                  <c:v>0.10955823416966093</c:v>
                </c:pt>
                <c:pt idx="163">
                  <c:v>0.10955823416966093</c:v>
                </c:pt>
                <c:pt idx="164">
                  <c:v>0.10337426428968732</c:v>
                </c:pt>
                <c:pt idx="165">
                  <c:v>0.10337426428968732</c:v>
                </c:pt>
                <c:pt idx="166">
                  <c:v>0.10337426428968732</c:v>
                </c:pt>
                <c:pt idx="167">
                  <c:v>0.10337426428968732</c:v>
                </c:pt>
                <c:pt idx="168">
                  <c:v>0.10337426428968732</c:v>
                </c:pt>
                <c:pt idx="169">
                  <c:v>0.10337426428968732</c:v>
                </c:pt>
                <c:pt idx="170">
                  <c:v>0.10337426428968732</c:v>
                </c:pt>
                <c:pt idx="171">
                  <c:v>0.10337426428968732</c:v>
                </c:pt>
                <c:pt idx="172">
                  <c:v>0.10337426428968732</c:v>
                </c:pt>
                <c:pt idx="173">
                  <c:v>0.10337426428968732</c:v>
                </c:pt>
                <c:pt idx="174">
                  <c:v>0.10337426428968732</c:v>
                </c:pt>
                <c:pt idx="175">
                  <c:v>0.10337426428968732</c:v>
                </c:pt>
                <c:pt idx="176">
                  <c:v>0.10337426428968732</c:v>
                </c:pt>
                <c:pt idx="177">
                  <c:v>0.10337426428968732</c:v>
                </c:pt>
                <c:pt idx="178">
                  <c:v>0.10337426428968732</c:v>
                </c:pt>
                <c:pt idx="179">
                  <c:v>0.10337426428968732</c:v>
                </c:pt>
                <c:pt idx="180">
                  <c:v>0.10337426428968732</c:v>
                </c:pt>
                <c:pt idx="181">
                  <c:v>0.10337426428968732</c:v>
                </c:pt>
                <c:pt idx="182">
                  <c:v>0.10337426428968732</c:v>
                </c:pt>
                <c:pt idx="183">
                  <c:v>0.10337426428968732</c:v>
                </c:pt>
                <c:pt idx="184">
                  <c:v>0.10337426428968732</c:v>
                </c:pt>
                <c:pt idx="185">
                  <c:v>0.10337426428968732</c:v>
                </c:pt>
                <c:pt idx="186">
                  <c:v>0.10337426428968732</c:v>
                </c:pt>
                <c:pt idx="187">
                  <c:v>0.10337426428968732</c:v>
                </c:pt>
                <c:pt idx="188">
                  <c:v>0.10337426428968732</c:v>
                </c:pt>
                <c:pt idx="189">
                  <c:v>0.10337426428968732</c:v>
                </c:pt>
                <c:pt idx="190">
                  <c:v>0.10337426428968732</c:v>
                </c:pt>
                <c:pt idx="191">
                  <c:v>0.10337426428968732</c:v>
                </c:pt>
                <c:pt idx="192">
                  <c:v>0.10337426428968732</c:v>
                </c:pt>
                <c:pt idx="193">
                  <c:v>0.10337426428968732</c:v>
                </c:pt>
                <c:pt idx="194">
                  <c:v>0.10337426428968732</c:v>
                </c:pt>
                <c:pt idx="195">
                  <c:v>0.10337426428968732</c:v>
                </c:pt>
                <c:pt idx="196">
                  <c:v>0.10337426428968732</c:v>
                </c:pt>
                <c:pt idx="197">
                  <c:v>0.10337426428968732</c:v>
                </c:pt>
                <c:pt idx="198">
                  <c:v>0.10337426428968732</c:v>
                </c:pt>
                <c:pt idx="199">
                  <c:v>0.10337426428968732</c:v>
                </c:pt>
                <c:pt idx="200">
                  <c:v>0.10337426428968732</c:v>
                </c:pt>
                <c:pt idx="201">
                  <c:v>0.10337426428968732</c:v>
                </c:pt>
                <c:pt idx="202">
                  <c:v>0.10337426428968732</c:v>
                </c:pt>
                <c:pt idx="203">
                  <c:v>0.10337426428968732</c:v>
                </c:pt>
                <c:pt idx="204">
                  <c:v>0.10337426428968732</c:v>
                </c:pt>
                <c:pt idx="205">
                  <c:v>0.10337426428968732</c:v>
                </c:pt>
                <c:pt idx="206">
                  <c:v>0.10337426428968732</c:v>
                </c:pt>
                <c:pt idx="207">
                  <c:v>0.10337426428968732</c:v>
                </c:pt>
                <c:pt idx="208">
                  <c:v>0.10337426428968732</c:v>
                </c:pt>
                <c:pt idx="209">
                  <c:v>0.10337426428968732</c:v>
                </c:pt>
                <c:pt idx="210">
                  <c:v>0.10337426428968732</c:v>
                </c:pt>
                <c:pt idx="211">
                  <c:v>0.10337426428968732</c:v>
                </c:pt>
                <c:pt idx="212">
                  <c:v>0.10337426428968732</c:v>
                </c:pt>
                <c:pt idx="213">
                  <c:v>0.10337426428968732</c:v>
                </c:pt>
                <c:pt idx="214">
                  <c:v>0.10337426428968732</c:v>
                </c:pt>
                <c:pt idx="215">
                  <c:v>0.10337426428968732</c:v>
                </c:pt>
                <c:pt idx="216">
                  <c:v>0.10337426428968732</c:v>
                </c:pt>
                <c:pt idx="217">
                  <c:v>0.10337426428968732</c:v>
                </c:pt>
                <c:pt idx="218">
                  <c:v>0.10337426428968732</c:v>
                </c:pt>
                <c:pt idx="219">
                  <c:v>0.10337426428968732</c:v>
                </c:pt>
                <c:pt idx="220">
                  <c:v>0.10337426428968732</c:v>
                </c:pt>
                <c:pt idx="221">
                  <c:v>0.10337426428968732</c:v>
                </c:pt>
                <c:pt idx="222">
                  <c:v>0.10337426428968732</c:v>
                </c:pt>
                <c:pt idx="223">
                  <c:v>0.10337426428968732</c:v>
                </c:pt>
                <c:pt idx="224">
                  <c:v>0.10337426428968732</c:v>
                </c:pt>
                <c:pt idx="225">
                  <c:v>0.10337426428968732</c:v>
                </c:pt>
                <c:pt idx="226">
                  <c:v>0.10337426428968732</c:v>
                </c:pt>
                <c:pt idx="227">
                  <c:v>0.10337426428968732</c:v>
                </c:pt>
                <c:pt idx="228">
                  <c:v>0.10337426428968732</c:v>
                </c:pt>
                <c:pt idx="229">
                  <c:v>0.10337426428968732</c:v>
                </c:pt>
                <c:pt idx="230">
                  <c:v>0.10337426428968732</c:v>
                </c:pt>
                <c:pt idx="231">
                  <c:v>0.10337426428968732</c:v>
                </c:pt>
                <c:pt idx="232">
                  <c:v>0.10337426428968732</c:v>
                </c:pt>
                <c:pt idx="233">
                  <c:v>0.10337426428968732</c:v>
                </c:pt>
                <c:pt idx="234">
                  <c:v>0.10337426428968732</c:v>
                </c:pt>
                <c:pt idx="235">
                  <c:v>0.10337426428968732</c:v>
                </c:pt>
                <c:pt idx="236">
                  <c:v>0.10337426428968732</c:v>
                </c:pt>
                <c:pt idx="237">
                  <c:v>0.10337426428968732</c:v>
                </c:pt>
                <c:pt idx="238">
                  <c:v>0.10337426428968732</c:v>
                </c:pt>
                <c:pt idx="239">
                  <c:v>0.10337426428968732</c:v>
                </c:pt>
                <c:pt idx="240">
                  <c:v>0.10337426428968732</c:v>
                </c:pt>
                <c:pt idx="241">
                  <c:v>0.10337426428968732</c:v>
                </c:pt>
                <c:pt idx="242">
                  <c:v>0.10337426428968732</c:v>
                </c:pt>
                <c:pt idx="243">
                  <c:v>0.10337426428968732</c:v>
                </c:pt>
                <c:pt idx="244">
                  <c:v>0.10337426428968732</c:v>
                </c:pt>
                <c:pt idx="245">
                  <c:v>0.10337426428968732</c:v>
                </c:pt>
                <c:pt idx="246">
                  <c:v>0.10337426428968732</c:v>
                </c:pt>
                <c:pt idx="247">
                  <c:v>1.0065257082649159E-2</c:v>
                </c:pt>
                <c:pt idx="248">
                  <c:v>1.0065257082649159E-2</c:v>
                </c:pt>
                <c:pt idx="249">
                  <c:v>1.0065257082649159E-2</c:v>
                </c:pt>
                <c:pt idx="250">
                  <c:v>1.0065257082649159E-2</c:v>
                </c:pt>
                <c:pt idx="251">
                  <c:v>1.0065257082649159E-2</c:v>
                </c:pt>
                <c:pt idx="252">
                  <c:v>1.0065257082649159E-2</c:v>
                </c:pt>
                <c:pt idx="253">
                  <c:v>1.0065257082649159E-2</c:v>
                </c:pt>
                <c:pt idx="254">
                  <c:v>1.0065257082649159E-2</c:v>
                </c:pt>
                <c:pt idx="255">
                  <c:v>1.0065257082649159E-2</c:v>
                </c:pt>
                <c:pt idx="256">
                  <c:v>1.0065257082649159E-2</c:v>
                </c:pt>
                <c:pt idx="257">
                  <c:v>1.0065257082649159E-2</c:v>
                </c:pt>
                <c:pt idx="258">
                  <c:v>1.0065257082649159E-2</c:v>
                </c:pt>
                <c:pt idx="259">
                  <c:v>1.0065257082649159E-2</c:v>
                </c:pt>
                <c:pt idx="260">
                  <c:v>1.0065257082649159E-2</c:v>
                </c:pt>
                <c:pt idx="261">
                  <c:v>1.0065257082649159E-2</c:v>
                </c:pt>
                <c:pt idx="262">
                  <c:v>1.0065257082649159E-2</c:v>
                </c:pt>
                <c:pt idx="263">
                  <c:v>1.0065257082649159E-2</c:v>
                </c:pt>
                <c:pt idx="264">
                  <c:v>1.0065257082649159E-2</c:v>
                </c:pt>
                <c:pt idx="265">
                  <c:v>1.0065257082649159E-2</c:v>
                </c:pt>
                <c:pt idx="266">
                  <c:v>1.0065257082649159E-2</c:v>
                </c:pt>
                <c:pt idx="267">
                  <c:v>1.0065257082649159E-2</c:v>
                </c:pt>
                <c:pt idx="268">
                  <c:v>1.0065257082649159E-2</c:v>
                </c:pt>
                <c:pt idx="269">
                  <c:v>1.0065257082649159E-2</c:v>
                </c:pt>
                <c:pt idx="270">
                  <c:v>1.0065257082649159E-2</c:v>
                </c:pt>
                <c:pt idx="271">
                  <c:v>1.0065257082649159E-2</c:v>
                </c:pt>
                <c:pt idx="272">
                  <c:v>1.0065257082649159E-2</c:v>
                </c:pt>
                <c:pt idx="273">
                  <c:v>1.0065257082649159E-2</c:v>
                </c:pt>
                <c:pt idx="274">
                  <c:v>1.0065257082649159E-2</c:v>
                </c:pt>
                <c:pt idx="275">
                  <c:v>1.0065257082649159E-2</c:v>
                </c:pt>
                <c:pt idx="276">
                  <c:v>1.0065257082649159E-2</c:v>
                </c:pt>
                <c:pt idx="277">
                  <c:v>1.0065257082649159E-2</c:v>
                </c:pt>
                <c:pt idx="278">
                  <c:v>1.0065257082649159E-2</c:v>
                </c:pt>
                <c:pt idx="279">
                  <c:v>1.0065257082649159E-2</c:v>
                </c:pt>
                <c:pt idx="280">
                  <c:v>1.0065257082649159E-2</c:v>
                </c:pt>
                <c:pt idx="281">
                  <c:v>1.0065257082649159E-2</c:v>
                </c:pt>
                <c:pt idx="282">
                  <c:v>1.0065257082649159E-2</c:v>
                </c:pt>
                <c:pt idx="283">
                  <c:v>1.0065257082649159E-2</c:v>
                </c:pt>
                <c:pt idx="284">
                  <c:v>1.0065257082649159E-2</c:v>
                </c:pt>
                <c:pt idx="285">
                  <c:v>1.0065257082649159E-2</c:v>
                </c:pt>
                <c:pt idx="286">
                  <c:v>1.0065257082649159E-2</c:v>
                </c:pt>
                <c:pt idx="287">
                  <c:v>1.0065257082649159E-2</c:v>
                </c:pt>
                <c:pt idx="288">
                  <c:v>1.0065257082649159E-2</c:v>
                </c:pt>
                <c:pt idx="289">
                  <c:v>1.0065257082649159E-2</c:v>
                </c:pt>
                <c:pt idx="290">
                  <c:v>1.0065257082649159E-2</c:v>
                </c:pt>
                <c:pt idx="291">
                  <c:v>1.0065257082649159E-2</c:v>
                </c:pt>
                <c:pt idx="292">
                  <c:v>1.0065257082649159E-2</c:v>
                </c:pt>
                <c:pt idx="293">
                  <c:v>1.0065257082649159E-2</c:v>
                </c:pt>
                <c:pt idx="294">
                  <c:v>1.0065257082649159E-2</c:v>
                </c:pt>
                <c:pt idx="295">
                  <c:v>1.0065257082649159E-2</c:v>
                </c:pt>
                <c:pt idx="296">
                  <c:v>1.0065257082649159E-2</c:v>
                </c:pt>
                <c:pt idx="297">
                  <c:v>1.0065257082649159E-2</c:v>
                </c:pt>
                <c:pt idx="298">
                  <c:v>1.0065257082649159E-2</c:v>
                </c:pt>
                <c:pt idx="299">
                  <c:v>1.0065257082649159E-2</c:v>
                </c:pt>
                <c:pt idx="300">
                  <c:v>1.0065257082649159E-2</c:v>
                </c:pt>
                <c:pt idx="301">
                  <c:v>1.0065257082649159E-2</c:v>
                </c:pt>
                <c:pt idx="302">
                  <c:v>1.0065257082649159E-2</c:v>
                </c:pt>
                <c:pt idx="303">
                  <c:v>1.0065257082649159E-2</c:v>
                </c:pt>
                <c:pt idx="304">
                  <c:v>1.0065257082649159E-2</c:v>
                </c:pt>
                <c:pt idx="305">
                  <c:v>1.0065257082649159E-2</c:v>
                </c:pt>
                <c:pt idx="306">
                  <c:v>1.0065257082649159E-2</c:v>
                </c:pt>
                <c:pt idx="307">
                  <c:v>1.0065257082649159E-2</c:v>
                </c:pt>
                <c:pt idx="308">
                  <c:v>1.0065257082649159E-2</c:v>
                </c:pt>
                <c:pt idx="309">
                  <c:v>1.0065257082649159E-2</c:v>
                </c:pt>
                <c:pt idx="310">
                  <c:v>1.0065257082649159E-2</c:v>
                </c:pt>
                <c:pt idx="311">
                  <c:v>1.0065257082649159E-2</c:v>
                </c:pt>
                <c:pt idx="312">
                  <c:v>1.0065257082649159E-2</c:v>
                </c:pt>
                <c:pt idx="313">
                  <c:v>1.0065257082649159E-2</c:v>
                </c:pt>
                <c:pt idx="314">
                  <c:v>1.0065257082649159E-2</c:v>
                </c:pt>
                <c:pt idx="315">
                  <c:v>1.0065257082649159E-2</c:v>
                </c:pt>
                <c:pt idx="316">
                  <c:v>1.0065257082649159E-2</c:v>
                </c:pt>
                <c:pt idx="317">
                  <c:v>1.0065257082649159E-2</c:v>
                </c:pt>
                <c:pt idx="318">
                  <c:v>1.0065257082649159E-2</c:v>
                </c:pt>
                <c:pt idx="319">
                  <c:v>1.0065257082649159E-2</c:v>
                </c:pt>
                <c:pt idx="320">
                  <c:v>1.0065257082649159E-2</c:v>
                </c:pt>
                <c:pt idx="321">
                  <c:v>1.0065257082649159E-2</c:v>
                </c:pt>
                <c:pt idx="322">
                  <c:v>1.0065257082649159E-2</c:v>
                </c:pt>
                <c:pt idx="323">
                  <c:v>1.0065257082649159E-2</c:v>
                </c:pt>
                <c:pt idx="324">
                  <c:v>1.0065257082649159E-2</c:v>
                </c:pt>
                <c:pt idx="325">
                  <c:v>1.0065257082649159E-2</c:v>
                </c:pt>
                <c:pt idx="326">
                  <c:v>1.0065257082649159E-2</c:v>
                </c:pt>
                <c:pt idx="327">
                  <c:v>1.0065257082649159E-2</c:v>
                </c:pt>
                <c:pt idx="328">
                  <c:v>1.0065257082649159E-2</c:v>
                </c:pt>
                <c:pt idx="329">
                  <c:v>1.0065257082649159E-2</c:v>
                </c:pt>
                <c:pt idx="330">
                  <c:v>1.0065257082649159E-2</c:v>
                </c:pt>
                <c:pt idx="331">
                  <c:v>1.0065257082649159E-2</c:v>
                </c:pt>
                <c:pt idx="332">
                  <c:v>1.0065257082649159E-2</c:v>
                </c:pt>
                <c:pt idx="333">
                  <c:v>1.0065257082649159E-2</c:v>
                </c:pt>
                <c:pt idx="334">
                  <c:v>1.0065257082649159E-2</c:v>
                </c:pt>
                <c:pt idx="335">
                  <c:v>1.0065257082649159E-2</c:v>
                </c:pt>
                <c:pt idx="336">
                  <c:v>1.0065257082649159E-2</c:v>
                </c:pt>
                <c:pt idx="337">
                  <c:v>1.0065257082649159E-2</c:v>
                </c:pt>
                <c:pt idx="338">
                  <c:v>1.0065257082649159E-2</c:v>
                </c:pt>
                <c:pt idx="339">
                  <c:v>1.0065257082649159E-2</c:v>
                </c:pt>
                <c:pt idx="340">
                  <c:v>1.0065257082649159E-2</c:v>
                </c:pt>
                <c:pt idx="341">
                  <c:v>1.0065257082649159E-2</c:v>
                </c:pt>
                <c:pt idx="342">
                  <c:v>1.0065257082649159E-2</c:v>
                </c:pt>
                <c:pt idx="343">
                  <c:v>1.0065257082649159E-2</c:v>
                </c:pt>
                <c:pt idx="344">
                  <c:v>1.0065257082649159E-2</c:v>
                </c:pt>
                <c:pt idx="345">
                  <c:v>1.0065257082649159E-2</c:v>
                </c:pt>
                <c:pt idx="346">
                  <c:v>1.0065257082649159E-2</c:v>
                </c:pt>
                <c:pt idx="347">
                  <c:v>1.0065257082649159E-2</c:v>
                </c:pt>
                <c:pt idx="348">
                  <c:v>1.0065257082649159E-2</c:v>
                </c:pt>
                <c:pt idx="349">
                  <c:v>1.0065257082649159E-2</c:v>
                </c:pt>
                <c:pt idx="350">
                  <c:v>1.0065257082649159E-2</c:v>
                </c:pt>
                <c:pt idx="351">
                  <c:v>1.0065257082649159E-2</c:v>
                </c:pt>
                <c:pt idx="352">
                  <c:v>1.0065257082649159E-2</c:v>
                </c:pt>
                <c:pt idx="353">
                  <c:v>1.0065257082649159E-2</c:v>
                </c:pt>
                <c:pt idx="354">
                  <c:v>1.0065257082649159E-2</c:v>
                </c:pt>
                <c:pt idx="355">
                  <c:v>1.0065257082649159E-2</c:v>
                </c:pt>
                <c:pt idx="356">
                  <c:v>1.0065257082649159E-2</c:v>
                </c:pt>
                <c:pt idx="357">
                  <c:v>1.0065257082649159E-2</c:v>
                </c:pt>
                <c:pt idx="358">
                  <c:v>1.0065257082649159E-2</c:v>
                </c:pt>
                <c:pt idx="359">
                  <c:v>1.0065257082649159E-2</c:v>
                </c:pt>
                <c:pt idx="360">
                  <c:v>1.0065257082649159E-2</c:v>
                </c:pt>
                <c:pt idx="361">
                  <c:v>1.0065257082649159E-2</c:v>
                </c:pt>
                <c:pt idx="362">
                  <c:v>1.0065257082649159E-2</c:v>
                </c:pt>
                <c:pt idx="363">
                  <c:v>1.0065257082649159E-2</c:v>
                </c:pt>
                <c:pt idx="364">
                  <c:v>1.0065257082649159E-2</c:v>
                </c:pt>
                <c:pt idx="365">
                  <c:v>1.0065257082649159E-2</c:v>
                </c:pt>
                <c:pt idx="366">
                  <c:v>1.0065257082649159E-2</c:v>
                </c:pt>
                <c:pt idx="367">
                  <c:v>1.0065257082649159E-2</c:v>
                </c:pt>
                <c:pt idx="368">
                  <c:v>1.0065257082649159E-2</c:v>
                </c:pt>
                <c:pt idx="369">
                  <c:v>1.0065257082649159E-2</c:v>
                </c:pt>
                <c:pt idx="370">
                  <c:v>1.0065257082649159E-2</c:v>
                </c:pt>
                <c:pt idx="371">
                  <c:v>1.0065257082649159E-2</c:v>
                </c:pt>
                <c:pt idx="372">
                  <c:v>1.0065257082649159E-2</c:v>
                </c:pt>
                <c:pt idx="373">
                  <c:v>1.0065257082649159E-2</c:v>
                </c:pt>
                <c:pt idx="374">
                  <c:v>1.0065257082649159E-2</c:v>
                </c:pt>
                <c:pt idx="375">
                  <c:v>1.0065257082649159E-2</c:v>
                </c:pt>
                <c:pt idx="376">
                  <c:v>1.0065257082649159E-2</c:v>
                </c:pt>
                <c:pt idx="377">
                  <c:v>1.0065257082649159E-2</c:v>
                </c:pt>
                <c:pt idx="378">
                  <c:v>1.0065257082649159E-2</c:v>
                </c:pt>
                <c:pt idx="379">
                  <c:v>1.0065257082649159E-2</c:v>
                </c:pt>
                <c:pt idx="380">
                  <c:v>1.0065257082649159E-2</c:v>
                </c:pt>
                <c:pt idx="381">
                  <c:v>1.0065257082649159E-2</c:v>
                </c:pt>
                <c:pt idx="382">
                  <c:v>1.0065257082649159E-2</c:v>
                </c:pt>
                <c:pt idx="383">
                  <c:v>1.0065257082649159E-2</c:v>
                </c:pt>
                <c:pt idx="384">
                  <c:v>1.0065257082649159E-2</c:v>
                </c:pt>
                <c:pt idx="385">
                  <c:v>1.0065257082649159E-2</c:v>
                </c:pt>
                <c:pt idx="386">
                  <c:v>1.0065257082649159E-2</c:v>
                </c:pt>
                <c:pt idx="387">
                  <c:v>1.0065257082649159E-2</c:v>
                </c:pt>
                <c:pt idx="388">
                  <c:v>1.0065257082649159E-2</c:v>
                </c:pt>
                <c:pt idx="389">
                  <c:v>1.0065257082649159E-2</c:v>
                </c:pt>
                <c:pt idx="390">
                  <c:v>1.0065257082649159E-2</c:v>
                </c:pt>
                <c:pt idx="391">
                  <c:v>1.0065257082649159E-2</c:v>
                </c:pt>
                <c:pt idx="392">
                  <c:v>1.0065257082649159E-2</c:v>
                </c:pt>
                <c:pt idx="393">
                  <c:v>1.0065257082649159E-2</c:v>
                </c:pt>
                <c:pt idx="394">
                  <c:v>1.0065257082649159E-2</c:v>
                </c:pt>
                <c:pt idx="395">
                  <c:v>1.0065257082649159E-2</c:v>
                </c:pt>
                <c:pt idx="396">
                  <c:v>1.0065257082649159E-2</c:v>
                </c:pt>
                <c:pt idx="397">
                  <c:v>1.0065257082649159E-2</c:v>
                </c:pt>
                <c:pt idx="398">
                  <c:v>1.0065257082649159E-2</c:v>
                </c:pt>
                <c:pt idx="399">
                  <c:v>1.0065257082649159E-2</c:v>
                </c:pt>
                <c:pt idx="400">
                  <c:v>1.0065257082649159E-2</c:v>
                </c:pt>
                <c:pt idx="401">
                  <c:v>1.0065257082649159E-2</c:v>
                </c:pt>
                <c:pt idx="402">
                  <c:v>1.0065257082649159E-2</c:v>
                </c:pt>
                <c:pt idx="403">
                  <c:v>1.0065257082649159E-2</c:v>
                </c:pt>
                <c:pt idx="404">
                  <c:v>1.0065257082649159E-2</c:v>
                </c:pt>
                <c:pt idx="405">
                  <c:v>1.0065257082649159E-2</c:v>
                </c:pt>
                <c:pt idx="406">
                  <c:v>1.0065257082649159E-2</c:v>
                </c:pt>
                <c:pt idx="407">
                  <c:v>1.0065257082649159E-2</c:v>
                </c:pt>
                <c:pt idx="408">
                  <c:v>1.0065257082649159E-2</c:v>
                </c:pt>
                <c:pt idx="409">
                  <c:v>1.0065257082649159E-2</c:v>
                </c:pt>
                <c:pt idx="410">
                  <c:v>1.0065257082649159E-2</c:v>
                </c:pt>
                <c:pt idx="411">
                  <c:v>1.0065257082649159E-2</c:v>
                </c:pt>
                <c:pt idx="412">
                  <c:v>1.0065257082649159E-2</c:v>
                </c:pt>
                <c:pt idx="413">
                  <c:v>1.0065257082649159E-2</c:v>
                </c:pt>
                <c:pt idx="414">
                  <c:v>1.0065257082649159E-2</c:v>
                </c:pt>
                <c:pt idx="415">
                  <c:v>1.0065257082649159E-2</c:v>
                </c:pt>
                <c:pt idx="416">
                  <c:v>1.0065257082649159E-2</c:v>
                </c:pt>
                <c:pt idx="417">
                  <c:v>1.0065257082649159E-2</c:v>
                </c:pt>
                <c:pt idx="418">
                  <c:v>1.0065257082649159E-2</c:v>
                </c:pt>
                <c:pt idx="419">
                  <c:v>1.0065257082649159E-2</c:v>
                </c:pt>
                <c:pt idx="420">
                  <c:v>1.0065257082649159E-2</c:v>
                </c:pt>
                <c:pt idx="421">
                  <c:v>1.0065257082649159E-2</c:v>
                </c:pt>
                <c:pt idx="422">
                  <c:v>1.0065257082649159E-2</c:v>
                </c:pt>
                <c:pt idx="423">
                  <c:v>1.0065257082649159E-2</c:v>
                </c:pt>
                <c:pt idx="424">
                  <c:v>1.0065257082649159E-2</c:v>
                </c:pt>
                <c:pt idx="425">
                  <c:v>1.0065257082649159E-2</c:v>
                </c:pt>
                <c:pt idx="426">
                  <c:v>1.0065257082649159E-2</c:v>
                </c:pt>
                <c:pt idx="427">
                  <c:v>1.0065257082649159E-2</c:v>
                </c:pt>
                <c:pt idx="428">
                  <c:v>1.0065257082649159E-2</c:v>
                </c:pt>
                <c:pt idx="429">
                  <c:v>1.0065257082649159E-2</c:v>
                </c:pt>
                <c:pt idx="430">
                  <c:v>1.0065257082649159E-2</c:v>
                </c:pt>
                <c:pt idx="431">
                  <c:v>1.0065257082649159E-2</c:v>
                </c:pt>
                <c:pt idx="432">
                  <c:v>1.0065257082649159E-2</c:v>
                </c:pt>
                <c:pt idx="433">
                  <c:v>1.0065257082649159E-2</c:v>
                </c:pt>
                <c:pt idx="434">
                  <c:v>1.0065257082649159E-2</c:v>
                </c:pt>
                <c:pt idx="435">
                  <c:v>1.0065257082649159E-2</c:v>
                </c:pt>
                <c:pt idx="436">
                  <c:v>1.0065257082649159E-2</c:v>
                </c:pt>
                <c:pt idx="437">
                  <c:v>1.0065257082649159E-2</c:v>
                </c:pt>
                <c:pt idx="438">
                  <c:v>1.0065257082649159E-2</c:v>
                </c:pt>
                <c:pt idx="439">
                  <c:v>1.0065257082649159E-2</c:v>
                </c:pt>
                <c:pt idx="440">
                  <c:v>1.0065257082649159E-2</c:v>
                </c:pt>
                <c:pt idx="441">
                  <c:v>1.0065257082649159E-2</c:v>
                </c:pt>
                <c:pt idx="442">
                  <c:v>1.0065257082649159E-2</c:v>
                </c:pt>
                <c:pt idx="443">
                  <c:v>1.0065257082649159E-2</c:v>
                </c:pt>
                <c:pt idx="444">
                  <c:v>1.0065257082649159E-2</c:v>
                </c:pt>
                <c:pt idx="445">
                  <c:v>1.0065257082649159E-2</c:v>
                </c:pt>
                <c:pt idx="446">
                  <c:v>1.0065257082649159E-2</c:v>
                </c:pt>
                <c:pt idx="447">
                  <c:v>1.0065257082649159E-2</c:v>
                </c:pt>
                <c:pt idx="448">
                  <c:v>1.0065257082649159E-2</c:v>
                </c:pt>
                <c:pt idx="449">
                  <c:v>1.0065257082649159E-2</c:v>
                </c:pt>
                <c:pt idx="450">
                  <c:v>1.0065257082649159E-2</c:v>
                </c:pt>
                <c:pt idx="451">
                  <c:v>1.0065257082649159E-2</c:v>
                </c:pt>
                <c:pt idx="452">
                  <c:v>1.0065257082649159E-2</c:v>
                </c:pt>
                <c:pt idx="453">
                  <c:v>1.0065257082649159E-2</c:v>
                </c:pt>
                <c:pt idx="454">
                  <c:v>1.0065257082649159E-2</c:v>
                </c:pt>
                <c:pt idx="455">
                  <c:v>1.0065257082649159E-2</c:v>
                </c:pt>
                <c:pt idx="456">
                  <c:v>1.0065257082649159E-2</c:v>
                </c:pt>
                <c:pt idx="457">
                  <c:v>1.0065257082649159E-2</c:v>
                </c:pt>
                <c:pt idx="458">
                  <c:v>1.0065257082649159E-2</c:v>
                </c:pt>
                <c:pt idx="459">
                  <c:v>1.0065257082649159E-2</c:v>
                </c:pt>
                <c:pt idx="460">
                  <c:v>1.0065257082649159E-2</c:v>
                </c:pt>
                <c:pt idx="461">
                  <c:v>1.0065257082649159E-2</c:v>
                </c:pt>
                <c:pt idx="462">
                  <c:v>1.0065257082649159E-2</c:v>
                </c:pt>
                <c:pt idx="463">
                  <c:v>1.0065257082649159E-2</c:v>
                </c:pt>
                <c:pt idx="464">
                  <c:v>1.0065257082649159E-2</c:v>
                </c:pt>
                <c:pt idx="465">
                  <c:v>1.0065257082649159E-2</c:v>
                </c:pt>
                <c:pt idx="466">
                  <c:v>1.0065257082649159E-2</c:v>
                </c:pt>
                <c:pt idx="467">
                  <c:v>1.0065257082649159E-2</c:v>
                </c:pt>
                <c:pt idx="468">
                  <c:v>1.0065257082649159E-2</c:v>
                </c:pt>
                <c:pt idx="469">
                  <c:v>1.0065257082649159E-2</c:v>
                </c:pt>
                <c:pt idx="470">
                  <c:v>1.0065257082649159E-2</c:v>
                </c:pt>
                <c:pt idx="471">
                  <c:v>1.0065257082649159E-2</c:v>
                </c:pt>
                <c:pt idx="472">
                  <c:v>1.0065257082649159E-2</c:v>
                </c:pt>
                <c:pt idx="473">
                  <c:v>1.0065257082649159E-2</c:v>
                </c:pt>
                <c:pt idx="474">
                  <c:v>1.0065257082649159E-2</c:v>
                </c:pt>
                <c:pt idx="475">
                  <c:v>1.0065257082649159E-2</c:v>
                </c:pt>
                <c:pt idx="476">
                  <c:v>1.0065257082649159E-2</c:v>
                </c:pt>
                <c:pt idx="477">
                  <c:v>1.0065257082649159E-2</c:v>
                </c:pt>
                <c:pt idx="478">
                  <c:v>1.0065257082649159E-2</c:v>
                </c:pt>
                <c:pt idx="479">
                  <c:v>1.0065257082649159E-2</c:v>
                </c:pt>
                <c:pt idx="480">
                  <c:v>1.0065257082649159E-2</c:v>
                </c:pt>
                <c:pt idx="481">
                  <c:v>1.0065257082649159E-2</c:v>
                </c:pt>
                <c:pt idx="482">
                  <c:v>1.0065257082649159E-2</c:v>
                </c:pt>
                <c:pt idx="483">
                  <c:v>1.0065257082649159E-2</c:v>
                </c:pt>
                <c:pt idx="484">
                  <c:v>1.0065257082649159E-2</c:v>
                </c:pt>
                <c:pt idx="485">
                  <c:v>1.0065257082649159E-2</c:v>
                </c:pt>
                <c:pt idx="486">
                  <c:v>1.0065257082649159E-2</c:v>
                </c:pt>
                <c:pt idx="487">
                  <c:v>1.0065257082649159E-2</c:v>
                </c:pt>
                <c:pt idx="488">
                  <c:v>1.0065257082649159E-2</c:v>
                </c:pt>
                <c:pt idx="489">
                  <c:v>1.0065257082649159E-2</c:v>
                </c:pt>
                <c:pt idx="490">
                  <c:v>1.0065257082649159E-2</c:v>
                </c:pt>
                <c:pt idx="491">
                  <c:v>1.0065257082649159E-2</c:v>
                </c:pt>
                <c:pt idx="492">
                  <c:v>1.0065257082649159E-2</c:v>
                </c:pt>
                <c:pt idx="493">
                  <c:v>1.0065257082649159E-2</c:v>
                </c:pt>
                <c:pt idx="494">
                  <c:v>1.0065257082649159E-2</c:v>
                </c:pt>
                <c:pt idx="495">
                  <c:v>1.0065257082649159E-2</c:v>
                </c:pt>
                <c:pt idx="496">
                  <c:v>1.0065257082649159E-2</c:v>
                </c:pt>
                <c:pt idx="497">
                  <c:v>1.0065257082649159E-2</c:v>
                </c:pt>
                <c:pt idx="498">
                  <c:v>1.0065257082649159E-2</c:v>
                </c:pt>
                <c:pt idx="499">
                  <c:v>1.0065257082649159E-2</c:v>
                </c:pt>
                <c:pt idx="500">
                  <c:v>1.0065257082649159E-2</c:v>
                </c:pt>
                <c:pt idx="501">
                  <c:v>1.0065257082649159E-2</c:v>
                </c:pt>
                <c:pt idx="502">
                  <c:v>1.0065257082649159E-2</c:v>
                </c:pt>
                <c:pt idx="503">
                  <c:v>1.0065257082649159E-2</c:v>
                </c:pt>
                <c:pt idx="504">
                  <c:v>1.0065257082649159E-2</c:v>
                </c:pt>
                <c:pt idx="505">
                  <c:v>1.0065257082649159E-2</c:v>
                </c:pt>
                <c:pt idx="506">
                  <c:v>1.0065257082649159E-2</c:v>
                </c:pt>
                <c:pt idx="507">
                  <c:v>1.0065257082649159E-2</c:v>
                </c:pt>
                <c:pt idx="508">
                  <c:v>1.0065257082649159E-2</c:v>
                </c:pt>
                <c:pt idx="509">
                  <c:v>1.0065257082649159E-2</c:v>
                </c:pt>
                <c:pt idx="510">
                  <c:v>1.0065257082649159E-2</c:v>
                </c:pt>
                <c:pt idx="511">
                  <c:v>1.0065257082649159E-2</c:v>
                </c:pt>
                <c:pt idx="512">
                  <c:v>1.0065257082649159E-2</c:v>
                </c:pt>
                <c:pt idx="513">
                  <c:v>1.0065257082649159E-2</c:v>
                </c:pt>
                <c:pt idx="514">
                  <c:v>1.0065257082649159E-2</c:v>
                </c:pt>
                <c:pt idx="515">
                  <c:v>1.0065257082649159E-2</c:v>
                </c:pt>
                <c:pt idx="516">
                  <c:v>1.0065257082649159E-2</c:v>
                </c:pt>
                <c:pt idx="517">
                  <c:v>1.0065257082649159E-2</c:v>
                </c:pt>
                <c:pt idx="518">
                  <c:v>1.0065257082649159E-2</c:v>
                </c:pt>
                <c:pt idx="519">
                  <c:v>1.0065257082649159E-2</c:v>
                </c:pt>
                <c:pt idx="520">
                  <c:v>1.0065257082649159E-2</c:v>
                </c:pt>
                <c:pt idx="521">
                  <c:v>1.0065257082649159E-2</c:v>
                </c:pt>
                <c:pt idx="522">
                  <c:v>1.0065257082649159E-2</c:v>
                </c:pt>
                <c:pt idx="523">
                  <c:v>1.0065257082649159E-2</c:v>
                </c:pt>
                <c:pt idx="524">
                  <c:v>1.0065257082649159E-2</c:v>
                </c:pt>
                <c:pt idx="525">
                  <c:v>1.0065257082649159E-2</c:v>
                </c:pt>
                <c:pt idx="526">
                  <c:v>1.0065257082649159E-2</c:v>
                </c:pt>
                <c:pt idx="527">
                  <c:v>1.0065257082649159E-2</c:v>
                </c:pt>
                <c:pt idx="528">
                  <c:v>1.0065257082649159E-2</c:v>
                </c:pt>
                <c:pt idx="529">
                  <c:v>1.0065257082649159E-2</c:v>
                </c:pt>
                <c:pt idx="530">
                  <c:v>1.0065257082649159E-2</c:v>
                </c:pt>
                <c:pt idx="531">
                  <c:v>1.0065257082649159E-2</c:v>
                </c:pt>
                <c:pt idx="532">
                  <c:v>1.0065257082649159E-2</c:v>
                </c:pt>
                <c:pt idx="533">
                  <c:v>1.0065257082649159E-2</c:v>
                </c:pt>
                <c:pt idx="534">
                  <c:v>1.0065257082649159E-2</c:v>
                </c:pt>
                <c:pt idx="535">
                  <c:v>1.0065257082649159E-2</c:v>
                </c:pt>
                <c:pt idx="536">
                  <c:v>1.0065257082649159E-2</c:v>
                </c:pt>
                <c:pt idx="537">
                  <c:v>1.0065257082649159E-2</c:v>
                </c:pt>
                <c:pt idx="538">
                  <c:v>1.0065257082649159E-2</c:v>
                </c:pt>
                <c:pt idx="539">
                  <c:v>1.0065257082649159E-2</c:v>
                </c:pt>
                <c:pt idx="540">
                  <c:v>1.0065257082649159E-2</c:v>
                </c:pt>
                <c:pt idx="541">
                  <c:v>1.0065257082649159E-2</c:v>
                </c:pt>
                <c:pt idx="542">
                  <c:v>1.0065257082649159E-2</c:v>
                </c:pt>
                <c:pt idx="543">
                  <c:v>1.0065257082649159E-2</c:v>
                </c:pt>
                <c:pt idx="544">
                  <c:v>1.0065257082649159E-2</c:v>
                </c:pt>
                <c:pt idx="545">
                  <c:v>1.0065257082649159E-2</c:v>
                </c:pt>
                <c:pt idx="546">
                  <c:v>1.0065257082649159E-2</c:v>
                </c:pt>
                <c:pt idx="547">
                  <c:v>1.0065257082649159E-2</c:v>
                </c:pt>
                <c:pt idx="548">
                  <c:v>1.0065257082649159E-2</c:v>
                </c:pt>
                <c:pt idx="549">
                  <c:v>1.0065257082649159E-2</c:v>
                </c:pt>
                <c:pt idx="550">
                  <c:v>1.0065257082649159E-2</c:v>
                </c:pt>
                <c:pt idx="551">
                  <c:v>1.0065257082649159E-2</c:v>
                </c:pt>
                <c:pt idx="552">
                  <c:v>1.0065257082649159E-2</c:v>
                </c:pt>
                <c:pt idx="553">
                  <c:v>1.0065257082649159E-2</c:v>
                </c:pt>
                <c:pt idx="554">
                  <c:v>1.0065257082649159E-2</c:v>
                </c:pt>
                <c:pt idx="555">
                  <c:v>1.0065257082649159E-2</c:v>
                </c:pt>
                <c:pt idx="556">
                  <c:v>1.0065257082649159E-2</c:v>
                </c:pt>
                <c:pt idx="557">
                  <c:v>1.0065257082649159E-2</c:v>
                </c:pt>
                <c:pt idx="558">
                  <c:v>1.0065257082649159E-2</c:v>
                </c:pt>
                <c:pt idx="559">
                  <c:v>1.0065257082649159E-2</c:v>
                </c:pt>
                <c:pt idx="560">
                  <c:v>1.0065257082649159E-2</c:v>
                </c:pt>
                <c:pt idx="561">
                  <c:v>1.0065257082649159E-2</c:v>
                </c:pt>
                <c:pt idx="562">
                  <c:v>1.0065257082649159E-2</c:v>
                </c:pt>
                <c:pt idx="563">
                  <c:v>1.0065257082649159E-2</c:v>
                </c:pt>
                <c:pt idx="564">
                  <c:v>1.0065257082649159E-2</c:v>
                </c:pt>
                <c:pt idx="565">
                  <c:v>1.0065257082649159E-2</c:v>
                </c:pt>
                <c:pt idx="566">
                  <c:v>1.0065257082649159E-2</c:v>
                </c:pt>
                <c:pt idx="567">
                  <c:v>1.0065257082649159E-2</c:v>
                </c:pt>
                <c:pt idx="568">
                  <c:v>1.0065257082649159E-2</c:v>
                </c:pt>
                <c:pt idx="569">
                  <c:v>1.0065257082649159E-2</c:v>
                </c:pt>
                <c:pt idx="570">
                  <c:v>1.0065257082649159E-2</c:v>
                </c:pt>
                <c:pt idx="571">
                  <c:v>1.0065257082649159E-2</c:v>
                </c:pt>
                <c:pt idx="572">
                  <c:v>1.0065257082649159E-2</c:v>
                </c:pt>
                <c:pt idx="573">
                  <c:v>1.0065257082649159E-2</c:v>
                </c:pt>
                <c:pt idx="574">
                  <c:v>1.0065257082649159E-2</c:v>
                </c:pt>
                <c:pt idx="575">
                  <c:v>1.0065257082649159E-2</c:v>
                </c:pt>
                <c:pt idx="576">
                  <c:v>1.0065257082649159E-2</c:v>
                </c:pt>
                <c:pt idx="577">
                  <c:v>1.0065257082649159E-2</c:v>
                </c:pt>
                <c:pt idx="578">
                  <c:v>1.0065257082649159E-2</c:v>
                </c:pt>
                <c:pt idx="579">
                  <c:v>1.0065257082649159E-2</c:v>
                </c:pt>
                <c:pt idx="580">
                  <c:v>1.0065257082649159E-2</c:v>
                </c:pt>
                <c:pt idx="581">
                  <c:v>1.0065257082649159E-2</c:v>
                </c:pt>
                <c:pt idx="582">
                  <c:v>1.0065257082649159E-2</c:v>
                </c:pt>
                <c:pt idx="583">
                  <c:v>1.0065257082649159E-2</c:v>
                </c:pt>
                <c:pt idx="584">
                  <c:v>1.0065257082649159E-2</c:v>
                </c:pt>
                <c:pt idx="585">
                  <c:v>1.0065257082649159E-2</c:v>
                </c:pt>
                <c:pt idx="586">
                  <c:v>1.0065257082649159E-2</c:v>
                </c:pt>
                <c:pt idx="587">
                  <c:v>1.0065257082649159E-2</c:v>
                </c:pt>
                <c:pt idx="588">
                  <c:v>1.0065257082649159E-2</c:v>
                </c:pt>
                <c:pt idx="589">
                  <c:v>1.0065257082649159E-2</c:v>
                </c:pt>
                <c:pt idx="590">
                  <c:v>1.0065257082649159E-2</c:v>
                </c:pt>
                <c:pt idx="591">
                  <c:v>1.0065257082649159E-2</c:v>
                </c:pt>
                <c:pt idx="592">
                  <c:v>1.0065257082649159E-2</c:v>
                </c:pt>
                <c:pt idx="593">
                  <c:v>1.0065257082649159E-2</c:v>
                </c:pt>
                <c:pt idx="594">
                  <c:v>1.0065257082649159E-2</c:v>
                </c:pt>
                <c:pt idx="595">
                  <c:v>1.0065257082649159E-2</c:v>
                </c:pt>
                <c:pt idx="596">
                  <c:v>1.0065257082649159E-2</c:v>
                </c:pt>
                <c:pt idx="597">
                  <c:v>1.0065257082649159E-2</c:v>
                </c:pt>
                <c:pt idx="598">
                  <c:v>1.0065257082649159E-2</c:v>
                </c:pt>
                <c:pt idx="599">
                  <c:v>1.0065257082649159E-2</c:v>
                </c:pt>
                <c:pt idx="600">
                  <c:v>1.0065257082649159E-2</c:v>
                </c:pt>
                <c:pt idx="601">
                  <c:v>1.0065257082649159E-2</c:v>
                </c:pt>
                <c:pt idx="602">
                  <c:v>1.0065257082649159E-2</c:v>
                </c:pt>
                <c:pt idx="603">
                  <c:v>1.0065257082649159E-2</c:v>
                </c:pt>
                <c:pt idx="604">
                  <c:v>1.0065257082649159E-2</c:v>
                </c:pt>
                <c:pt idx="605">
                  <c:v>1.0065257082649159E-2</c:v>
                </c:pt>
                <c:pt idx="606">
                  <c:v>1.0065257082649159E-2</c:v>
                </c:pt>
                <c:pt idx="607">
                  <c:v>1.0065257082649159E-2</c:v>
                </c:pt>
                <c:pt idx="608">
                  <c:v>1.0065257082649159E-2</c:v>
                </c:pt>
                <c:pt idx="609">
                  <c:v>1.0065257082649159E-2</c:v>
                </c:pt>
                <c:pt idx="610">
                  <c:v>1.0065257082649159E-2</c:v>
                </c:pt>
                <c:pt idx="611">
                  <c:v>1.0065257082649159E-2</c:v>
                </c:pt>
                <c:pt idx="612">
                  <c:v>1.0065257082649159E-2</c:v>
                </c:pt>
                <c:pt idx="613">
                  <c:v>1.0065257082649159E-2</c:v>
                </c:pt>
                <c:pt idx="614">
                  <c:v>1.0065257082649159E-2</c:v>
                </c:pt>
                <c:pt idx="615">
                  <c:v>1.0065257082649159E-2</c:v>
                </c:pt>
                <c:pt idx="616">
                  <c:v>1.0065257082649159E-2</c:v>
                </c:pt>
                <c:pt idx="617">
                  <c:v>1.0065257082649159E-2</c:v>
                </c:pt>
                <c:pt idx="618">
                  <c:v>1.0065257082649159E-2</c:v>
                </c:pt>
                <c:pt idx="619">
                  <c:v>1.0065257082649159E-2</c:v>
                </c:pt>
                <c:pt idx="620">
                  <c:v>1.0065257082649159E-2</c:v>
                </c:pt>
                <c:pt idx="621">
                  <c:v>1.0065257082649159E-2</c:v>
                </c:pt>
                <c:pt idx="622">
                  <c:v>1.0065257082649159E-2</c:v>
                </c:pt>
                <c:pt idx="623">
                  <c:v>1.0065257082649159E-2</c:v>
                </c:pt>
                <c:pt idx="624">
                  <c:v>1.0065257082649159E-2</c:v>
                </c:pt>
                <c:pt idx="625">
                  <c:v>1.0065257082649159E-2</c:v>
                </c:pt>
                <c:pt idx="626">
                  <c:v>1.0065257082649159E-2</c:v>
                </c:pt>
                <c:pt idx="627">
                  <c:v>1.0065257082649159E-2</c:v>
                </c:pt>
                <c:pt idx="628">
                  <c:v>1.0065257082649159E-2</c:v>
                </c:pt>
                <c:pt idx="629">
                  <c:v>1.0065257082649159E-2</c:v>
                </c:pt>
                <c:pt idx="630">
                  <c:v>1.0065257082649159E-2</c:v>
                </c:pt>
                <c:pt idx="631">
                  <c:v>1.0065257082649159E-2</c:v>
                </c:pt>
                <c:pt idx="632">
                  <c:v>1.0065257082649159E-2</c:v>
                </c:pt>
                <c:pt idx="633">
                  <c:v>1.0065257082649159E-2</c:v>
                </c:pt>
                <c:pt idx="634">
                  <c:v>1.0065257082649159E-2</c:v>
                </c:pt>
                <c:pt idx="635">
                  <c:v>1.0065257082649159E-2</c:v>
                </c:pt>
                <c:pt idx="636">
                  <c:v>1.0065257082649159E-2</c:v>
                </c:pt>
                <c:pt idx="637">
                  <c:v>1.0065257082649159E-2</c:v>
                </c:pt>
                <c:pt idx="638">
                  <c:v>1.0065257082649159E-2</c:v>
                </c:pt>
                <c:pt idx="639">
                  <c:v>1.0065257082649159E-2</c:v>
                </c:pt>
                <c:pt idx="640">
                  <c:v>1.0065257082649159E-2</c:v>
                </c:pt>
                <c:pt idx="641">
                  <c:v>1.0065257082649159E-2</c:v>
                </c:pt>
                <c:pt idx="642">
                  <c:v>1.0065257082649159E-2</c:v>
                </c:pt>
                <c:pt idx="643">
                  <c:v>1.0065257082649159E-2</c:v>
                </c:pt>
                <c:pt idx="644">
                  <c:v>1.0065257082649159E-2</c:v>
                </c:pt>
                <c:pt idx="645">
                  <c:v>1.0065257082649159E-2</c:v>
                </c:pt>
                <c:pt idx="646">
                  <c:v>1.0065257082649159E-2</c:v>
                </c:pt>
                <c:pt idx="647">
                  <c:v>1.0065257082649159E-2</c:v>
                </c:pt>
                <c:pt idx="648">
                  <c:v>1.0065257082649159E-2</c:v>
                </c:pt>
                <c:pt idx="649">
                  <c:v>1.0065257082649159E-2</c:v>
                </c:pt>
                <c:pt idx="650">
                  <c:v>1.0065257082649159E-2</c:v>
                </c:pt>
                <c:pt idx="651">
                  <c:v>1.0065257082649159E-2</c:v>
                </c:pt>
                <c:pt idx="652">
                  <c:v>1.0065257082649159E-2</c:v>
                </c:pt>
                <c:pt idx="653">
                  <c:v>1.0065257082649159E-2</c:v>
                </c:pt>
                <c:pt idx="654">
                  <c:v>1.0065257082649159E-2</c:v>
                </c:pt>
                <c:pt idx="655">
                  <c:v>1.0065257082649159E-2</c:v>
                </c:pt>
                <c:pt idx="656">
                  <c:v>1.0065257082649159E-2</c:v>
                </c:pt>
                <c:pt idx="657">
                  <c:v>1.0065257082649159E-2</c:v>
                </c:pt>
                <c:pt idx="658">
                  <c:v>1.0065257082649159E-2</c:v>
                </c:pt>
                <c:pt idx="659">
                  <c:v>1.0065257082649159E-2</c:v>
                </c:pt>
                <c:pt idx="660">
                  <c:v>1.0065257082649159E-2</c:v>
                </c:pt>
                <c:pt idx="661">
                  <c:v>1.0065257082649159E-2</c:v>
                </c:pt>
                <c:pt idx="662">
                  <c:v>1.0065257082649159E-2</c:v>
                </c:pt>
                <c:pt idx="663">
                  <c:v>1.0065257082649159E-2</c:v>
                </c:pt>
                <c:pt idx="664">
                  <c:v>1.0065257082649159E-2</c:v>
                </c:pt>
                <c:pt idx="665">
                  <c:v>1.0065257082649159E-2</c:v>
                </c:pt>
                <c:pt idx="666">
                  <c:v>1.0065257082649159E-2</c:v>
                </c:pt>
                <c:pt idx="667">
                  <c:v>1.0065257082649159E-2</c:v>
                </c:pt>
                <c:pt idx="668">
                  <c:v>1.0065257082649159E-2</c:v>
                </c:pt>
                <c:pt idx="669">
                  <c:v>1.0065257082649159E-2</c:v>
                </c:pt>
                <c:pt idx="670">
                  <c:v>1.0065257082649159E-2</c:v>
                </c:pt>
                <c:pt idx="671">
                  <c:v>1.0065257082649159E-2</c:v>
                </c:pt>
                <c:pt idx="672">
                  <c:v>1.0065257082649159E-2</c:v>
                </c:pt>
                <c:pt idx="673">
                  <c:v>7.9757285108363885E-3</c:v>
                </c:pt>
                <c:pt idx="674">
                  <c:v>7.9757285108363885E-3</c:v>
                </c:pt>
                <c:pt idx="675">
                  <c:v>7.9757285108363885E-3</c:v>
                </c:pt>
                <c:pt idx="676">
                  <c:v>7.9757285108363885E-3</c:v>
                </c:pt>
                <c:pt idx="677">
                  <c:v>7.9757285108363885E-3</c:v>
                </c:pt>
                <c:pt idx="678">
                  <c:v>7.9757285108363885E-3</c:v>
                </c:pt>
                <c:pt idx="679">
                  <c:v>7.9757285108363885E-3</c:v>
                </c:pt>
                <c:pt idx="680">
                  <c:v>7.9757285108363885E-3</c:v>
                </c:pt>
                <c:pt idx="681">
                  <c:v>7.9757285108363885E-3</c:v>
                </c:pt>
                <c:pt idx="682">
                  <c:v>7.9757285108363885E-3</c:v>
                </c:pt>
                <c:pt idx="683">
                  <c:v>7.9757285108363885E-3</c:v>
                </c:pt>
                <c:pt idx="684">
                  <c:v>7.9757285108363885E-3</c:v>
                </c:pt>
                <c:pt idx="685">
                  <c:v>7.9757285108363885E-3</c:v>
                </c:pt>
                <c:pt idx="686">
                  <c:v>7.9757285108363885E-3</c:v>
                </c:pt>
                <c:pt idx="687">
                  <c:v>7.9757285108363885E-3</c:v>
                </c:pt>
                <c:pt idx="688">
                  <c:v>7.9757285108363885E-3</c:v>
                </c:pt>
                <c:pt idx="689">
                  <c:v>7.9757285108363885E-3</c:v>
                </c:pt>
                <c:pt idx="690">
                  <c:v>7.9757285108363885E-3</c:v>
                </c:pt>
                <c:pt idx="691">
                  <c:v>7.9757285108363885E-3</c:v>
                </c:pt>
                <c:pt idx="692">
                  <c:v>7.9757285108363885E-3</c:v>
                </c:pt>
                <c:pt idx="693">
                  <c:v>7.9757285108363885E-3</c:v>
                </c:pt>
                <c:pt idx="694">
                  <c:v>7.9757285108363885E-3</c:v>
                </c:pt>
                <c:pt idx="695">
                  <c:v>7.9757285108363885E-3</c:v>
                </c:pt>
                <c:pt idx="696">
                  <c:v>7.9757285108363885E-3</c:v>
                </c:pt>
                <c:pt idx="697">
                  <c:v>7.9757285108363885E-3</c:v>
                </c:pt>
                <c:pt idx="698">
                  <c:v>7.9757285108363885E-3</c:v>
                </c:pt>
                <c:pt idx="699">
                  <c:v>7.9757285108363885E-3</c:v>
                </c:pt>
                <c:pt idx="700">
                  <c:v>7.9757285108363885E-3</c:v>
                </c:pt>
                <c:pt idx="701">
                  <c:v>7.9757285108363885E-3</c:v>
                </c:pt>
                <c:pt idx="702">
                  <c:v>7.9757285108363885E-3</c:v>
                </c:pt>
                <c:pt idx="703">
                  <c:v>7.9757285108363885E-3</c:v>
                </c:pt>
                <c:pt idx="704">
                  <c:v>7.9757285108363885E-3</c:v>
                </c:pt>
                <c:pt idx="705">
                  <c:v>7.9757285108363885E-3</c:v>
                </c:pt>
                <c:pt idx="706">
                  <c:v>7.9757285108363885E-3</c:v>
                </c:pt>
                <c:pt idx="707">
                  <c:v>7.9757285108363885E-3</c:v>
                </c:pt>
                <c:pt idx="708">
                  <c:v>7.9757285108363885E-3</c:v>
                </c:pt>
                <c:pt idx="709">
                  <c:v>7.9757285108363885E-3</c:v>
                </c:pt>
                <c:pt idx="710">
                  <c:v>7.9757285108363885E-3</c:v>
                </c:pt>
                <c:pt idx="711">
                  <c:v>7.9757285108363885E-3</c:v>
                </c:pt>
                <c:pt idx="712">
                  <c:v>7.9757285108363885E-3</c:v>
                </c:pt>
                <c:pt idx="713">
                  <c:v>7.9757285108363885E-3</c:v>
                </c:pt>
                <c:pt idx="714">
                  <c:v>7.9757285108363885E-3</c:v>
                </c:pt>
                <c:pt idx="715">
                  <c:v>7.9757285108363885E-3</c:v>
                </c:pt>
                <c:pt idx="716">
                  <c:v>7.9757285108363885E-3</c:v>
                </c:pt>
                <c:pt idx="717">
                  <c:v>7.9757285108363885E-3</c:v>
                </c:pt>
                <c:pt idx="718">
                  <c:v>7.9757285108363885E-3</c:v>
                </c:pt>
                <c:pt idx="719">
                  <c:v>7.9757285108363885E-3</c:v>
                </c:pt>
                <c:pt idx="720">
                  <c:v>7.9757285108363885E-3</c:v>
                </c:pt>
                <c:pt idx="721">
                  <c:v>7.9757285108363885E-3</c:v>
                </c:pt>
                <c:pt idx="722">
                  <c:v>7.9757285108363885E-3</c:v>
                </c:pt>
                <c:pt idx="723">
                  <c:v>7.9757285108363885E-3</c:v>
                </c:pt>
                <c:pt idx="724">
                  <c:v>7.9757285108363885E-3</c:v>
                </c:pt>
                <c:pt idx="725">
                  <c:v>7.9757285108363885E-3</c:v>
                </c:pt>
                <c:pt idx="726">
                  <c:v>7.9757285108363885E-3</c:v>
                </c:pt>
                <c:pt idx="727">
                  <c:v>7.9757285108363885E-3</c:v>
                </c:pt>
                <c:pt idx="728">
                  <c:v>7.9757285108363885E-3</c:v>
                </c:pt>
                <c:pt idx="729">
                  <c:v>7.9757285108363885E-3</c:v>
                </c:pt>
                <c:pt idx="730">
                  <c:v>7.9757285108363885E-3</c:v>
                </c:pt>
                <c:pt idx="731">
                  <c:v>7.9757285108363885E-3</c:v>
                </c:pt>
                <c:pt idx="732">
                  <c:v>7.9757285108363885E-3</c:v>
                </c:pt>
                <c:pt idx="733">
                  <c:v>7.9757285108363885E-3</c:v>
                </c:pt>
                <c:pt idx="734">
                  <c:v>7.9757285108363885E-3</c:v>
                </c:pt>
                <c:pt idx="735">
                  <c:v>7.9757285108363885E-3</c:v>
                </c:pt>
                <c:pt idx="736">
                  <c:v>7.9757285108363885E-3</c:v>
                </c:pt>
                <c:pt idx="737">
                  <c:v>7.9757285108363885E-3</c:v>
                </c:pt>
                <c:pt idx="738">
                  <c:v>7.9757285108363885E-3</c:v>
                </c:pt>
                <c:pt idx="739">
                  <c:v>7.9757285108363885E-3</c:v>
                </c:pt>
                <c:pt idx="740">
                  <c:v>7.9757285108363885E-3</c:v>
                </c:pt>
                <c:pt idx="741">
                  <c:v>7.9757285108363885E-3</c:v>
                </c:pt>
                <c:pt idx="742">
                  <c:v>7.9757285108363885E-3</c:v>
                </c:pt>
                <c:pt idx="743">
                  <c:v>7.9757285108363885E-3</c:v>
                </c:pt>
                <c:pt idx="744">
                  <c:v>7.9757285108363885E-3</c:v>
                </c:pt>
                <c:pt idx="745">
                  <c:v>7.9757285108363885E-3</c:v>
                </c:pt>
                <c:pt idx="746">
                  <c:v>7.9757285108363885E-3</c:v>
                </c:pt>
                <c:pt idx="747">
                  <c:v>7.9757285108363885E-3</c:v>
                </c:pt>
                <c:pt idx="748">
                  <c:v>7.9757285108363885E-3</c:v>
                </c:pt>
                <c:pt idx="749">
                  <c:v>7.9757285108363885E-3</c:v>
                </c:pt>
                <c:pt idx="750">
                  <c:v>7.9757285108363885E-3</c:v>
                </c:pt>
                <c:pt idx="751">
                  <c:v>7.9757285108363885E-3</c:v>
                </c:pt>
                <c:pt idx="752">
                  <c:v>7.9757285108363885E-3</c:v>
                </c:pt>
                <c:pt idx="753">
                  <c:v>7.9757285108363885E-3</c:v>
                </c:pt>
                <c:pt idx="754">
                  <c:v>7.9757285108363885E-3</c:v>
                </c:pt>
                <c:pt idx="755">
                  <c:v>7.9757285108363885E-3</c:v>
                </c:pt>
                <c:pt idx="756">
                  <c:v>7.9757285108363885E-3</c:v>
                </c:pt>
                <c:pt idx="757">
                  <c:v>7.9757285108363885E-3</c:v>
                </c:pt>
                <c:pt idx="758">
                  <c:v>7.9757285108363885E-3</c:v>
                </c:pt>
                <c:pt idx="759">
                  <c:v>7.9757285108363885E-3</c:v>
                </c:pt>
                <c:pt idx="760">
                  <c:v>7.9757285108363885E-3</c:v>
                </c:pt>
                <c:pt idx="761">
                  <c:v>7.9757285108363885E-3</c:v>
                </c:pt>
                <c:pt idx="762">
                  <c:v>7.9757285108363885E-3</c:v>
                </c:pt>
                <c:pt idx="763">
                  <c:v>7.9757285108363885E-3</c:v>
                </c:pt>
                <c:pt idx="764">
                  <c:v>7.9757285108363885E-3</c:v>
                </c:pt>
                <c:pt idx="765">
                  <c:v>7.9757285108363885E-3</c:v>
                </c:pt>
                <c:pt idx="766">
                  <c:v>7.9757285108363885E-3</c:v>
                </c:pt>
                <c:pt idx="767">
                  <c:v>7.9757285108363885E-3</c:v>
                </c:pt>
                <c:pt idx="768">
                  <c:v>7.9757285108363885E-3</c:v>
                </c:pt>
                <c:pt idx="769">
                  <c:v>7.9757285108363885E-3</c:v>
                </c:pt>
                <c:pt idx="770">
                  <c:v>7.9757285108363885E-3</c:v>
                </c:pt>
                <c:pt idx="771">
                  <c:v>7.9757285108363885E-3</c:v>
                </c:pt>
                <c:pt idx="772">
                  <c:v>7.9757285108363885E-3</c:v>
                </c:pt>
                <c:pt idx="773">
                  <c:v>7.9757285108363885E-3</c:v>
                </c:pt>
                <c:pt idx="774">
                  <c:v>7.9757285108363885E-3</c:v>
                </c:pt>
                <c:pt idx="775">
                  <c:v>7.9757285108363885E-3</c:v>
                </c:pt>
                <c:pt idx="776">
                  <c:v>7.9757285108363885E-3</c:v>
                </c:pt>
                <c:pt idx="777">
                  <c:v>7.9757285108363885E-3</c:v>
                </c:pt>
                <c:pt idx="778">
                  <c:v>7.9757285108363885E-3</c:v>
                </c:pt>
                <c:pt idx="779">
                  <c:v>7.9757285108363885E-3</c:v>
                </c:pt>
                <c:pt idx="780">
                  <c:v>7.9757285108363885E-3</c:v>
                </c:pt>
                <c:pt idx="781">
                  <c:v>7.9757285108363885E-3</c:v>
                </c:pt>
                <c:pt idx="782">
                  <c:v>7.9757285108363885E-3</c:v>
                </c:pt>
                <c:pt idx="783">
                  <c:v>7.9757285108363885E-3</c:v>
                </c:pt>
                <c:pt idx="784">
                  <c:v>7.9757285108363885E-3</c:v>
                </c:pt>
                <c:pt idx="785">
                  <c:v>7.9757285108363885E-3</c:v>
                </c:pt>
                <c:pt idx="786">
                  <c:v>7.9757285108363885E-3</c:v>
                </c:pt>
                <c:pt idx="787">
                  <c:v>7.9757285108363885E-3</c:v>
                </c:pt>
                <c:pt idx="788">
                  <c:v>7.9757285108363885E-3</c:v>
                </c:pt>
                <c:pt idx="789">
                  <c:v>7.9757285108363885E-3</c:v>
                </c:pt>
                <c:pt idx="790">
                  <c:v>7.9757285108363885E-3</c:v>
                </c:pt>
                <c:pt idx="791">
                  <c:v>7.9757285108363885E-3</c:v>
                </c:pt>
                <c:pt idx="792">
                  <c:v>7.9757285108363885E-3</c:v>
                </c:pt>
                <c:pt idx="793">
                  <c:v>7.9757285108363885E-3</c:v>
                </c:pt>
                <c:pt idx="794">
                  <c:v>7.9757285108363885E-3</c:v>
                </c:pt>
                <c:pt idx="795">
                  <c:v>7.9757285108363885E-3</c:v>
                </c:pt>
                <c:pt idx="796">
                  <c:v>7.9757285108363885E-3</c:v>
                </c:pt>
                <c:pt idx="797">
                  <c:v>7.9757285108363885E-3</c:v>
                </c:pt>
                <c:pt idx="798">
                  <c:v>7.9757285108363885E-3</c:v>
                </c:pt>
                <c:pt idx="799">
                  <c:v>7.9757285108363885E-3</c:v>
                </c:pt>
                <c:pt idx="800">
                  <c:v>7.9757285108363885E-3</c:v>
                </c:pt>
                <c:pt idx="801">
                  <c:v>7.9757285108363885E-3</c:v>
                </c:pt>
                <c:pt idx="802">
                  <c:v>7.9757285108363885E-3</c:v>
                </c:pt>
                <c:pt idx="803">
                  <c:v>7.9757285108363885E-3</c:v>
                </c:pt>
                <c:pt idx="804">
                  <c:v>7.9757285108363885E-3</c:v>
                </c:pt>
                <c:pt idx="805">
                  <c:v>7.9757285108363885E-3</c:v>
                </c:pt>
                <c:pt idx="806">
                  <c:v>7.9757285108363885E-3</c:v>
                </c:pt>
                <c:pt idx="807">
                  <c:v>7.9757285108363885E-3</c:v>
                </c:pt>
                <c:pt idx="808">
                  <c:v>7.9757285108363885E-3</c:v>
                </c:pt>
                <c:pt idx="809">
                  <c:v>7.9757285108363885E-3</c:v>
                </c:pt>
                <c:pt idx="810">
                  <c:v>7.9757285108363885E-3</c:v>
                </c:pt>
                <c:pt idx="811">
                  <c:v>7.9757285108363885E-3</c:v>
                </c:pt>
                <c:pt idx="812">
                  <c:v>7.9757285108363885E-3</c:v>
                </c:pt>
                <c:pt idx="813">
                  <c:v>7.9757285108363885E-3</c:v>
                </c:pt>
                <c:pt idx="814">
                  <c:v>7.9757285108363885E-3</c:v>
                </c:pt>
                <c:pt idx="815">
                  <c:v>7.9757285108363885E-3</c:v>
                </c:pt>
                <c:pt idx="816">
                  <c:v>7.9757285108363885E-3</c:v>
                </c:pt>
                <c:pt idx="817">
                  <c:v>7.9757285108363885E-3</c:v>
                </c:pt>
                <c:pt idx="818">
                  <c:v>7.9757285108363885E-3</c:v>
                </c:pt>
                <c:pt idx="819">
                  <c:v>7.9757285108363885E-3</c:v>
                </c:pt>
                <c:pt idx="820">
                  <c:v>7.9757285108363885E-3</c:v>
                </c:pt>
                <c:pt idx="821">
                  <c:v>7.9757285108363885E-3</c:v>
                </c:pt>
                <c:pt idx="822">
                  <c:v>7.9757285108363885E-3</c:v>
                </c:pt>
                <c:pt idx="823">
                  <c:v>7.9757285108363885E-3</c:v>
                </c:pt>
                <c:pt idx="824">
                  <c:v>7.9757285108363885E-3</c:v>
                </c:pt>
                <c:pt idx="825">
                  <c:v>7.9757285108363885E-3</c:v>
                </c:pt>
                <c:pt idx="826">
                  <c:v>7.9757285108363885E-3</c:v>
                </c:pt>
                <c:pt idx="827">
                  <c:v>7.9757285108363885E-3</c:v>
                </c:pt>
                <c:pt idx="828">
                  <c:v>7.9757285108363885E-3</c:v>
                </c:pt>
                <c:pt idx="829">
                  <c:v>7.9757285108363885E-3</c:v>
                </c:pt>
                <c:pt idx="830">
                  <c:v>7.9757285108363885E-3</c:v>
                </c:pt>
                <c:pt idx="831">
                  <c:v>7.9757285108363885E-3</c:v>
                </c:pt>
                <c:pt idx="832">
                  <c:v>7.9757285108363885E-3</c:v>
                </c:pt>
                <c:pt idx="833">
                  <c:v>7.9757285108363885E-3</c:v>
                </c:pt>
                <c:pt idx="834">
                  <c:v>7.9757285108363885E-3</c:v>
                </c:pt>
                <c:pt idx="835">
                  <c:v>7.9757285108363885E-3</c:v>
                </c:pt>
                <c:pt idx="836">
                  <c:v>7.9757285108363885E-3</c:v>
                </c:pt>
                <c:pt idx="837">
                  <c:v>7.9757285108363885E-3</c:v>
                </c:pt>
                <c:pt idx="838">
                  <c:v>7.9757285108363885E-3</c:v>
                </c:pt>
                <c:pt idx="839">
                  <c:v>7.9757285108363885E-3</c:v>
                </c:pt>
                <c:pt idx="840">
                  <c:v>7.9757285108363885E-3</c:v>
                </c:pt>
                <c:pt idx="841">
                  <c:v>7.9757285108363885E-3</c:v>
                </c:pt>
                <c:pt idx="842">
                  <c:v>7.9757285108363885E-3</c:v>
                </c:pt>
                <c:pt idx="843">
                  <c:v>7.9757285108363885E-3</c:v>
                </c:pt>
                <c:pt idx="844">
                  <c:v>7.9757285108363885E-3</c:v>
                </c:pt>
                <c:pt idx="845">
                  <c:v>7.9757285108363885E-3</c:v>
                </c:pt>
                <c:pt idx="846">
                  <c:v>7.9757285108363885E-3</c:v>
                </c:pt>
                <c:pt idx="847">
                  <c:v>7.9757285108363885E-3</c:v>
                </c:pt>
                <c:pt idx="848">
                  <c:v>7.9757285108363885E-3</c:v>
                </c:pt>
                <c:pt idx="849">
                  <c:v>7.9757285108363885E-3</c:v>
                </c:pt>
                <c:pt idx="850">
                  <c:v>7.9757285108363885E-3</c:v>
                </c:pt>
                <c:pt idx="851">
                  <c:v>7.9757285108363885E-3</c:v>
                </c:pt>
                <c:pt idx="852">
                  <c:v>7.9757285108363885E-3</c:v>
                </c:pt>
                <c:pt idx="853">
                  <c:v>7.9757285108363885E-3</c:v>
                </c:pt>
                <c:pt idx="854">
                  <c:v>7.9757285108363885E-3</c:v>
                </c:pt>
                <c:pt idx="855">
                  <c:v>7.9757285108363885E-3</c:v>
                </c:pt>
                <c:pt idx="856">
                  <c:v>7.9757285108363885E-3</c:v>
                </c:pt>
                <c:pt idx="857">
                  <c:v>7.9757285108363885E-3</c:v>
                </c:pt>
                <c:pt idx="858">
                  <c:v>7.9757285108363885E-3</c:v>
                </c:pt>
                <c:pt idx="859">
                  <c:v>7.9757285108363885E-3</c:v>
                </c:pt>
                <c:pt idx="860">
                  <c:v>7.9757285108363885E-3</c:v>
                </c:pt>
                <c:pt idx="861">
                  <c:v>7.9757285108363885E-3</c:v>
                </c:pt>
                <c:pt idx="862">
                  <c:v>7.9757285108363885E-3</c:v>
                </c:pt>
                <c:pt idx="863">
                  <c:v>7.9757285108363885E-3</c:v>
                </c:pt>
                <c:pt idx="864">
                  <c:v>7.9757285108363885E-3</c:v>
                </c:pt>
                <c:pt idx="865">
                  <c:v>7.9757285108363885E-3</c:v>
                </c:pt>
                <c:pt idx="866">
                  <c:v>7.9757285108363885E-3</c:v>
                </c:pt>
                <c:pt idx="867">
                  <c:v>7.9757285108363885E-3</c:v>
                </c:pt>
                <c:pt idx="868">
                  <c:v>7.9757285108363885E-3</c:v>
                </c:pt>
                <c:pt idx="869">
                  <c:v>7.9757285108363885E-3</c:v>
                </c:pt>
                <c:pt idx="870">
                  <c:v>7.9757285108363885E-3</c:v>
                </c:pt>
                <c:pt idx="871">
                  <c:v>7.9757285108363885E-3</c:v>
                </c:pt>
                <c:pt idx="872">
                  <c:v>7.9757285108363885E-3</c:v>
                </c:pt>
                <c:pt idx="873">
                  <c:v>7.9757285108363885E-3</c:v>
                </c:pt>
                <c:pt idx="874">
                  <c:v>7.9757285108363885E-3</c:v>
                </c:pt>
                <c:pt idx="875">
                  <c:v>7.9757285108363885E-3</c:v>
                </c:pt>
                <c:pt idx="876">
                  <c:v>7.9757285108363885E-3</c:v>
                </c:pt>
                <c:pt idx="877">
                  <c:v>7.9757285108363885E-3</c:v>
                </c:pt>
                <c:pt idx="878">
                  <c:v>7.9757285108363885E-3</c:v>
                </c:pt>
                <c:pt idx="879">
                  <c:v>7.9757285108363885E-3</c:v>
                </c:pt>
                <c:pt idx="880">
                  <c:v>7.9757285108363885E-3</c:v>
                </c:pt>
                <c:pt idx="881">
                  <c:v>7.9757285108363885E-3</c:v>
                </c:pt>
                <c:pt idx="882">
                  <c:v>7.9757285108363885E-3</c:v>
                </c:pt>
                <c:pt idx="883">
                  <c:v>7.9757285108363885E-3</c:v>
                </c:pt>
                <c:pt idx="884">
                  <c:v>7.9757285108363885E-3</c:v>
                </c:pt>
                <c:pt idx="885">
                  <c:v>7.9757285108363885E-3</c:v>
                </c:pt>
                <c:pt idx="886">
                  <c:v>7.9757285108363885E-3</c:v>
                </c:pt>
                <c:pt idx="887">
                  <c:v>7.9757285108363885E-3</c:v>
                </c:pt>
                <c:pt idx="888">
                  <c:v>7.9757285108363885E-3</c:v>
                </c:pt>
                <c:pt idx="889">
                  <c:v>7.9757285108363885E-3</c:v>
                </c:pt>
                <c:pt idx="890">
                  <c:v>7.9757285108363885E-3</c:v>
                </c:pt>
                <c:pt idx="891">
                  <c:v>7.9757285108363885E-3</c:v>
                </c:pt>
                <c:pt idx="892">
                  <c:v>7.9757285108363885E-3</c:v>
                </c:pt>
                <c:pt idx="893">
                  <c:v>7.9757285108363885E-3</c:v>
                </c:pt>
                <c:pt idx="894">
                  <c:v>7.9757285108363885E-3</c:v>
                </c:pt>
                <c:pt idx="895">
                  <c:v>7.9757285108363885E-3</c:v>
                </c:pt>
                <c:pt idx="896">
                  <c:v>7.9757285108363885E-3</c:v>
                </c:pt>
                <c:pt idx="897">
                  <c:v>7.9757285108363885E-3</c:v>
                </c:pt>
                <c:pt idx="898">
                  <c:v>7.9757285108363885E-3</c:v>
                </c:pt>
                <c:pt idx="899">
                  <c:v>7.9757285108363885E-3</c:v>
                </c:pt>
                <c:pt idx="900">
                  <c:v>7.9757285108363885E-3</c:v>
                </c:pt>
                <c:pt idx="901">
                  <c:v>7.9757285108363885E-3</c:v>
                </c:pt>
                <c:pt idx="902">
                  <c:v>7.9757285108363885E-3</c:v>
                </c:pt>
                <c:pt idx="903">
                  <c:v>7.9757285108363885E-3</c:v>
                </c:pt>
                <c:pt idx="904">
                  <c:v>7.9757285108363885E-3</c:v>
                </c:pt>
                <c:pt idx="905">
                  <c:v>7.9757285108363885E-3</c:v>
                </c:pt>
                <c:pt idx="906">
                  <c:v>7.9757285108363885E-3</c:v>
                </c:pt>
                <c:pt idx="907">
                  <c:v>7.9757285108363885E-3</c:v>
                </c:pt>
                <c:pt idx="908">
                  <c:v>7.9757285108363885E-3</c:v>
                </c:pt>
                <c:pt idx="909">
                  <c:v>7.9757285108363885E-3</c:v>
                </c:pt>
                <c:pt idx="910">
                  <c:v>7.9757285108363885E-3</c:v>
                </c:pt>
                <c:pt idx="911">
                  <c:v>7.9757285108363885E-3</c:v>
                </c:pt>
                <c:pt idx="912">
                  <c:v>7.9757285108363885E-3</c:v>
                </c:pt>
                <c:pt idx="913">
                  <c:v>7.9757285108363885E-3</c:v>
                </c:pt>
                <c:pt idx="914">
                  <c:v>7.9757285108363885E-3</c:v>
                </c:pt>
                <c:pt idx="915">
                  <c:v>7.9757285108363885E-3</c:v>
                </c:pt>
                <c:pt idx="916">
                  <c:v>7.9757285108363885E-3</c:v>
                </c:pt>
                <c:pt idx="917">
                  <c:v>7.9757285108363885E-3</c:v>
                </c:pt>
                <c:pt idx="918">
                  <c:v>7.9757285108363885E-3</c:v>
                </c:pt>
                <c:pt idx="919">
                  <c:v>7.9757285108363885E-3</c:v>
                </c:pt>
                <c:pt idx="920">
                  <c:v>7.9757285108363885E-3</c:v>
                </c:pt>
                <c:pt idx="921">
                  <c:v>7.9757285108363885E-3</c:v>
                </c:pt>
                <c:pt idx="922">
                  <c:v>7.9757285108363885E-3</c:v>
                </c:pt>
                <c:pt idx="923">
                  <c:v>7.9757285108363885E-3</c:v>
                </c:pt>
                <c:pt idx="924">
                  <c:v>7.9757285108363885E-3</c:v>
                </c:pt>
                <c:pt idx="925">
                  <c:v>7.9757285108363885E-3</c:v>
                </c:pt>
                <c:pt idx="926">
                  <c:v>7.9757285108363885E-3</c:v>
                </c:pt>
                <c:pt idx="927">
                  <c:v>7.9757285108363885E-3</c:v>
                </c:pt>
                <c:pt idx="928">
                  <c:v>7.9757285108363885E-3</c:v>
                </c:pt>
                <c:pt idx="929">
                  <c:v>7.9757285108363885E-3</c:v>
                </c:pt>
                <c:pt idx="930">
                  <c:v>7.9757285108363885E-3</c:v>
                </c:pt>
                <c:pt idx="931">
                  <c:v>7.9757285108363885E-3</c:v>
                </c:pt>
                <c:pt idx="932">
                  <c:v>7.9757285108363885E-3</c:v>
                </c:pt>
                <c:pt idx="933">
                  <c:v>7.9757285108363885E-3</c:v>
                </c:pt>
                <c:pt idx="934">
                  <c:v>7.9757285108363885E-3</c:v>
                </c:pt>
                <c:pt idx="935">
                  <c:v>7.9757285108363885E-3</c:v>
                </c:pt>
                <c:pt idx="936">
                  <c:v>7.9757285108363885E-3</c:v>
                </c:pt>
                <c:pt idx="937">
                  <c:v>7.9757285108363885E-3</c:v>
                </c:pt>
                <c:pt idx="938">
                  <c:v>7.9757285108363885E-3</c:v>
                </c:pt>
                <c:pt idx="939">
                  <c:v>7.9757285108363885E-3</c:v>
                </c:pt>
                <c:pt idx="940">
                  <c:v>7.9757285108363885E-3</c:v>
                </c:pt>
                <c:pt idx="941">
                  <c:v>7.9757285108363885E-3</c:v>
                </c:pt>
                <c:pt idx="942">
                  <c:v>7.9757285108363885E-3</c:v>
                </c:pt>
                <c:pt idx="943">
                  <c:v>7.9757285108363885E-3</c:v>
                </c:pt>
                <c:pt idx="944">
                  <c:v>7.9757285108363885E-3</c:v>
                </c:pt>
                <c:pt idx="945">
                  <c:v>7.9757285108363885E-3</c:v>
                </c:pt>
                <c:pt idx="946">
                  <c:v>7.9757285108363885E-3</c:v>
                </c:pt>
                <c:pt idx="947">
                  <c:v>7.9757285108363885E-3</c:v>
                </c:pt>
                <c:pt idx="948">
                  <c:v>7.9757285108363885E-3</c:v>
                </c:pt>
                <c:pt idx="949">
                  <c:v>7.9757285108363885E-3</c:v>
                </c:pt>
                <c:pt idx="950">
                  <c:v>7.9757285108363885E-3</c:v>
                </c:pt>
                <c:pt idx="951">
                  <c:v>7.9757285108363885E-3</c:v>
                </c:pt>
                <c:pt idx="952">
                  <c:v>7.9757285108363885E-3</c:v>
                </c:pt>
                <c:pt idx="953">
                  <c:v>7.9757285108363885E-3</c:v>
                </c:pt>
                <c:pt idx="954">
                  <c:v>7.9757285108363885E-3</c:v>
                </c:pt>
                <c:pt idx="955">
                  <c:v>7.9757285108363885E-3</c:v>
                </c:pt>
                <c:pt idx="956">
                  <c:v>7.9757285108363885E-3</c:v>
                </c:pt>
                <c:pt idx="957">
                  <c:v>7.9757285108363885E-3</c:v>
                </c:pt>
                <c:pt idx="958">
                  <c:v>7.9757285108363885E-3</c:v>
                </c:pt>
                <c:pt idx="959">
                  <c:v>7.9757285108363885E-3</c:v>
                </c:pt>
                <c:pt idx="960">
                  <c:v>7.9757285108363885E-3</c:v>
                </c:pt>
                <c:pt idx="961">
                  <c:v>7.9757285108363885E-3</c:v>
                </c:pt>
                <c:pt idx="962">
                  <c:v>7.9757285108363885E-3</c:v>
                </c:pt>
                <c:pt idx="963">
                  <c:v>7.9757285108363885E-3</c:v>
                </c:pt>
                <c:pt idx="964">
                  <c:v>7.9757285108363885E-3</c:v>
                </c:pt>
                <c:pt idx="965">
                  <c:v>7.9757285108363885E-3</c:v>
                </c:pt>
                <c:pt idx="966">
                  <c:v>7.9757285108363885E-3</c:v>
                </c:pt>
                <c:pt idx="967">
                  <c:v>7.9757285108363885E-3</c:v>
                </c:pt>
                <c:pt idx="968">
                  <c:v>7.9757285108363885E-3</c:v>
                </c:pt>
                <c:pt idx="969">
                  <c:v>7.9757285108363885E-3</c:v>
                </c:pt>
                <c:pt idx="970">
                  <c:v>7.9757285108363885E-3</c:v>
                </c:pt>
                <c:pt idx="971">
                  <c:v>7.9757285108363885E-3</c:v>
                </c:pt>
                <c:pt idx="972">
                  <c:v>7.9757285108363885E-3</c:v>
                </c:pt>
                <c:pt idx="973">
                  <c:v>7.9757285108363885E-3</c:v>
                </c:pt>
                <c:pt idx="974">
                  <c:v>7.9757285108363885E-3</c:v>
                </c:pt>
                <c:pt idx="975">
                  <c:v>7.9757285108363885E-3</c:v>
                </c:pt>
                <c:pt idx="976">
                  <c:v>7.9757285108363885E-3</c:v>
                </c:pt>
                <c:pt idx="977">
                  <c:v>7.9757285108363885E-3</c:v>
                </c:pt>
                <c:pt idx="978">
                  <c:v>7.9757285108363885E-3</c:v>
                </c:pt>
                <c:pt idx="979">
                  <c:v>7.9757285108363885E-3</c:v>
                </c:pt>
                <c:pt idx="980">
                  <c:v>7.9757285108363885E-3</c:v>
                </c:pt>
                <c:pt idx="981">
                  <c:v>7.9757285108363885E-3</c:v>
                </c:pt>
                <c:pt idx="982">
                  <c:v>7.9757285108363885E-3</c:v>
                </c:pt>
                <c:pt idx="983">
                  <c:v>7.9757285108363885E-3</c:v>
                </c:pt>
                <c:pt idx="984">
                  <c:v>7.9757285108363885E-3</c:v>
                </c:pt>
                <c:pt idx="985">
                  <c:v>7.9757285108363885E-3</c:v>
                </c:pt>
                <c:pt idx="986">
                  <c:v>7.9757285108363885E-3</c:v>
                </c:pt>
                <c:pt idx="987">
                  <c:v>7.9757285108363885E-3</c:v>
                </c:pt>
                <c:pt idx="988">
                  <c:v>7.9757285108363885E-3</c:v>
                </c:pt>
                <c:pt idx="989">
                  <c:v>7.9757285108363885E-3</c:v>
                </c:pt>
                <c:pt idx="990">
                  <c:v>7.9757285108363885E-3</c:v>
                </c:pt>
                <c:pt idx="991">
                  <c:v>7.9757285108363885E-3</c:v>
                </c:pt>
                <c:pt idx="992">
                  <c:v>7.9757285108363885E-3</c:v>
                </c:pt>
                <c:pt idx="993">
                  <c:v>7.9757285108363885E-3</c:v>
                </c:pt>
                <c:pt idx="994">
                  <c:v>7.9757285108363885E-3</c:v>
                </c:pt>
                <c:pt idx="995">
                  <c:v>7.9757285108363885E-3</c:v>
                </c:pt>
                <c:pt idx="996">
                  <c:v>7.9757285108363885E-3</c:v>
                </c:pt>
                <c:pt idx="997">
                  <c:v>7.9757285108363885E-3</c:v>
                </c:pt>
                <c:pt idx="998">
                  <c:v>7.9757285108363885E-3</c:v>
                </c:pt>
                <c:pt idx="999">
                  <c:v>7.9757285108363885E-3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4CE8-4DF9-96AB-4D0FE4F4A95E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0.41225942005255323</c:v>
                </c:pt>
                <c:pt idx="1">
                  <c:v>0.41225942005255323</c:v>
                </c:pt>
                <c:pt idx="2">
                  <c:v>0.41225942005255323</c:v>
                </c:pt>
                <c:pt idx="3">
                  <c:v>0.41225942005255323</c:v>
                </c:pt>
                <c:pt idx="4">
                  <c:v>0.41225942005255323</c:v>
                </c:pt>
                <c:pt idx="5">
                  <c:v>0.41225942005255323</c:v>
                </c:pt>
                <c:pt idx="6">
                  <c:v>0.34138005474900357</c:v>
                </c:pt>
                <c:pt idx="7">
                  <c:v>0.34138005474900357</c:v>
                </c:pt>
                <c:pt idx="8">
                  <c:v>0.34138005474900357</c:v>
                </c:pt>
                <c:pt idx="9">
                  <c:v>0.14792162497832206</c:v>
                </c:pt>
                <c:pt idx="10">
                  <c:v>0.14792162497832206</c:v>
                </c:pt>
                <c:pt idx="11">
                  <c:v>0.14792162497832206</c:v>
                </c:pt>
                <c:pt idx="12">
                  <c:v>0.14792162497832206</c:v>
                </c:pt>
                <c:pt idx="13">
                  <c:v>0.14792162497832206</c:v>
                </c:pt>
                <c:pt idx="14">
                  <c:v>0.14792162497832206</c:v>
                </c:pt>
                <c:pt idx="15">
                  <c:v>0.14792162497832206</c:v>
                </c:pt>
                <c:pt idx="16">
                  <c:v>0.14792162497832206</c:v>
                </c:pt>
                <c:pt idx="17">
                  <c:v>0.14792162497832206</c:v>
                </c:pt>
                <c:pt idx="18">
                  <c:v>0.14792162497832206</c:v>
                </c:pt>
                <c:pt idx="19">
                  <c:v>0.14792162497832206</c:v>
                </c:pt>
                <c:pt idx="20">
                  <c:v>0.14792162497832206</c:v>
                </c:pt>
                <c:pt idx="21">
                  <c:v>0.14792162497832206</c:v>
                </c:pt>
                <c:pt idx="22">
                  <c:v>0.14792162497832206</c:v>
                </c:pt>
                <c:pt idx="23">
                  <c:v>0.14792162497832206</c:v>
                </c:pt>
                <c:pt idx="24">
                  <c:v>0.14792162497832206</c:v>
                </c:pt>
                <c:pt idx="25">
                  <c:v>0.14792162497832206</c:v>
                </c:pt>
                <c:pt idx="26">
                  <c:v>0.14792162497832206</c:v>
                </c:pt>
                <c:pt idx="27">
                  <c:v>0.14792162497832206</c:v>
                </c:pt>
                <c:pt idx="28">
                  <c:v>0.14792162497832206</c:v>
                </c:pt>
                <c:pt idx="29">
                  <c:v>0.14792162497832206</c:v>
                </c:pt>
                <c:pt idx="30">
                  <c:v>0.14792162497832206</c:v>
                </c:pt>
                <c:pt idx="31">
                  <c:v>0.14792162497832206</c:v>
                </c:pt>
                <c:pt idx="32">
                  <c:v>0.14792162497832206</c:v>
                </c:pt>
                <c:pt idx="33">
                  <c:v>0.14792162497832206</c:v>
                </c:pt>
                <c:pt idx="34">
                  <c:v>0.14792162497832206</c:v>
                </c:pt>
                <c:pt idx="35">
                  <c:v>0.14792162497832206</c:v>
                </c:pt>
                <c:pt idx="36">
                  <c:v>0.14792162497832206</c:v>
                </c:pt>
                <c:pt idx="37">
                  <c:v>0.14792162497832206</c:v>
                </c:pt>
                <c:pt idx="38">
                  <c:v>0.14792162497832206</c:v>
                </c:pt>
                <c:pt idx="39">
                  <c:v>0.14792162497832206</c:v>
                </c:pt>
                <c:pt idx="40">
                  <c:v>0.14792162497832206</c:v>
                </c:pt>
                <c:pt idx="41">
                  <c:v>0.14792162497832206</c:v>
                </c:pt>
                <c:pt idx="42">
                  <c:v>0.14792162497832206</c:v>
                </c:pt>
                <c:pt idx="43">
                  <c:v>0.14792162497832206</c:v>
                </c:pt>
                <c:pt idx="44">
                  <c:v>0.14792162497832206</c:v>
                </c:pt>
                <c:pt idx="45">
                  <c:v>0.14792162497832206</c:v>
                </c:pt>
                <c:pt idx="46">
                  <c:v>0.14792162497832206</c:v>
                </c:pt>
                <c:pt idx="47">
                  <c:v>0.14792162497832206</c:v>
                </c:pt>
                <c:pt idx="48">
                  <c:v>0.14792162497832206</c:v>
                </c:pt>
                <c:pt idx="49">
                  <c:v>0.14792162497832206</c:v>
                </c:pt>
                <c:pt idx="50">
                  <c:v>0.14792162497832206</c:v>
                </c:pt>
                <c:pt idx="51">
                  <c:v>0.14792162497832206</c:v>
                </c:pt>
                <c:pt idx="52">
                  <c:v>0.14792162497832206</c:v>
                </c:pt>
                <c:pt idx="53">
                  <c:v>0.14792162497832206</c:v>
                </c:pt>
                <c:pt idx="54">
                  <c:v>0.14792162497832206</c:v>
                </c:pt>
                <c:pt idx="55">
                  <c:v>0.14792162497832206</c:v>
                </c:pt>
                <c:pt idx="56">
                  <c:v>0.14792162497832206</c:v>
                </c:pt>
                <c:pt idx="57">
                  <c:v>0.14792162497832206</c:v>
                </c:pt>
                <c:pt idx="58">
                  <c:v>0.14792162497832206</c:v>
                </c:pt>
                <c:pt idx="59">
                  <c:v>0.14792162497832206</c:v>
                </c:pt>
                <c:pt idx="60">
                  <c:v>0.14792162497832206</c:v>
                </c:pt>
                <c:pt idx="61">
                  <c:v>0.14792162497832206</c:v>
                </c:pt>
                <c:pt idx="62">
                  <c:v>0.14792162497832206</c:v>
                </c:pt>
                <c:pt idx="63">
                  <c:v>0.14792162497832206</c:v>
                </c:pt>
                <c:pt idx="64">
                  <c:v>0.14792162497832206</c:v>
                </c:pt>
                <c:pt idx="65">
                  <c:v>0.14792162497832206</c:v>
                </c:pt>
                <c:pt idx="66">
                  <c:v>0.14792162497832206</c:v>
                </c:pt>
                <c:pt idx="67">
                  <c:v>0.14792162497832206</c:v>
                </c:pt>
                <c:pt idx="68">
                  <c:v>0.14792162497832206</c:v>
                </c:pt>
                <c:pt idx="69">
                  <c:v>0.14792162497832206</c:v>
                </c:pt>
                <c:pt idx="70">
                  <c:v>0.14792162497832206</c:v>
                </c:pt>
                <c:pt idx="71">
                  <c:v>0.14792162497832206</c:v>
                </c:pt>
                <c:pt idx="72">
                  <c:v>0.14792162497832206</c:v>
                </c:pt>
                <c:pt idx="73">
                  <c:v>0.14792162497832206</c:v>
                </c:pt>
                <c:pt idx="74">
                  <c:v>0.14792162497832206</c:v>
                </c:pt>
                <c:pt idx="75">
                  <c:v>0.14792162497832206</c:v>
                </c:pt>
                <c:pt idx="76">
                  <c:v>0.14792162497832206</c:v>
                </c:pt>
                <c:pt idx="77">
                  <c:v>0.14792162497832206</c:v>
                </c:pt>
                <c:pt idx="78">
                  <c:v>0.14792162497832206</c:v>
                </c:pt>
                <c:pt idx="79">
                  <c:v>0.14792162497832206</c:v>
                </c:pt>
                <c:pt idx="80">
                  <c:v>0.14792162497832206</c:v>
                </c:pt>
                <c:pt idx="81">
                  <c:v>0.14792162497832206</c:v>
                </c:pt>
                <c:pt idx="82">
                  <c:v>0.14792162497832206</c:v>
                </c:pt>
                <c:pt idx="83">
                  <c:v>0.14792162497832206</c:v>
                </c:pt>
                <c:pt idx="84">
                  <c:v>0.14792162497832206</c:v>
                </c:pt>
                <c:pt idx="85">
                  <c:v>0.14792162497832206</c:v>
                </c:pt>
                <c:pt idx="86">
                  <c:v>0.14792162497832206</c:v>
                </c:pt>
                <c:pt idx="87">
                  <c:v>0.14792162497832206</c:v>
                </c:pt>
                <c:pt idx="88">
                  <c:v>0.14792162497832206</c:v>
                </c:pt>
                <c:pt idx="89">
                  <c:v>0.14792162497832206</c:v>
                </c:pt>
                <c:pt idx="90">
                  <c:v>0.14792162497832206</c:v>
                </c:pt>
                <c:pt idx="91">
                  <c:v>0.14792162497832206</c:v>
                </c:pt>
                <c:pt idx="92">
                  <c:v>0.14792162497832206</c:v>
                </c:pt>
                <c:pt idx="93">
                  <c:v>0.14792162497832206</c:v>
                </c:pt>
                <c:pt idx="94">
                  <c:v>0.14792162497832206</c:v>
                </c:pt>
                <c:pt idx="95">
                  <c:v>0.14792162497832206</c:v>
                </c:pt>
                <c:pt idx="96">
                  <c:v>0.14792162497832206</c:v>
                </c:pt>
                <c:pt idx="97">
                  <c:v>0.14792162497832206</c:v>
                </c:pt>
                <c:pt idx="98">
                  <c:v>0.14792162497832206</c:v>
                </c:pt>
                <c:pt idx="99">
                  <c:v>0.14792162497832206</c:v>
                </c:pt>
                <c:pt idx="100">
                  <c:v>0.14792162497832206</c:v>
                </c:pt>
                <c:pt idx="101">
                  <c:v>0.14792162497832206</c:v>
                </c:pt>
                <c:pt idx="102">
                  <c:v>0.14792162497832206</c:v>
                </c:pt>
                <c:pt idx="103">
                  <c:v>0.14792162497832206</c:v>
                </c:pt>
                <c:pt idx="104">
                  <c:v>0.14792162497832206</c:v>
                </c:pt>
                <c:pt idx="105">
                  <c:v>0.14792162497832206</c:v>
                </c:pt>
                <c:pt idx="106">
                  <c:v>0.14792162497832206</c:v>
                </c:pt>
                <c:pt idx="107">
                  <c:v>0.14792162497832206</c:v>
                </c:pt>
                <c:pt idx="108">
                  <c:v>0.14792162497832206</c:v>
                </c:pt>
                <c:pt idx="109">
                  <c:v>0.14792162497832206</c:v>
                </c:pt>
                <c:pt idx="110">
                  <c:v>0.14792162497832206</c:v>
                </c:pt>
                <c:pt idx="111">
                  <c:v>0.14792162497832206</c:v>
                </c:pt>
                <c:pt idx="112">
                  <c:v>0.14792162497832206</c:v>
                </c:pt>
                <c:pt idx="113">
                  <c:v>0.14792162497832206</c:v>
                </c:pt>
                <c:pt idx="114">
                  <c:v>0.14792162497832206</c:v>
                </c:pt>
                <c:pt idx="115">
                  <c:v>0.14792162497832206</c:v>
                </c:pt>
                <c:pt idx="116">
                  <c:v>0.14792162497832206</c:v>
                </c:pt>
                <c:pt idx="117">
                  <c:v>0.14792162497832206</c:v>
                </c:pt>
                <c:pt idx="118">
                  <c:v>0.14792162497832206</c:v>
                </c:pt>
                <c:pt idx="119">
                  <c:v>0.14792162497832206</c:v>
                </c:pt>
                <c:pt idx="120">
                  <c:v>0.14792162497832206</c:v>
                </c:pt>
                <c:pt idx="121">
                  <c:v>0.14792162497832206</c:v>
                </c:pt>
                <c:pt idx="122">
                  <c:v>0.14792162497832206</c:v>
                </c:pt>
                <c:pt idx="123">
                  <c:v>0.14792162497832206</c:v>
                </c:pt>
                <c:pt idx="124">
                  <c:v>0.14792162497832206</c:v>
                </c:pt>
                <c:pt idx="125">
                  <c:v>0.14792162497832206</c:v>
                </c:pt>
                <c:pt idx="126">
                  <c:v>0.14792162497832206</c:v>
                </c:pt>
                <c:pt idx="127">
                  <c:v>0.14792162497832206</c:v>
                </c:pt>
                <c:pt idx="128">
                  <c:v>0.14792162497832206</c:v>
                </c:pt>
                <c:pt idx="129">
                  <c:v>3.2694131677779237E-2</c:v>
                </c:pt>
                <c:pt idx="130">
                  <c:v>3.2694131677779237E-2</c:v>
                </c:pt>
                <c:pt idx="131">
                  <c:v>3.2694131677779237E-2</c:v>
                </c:pt>
                <c:pt idx="132">
                  <c:v>3.2694131677779237E-2</c:v>
                </c:pt>
                <c:pt idx="133">
                  <c:v>3.2694131677779237E-2</c:v>
                </c:pt>
                <c:pt idx="134">
                  <c:v>3.2694131677779237E-2</c:v>
                </c:pt>
                <c:pt idx="135">
                  <c:v>3.2694131677779237E-2</c:v>
                </c:pt>
                <c:pt idx="136">
                  <c:v>3.2694131677779237E-2</c:v>
                </c:pt>
                <c:pt idx="137">
                  <c:v>3.2694131677779237E-2</c:v>
                </c:pt>
                <c:pt idx="138">
                  <c:v>3.2694131677779237E-2</c:v>
                </c:pt>
                <c:pt idx="139">
                  <c:v>3.2694131677779237E-2</c:v>
                </c:pt>
                <c:pt idx="140">
                  <c:v>3.2694131677779237E-2</c:v>
                </c:pt>
                <c:pt idx="141">
                  <c:v>3.2694131677779237E-2</c:v>
                </c:pt>
                <c:pt idx="142">
                  <c:v>3.2694131677779237E-2</c:v>
                </c:pt>
                <c:pt idx="143">
                  <c:v>3.2694131677779237E-2</c:v>
                </c:pt>
                <c:pt idx="144">
                  <c:v>3.2694131677779237E-2</c:v>
                </c:pt>
                <c:pt idx="145">
                  <c:v>3.2694131677779237E-2</c:v>
                </c:pt>
                <c:pt idx="146">
                  <c:v>3.2694131677779237E-2</c:v>
                </c:pt>
                <c:pt idx="147">
                  <c:v>3.2694131677779237E-2</c:v>
                </c:pt>
                <c:pt idx="148">
                  <c:v>3.2694131677779237E-2</c:v>
                </c:pt>
                <c:pt idx="149">
                  <c:v>3.2694131677779237E-2</c:v>
                </c:pt>
                <c:pt idx="150">
                  <c:v>3.2694131677779237E-2</c:v>
                </c:pt>
                <c:pt idx="151">
                  <c:v>3.2694131677779237E-2</c:v>
                </c:pt>
                <c:pt idx="152">
                  <c:v>3.2694131677779237E-2</c:v>
                </c:pt>
                <c:pt idx="153">
                  <c:v>3.2694131677779237E-2</c:v>
                </c:pt>
                <c:pt idx="154">
                  <c:v>3.2694131677779237E-2</c:v>
                </c:pt>
                <c:pt idx="155">
                  <c:v>3.2694131677779237E-2</c:v>
                </c:pt>
                <c:pt idx="156">
                  <c:v>3.2694131677779237E-2</c:v>
                </c:pt>
                <c:pt idx="157">
                  <c:v>3.2694131677779237E-2</c:v>
                </c:pt>
                <c:pt idx="158">
                  <c:v>3.2694131677779237E-2</c:v>
                </c:pt>
                <c:pt idx="159">
                  <c:v>3.2694131677779237E-2</c:v>
                </c:pt>
                <c:pt idx="160">
                  <c:v>3.2694131677779237E-2</c:v>
                </c:pt>
                <c:pt idx="161">
                  <c:v>3.2694131677779237E-2</c:v>
                </c:pt>
                <c:pt idx="162">
                  <c:v>3.2694131677779237E-2</c:v>
                </c:pt>
                <c:pt idx="163">
                  <c:v>3.2694131677779237E-2</c:v>
                </c:pt>
                <c:pt idx="164">
                  <c:v>3.2694131677779237E-2</c:v>
                </c:pt>
                <c:pt idx="165">
                  <c:v>3.2694131677779237E-2</c:v>
                </c:pt>
                <c:pt idx="166">
                  <c:v>3.2694131677779237E-2</c:v>
                </c:pt>
                <c:pt idx="167">
                  <c:v>3.2694131677779237E-2</c:v>
                </c:pt>
                <c:pt idx="168">
                  <c:v>3.2694131677779237E-2</c:v>
                </c:pt>
                <c:pt idx="169">
                  <c:v>3.2694131677779237E-2</c:v>
                </c:pt>
                <c:pt idx="170">
                  <c:v>3.2694131677779237E-2</c:v>
                </c:pt>
                <c:pt idx="171">
                  <c:v>3.2694131677779237E-2</c:v>
                </c:pt>
                <c:pt idx="172">
                  <c:v>3.2694131677779237E-2</c:v>
                </c:pt>
                <c:pt idx="173">
                  <c:v>3.2694131677779237E-2</c:v>
                </c:pt>
                <c:pt idx="174">
                  <c:v>3.2694131677779237E-2</c:v>
                </c:pt>
                <c:pt idx="175">
                  <c:v>3.2694131677779237E-2</c:v>
                </c:pt>
                <c:pt idx="176">
                  <c:v>3.2694131677779237E-2</c:v>
                </c:pt>
                <c:pt idx="177">
                  <c:v>3.2694131677779237E-2</c:v>
                </c:pt>
                <c:pt idx="178">
                  <c:v>3.2694131677779237E-2</c:v>
                </c:pt>
                <c:pt idx="179">
                  <c:v>3.2694131677779237E-2</c:v>
                </c:pt>
                <c:pt idx="180">
                  <c:v>3.2694131677779237E-2</c:v>
                </c:pt>
                <c:pt idx="181">
                  <c:v>3.2694131677779237E-2</c:v>
                </c:pt>
                <c:pt idx="182">
                  <c:v>3.2694131677779237E-2</c:v>
                </c:pt>
                <c:pt idx="183">
                  <c:v>3.2694131677779237E-2</c:v>
                </c:pt>
                <c:pt idx="184">
                  <c:v>3.2694131677779237E-2</c:v>
                </c:pt>
                <c:pt idx="185">
                  <c:v>3.2694131677779237E-2</c:v>
                </c:pt>
                <c:pt idx="186">
                  <c:v>3.2694131677779237E-2</c:v>
                </c:pt>
                <c:pt idx="187">
                  <c:v>3.2694131677779237E-2</c:v>
                </c:pt>
                <c:pt idx="188">
                  <c:v>3.2694131677779237E-2</c:v>
                </c:pt>
                <c:pt idx="189">
                  <c:v>3.2694131677779237E-2</c:v>
                </c:pt>
                <c:pt idx="190">
                  <c:v>3.2694131677779237E-2</c:v>
                </c:pt>
                <c:pt idx="191">
                  <c:v>3.2694131677779237E-2</c:v>
                </c:pt>
                <c:pt idx="192">
                  <c:v>3.2694131677779237E-2</c:v>
                </c:pt>
                <c:pt idx="193">
                  <c:v>3.2694131677779237E-2</c:v>
                </c:pt>
                <c:pt idx="194">
                  <c:v>3.2694131677779237E-2</c:v>
                </c:pt>
                <c:pt idx="195">
                  <c:v>3.2694131677779237E-2</c:v>
                </c:pt>
                <c:pt idx="196">
                  <c:v>3.2694131677779237E-2</c:v>
                </c:pt>
                <c:pt idx="197">
                  <c:v>3.2694131677779237E-2</c:v>
                </c:pt>
                <c:pt idx="198">
                  <c:v>3.2694131677779237E-2</c:v>
                </c:pt>
                <c:pt idx="199">
                  <c:v>3.2694131677779237E-2</c:v>
                </c:pt>
                <c:pt idx="200">
                  <c:v>3.2694131677779237E-2</c:v>
                </c:pt>
                <c:pt idx="201">
                  <c:v>3.2694131677779237E-2</c:v>
                </c:pt>
                <c:pt idx="202">
                  <c:v>3.2694131677779237E-2</c:v>
                </c:pt>
                <c:pt idx="203">
                  <c:v>3.2694131677779237E-2</c:v>
                </c:pt>
                <c:pt idx="204">
                  <c:v>3.2694131677779237E-2</c:v>
                </c:pt>
                <c:pt idx="205">
                  <c:v>3.2694131677779237E-2</c:v>
                </c:pt>
                <c:pt idx="206">
                  <c:v>3.2694131677779237E-2</c:v>
                </c:pt>
                <c:pt idx="207">
                  <c:v>3.2694131677779237E-2</c:v>
                </c:pt>
                <c:pt idx="208">
                  <c:v>3.2694131677779237E-2</c:v>
                </c:pt>
                <c:pt idx="209">
                  <c:v>3.2694131677779237E-2</c:v>
                </c:pt>
                <c:pt idx="210">
                  <c:v>3.2694131677779237E-2</c:v>
                </c:pt>
                <c:pt idx="211">
                  <c:v>3.2694131677779237E-2</c:v>
                </c:pt>
                <c:pt idx="212">
                  <c:v>3.2694131677779237E-2</c:v>
                </c:pt>
                <c:pt idx="213">
                  <c:v>3.2694131677779237E-2</c:v>
                </c:pt>
                <c:pt idx="214">
                  <c:v>3.2694131677779237E-2</c:v>
                </c:pt>
                <c:pt idx="215">
                  <c:v>3.2694131677779237E-2</c:v>
                </c:pt>
                <c:pt idx="216">
                  <c:v>3.2694131677779237E-2</c:v>
                </c:pt>
                <c:pt idx="217">
                  <c:v>3.2694131677779237E-2</c:v>
                </c:pt>
                <c:pt idx="218">
                  <c:v>3.2694131677779237E-2</c:v>
                </c:pt>
                <c:pt idx="219">
                  <c:v>3.2694131677779237E-2</c:v>
                </c:pt>
                <c:pt idx="220">
                  <c:v>3.2694131677779237E-2</c:v>
                </c:pt>
                <c:pt idx="221">
                  <c:v>3.2694131677779237E-2</c:v>
                </c:pt>
                <c:pt idx="222">
                  <c:v>3.2694131677779237E-2</c:v>
                </c:pt>
                <c:pt idx="223">
                  <c:v>3.2694131677779237E-2</c:v>
                </c:pt>
                <c:pt idx="224">
                  <c:v>3.2694131677779237E-2</c:v>
                </c:pt>
                <c:pt idx="225">
                  <c:v>3.2694131677779237E-2</c:v>
                </c:pt>
                <c:pt idx="226">
                  <c:v>3.2694131677779237E-2</c:v>
                </c:pt>
                <c:pt idx="227">
                  <c:v>3.2694131677779237E-2</c:v>
                </c:pt>
                <c:pt idx="228">
                  <c:v>3.2694131677779237E-2</c:v>
                </c:pt>
                <c:pt idx="229">
                  <c:v>3.2694131677779237E-2</c:v>
                </c:pt>
                <c:pt idx="230">
                  <c:v>3.2694131677779237E-2</c:v>
                </c:pt>
                <c:pt idx="231">
                  <c:v>3.2694131677779237E-2</c:v>
                </c:pt>
                <c:pt idx="232">
                  <c:v>3.2694131677779237E-2</c:v>
                </c:pt>
                <c:pt idx="233">
                  <c:v>3.2694131677779237E-2</c:v>
                </c:pt>
                <c:pt idx="234">
                  <c:v>3.2694131677779237E-2</c:v>
                </c:pt>
                <c:pt idx="235">
                  <c:v>3.2694131677779237E-2</c:v>
                </c:pt>
                <c:pt idx="236">
                  <c:v>3.2694131677779237E-2</c:v>
                </c:pt>
                <c:pt idx="237">
                  <c:v>3.2694131677779237E-2</c:v>
                </c:pt>
                <c:pt idx="238">
                  <c:v>3.2694131677779237E-2</c:v>
                </c:pt>
                <c:pt idx="239">
                  <c:v>3.2694131677779237E-2</c:v>
                </c:pt>
                <c:pt idx="240">
                  <c:v>3.2694131677779237E-2</c:v>
                </c:pt>
                <c:pt idx="241">
                  <c:v>3.2694131677779237E-2</c:v>
                </c:pt>
                <c:pt idx="242">
                  <c:v>3.2694131677779237E-2</c:v>
                </c:pt>
                <c:pt idx="243">
                  <c:v>3.2694131677779237E-2</c:v>
                </c:pt>
                <c:pt idx="244">
                  <c:v>3.2694131677779237E-2</c:v>
                </c:pt>
                <c:pt idx="245">
                  <c:v>3.2694131677779237E-2</c:v>
                </c:pt>
                <c:pt idx="246">
                  <c:v>3.2694131677779237E-2</c:v>
                </c:pt>
                <c:pt idx="247">
                  <c:v>3.2694131677779237E-2</c:v>
                </c:pt>
                <c:pt idx="248">
                  <c:v>3.2694131677779237E-2</c:v>
                </c:pt>
                <c:pt idx="249">
                  <c:v>3.2694131677779237E-2</c:v>
                </c:pt>
                <c:pt idx="250">
                  <c:v>3.2694131677779237E-2</c:v>
                </c:pt>
                <c:pt idx="251">
                  <c:v>3.2694131677779237E-2</c:v>
                </c:pt>
                <c:pt idx="252">
                  <c:v>3.2694131677779237E-2</c:v>
                </c:pt>
                <c:pt idx="253">
                  <c:v>3.2694131677779237E-2</c:v>
                </c:pt>
                <c:pt idx="254">
                  <c:v>3.2694131677779237E-2</c:v>
                </c:pt>
                <c:pt idx="255">
                  <c:v>3.2694131677779237E-2</c:v>
                </c:pt>
                <c:pt idx="256">
                  <c:v>3.2694131677779237E-2</c:v>
                </c:pt>
                <c:pt idx="257">
                  <c:v>3.2694131677779237E-2</c:v>
                </c:pt>
                <c:pt idx="258">
                  <c:v>3.2694131677779237E-2</c:v>
                </c:pt>
                <c:pt idx="259">
                  <c:v>3.2694131677779237E-2</c:v>
                </c:pt>
                <c:pt idx="260">
                  <c:v>3.2694131677779237E-2</c:v>
                </c:pt>
                <c:pt idx="261">
                  <c:v>3.2694131677779237E-2</c:v>
                </c:pt>
                <c:pt idx="262">
                  <c:v>3.2694131677779237E-2</c:v>
                </c:pt>
                <c:pt idx="263">
                  <c:v>3.2694131677779237E-2</c:v>
                </c:pt>
                <c:pt idx="264">
                  <c:v>3.2694131677779237E-2</c:v>
                </c:pt>
                <c:pt idx="265">
                  <c:v>3.2694131677779237E-2</c:v>
                </c:pt>
                <c:pt idx="266">
                  <c:v>3.2694131677779237E-2</c:v>
                </c:pt>
                <c:pt idx="267">
                  <c:v>3.2694131677779237E-2</c:v>
                </c:pt>
                <c:pt idx="268">
                  <c:v>3.2694131677779237E-2</c:v>
                </c:pt>
                <c:pt idx="269">
                  <c:v>3.2694131677779237E-2</c:v>
                </c:pt>
                <c:pt idx="270">
                  <c:v>3.2694131677779237E-2</c:v>
                </c:pt>
                <c:pt idx="271">
                  <c:v>3.2694131677779237E-2</c:v>
                </c:pt>
                <c:pt idx="272">
                  <c:v>3.2694131677779237E-2</c:v>
                </c:pt>
                <c:pt idx="273">
                  <c:v>3.2694131677779237E-2</c:v>
                </c:pt>
                <c:pt idx="274">
                  <c:v>3.2694131677779237E-2</c:v>
                </c:pt>
                <c:pt idx="275">
                  <c:v>3.2694131677779237E-2</c:v>
                </c:pt>
                <c:pt idx="276">
                  <c:v>3.2694131677779237E-2</c:v>
                </c:pt>
                <c:pt idx="277">
                  <c:v>3.2694131677779237E-2</c:v>
                </c:pt>
                <c:pt idx="278">
                  <c:v>3.2694131677779237E-2</c:v>
                </c:pt>
                <c:pt idx="279">
                  <c:v>3.2694131677779237E-2</c:v>
                </c:pt>
                <c:pt idx="280">
                  <c:v>3.2694131677779237E-2</c:v>
                </c:pt>
                <c:pt idx="281">
                  <c:v>3.2694131677779237E-2</c:v>
                </c:pt>
                <c:pt idx="282">
                  <c:v>3.2694131677779237E-2</c:v>
                </c:pt>
                <c:pt idx="283">
                  <c:v>3.2694131677779237E-2</c:v>
                </c:pt>
                <c:pt idx="284">
                  <c:v>3.2694131677779237E-2</c:v>
                </c:pt>
                <c:pt idx="285">
                  <c:v>3.2694131677779237E-2</c:v>
                </c:pt>
                <c:pt idx="286">
                  <c:v>3.2694131677779237E-2</c:v>
                </c:pt>
                <c:pt idx="287">
                  <c:v>3.2694131677779237E-2</c:v>
                </c:pt>
                <c:pt idx="288">
                  <c:v>3.2694131677779237E-2</c:v>
                </c:pt>
                <c:pt idx="289">
                  <c:v>3.2694131677779237E-2</c:v>
                </c:pt>
                <c:pt idx="290">
                  <c:v>3.2694131677779237E-2</c:v>
                </c:pt>
                <c:pt idx="291">
                  <c:v>3.2694131677779237E-2</c:v>
                </c:pt>
                <c:pt idx="292">
                  <c:v>3.2694131677779237E-2</c:v>
                </c:pt>
                <c:pt idx="293">
                  <c:v>3.2694131677779237E-2</c:v>
                </c:pt>
                <c:pt idx="294">
                  <c:v>3.2694131677779237E-2</c:v>
                </c:pt>
                <c:pt idx="295">
                  <c:v>3.2694131677779237E-2</c:v>
                </c:pt>
                <c:pt idx="296">
                  <c:v>3.2694131677779237E-2</c:v>
                </c:pt>
                <c:pt idx="297">
                  <c:v>3.2694131677779237E-2</c:v>
                </c:pt>
                <c:pt idx="298">
                  <c:v>3.2694131677779237E-2</c:v>
                </c:pt>
                <c:pt idx="299">
                  <c:v>3.2694131677779237E-2</c:v>
                </c:pt>
                <c:pt idx="300">
                  <c:v>3.2694131677779237E-2</c:v>
                </c:pt>
                <c:pt idx="301">
                  <c:v>3.2694131677779237E-2</c:v>
                </c:pt>
                <c:pt idx="302">
                  <c:v>3.2694131677779237E-2</c:v>
                </c:pt>
                <c:pt idx="303">
                  <c:v>3.2694131677779237E-2</c:v>
                </c:pt>
                <c:pt idx="304">
                  <c:v>3.2694131677779237E-2</c:v>
                </c:pt>
                <c:pt idx="305">
                  <c:v>3.2694131677779237E-2</c:v>
                </c:pt>
                <c:pt idx="306">
                  <c:v>3.2694131677779237E-2</c:v>
                </c:pt>
                <c:pt idx="307">
                  <c:v>3.2694131677779237E-2</c:v>
                </c:pt>
                <c:pt idx="308">
                  <c:v>3.2694131677779237E-2</c:v>
                </c:pt>
                <c:pt idx="309">
                  <c:v>3.2694131677779237E-2</c:v>
                </c:pt>
                <c:pt idx="310">
                  <c:v>3.2694131677779237E-2</c:v>
                </c:pt>
                <c:pt idx="311">
                  <c:v>3.2694131677779237E-2</c:v>
                </c:pt>
                <c:pt idx="312">
                  <c:v>3.2694131677779237E-2</c:v>
                </c:pt>
                <c:pt idx="313">
                  <c:v>3.2694131677779237E-2</c:v>
                </c:pt>
                <c:pt idx="314">
                  <c:v>3.2694131677779237E-2</c:v>
                </c:pt>
                <c:pt idx="315">
                  <c:v>3.2694131677779237E-2</c:v>
                </c:pt>
                <c:pt idx="316">
                  <c:v>3.2694131677779237E-2</c:v>
                </c:pt>
                <c:pt idx="317">
                  <c:v>3.2694131677779237E-2</c:v>
                </c:pt>
                <c:pt idx="318">
                  <c:v>3.2694131677779237E-2</c:v>
                </c:pt>
                <c:pt idx="319">
                  <c:v>3.2694131677779237E-2</c:v>
                </c:pt>
                <c:pt idx="320">
                  <c:v>3.2694131677779237E-2</c:v>
                </c:pt>
                <c:pt idx="321">
                  <c:v>3.2694131677779237E-2</c:v>
                </c:pt>
                <c:pt idx="322">
                  <c:v>3.2694131677779237E-2</c:v>
                </c:pt>
                <c:pt idx="323">
                  <c:v>3.2694131677779237E-2</c:v>
                </c:pt>
                <c:pt idx="324">
                  <c:v>3.2694131677779237E-2</c:v>
                </c:pt>
                <c:pt idx="325">
                  <c:v>3.2694131677779237E-2</c:v>
                </c:pt>
                <c:pt idx="326">
                  <c:v>3.2694131677779237E-2</c:v>
                </c:pt>
                <c:pt idx="327">
                  <c:v>3.2694131677779237E-2</c:v>
                </c:pt>
                <c:pt idx="328">
                  <c:v>3.2694131677779237E-2</c:v>
                </c:pt>
                <c:pt idx="329">
                  <c:v>3.2694131677779237E-2</c:v>
                </c:pt>
                <c:pt idx="330">
                  <c:v>3.2694131677779237E-2</c:v>
                </c:pt>
                <c:pt idx="331">
                  <c:v>3.2694131677779237E-2</c:v>
                </c:pt>
                <c:pt idx="332">
                  <c:v>3.2694131677779237E-2</c:v>
                </c:pt>
                <c:pt idx="333">
                  <c:v>3.2694131677779237E-2</c:v>
                </c:pt>
                <c:pt idx="334">
                  <c:v>3.2694131677779237E-2</c:v>
                </c:pt>
                <c:pt idx="335">
                  <c:v>3.2694131677779237E-2</c:v>
                </c:pt>
                <c:pt idx="336">
                  <c:v>3.2694131677779237E-2</c:v>
                </c:pt>
                <c:pt idx="337">
                  <c:v>3.2694131677779237E-2</c:v>
                </c:pt>
                <c:pt idx="338">
                  <c:v>3.2694131677779237E-2</c:v>
                </c:pt>
                <c:pt idx="339">
                  <c:v>3.2694131677779237E-2</c:v>
                </c:pt>
                <c:pt idx="340">
                  <c:v>3.2694131677779237E-2</c:v>
                </c:pt>
                <c:pt idx="341">
                  <c:v>3.2694131677779237E-2</c:v>
                </c:pt>
                <c:pt idx="342">
                  <c:v>3.2694131677779237E-2</c:v>
                </c:pt>
                <c:pt idx="343">
                  <c:v>3.2694131677779237E-2</c:v>
                </c:pt>
                <c:pt idx="344">
                  <c:v>3.2694131677779237E-2</c:v>
                </c:pt>
                <c:pt idx="345">
                  <c:v>3.2694131677779237E-2</c:v>
                </c:pt>
                <c:pt idx="346">
                  <c:v>3.2694131677779237E-2</c:v>
                </c:pt>
                <c:pt idx="347">
                  <c:v>3.2694131677779237E-2</c:v>
                </c:pt>
                <c:pt idx="348">
                  <c:v>3.2694131677779237E-2</c:v>
                </c:pt>
                <c:pt idx="349">
                  <c:v>3.2694131677779237E-2</c:v>
                </c:pt>
                <c:pt idx="350">
                  <c:v>3.2694131677779237E-2</c:v>
                </c:pt>
                <c:pt idx="351">
                  <c:v>3.2694131677779237E-2</c:v>
                </c:pt>
                <c:pt idx="352">
                  <c:v>3.2694131677779237E-2</c:v>
                </c:pt>
                <c:pt idx="353">
                  <c:v>3.2694131677779237E-2</c:v>
                </c:pt>
                <c:pt idx="354">
                  <c:v>3.2694131677779237E-2</c:v>
                </c:pt>
                <c:pt idx="355">
                  <c:v>3.2694131677779237E-2</c:v>
                </c:pt>
                <c:pt idx="356">
                  <c:v>3.2694131677779237E-2</c:v>
                </c:pt>
                <c:pt idx="357">
                  <c:v>3.2694131677779237E-2</c:v>
                </c:pt>
                <c:pt idx="358">
                  <c:v>3.2694131677779237E-2</c:v>
                </c:pt>
                <c:pt idx="359">
                  <c:v>3.2694131677779237E-2</c:v>
                </c:pt>
                <c:pt idx="360">
                  <c:v>3.2694131677779237E-2</c:v>
                </c:pt>
                <c:pt idx="361">
                  <c:v>3.2694131677779237E-2</c:v>
                </c:pt>
                <c:pt idx="362">
                  <c:v>3.2694131677779237E-2</c:v>
                </c:pt>
                <c:pt idx="363">
                  <c:v>3.2694131677779237E-2</c:v>
                </c:pt>
                <c:pt idx="364">
                  <c:v>3.2694131677779237E-2</c:v>
                </c:pt>
                <c:pt idx="365">
                  <c:v>3.2694131677779237E-2</c:v>
                </c:pt>
                <c:pt idx="366">
                  <c:v>3.2694131677779237E-2</c:v>
                </c:pt>
                <c:pt idx="367">
                  <c:v>3.2694131677779237E-2</c:v>
                </c:pt>
                <c:pt idx="368">
                  <c:v>3.2694131677779237E-2</c:v>
                </c:pt>
                <c:pt idx="369">
                  <c:v>3.2694131677779237E-2</c:v>
                </c:pt>
                <c:pt idx="370">
                  <c:v>3.2694131677779237E-2</c:v>
                </c:pt>
                <c:pt idx="371">
                  <c:v>3.2694131677779237E-2</c:v>
                </c:pt>
                <c:pt idx="372">
                  <c:v>3.2694131677779237E-2</c:v>
                </c:pt>
                <c:pt idx="373">
                  <c:v>3.2694131677779237E-2</c:v>
                </c:pt>
                <c:pt idx="374">
                  <c:v>3.2694131677779237E-2</c:v>
                </c:pt>
                <c:pt idx="375">
                  <c:v>3.2694131677779237E-2</c:v>
                </c:pt>
                <c:pt idx="376">
                  <c:v>3.2694131677779237E-2</c:v>
                </c:pt>
                <c:pt idx="377">
                  <c:v>3.2694131677779237E-2</c:v>
                </c:pt>
                <c:pt idx="378">
                  <c:v>3.2694131677779237E-2</c:v>
                </c:pt>
                <c:pt idx="379">
                  <c:v>3.2694131677779237E-2</c:v>
                </c:pt>
                <c:pt idx="380">
                  <c:v>3.2694131677779237E-2</c:v>
                </c:pt>
                <c:pt idx="381">
                  <c:v>3.2694131677779237E-2</c:v>
                </c:pt>
                <c:pt idx="382">
                  <c:v>3.2694131677779237E-2</c:v>
                </c:pt>
                <c:pt idx="383">
                  <c:v>3.2694131677779237E-2</c:v>
                </c:pt>
                <c:pt idx="384">
                  <c:v>3.2694131677779237E-2</c:v>
                </c:pt>
                <c:pt idx="385">
                  <c:v>3.2694131677779237E-2</c:v>
                </c:pt>
                <c:pt idx="386">
                  <c:v>3.2694131677779237E-2</c:v>
                </c:pt>
                <c:pt idx="387">
                  <c:v>3.2694131677779237E-2</c:v>
                </c:pt>
                <c:pt idx="388">
                  <c:v>3.2694131677779237E-2</c:v>
                </c:pt>
                <c:pt idx="389">
                  <c:v>3.2694131677779237E-2</c:v>
                </c:pt>
                <c:pt idx="390">
                  <c:v>3.2694131677779237E-2</c:v>
                </c:pt>
                <c:pt idx="391">
                  <c:v>3.2694131677779237E-2</c:v>
                </c:pt>
                <c:pt idx="392">
                  <c:v>3.2694131677779237E-2</c:v>
                </c:pt>
                <c:pt idx="393">
                  <c:v>3.2694131677779237E-2</c:v>
                </c:pt>
                <c:pt idx="394">
                  <c:v>3.2694131677779237E-2</c:v>
                </c:pt>
                <c:pt idx="395">
                  <c:v>3.2694131677779237E-2</c:v>
                </c:pt>
                <c:pt idx="396">
                  <c:v>3.2694131677779237E-2</c:v>
                </c:pt>
                <c:pt idx="397">
                  <c:v>3.2694131677779237E-2</c:v>
                </c:pt>
                <c:pt idx="398">
                  <c:v>3.2694131677779237E-2</c:v>
                </c:pt>
                <c:pt idx="399">
                  <c:v>3.2694131677779237E-2</c:v>
                </c:pt>
                <c:pt idx="400">
                  <c:v>3.2694131677779237E-2</c:v>
                </c:pt>
                <c:pt idx="401">
                  <c:v>3.2694131677779237E-2</c:v>
                </c:pt>
                <c:pt idx="402">
                  <c:v>3.2694131677779237E-2</c:v>
                </c:pt>
                <c:pt idx="403">
                  <c:v>3.2694131677779237E-2</c:v>
                </c:pt>
                <c:pt idx="404">
                  <c:v>3.2694131677779237E-2</c:v>
                </c:pt>
                <c:pt idx="405">
                  <c:v>3.2694131677779237E-2</c:v>
                </c:pt>
                <c:pt idx="406">
                  <c:v>3.2694131677779237E-2</c:v>
                </c:pt>
                <c:pt idx="407">
                  <c:v>3.2694131677779237E-2</c:v>
                </c:pt>
                <c:pt idx="408">
                  <c:v>3.2694131677779237E-2</c:v>
                </c:pt>
                <c:pt idx="409">
                  <c:v>3.2694131677779237E-2</c:v>
                </c:pt>
                <c:pt idx="410">
                  <c:v>3.2694131677779237E-2</c:v>
                </c:pt>
                <c:pt idx="411">
                  <c:v>3.2694131677779237E-2</c:v>
                </c:pt>
                <c:pt idx="412">
                  <c:v>3.2694131677779237E-2</c:v>
                </c:pt>
                <c:pt idx="413">
                  <c:v>3.2694131677779237E-2</c:v>
                </c:pt>
                <c:pt idx="414">
                  <c:v>3.2694131677779237E-2</c:v>
                </c:pt>
                <c:pt idx="415">
                  <c:v>3.2694131677779237E-2</c:v>
                </c:pt>
                <c:pt idx="416">
                  <c:v>3.2694131677779237E-2</c:v>
                </c:pt>
                <c:pt idx="417">
                  <c:v>3.2694131677779237E-2</c:v>
                </c:pt>
                <c:pt idx="418">
                  <c:v>3.2694131677779237E-2</c:v>
                </c:pt>
                <c:pt idx="419">
                  <c:v>3.2694131677779237E-2</c:v>
                </c:pt>
                <c:pt idx="420">
                  <c:v>3.2694131677779237E-2</c:v>
                </c:pt>
                <c:pt idx="421">
                  <c:v>3.2694131677779237E-2</c:v>
                </c:pt>
                <c:pt idx="422">
                  <c:v>3.2694131677779237E-2</c:v>
                </c:pt>
                <c:pt idx="423">
                  <c:v>3.2694131677779237E-2</c:v>
                </c:pt>
                <c:pt idx="424">
                  <c:v>3.2694131677779237E-2</c:v>
                </c:pt>
                <c:pt idx="425">
                  <c:v>3.2694131677779237E-2</c:v>
                </c:pt>
                <c:pt idx="426">
                  <c:v>3.2694131677779237E-2</c:v>
                </c:pt>
                <c:pt idx="427">
                  <c:v>3.2694131677779237E-2</c:v>
                </c:pt>
                <c:pt idx="428">
                  <c:v>3.2694131677779237E-2</c:v>
                </c:pt>
                <c:pt idx="429">
                  <c:v>3.2694131677779237E-2</c:v>
                </c:pt>
                <c:pt idx="430">
                  <c:v>3.2694131677779237E-2</c:v>
                </c:pt>
                <c:pt idx="431">
                  <c:v>3.2694131677779237E-2</c:v>
                </c:pt>
                <c:pt idx="432">
                  <c:v>3.2694131677779237E-2</c:v>
                </c:pt>
                <c:pt idx="433">
                  <c:v>3.2694131677779237E-2</c:v>
                </c:pt>
                <c:pt idx="434">
                  <c:v>3.2694131677779237E-2</c:v>
                </c:pt>
                <c:pt idx="435">
                  <c:v>3.2694131677779237E-2</c:v>
                </c:pt>
                <c:pt idx="436">
                  <c:v>3.2694131677779237E-2</c:v>
                </c:pt>
                <c:pt idx="437">
                  <c:v>3.2694131677779237E-2</c:v>
                </c:pt>
                <c:pt idx="438">
                  <c:v>3.2694131677779237E-2</c:v>
                </c:pt>
                <c:pt idx="439">
                  <c:v>3.2694131677779237E-2</c:v>
                </c:pt>
                <c:pt idx="440">
                  <c:v>3.2694131677779237E-2</c:v>
                </c:pt>
                <c:pt idx="441">
                  <c:v>3.2694131677779237E-2</c:v>
                </c:pt>
                <c:pt idx="442">
                  <c:v>3.2694131677779237E-2</c:v>
                </c:pt>
                <c:pt idx="443">
                  <c:v>3.2694131677779237E-2</c:v>
                </c:pt>
                <c:pt idx="444">
                  <c:v>3.2694131677779237E-2</c:v>
                </c:pt>
                <c:pt idx="445">
                  <c:v>3.2694131677779237E-2</c:v>
                </c:pt>
                <c:pt idx="446">
                  <c:v>3.2694131677779237E-2</c:v>
                </c:pt>
                <c:pt idx="447">
                  <c:v>3.2694131677779237E-2</c:v>
                </c:pt>
                <c:pt idx="448">
                  <c:v>3.2694131677779237E-2</c:v>
                </c:pt>
                <c:pt idx="449">
                  <c:v>3.2694131677779237E-2</c:v>
                </c:pt>
                <c:pt idx="450">
                  <c:v>3.2694131677779237E-2</c:v>
                </c:pt>
                <c:pt idx="451">
                  <c:v>3.2694131677779237E-2</c:v>
                </c:pt>
                <c:pt idx="452">
                  <c:v>3.2694131677779237E-2</c:v>
                </c:pt>
                <c:pt idx="453">
                  <c:v>3.2694131677779237E-2</c:v>
                </c:pt>
                <c:pt idx="454">
                  <c:v>3.2694131677779237E-2</c:v>
                </c:pt>
                <c:pt idx="455">
                  <c:v>3.2694131677779237E-2</c:v>
                </c:pt>
                <c:pt idx="456">
                  <c:v>3.2694131677779237E-2</c:v>
                </c:pt>
                <c:pt idx="457">
                  <c:v>3.2694131677779237E-2</c:v>
                </c:pt>
                <c:pt idx="458">
                  <c:v>3.2694131677779237E-2</c:v>
                </c:pt>
                <c:pt idx="459">
                  <c:v>3.2694131677779237E-2</c:v>
                </c:pt>
                <c:pt idx="460">
                  <c:v>3.2694131677779237E-2</c:v>
                </c:pt>
                <c:pt idx="461">
                  <c:v>3.2694131677779237E-2</c:v>
                </c:pt>
                <c:pt idx="462">
                  <c:v>3.2694131677779237E-2</c:v>
                </c:pt>
                <c:pt idx="463">
                  <c:v>3.2694131677779237E-2</c:v>
                </c:pt>
                <c:pt idx="464">
                  <c:v>3.2694131677779237E-2</c:v>
                </c:pt>
                <c:pt idx="465">
                  <c:v>3.2694131677779237E-2</c:v>
                </c:pt>
                <c:pt idx="466">
                  <c:v>3.2694131677779237E-2</c:v>
                </c:pt>
                <c:pt idx="467">
                  <c:v>3.2694131677779237E-2</c:v>
                </c:pt>
                <c:pt idx="468">
                  <c:v>3.2694131677779237E-2</c:v>
                </c:pt>
                <c:pt idx="469">
                  <c:v>3.2694131677779237E-2</c:v>
                </c:pt>
                <c:pt idx="470">
                  <c:v>3.2694131677779237E-2</c:v>
                </c:pt>
                <c:pt idx="471">
                  <c:v>3.2694131677779237E-2</c:v>
                </c:pt>
                <c:pt idx="472">
                  <c:v>3.2694131677779237E-2</c:v>
                </c:pt>
                <c:pt idx="473">
                  <c:v>3.2694131677779237E-2</c:v>
                </c:pt>
                <c:pt idx="474">
                  <c:v>3.2694131677779237E-2</c:v>
                </c:pt>
                <c:pt idx="475">
                  <c:v>3.2694131677779237E-2</c:v>
                </c:pt>
                <c:pt idx="476">
                  <c:v>3.2694131677779237E-2</c:v>
                </c:pt>
                <c:pt idx="477">
                  <c:v>3.2694131677779237E-2</c:v>
                </c:pt>
                <c:pt idx="478">
                  <c:v>3.2694131677779237E-2</c:v>
                </c:pt>
                <c:pt idx="479">
                  <c:v>3.2694131677779237E-2</c:v>
                </c:pt>
                <c:pt idx="480">
                  <c:v>3.2694131677779237E-2</c:v>
                </c:pt>
                <c:pt idx="481">
                  <c:v>3.2694131677779237E-2</c:v>
                </c:pt>
                <c:pt idx="482">
                  <c:v>3.2694131677779237E-2</c:v>
                </c:pt>
                <c:pt idx="483">
                  <c:v>3.2694131677779237E-2</c:v>
                </c:pt>
                <c:pt idx="484">
                  <c:v>3.2694131677779237E-2</c:v>
                </c:pt>
                <c:pt idx="485">
                  <c:v>3.2694131677779237E-2</c:v>
                </c:pt>
                <c:pt idx="486">
                  <c:v>3.2694131677779237E-2</c:v>
                </c:pt>
                <c:pt idx="487">
                  <c:v>3.2694131677779237E-2</c:v>
                </c:pt>
                <c:pt idx="488">
                  <c:v>3.2694131677779237E-2</c:v>
                </c:pt>
                <c:pt idx="489">
                  <c:v>3.2694131677779237E-2</c:v>
                </c:pt>
                <c:pt idx="490">
                  <c:v>3.2694131677779237E-2</c:v>
                </c:pt>
                <c:pt idx="491">
                  <c:v>3.2694131677779237E-2</c:v>
                </c:pt>
                <c:pt idx="492">
                  <c:v>3.2694131677779237E-2</c:v>
                </c:pt>
                <c:pt idx="493">
                  <c:v>3.2694131677779237E-2</c:v>
                </c:pt>
                <c:pt idx="494">
                  <c:v>3.2694131677779237E-2</c:v>
                </c:pt>
                <c:pt idx="495">
                  <c:v>3.2694131677779237E-2</c:v>
                </c:pt>
                <c:pt idx="496">
                  <c:v>3.2694131677779237E-2</c:v>
                </c:pt>
                <c:pt idx="497">
                  <c:v>3.2694131677779237E-2</c:v>
                </c:pt>
                <c:pt idx="498">
                  <c:v>3.2694131677779237E-2</c:v>
                </c:pt>
                <c:pt idx="499">
                  <c:v>3.2694131677779237E-2</c:v>
                </c:pt>
                <c:pt idx="500">
                  <c:v>3.2694131677779237E-2</c:v>
                </c:pt>
                <c:pt idx="501">
                  <c:v>3.2694131677779237E-2</c:v>
                </c:pt>
                <c:pt idx="502">
                  <c:v>3.2694131677779237E-2</c:v>
                </c:pt>
                <c:pt idx="503">
                  <c:v>3.2694131677779237E-2</c:v>
                </c:pt>
                <c:pt idx="504">
                  <c:v>3.2694131677779237E-2</c:v>
                </c:pt>
                <c:pt idx="505">
                  <c:v>3.2694131677779237E-2</c:v>
                </c:pt>
                <c:pt idx="506">
                  <c:v>3.2694131677779237E-2</c:v>
                </c:pt>
                <c:pt idx="507">
                  <c:v>3.2694131677779237E-2</c:v>
                </c:pt>
                <c:pt idx="508">
                  <c:v>3.2694131677779237E-2</c:v>
                </c:pt>
                <c:pt idx="509">
                  <c:v>3.2694131677779237E-2</c:v>
                </c:pt>
                <c:pt idx="510">
                  <c:v>3.2694131677779237E-2</c:v>
                </c:pt>
                <c:pt idx="511">
                  <c:v>3.2694131677779237E-2</c:v>
                </c:pt>
                <c:pt idx="512">
                  <c:v>3.2694131677779237E-2</c:v>
                </c:pt>
                <c:pt idx="513">
                  <c:v>3.2694131677779237E-2</c:v>
                </c:pt>
                <c:pt idx="514">
                  <c:v>3.2694131677779237E-2</c:v>
                </c:pt>
                <c:pt idx="515">
                  <c:v>3.2694131677779237E-2</c:v>
                </c:pt>
                <c:pt idx="516">
                  <c:v>3.2694131677779237E-2</c:v>
                </c:pt>
                <c:pt idx="517">
                  <c:v>3.2694131677779237E-2</c:v>
                </c:pt>
                <c:pt idx="518">
                  <c:v>3.2694131677779237E-2</c:v>
                </c:pt>
                <c:pt idx="519">
                  <c:v>3.2694131677779237E-2</c:v>
                </c:pt>
                <c:pt idx="520">
                  <c:v>3.2694131677779237E-2</c:v>
                </c:pt>
                <c:pt idx="521">
                  <c:v>3.2694131677779237E-2</c:v>
                </c:pt>
                <c:pt idx="522">
                  <c:v>3.2694131677779237E-2</c:v>
                </c:pt>
                <c:pt idx="523">
                  <c:v>3.2694131677779237E-2</c:v>
                </c:pt>
                <c:pt idx="524">
                  <c:v>3.2694131677779237E-2</c:v>
                </c:pt>
                <c:pt idx="525">
                  <c:v>3.2694131677779237E-2</c:v>
                </c:pt>
                <c:pt idx="526">
                  <c:v>3.2694131677779237E-2</c:v>
                </c:pt>
                <c:pt idx="527">
                  <c:v>3.2694131677779237E-2</c:v>
                </c:pt>
                <c:pt idx="528">
                  <c:v>3.2694131677779237E-2</c:v>
                </c:pt>
                <c:pt idx="529">
                  <c:v>3.2694131677779237E-2</c:v>
                </c:pt>
                <c:pt idx="530">
                  <c:v>3.2694131677779237E-2</c:v>
                </c:pt>
                <c:pt idx="531">
                  <c:v>3.2694131677779237E-2</c:v>
                </c:pt>
                <c:pt idx="532">
                  <c:v>3.2694131677779237E-2</c:v>
                </c:pt>
                <c:pt idx="533">
                  <c:v>3.2694131677779237E-2</c:v>
                </c:pt>
                <c:pt idx="534">
                  <c:v>3.2694131677779237E-2</c:v>
                </c:pt>
                <c:pt idx="535">
                  <c:v>3.2694131677779237E-2</c:v>
                </c:pt>
                <c:pt idx="536">
                  <c:v>3.2694131677779237E-2</c:v>
                </c:pt>
                <c:pt idx="537">
                  <c:v>3.2694131677779237E-2</c:v>
                </c:pt>
                <c:pt idx="538">
                  <c:v>3.2694131677779237E-2</c:v>
                </c:pt>
                <c:pt idx="539">
                  <c:v>3.2694131677779237E-2</c:v>
                </c:pt>
                <c:pt idx="540">
                  <c:v>3.2694131677779237E-2</c:v>
                </c:pt>
                <c:pt idx="541">
                  <c:v>3.2694131677779237E-2</c:v>
                </c:pt>
                <c:pt idx="542">
                  <c:v>3.2694131677779237E-2</c:v>
                </c:pt>
                <c:pt idx="543">
                  <c:v>3.2694131677779237E-2</c:v>
                </c:pt>
                <c:pt idx="544">
                  <c:v>3.2694131677779237E-2</c:v>
                </c:pt>
                <c:pt idx="545">
                  <c:v>3.2694131677779237E-2</c:v>
                </c:pt>
                <c:pt idx="546">
                  <c:v>3.2694131677779237E-2</c:v>
                </c:pt>
                <c:pt idx="547">
                  <c:v>3.2694131677779237E-2</c:v>
                </c:pt>
                <c:pt idx="548">
                  <c:v>3.2694131677779237E-2</c:v>
                </c:pt>
                <c:pt idx="549">
                  <c:v>3.2694131677779237E-2</c:v>
                </c:pt>
                <c:pt idx="550">
                  <c:v>3.2694131677779237E-2</c:v>
                </c:pt>
                <c:pt idx="551">
                  <c:v>3.2694131677779237E-2</c:v>
                </c:pt>
                <c:pt idx="552">
                  <c:v>3.2694131677779237E-2</c:v>
                </c:pt>
                <c:pt idx="553">
                  <c:v>3.2694131677779237E-2</c:v>
                </c:pt>
                <c:pt idx="554">
                  <c:v>3.2694131677779237E-2</c:v>
                </c:pt>
                <c:pt idx="555">
                  <c:v>3.2694131677779237E-2</c:v>
                </c:pt>
                <c:pt idx="556">
                  <c:v>3.2694131677779237E-2</c:v>
                </c:pt>
                <c:pt idx="557">
                  <c:v>3.2694131677779237E-2</c:v>
                </c:pt>
                <c:pt idx="558">
                  <c:v>3.2694131677779237E-2</c:v>
                </c:pt>
                <c:pt idx="559">
                  <c:v>3.2694131677779237E-2</c:v>
                </c:pt>
                <c:pt idx="560">
                  <c:v>3.2694131677779237E-2</c:v>
                </c:pt>
                <c:pt idx="561">
                  <c:v>3.2694131677779237E-2</c:v>
                </c:pt>
                <c:pt idx="562">
                  <c:v>3.2694131677779237E-2</c:v>
                </c:pt>
                <c:pt idx="563">
                  <c:v>3.2694131677779237E-2</c:v>
                </c:pt>
                <c:pt idx="564">
                  <c:v>3.2694131677779237E-2</c:v>
                </c:pt>
                <c:pt idx="565">
                  <c:v>3.2694131677779237E-2</c:v>
                </c:pt>
                <c:pt idx="566">
                  <c:v>3.2694131677779237E-2</c:v>
                </c:pt>
                <c:pt idx="567">
                  <c:v>3.2694131677779237E-2</c:v>
                </c:pt>
                <c:pt idx="568">
                  <c:v>3.2694131677779237E-2</c:v>
                </c:pt>
                <c:pt idx="569">
                  <c:v>3.2694131677779237E-2</c:v>
                </c:pt>
                <c:pt idx="570">
                  <c:v>3.2694131677779237E-2</c:v>
                </c:pt>
                <c:pt idx="571">
                  <c:v>3.2694131677779237E-2</c:v>
                </c:pt>
                <c:pt idx="572">
                  <c:v>3.2694131677779237E-2</c:v>
                </c:pt>
                <c:pt idx="573">
                  <c:v>3.2694131677779237E-2</c:v>
                </c:pt>
                <c:pt idx="574">
                  <c:v>3.2694131677779237E-2</c:v>
                </c:pt>
                <c:pt idx="575">
                  <c:v>3.2694131677779237E-2</c:v>
                </c:pt>
                <c:pt idx="576">
                  <c:v>3.2694131677779237E-2</c:v>
                </c:pt>
                <c:pt idx="577">
                  <c:v>3.2694131677779237E-2</c:v>
                </c:pt>
                <c:pt idx="578">
                  <c:v>3.2694131677779237E-2</c:v>
                </c:pt>
                <c:pt idx="579">
                  <c:v>3.2694131677779237E-2</c:v>
                </c:pt>
                <c:pt idx="580">
                  <c:v>3.2694131677779237E-2</c:v>
                </c:pt>
                <c:pt idx="581">
                  <c:v>3.2694131677779237E-2</c:v>
                </c:pt>
                <c:pt idx="582">
                  <c:v>3.2694131677779237E-2</c:v>
                </c:pt>
                <c:pt idx="583">
                  <c:v>3.2694131677779237E-2</c:v>
                </c:pt>
                <c:pt idx="584">
                  <c:v>3.2694131677779237E-2</c:v>
                </c:pt>
                <c:pt idx="585">
                  <c:v>3.2694131677779237E-2</c:v>
                </c:pt>
                <c:pt idx="586">
                  <c:v>3.2694131677779237E-2</c:v>
                </c:pt>
                <c:pt idx="587">
                  <c:v>3.2694131677779237E-2</c:v>
                </c:pt>
                <c:pt idx="588">
                  <c:v>3.2694131677779237E-2</c:v>
                </c:pt>
                <c:pt idx="589">
                  <c:v>3.2694131677779237E-2</c:v>
                </c:pt>
                <c:pt idx="590">
                  <c:v>3.2694131677779237E-2</c:v>
                </c:pt>
                <c:pt idx="591">
                  <c:v>3.2694131677779237E-2</c:v>
                </c:pt>
                <c:pt idx="592">
                  <c:v>3.2694131677779237E-2</c:v>
                </c:pt>
                <c:pt idx="593">
                  <c:v>3.2694131677779237E-2</c:v>
                </c:pt>
                <c:pt idx="594">
                  <c:v>3.2694131677779237E-2</c:v>
                </c:pt>
                <c:pt idx="595">
                  <c:v>3.2694131677779237E-2</c:v>
                </c:pt>
                <c:pt idx="596">
                  <c:v>3.2694131677779237E-2</c:v>
                </c:pt>
                <c:pt idx="597">
                  <c:v>3.2694131677779237E-2</c:v>
                </c:pt>
                <c:pt idx="598">
                  <c:v>3.2694131677779237E-2</c:v>
                </c:pt>
                <c:pt idx="599">
                  <c:v>3.2694131677779237E-2</c:v>
                </c:pt>
                <c:pt idx="600">
                  <c:v>3.2694131677779237E-2</c:v>
                </c:pt>
                <c:pt idx="601">
                  <c:v>3.2694131677779237E-2</c:v>
                </c:pt>
                <c:pt idx="602">
                  <c:v>3.2694131677779237E-2</c:v>
                </c:pt>
                <c:pt idx="603">
                  <c:v>3.2694131677779237E-2</c:v>
                </c:pt>
                <c:pt idx="604">
                  <c:v>3.2694131677779237E-2</c:v>
                </c:pt>
                <c:pt idx="605">
                  <c:v>3.2694131677779237E-2</c:v>
                </c:pt>
                <c:pt idx="606">
                  <c:v>3.2694131677779237E-2</c:v>
                </c:pt>
                <c:pt idx="607">
                  <c:v>3.2694131677779237E-2</c:v>
                </c:pt>
                <c:pt idx="608">
                  <c:v>3.2694131677779237E-2</c:v>
                </c:pt>
                <c:pt idx="609">
                  <c:v>3.2694131677779237E-2</c:v>
                </c:pt>
                <c:pt idx="610">
                  <c:v>3.2694131677779237E-2</c:v>
                </c:pt>
                <c:pt idx="611">
                  <c:v>3.2694131677779237E-2</c:v>
                </c:pt>
                <c:pt idx="612">
                  <c:v>3.2694131677779237E-2</c:v>
                </c:pt>
                <c:pt idx="613">
                  <c:v>3.2694131677779237E-2</c:v>
                </c:pt>
                <c:pt idx="614">
                  <c:v>3.2694131677779237E-2</c:v>
                </c:pt>
                <c:pt idx="615">
                  <c:v>3.2694131677779237E-2</c:v>
                </c:pt>
                <c:pt idx="616">
                  <c:v>3.2694131677779237E-2</c:v>
                </c:pt>
                <c:pt idx="617">
                  <c:v>3.2694131677779237E-2</c:v>
                </c:pt>
                <c:pt idx="618">
                  <c:v>3.2694131677779237E-2</c:v>
                </c:pt>
                <c:pt idx="619">
                  <c:v>3.2694131677779237E-2</c:v>
                </c:pt>
                <c:pt idx="620">
                  <c:v>3.2694131677779237E-2</c:v>
                </c:pt>
                <c:pt idx="621">
                  <c:v>3.2694131677779237E-2</c:v>
                </c:pt>
                <c:pt idx="622">
                  <c:v>3.2694131677779237E-2</c:v>
                </c:pt>
                <c:pt idx="623">
                  <c:v>3.2694131677779237E-2</c:v>
                </c:pt>
                <c:pt idx="624">
                  <c:v>3.2694131677779237E-2</c:v>
                </c:pt>
                <c:pt idx="625">
                  <c:v>3.2694131677779237E-2</c:v>
                </c:pt>
                <c:pt idx="626">
                  <c:v>3.2694131677779237E-2</c:v>
                </c:pt>
                <c:pt idx="627">
                  <c:v>3.2694131677779237E-2</c:v>
                </c:pt>
                <c:pt idx="628">
                  <c:v>3.2694131677779237E-2</c:v>
                </c:pt>
                <c:pt idx="629">
                  <c:v>3.2694131677779237E-2</c:v>
                </c:pt>
                <c:pt idx="630">
                  <c:v>3.2694131677779237E-2</c:v>
                </c:pt>
                <c:pt idx="631">
                  <c:v>3.2694131677779237E-2</c:v>
                </c:pt>
                <c:pt idx="632">
                  <c:v>3.2694131677779237E-2</c:v>
                </c:pt>
                <c:pt idx="633">
                  <c:v>3.2694131677779237E-2</c:v>
                </c:pt>
                <c:pt idx="634">
                  <c:v>3.2694131677779237E-2</c:v>
                </c:pt>
                <c:pt idx="635">
                  <c:v>3.2694131677779237E-2</c:v>
                </c:pt>
                <c:pt idx="636">
                  <c:v>3.2694131677779237E-2</c:v>
                </c:pt>
                <c:pt idx="637">
                  <c:v>3.2694131677779237E-2</c:v>
                </c:pt>
                <c:pt idx="638">
                  <c:v>3.2694131677779237E-2</c:v>
                </c:pt>
                <c:pt idx="639">
                  <c:v>3.2694131677779237E-2</c:v>
                </c:pt>
                <c:pt idx="640">
                  <c:v>3.2694131677779237E-2</c:v>
                </c:pt>
                <c:pt idx="641">
                  <c:v>3.2694131677779237E-2</c:v>
                </c:pt>
                <c:pt idx="642">
                  <c:v>3.2694131677779237E-2</c:v>
                </c:pt>
                <c:pt idx="643">
                  <c:v>3.2694131677779237E-2</c:v>
                </c:pt>
                <c:pt idx="644">
                  <c:v>3.2694131677779237E-2</c:v>
                </c:pt>
                <c:pt idx="645">
                  <c:v>3.2694131677779237E-2</c:v>
                </c:pt>
                <c:pt idx="646">
                  <c:v>3.2694131677779237E-2</c:v>
                </c:pt>
                <c:pt idx="647">
                  <c:v>3.2694131677779237E-2</c:v>
                </c:pt>
                <c:pt idx="648">
                  <c:v>3.2694131677779237E-2</c:v>
                </c:pt>
                <c:pt idx="649">
                  <c:v>3.2694131677779237E-2</c:v>
                </c:pt>
                <c:pt idx="650">
                  <c:v>3.2694131677779237E-2</c:v>
                </c:pt>
                <c:pt idx="651">
                  <c:v>3.2694131677779237E-2</c:v>
                </c:pt>
                <c:pt idx="652">
                  <c:v>3.2694131677779237E-2</c:v>
                </c:pt>
                <c:pt idx="653">
                  <c:v>3.2694131677779237E-2</c:v>
                </c:pt>
                <c:pt idx="654">
                  <c:v>3.2694131677779237E-2</c:v>
                </c:pt>
                <c:pt idx="655">
                  <c:v>3.2694131677779237E-2</c:v>
                </c:pt>
                <c:pt idx="656">
                  <c:v>3.2694131677779237E-2</c:v>
                </c:pt>
                <c:pt idx="657">
                  <c:v>3.2694131677779237E-2</c:v>
                </c:pt>
                <c:pt idx="658">
                  <c:v>3.2694131677779237E-2</c:v>
                </c:pt>
                <c:pt idx="659">
                  <c:v>3.2694131677779237E-2</c:v>
                </c:pt>
                <c:pt idx="660">
                  <c:v>3.2694131677779237E-2</c:v>
                </c:pt>
                <c:pt idx="661">
                  <c:v>3.2694131677779237E-2</c:v>
                </c:pt>
                <c:pt idx="662">
                  <c:v>3.2694131677779237E-2</c:v>
                </c:pt>
                <c:pt idx="663">
                  <c:v>3.2694131677779237E-2</c:v>
                </c:pt>
                <c:pt idx="664">
                  <c:v>3.2694131677779237E-2</c:v>
                </c:pt>
                <c:pt idx="665">
                  <c:v>3.2694131677779237E-2</c:v>
                </c:pt>
                <c:pt idx="666">
                  <c:v>3.2694131677779237E-2</c:v>
                </c:pt>
                <c:pt idx="667">
                  <c:v>3.2694131677779237E-2</c:v>
                </c:pt>
                <c:pt idx="668">
                  <c:v>3.2694131677779237E-2</c:v>
                </c:pt>
                <c:pt idx="669">
                  <c:v>3.2694131677779237E-2</c:v>
                </c:pt>
                <c:pt idx="670">
                  <c:v>3.2694131677779237E-2</c:v>
                </c:pt>
                <c:pt idx="671">
                  <c:v>3.2694131677779237E-2</c:v>
                </c:pt>
                <c:pt idx="672">
                  <c:v>3.2694131677779237E-2</c:v>
                </c:pt>
                <c:pt idx="673">
                  <c:v>3.2694131677779237E-2</c:v>
                </c:pt>
                <c:pt idx="674">
                  <c:v>3.2694131677779237E-2</c:v>
                </c:pt>
                <c:pt idx="675">
                  <c:v>3.2694131677779237E-2</c:v>
                </c:pt>
                <c:pt idx="676">
                  <c:v>3.2694131677779237E-2</c:v>
                </c:pt>
                <c:pt idx="677">
                  <c:v>3.2694131677779237E-2</c:v>
                </c:pt>
                <c:pt idx="678">
                  <c:v>3.2694131677779237E-2</c:v>
                </c:pt>
                <c:pt idx="679">
                  <c:v>3.2694131677779237E-2</c:v>
                </c:pt>
                <c:pt idx="680">
                  <c:v>3.2694131677779237E-2</c:v>
                </c:pt>
                <c:pt idx="681">
                  <c:v>3.2694131677779237E-2</c:v>
                </c:pt>
                <c:pt idx="682">
                  <c:v>3.2694131677779237E-2</c:v>
                </c:pt>
                <c:pt idx="683">
                  <c:v>3.2694131677779237E-2</c:v>
                </c:pt>
                <c:pt idx="684">
                  <c:v>3.2694131677779237E-2</c:v>
                </c:pt>
                <c:pt idx="685">
                  <c:v>3.2694131677779237E-2</c:v>
                </c:pt>
                <c:pt idx="686">
                  <c:v>3.2694131677779237E-2</c:v>
                </c:pt>
                <c:pt idx="687">
                  <c:v>3.2694131677779237E-2</c:v>
                </c:pt>
                <c:pt idx="688">
                  <c:v>3.2694131677779237E-2</c:v>
                </c:pt>
                <c:pt idx="689">
                  <c:v>3.2694131677779237E-2</c:v>
                </c:pt>
                <c:pt idx="690">
                  <c:v>3.2694131677779237E-2</c:v>
                </c:pt>
                <c:pt idx="691">
                  <c:v>3.2694131677779237E-2</c:v>
                </c:pt>
                <c:pt idx="692">
                  <c:v>3.2694131677779237E-2</c:v>
                </c:pt>
                <c:pt idx="693">
                  <c:v>3.2694131677779237E-2</c:v>
                </c:pt>
                <c:pt idx="694">
                  <c:v>3.2694131677779237E-2</c:v>
                </c:pt>
                <c:pt idx="695">
                  <c:v>3.2694131677779237E-2</c:v>
                </c:pt>
                <c:pt idx="696">
                  <c:v>3.2694131677779237E-2</c:v>
                </c:pt>
                <c:pt idx="697">
                  <c:v>3.2694131677779237E-2</c:v>
                </c:pt>
                <c:pt idx="698">
                  <c:v>3.2694131677779237E-2</c:v>
                </c:pt>
                <c:pt idx="699">
                  <c:v>3.2694131677779237E-2</c:v>
                </c:pt>
                <c:pt idx="700">
                  <c:v>3.2694131677779237E-2</c:v>
                </c:pt>
                <c:pt idx="701">
                  <c:v>3.2694131677779237E-2</c:v>
                </c:pt>
                <c:pt idx="702">
                  <c:v>3.2694131677779237E-2</c:v>
                </c:pt>
                <c:pt idx="703">
                  <c:v>3.2694131677779237E-2</c:v>
                </c:pt>
                <c:pt idx="704">
                  <c:v>3.2694131677779237E-2</c:v>
                </c:pt>
                <c:pt idx="705">
                  <c:v>3.2694131677779237E-2</c:v>
                </c:pt>
                <c:pt idx="706">
                  <c:v>3.2694131677779237E-2</c:v>
                </c:pt>
                <c:pt idx="707">
                  <c:v>3.2694131677779237E-2</c:v>
                </c:pt>
                <c:pt idx="708">
                  <c:v>3.2694131677779237E-2</c:v>
                </c:pt>
                <c:pt idx="709">
                  <c:v>3.2694131677779237E-2</c:v>
                </c:pt>
                <c:pt idx="710">
                  <c:v>3.2694131677779237E-2</c:v>
                </c:pt>
                <c:pt idx="711">
                  <c:v>3.2694131677779237E-2</c:v>
                </c:pt>
                <c:pt idx="712">
                  <c:v>3.2694131677779237E-2</c:v>
                </c:pt>
                <c:pt idx="713">
                  <c:v>3.2694131677779237E-2</c:v>
                </c:pt>
                <c:pt idx="714">
                  <c:v>3.2694131677779237E-2</c:v>
                </c:pt>
                <c:pt idx="715">
                  <c:v>3.2694131677779237E-2</c:v>
                </c:pt>
                <c:pt idx="716">
                  <c:v>3.2694131677779237E-2</c:v>
                </c:pt>
                <c:pt idx="717">
                  <c:v>3.2694131677779237E-2</c:v>
                </c:pt>
                <c:pt idx="718">
                  <c:v>3.2694131677779237E-2</c:v>
                </c:pt>
                <c:pt idx="719">
                  <c:v>3.2694131677779237E-2</c:v>
                </c:pt>
                <c:pt idx="720">
                  <c:v>3.2694131677779237E-2</c:v>
                </c:pt>
                <c:pt idx="721">
                  <c:v>3.2694131677779237E-2</c:v>
                </c:pt>
                <c:pt idx="722">
                  <c:v>3.2694131677779237E-2</c:v>
                </c:pt>
                <c:pt idx="723">
                  <c:v>3.2694131677779237E-2</c:v>
                </c:pt>
                <c:pt idx="724">
                  <c:v>3.2694131677779237E-2</c:v>
                </c:pt>
                <c:pt idx="725">
                  <c:v>3.2694131677779237E-2</c:v>
                </c:pt>
                <c:pt idx="726">
                  <c:v>3.2694131677779237E-2</c:v>
                </c:pt>
                <c:pt idx="727">
                  <c:v>3.2694131677779237E-2</c:v>
                </c:pt>
                <c:pt idx="728">
                  <c:v>3.2694131677779237E-2</c:v>
                </c:pt>
                <c:pt idx="729">
                  <c:v>3.2694131677779237E-2</c:v>
                </c:pt>
                <c:pt idx="730">
                  <c:v>3.2694131677779237E-2</c:v>
                </c:pt>
                <c:pt idx="731">
                  <c:v>3.2694131677779237E-2</c:v>
                </c:pt>
                <c:pt idx="732">
                  <c:v>3.2694131677779237E-2</c:v>
                </c:pt>
                <c:pt idx="733">
                  <c:v>3.2694131677779237E-2</c:v>
                </c:pt>
                <c:pt idx="734">
                  <c:v>3.2694131677779237E-2</c:v>
                </c:pt>
                <c:pt idx="735">
                  <c:v>3.2694131677779237E-2</c:v>
                </c:pt>
                <c:pt idx="736">
                  <c:v>3.2694131677779237E-2</c:v>
                </c:pt>
                <c:pt idx="737">
                  <c:v>3.2694131677779237E-2</c:v>
                </c:pt>
                <c:pt idx="738">
                  <c:v>3.2694131677779237E-2</c:v>
                </c:pt>
                <c:pt idx="739">
                  <c:v>3.2694131677779237E-2</c:v>
                </c:pt>
                <c:pt idx="740">
                  <c:v>3.2694131677779237E-2</c:v>
                </c:pt>
                <c:pt idx="741">
                  <c:v>3.2694131677779237E-2</c:v>
                </c:pt>
                <c:pt idx="742">
                  <c:v>3.2694131677779237E-2</c:v>
                </c:pt>
                <c:pt idx="743">
                  <c:v>3.2694131677779237E-2</c:v>
                </c:pt>
                <c:pt idx="744">
                  <c:v>3.2694131677779237E-2</c:v>
                </c:pt>
                <c:pt idx="745">
                  <c:v>3.2694131677779237E-2</c:v>
                </c:pt>
                <c:pt idx="746">
                  <c:v>3.2694131677779237E-2</c:v>
                </c:pt>
                <c:pt idx="747">
                  <c:v>3.2694131677779237E-2</c:v>
                </c:pt>
                <c:pt idx="748">
                  <c:v>3.2694131677779237E-2</c:v>
                </c:pt>
                <c:pt idx="749">
                  <c:v>3.2694131677779237E-2</c:v>
                </c:pt>
                <c:pt idx="750">
                  <c:v>3.2694131677779237E-2</c:v>
                </c:pt>
                <c:pt idx="751">
                  <c:v>3.2694131677779237E-2</c:v>
                </c:pt>
                <c:pt idx="752">
                  <c:v>3.2694131677779237E-2</c:v>
                </c:pt>
                <c:pt idx="753">
                  <c:v>3.2694131677779237E-2</c:v>
                </c:pt>
                <c:pt idx="754">
                  <c:v>3.2694131677779237E-2</c:v>
                </c:pt>
                <c:pt idx="755">
                  <c:v>3.2694131677779237E-2</c:v>
                </c:pt>
                <c:pt idx="756">
                  <c:v>3.2694131677779237E-2</c:v>
                </c:pt>
                <c:pt idx="757">
                  <c:v>3.2694131677779237E-2</c:v>
                </c:pt>
                <c:pt idx="758">
                  <c:v>3.2694131677779237E-2</c:v>
                </c:pt>
                <c:pt idx="759">
                  <c:v>3.2694131677779237E-2</c:v>
                </c:pt>
                <c:pt idx="760">
                  <c:v>3.2694131677779237E-2</c:v>
                </c:pt>
                <c:pt idx="761">
                  <c:v>3.2694131677779237E-2</c:v>
                </c:pt>
                <c:pt idx="762">
                  <c:v>3.2694131677779237E-2</c:v>
                </c:pt>
                <c:pt idx="763">
                  <c:v>3.2694131677779237E-2</c:v>
                </c:pt>
                <c:pt idx="764">
                  <c:v>3.2694131677779237E-2</c:v>
                </c:pt>
                <c:pt idx="765">
                  <c:v>3.2694131677779237E-2</c:v>
                </c:pt>
                <c:pt idx="766">
                  <c:v>3.2694131677779237E-2</c:v>
                </c:pt>
                <c:pt idx="767">
                  <c:v>3.2694131677779237E-2</c:v>
                </c:pt>
                <c:pt idx="768">
                  <c:v>3.2694131677779237E-2</c:v>
                </c:pt>
                <c:pt idx="769">
                  <c:v>3.2694131677779237E-2</c:v>
                </c:pt>
                <c:pt idx="770">
                  <c:v>3.2694131677779237E-2</c:v>
                </c:pt>
                <c:pt idx="771">
                  <c:v>3.2694131677779237E-2</c:v>
                </c:pt>
                <c:pt idx="772">
                  <c:v>3.2694131677779237E-2</c:v>
                </c:pt>
                <c:pt idx="773">
                  <c:v>3.2694131677779237E-2</c:v>
                </c:pt>
                <c:pt idx="774">
                  <c:v>3.2694131677779237E-2</c:v>
                </c:pt>
                <c:pt idx="775">
                  <c:v>3.2694131677779237E-2</c:v>
                </c:pt>
                <c:pt idx="776">
                  <c:v>3.2694131677779237E-2</c:v>
                </c:pt>
                <c:pt idx="777">
                  <c:v>3.2694131677779237E-2</c:v>
                </c:pt>
                <c:pt idx="778">
                  <c:v>3.2694131677779237E-2</c:v>
                </c:pt>
                <c:pt idx="779">
                  <c:v>3.2694131677779237E-2</c:v>
                </c:pt>
                <c:pt idx="780">
                  <c:v>3.2694131677779237E-2</c:v>
                </c:pt>
                <c:pt idx="781">
                  <c:v>3.2694131677779237E-2</c:v>
                </c:pt>
                <c:pt idx="782">
                  <c:v>3.2694131677779237E-2</c:v>
                </c:pt>
                <c:pt idx="783">
                  <c:v>3.2694131677779237E-2</c:v>
                </c:pt>
                <c:pt idx="784">
                  <c:v>3.2694131677779237E-2</c:v>
                </c:pt>
                <c:pt idx="785">
                  <c:v>3.2694131677779237E-2</c:v>
                </c:pt>
                <c:pt idx="786">
                  <c:v>3.2694131677779237E-2</c:v>
                </c:pt>
                <c:pt idx="787">
                  <c:v>3.2694131677779237E-2</c:v>
                </c:pt>
                <c:pt idx="788">
                  <c:v>3.2694131677779237E-2</c:v>
                </c:pt>
                <c:pt idx="789">
                  <c:v>3.2694131677779237E-2</c:v>
                </c:pt>
                <c:pt idx="790">
                  <c:v>3.2694131677779237E-2</c:v>
                </c:pt>
                <c:pt idx="791">
                  <c:v>3.2694131677779237E-2</c:v>
                </c:pt>
                <c:pt idx="792">
                  <c:v>3.2694131677779237E-2</c:v>
                </c:pt>
                <c:pt idx="793">
                  <c:v>3.2694131677779237E-2</c:v>
                </c:pt>
                <c:pt idx="794">
                  <c:v>3.2694131677779237E-2</c:v>
                </c:pt>
                <c:pt idx="795">
                  <c:v>3.2694131677779237E-2</c:v>
                </c:pt>
                <c:pt idx="796">
                  <c:v>3.2694131677779237E-2</c:v>
                </c:pt>
                <c:pt idx="797">
                  <c:v>3.2694131677779237E-2</c:v>
                </c:pt>
                <c:pt idx="798">
                  <c:v>3.2694131677779237E-2</c:v>
                </c:pt>
                <c:pt idx="799">
                  <c:v>3.2694131677779237E-2</c:v>
                </c:pt>
                <c:pt idx="800">
                  <c:v>3.2694131677779237E-2</c:v>
                </c:pt>
                <c:pt idx="801">
                  <c:v>3.2694131677779237E-2</c:v>
                </c:pt>
                <c:pt idx="802">
                  <c:v>3.2694131677779237E-2</c:v>
                </c:pt>
                <c:pt idx="803">
                  <c:v>3.2694131677779237E-2</c:v>
                </c:pt>
                <c:pt idx="804">
                  <c:v>3.2694131677779237E-2</c:v>
                </c:pt>
                <c:pt idx="805">
                  <c:v>3.2694131677779237E-2</c:v>
                </c:pt>
                <c:pt idx="806">
                  <c:v>3.2694131677779237E-2</c:v>
                </c:pt>
                <c:pt idx="807">
                  <c:v>3.2694131677779237E-2</c:v>
                </c:pt>
                <c:pt idx="808">
                  <c:v>3.2694131677779237E-2</c:v>
                </c:pt>
                <c:pt idx="809">
                  <c:v>3.2694131677779237E-2</c:v>
                </c:pt>
                <c:pt idx="810">
                  <c:v>3.2694131677779237E-2</c:v>
                </c:pt>
                <c:pt idx="811">
                  <c:v>3.2694131677779237E-2</c:v>
                </c:pt>
                <c:pt idx="812">
                  <c:v>3.2694131677779237E-2</c:v>
                </c:pt>
                <c:pt idx="813">
                  <c:v>3.2694131677779237E-2</c:v>
                </c:pt>
                <c:pt idx="814">
                  <c:v>3.2694131677779237E-2</c:v>
                </c:pt>
                <c:pt idx="815">
                  <c:v>3.2694131677779237E-2</c:v>
                </c:pt>
                <c:pt idx="816">
                  <c:v>3.2694131677779237E-2</c:v>
                </c:pt>
                <c:pt idx="817">
                  <c:v>3.2694131677779237E-2</c:v>
                </c:pt>
                <c:pt idx="818">
                  <c:v>3.2694131677779237E-2</c:v>
                </c:pt>
                <c:pt idx="819">
                  <c:v>3.2694131677779237E-2</c:v>
                </c:pt>
                <c:pt idx="820">
                  <c:v>3.2694131677779237E-2</c:v>
                </c:pt>
                <c:pt idx="821">
                  <c:v>3.2694131677779237E-2</c:v>
                </c:pt>
                <c:pt idx="822">
                  <c:v>3.2694131677779237E-2</c:v>
                </c:pt>
                <c:pt idx="823">
                  <c:v>3.2694131677779237E-2</c:v>
                </c:pt>
                <c:pt idx="824">
                  <c:v>3.2694131677779237E-2</c:v>
                </c:pt>
                <c:pt idx="825">
                  <c:v>3.2694131677779237E-2</c:v>
                </c:pt>
                <c:pt idx="826">
                  <c:v>3.2694131677779237E-2</c:v>
                </c:pt>
                <c:pt idx="827">
                  <c:v>3.2694131677779237E-2</c:v>
                </c:pt>
                <c:pt idx="828">
                  <c:v>3.2694131677779237E-2</c:v>
                </c:pt>
                <c:pt idx="829">
                  <c:v>3.2694131677779237E-2</c:v>
                </c:pt>
                <c:pt idx="830">
                  <c:v>3.2694131677779237E-2</c:v>
                </c:pt>
                <c:pt idx="831">
                  <c:v>3.2694131677779237E-2</c:v>
                </c:pt>
                <c:pt idx="832">
                  <c:v>3.2694131677779237E-2</c:v>
                </c:pt>
                <c:pt idx="833">
                  <c:v>3.2694131677779237E-2</c:v>
                </c:pt>
                <c:pt idx="834">
                  <c:v>3.2694131677779237E-2</c:v>
                </c:pt>
                <c:pt idx="835">
                  <c:v>3.2694131677779237E-2</c:v>
                </c:pt>
                <c:pt idx="836">
                  <c:v>3.2694131677779237E-2</c:v>
                </c:pt>
                <c:pt idx="837">
                  <c:v>3.2694131677779237E-2</c:v>
                </c:pt>
                <c:pt idx="838">
                  <c:v>3.2694131677779237E-2</c:v>
                </c:pt>
                <c:pt idx="839">
                  <c:v>3.2694131677779237E-2</c:v>
                </c:pt>
                <c:pt idx="840">
                  <c:v>3.2694131677779237E-2</c:v>
                </c:pt>
                <c:pt idx="841">
                  <c:v>3.2694131677779237E-2</c:v>
                </c:pt>
                <c:pt idx="842">
                  <c:v>3.2694131677779237E-2</c:v>
                </c:pt>
                <c:pt idx="843">
                  <c:v>3.2694131677779237E-2</c:v>
                </c:pt>
                <c:pt idx="844">
                  <c:v>3.2694131677779237E-2</c:v>
                </c:pt>
                <c:pt idx="845">
                  <c:v>3.2694131677779237E-2</c:v>
                </c:pt>
                <c:pt idx="846">
                  <c:v>3.2694131677779237E-2</c:v>
                </c:pt>
                <c:pt idx="847">
                  <c:v>3.2694131677779237E-2</c:v>
                </c:pt>
                <c:pt idx="848">
                  <c:v>3.2694131677779237E-2</c:v>
                </c:pt>
                <c:pt idx="849">
                  <c:v>3.2694131677779237E-2</c:v>
                </c:pt>
                <c:pt idx="850">
                  <c:v>3.2694131677779237E-2</c:v>
                </c:pt>
                <c:pt idx="851">
                  <c:v>3.2694131677779237E-2</c:v>
                </c:pt>
                <c:pt idx="852">
                  <c:v>3.2694131677779237E-2</c:v>
                </c:pt>
                <c:pt idx="853">
                  <c:v>3.2694131677779237E-2</c:v>
                </c:pt>
                <c:pt idx="854">
                  <c:v>3.2694131677779237E-2</c:v>
                </c:pt>
                <c:pt idx="855">
                  <c:v>3.2694131677779237E-2</c:v>
                </c:pt>
                <c:pt idx="856">
                  <c:v>3.2694131677779237E-2</c:v>
                </c:pt>
                <c:pt idx="857">
                  <c:v>3.2694131677779237E-2</c:v>
                </c:pt>
                <c:pt idx="858">
                  <c:v>3.2694131677779237E-2</c:v>
                </c:pt>
                <c:pt idx="859">
                  <c:v>3.2694131677779237E-2</c:v>
                </c:pt>
                <c:pt idx="860">
                  <c:v>3.2694131677779237E-2</c:v>
                </c:pt>
                <c:pt idx="861">
                  <c:v>3.2694131677779237E-2</c:v>
                </c:pt>
                <c:pt idx="862">
                  <c:v>3.2694131677779237E-2</c:v>
                </c:pt>
                <c:pt idx="863">
                  <c:v>3.2694131677779237E-2</c:v>
                </c:pt>
                <c:pt idx="864">
                  <c:v>3.2694131677779237E-2</c:v>
                </c:pt>
                <c:pt idx="865">
                  <c:v>3.2694131677779237E-2</c:v>
                </c:pt>
                <c:pt idx="866">
                  <c:v>3.2694131677779237E-2</c:v>
                </c:pt>
                <c:pt idx="867">
                  <c:v>3.2694131677779237E-2</c:v>
                </c:pt>
                <c:pt idx="868">
                  <c:v>3.2694131677779237E-2</c:v>
                </c:pt>
                <c:pt idx="869">
                  <c:v>3.2694131677779237E-2</c:v>
                </c:pt>
                <c:pt idx="870">
                  <c:v>3.2694131677779237E-2</c:v>
                </c:pt>
                <c:pt idx="871">
                  <c:v>3.2694131677779237E-2</c:v>
                </c:pt>
                <c:pt idx="872">
                  <c:v>3.2694131677779237E-2</c:v>
                </c:pt>
                <c:pt idx="873">
                  <c:v>3.2694131677779237E-2</c:v>
                </c:pt>
                <c:pt idx="874">
                  <c:v>3.2694131677779237E-2</c:v>
                </c:pt>
                <c:pt idx="875">
                  <c:v>3.2694131677779237E-2</c:v>
                </c:pt>
                <c:pt idx="876">
                  <c:v>3.2694131677779237E-2</c:v>
                </c:pt>
                <c:pt idx="877">
                  <c:v>3.2694131677779237E-2</c:v>
                </c:pt>
                <c:pt idx="878">
                  <c:v>3.2694131677779237E-2</c:v>
                </c:pt>
                <c:pt idx="879">
                  <c:v>3.2694131677779237E-2</c:v>
                </c:pt>
                <c:pt idx="880">
                  <c:v>3.2694131677779237E-2</c:v>
                </c:pt>
                <c:pt idx="881">
                  <c:v>3.2694131677779237E-2</c:v>
                </c:pt>
                <c:pt idx="882">
                  <c:v>3.2694131677779237E-2</c:v>
                </c:pt>
                <c:pt idx="883">
                  <c:v>3.2694131677779237E-2</c:v>
                </c:pt>
                <c:pt idx="884">
                  <c:v>3.2694131677779237E-2</c:v>
                </c:pt>
                <c:pt idx="885">
                  <c:v>3.2694131677779237E-2</c:v>
                </c:pt>
                <c:pt idx="886">
                  <c:v>3.2694131677779237E-2</c:v>
                </c:pt>
                <c:pt idx="887">
                  <c:v>3.2694131677779237E-2</c:v>
                </c:pt>
                <c:pt idx="888">
                  <c:v>3.2694131677779237E-2</c:v>
                </c:pt>
                <c:pt idx="889">
                  <c:v>3.2694131677779237E-2</c:v>
                </c:pt>
                <c:pt idx="890">
                  <c:v>3.2694131677779237E-2</c:v>
                </c:pt>
                <c:pt idx="891">
                  <c:v>3.2694131677779237E-2</c:v>
                </c:pt>
                <c:pt idx="892">
                  <c:v>3.2694131677779237E-2</c:v>
                </c:pt>
                <c:pt idx="893">
                  <c:v>3.2694131677779237E-2</c:v>
                </c:pt>
                <c:pt idx="894">
                  <c:v>3.2694131677779237E-2</c:v>
                </c:pt>
                <c:pt idx="895">
                  <c:v>3.2694131677779237E-2</c:v>
                </c:pt>
                <c:pt idx="896">
                  <c:v>3.2694131677779237E-2</c:v>
                </c:pt>
                <c:pt idx="897">
                  <c:v>3.2694131677779237E-2</c:v>
                </c:pt>
                <c:pt idx="898">
                  <c:v>3.2694131677779237E-2</c:v>
                </c:pt>
                <c:pt idx="899">
                  <c:v>3.2694131677779237E-2</c:v>
                </c:pt>
                <c:pt idx="900">
                  <c:v>3.2694131677779237E-2</c:v>
                </c:pt>
                <c:pt idx="901">
                  <c:v>3.2694131677779237E-2</c:v>
                </c:pt>
                <c:pt idx="902">
                  <c:v>3.2694131677779237E-2</c:v>
                </c:pt>
                <c:pt idx="903">
                  <c:v>3.2694131677779237E-2</c:v>
                </c:pt>
                <c:pt idx="904">
                  <c:v>3.2694131677779237E-2</c:v>
                </c:pt>
                <c:pt idx="905">
                  <c:v>3.2694131677779237E-2</c:v>
                </c:pt>
                <c:pt idx="906">
                  <c:v>3.2694131677779237E-2</c:v>
                </c:pt>
                <c:pt idx="907">
                  <c:v>3.2694131677779237E-2</c:v>
                </c:pt>
                <c:pt idx="908">
                  <c:v>3.2694131677779237E-2</c:v>
                </c:pt>
                <c:pt idx="909">
                  <c:v>3.2694131677779237E-2</c:v>
                </c:pt>
                <c:pt idx="910">
                  <c:v>3.2694131677779237E-2</c:v>
                </c:pt>
                <c:pt idx="911">
                  <c:v>3.2694131677779237E-2</c:v>
                </c:pt>
                <c:pt idx="912">
                  <c:v>3.2694131677779237E-2</c:v>
                </c:pt>
                <c:pt idx="913">
                  <c:v>3.2694131677779237E-2</c:v>
                </c:pt>
                <c:pt idx="914">
                  <c:v>3.2694131677779237E-2</c:v>
                </c:pt>
                <c:pt idx="915">
                  <c:v>3.2694131677779237E-2</c:v>
                </c:pt>
                <c:pt idx="916">
                  <c:v>3.2694131677779237E-2</c:v>
                </c:pt>
                <c:pt idx="917">
                  <c:v>3.2694131677779237E-2</c:v>
                </c:pt>
                <c:pt idx="918">
                  <c:v>3.2694131677779237E-2</c:v>
                </c:pt>
                <c:pt idx="919">
                  <c:v>3.2694131677779237E-2</c:v>
                </c:pt>
                <c:pt idx="920">
                  <c:v>3.2694131677779237E-2</c:v>
                </c:pt>
                <c:pt idx="921">
                  <c:v>3.2694131677779237E-2</c:v>
                </c:pt>
                <c:pt idx="922">
                  <c:v>3.2694131677779237E-2</c:v>
                </c:pt>
                <c:pt idx="923">
                  <c:v>3.2694131677779237E-2</c:v>
                </c:pt>
                <c:pt idx="924">
                  <c:v>3.2694131677779237E-2</c:v>
                </c:pt>
                <c:pt idx="925">
                  <c:v>3.2694131677779237E-2</c:v>
                </c:pt>
                <c:pt idx="926">
                  <c:v>3.2694131677779237E-2</c:v>
                </c:pt>
                <c:pt idx="927">
                  <c:v>3.2694131677779237E-2</c:v>
                </c:pt>
                <c:pt idx="928">
                  <c:v>3.2694131677779237E-2</c:v>
                </c:pt>
                <c:pt idx="929">
                  <c:v>3.2694131677779237E-2</c:v>
                </c:pt>
                <c:pt idx="930">
                  <c:v>3.2694131677779237E-2</c:v>
                </c:pt>
                <c:pt idx="931">
                  <c:v>3.2694131677779237E-2</c:v>
                </c:pt>
                <c:pt idx="932">
                  <c:v>3.2694131677779237E-2</c:v>
                </c:pt>
                <c:pt idx="933">
                  <c:v>3.2694131677779237E-2</c:v>
                </c:pt>
                <c:pt idx="934">
                  <c:v>3.2694131677779237E-2</c:v>
                </c:pt>
                <c:pt idx="935">
                  <c:v>3.2694131677779237E-2</c:v>
                </c:pt>
                <c:pt idx="936">
                  <c:v>3.2694131677779237E-2</c:v>
                </c:pt>
                <c:pt idx="937">
                  <c:v>3.2694131677779237E-2</c:v>
                </c:pt>
                <c:pt idx="938">
                  <c:v>3.2694131677779237E-2</c:v>
                </c:pt>
                <c:pt idx="939">
                  <c:v>3.2694131677779237E-2</c:v>
                </c:pt>
                <c:pt idx="940">
                  <c:v>3.2694131677779237E-2</c:v>
                </c:pt>
                <c:pt idx="941">
                  <c:v>3.2694131677779237E-2</c:v>
                </c:pt>
                <c:pt idx="942">
                  <c:v>3.2694131677779237E-2</c:v>
                </c:pt>
                <c:pt idx="943">
                  <c:v>3.2694131677779237E-2</c:v>
                </c:pt>
                <c:pt idx="944">
                  <c:v>3.2694131677779237E-2</c:v>
                </c:pt>
                <c:pt idx="945">
                  <c:v>3.2694131677779237E-2</c:v>
                </c:pt>
                <c:pt idx="946">
                  <c:v>3.2694131677779237E-2</c:v>
                </c:pt>
                <c:pt idx="947">
                  <c:v>3.2694131677779237E-2</c:v>
                </c:pt>
                <c:pt idx="948">
                  <c:v>3.2694131677779237E-2</c:v>
                </c:pt>
                <c:pt idx="949">
                  <c:v>3.2694131677779237E-2</c:v>
                </c:pt>
                <c:pt idx="950">
                  <c:v>3.2694131677779237E-2</c:v>
                </c:pt>
                <c:pt idx="951">
                  <c:v>3.2694131677779237E-2</c:v>
                </c:pt>
                <c:pt idx="952">
                  <c:v>3.2694131677779237E-2</c:v>
                </c:pt>
                <c:pt idx="953">
                  <c:v>3.2694131677779237E-2</c:v>
                </c:pt>
                <c:pt idx="954">
                  <c:v>3.2694131677779237E-2</c:v>
                </c:pt>
                <c:pt idx="955">
                  <c:v>3.2694131677779237E-2</c:v>
                </c:pt>
                <c:pt idx="956">
                  <c:v>3.2694131677779237E-2</c:v>
                </c:pt>
                <c:pt idx="957">
                  <c:v>3.2694131677779237E-2</c:v>
                </c:pt>
                <c:pt idx="958">
                  <c:v>3.2694131677779237E-2</c:v>
                </c:pt>
                <c:pt idx="959">
                  <c:v>3.2694131677779237E-2</c:v>
                </c:pt>
                <c:pt idx="960">
                  <c:v>3.2694131677779237E-2</c:v>
                </c:pt>
                <c:pt idx="961">
                  <c:v>3.2694131677779237E-2</c:v>
                </c:pt>
                <c:pt idx="962">
                  <c:v>3.2694131677779237E-2</c:v>
                </c:pt>
                <c:pt idx="963">
                  <c:v>3.2694131677779237E-2</c:v>
                </c:pt>
                <c:pt idx="964">
                  <c:v>3.2694131677779237E-2</c:v>
                </c:pt>
                <c:pt idx="965">
                  <c:v>3.2694131677779237E-2</c:v>
                </c:pt>
                <c:pt idx="966">
                  <c:v>3.2694131677779237E-2</c:v>
                </c:pt>
                <c:pt idx="967">
                  <c:v>3.2694131677779237E-2</c:v>
                </c:pt>
                <c:pt idx="968">
                  <c:v>3.2694131677779237E-2</c:v>
                </c:pt>
                <c:pt idx="969">
                  <c:v>3.2694131677779237E-2</c:v>
                </c:pt>
                <c:pt idx="970">
                  <c:v>3.2694131677779237E-2</c:v>
                </c:pt>
                <c:pt idx="971">
                  <c:v>3.2694131677779237E-2</c:v>
                </c:pt>
                <c:pt idx="972">
                  <c:v>3.2694131677779237E-2</c:v>
                </c:pt>
                <c:pt idx="973">
                  <c:v>3.2694131677779237E-2</c:v>
                </c:pt>
                <c:pt idx="974">
                  <c:v>3.2694131677779237E-2</c:v>
                </c:pt>
                <c:pt idx="975">
                  <c:v>3.2694131677779237E-2</c:v>
                </c:pt>
                <c:pt idx="976">
                  <c:v>3.2694131677779237E-2</c:v>
                </c:pt>
                <c:pt idx="977">
                  <c:v>3.2694131677779237E-2</c:v>
                </c:pt>
                <c:pt idx="978">
                  <c:v>3.2694131677779237E-2</c:v>
                </c:pt>
                <c:pt idx="979">
                  <c:v>3.2694131677779237E-2</c:v>
                </c:pt>
                <c:pt idx="980">
                  <c:v>3.2694131677779237E-2</c:v>
                </c:pt>
                <c:pt idx="981">
                  <c:v>3.2694131677779237E-2</c:v>
                </c:pt>
                <c:pt idx="982">
                  <c:v>3.2694131677779237E-2</c:v>
                </c:pt>
                <c:pt idx="983">
                  <c:v>3.2694131677779237E-2</c:v>
                </c:pt>
                <c:pt idx="984">
                  <c:v>3.2694131677779237E-2</c:v>
                </c:pt>
                <c:pt idx="985">
                  <c:v>3.2694131677779237E-2</c:v>
                </c:pt>
                <c:pt idx="986">
                  <c:v>3.2694131677779237E-2</c:v>
                </c:pt>
                <c:pt idx="987">
                  <c:v>3.2694131677779237E-2</c:v>
                </c:pt>
                <c:pt idx="988">
                  <c:v>3.2694131677779237E-2</c:v>
                </c:pt>
                <c:pt idx="989">
                  <c:v>3.2694131677779237E-2</c:v>
                </c:pt>
                <c:pt idx="990">
                  <c:v>3.2694131677779237E-2</c:v>
                </c:pt>
                <c:pt idx="991">
                  <c:v>3.2694131677779237E-2</c:v>
                </c:pt>
                <c:pt idx="992">
                  <c:v>3.2694131677779237E-2</c:v>
                </c:pt>
                <c:pt idx="993">
                  <c:v>3.2694131677779237E-2</c:v>
                </c:pt>
                <c:pt idx="994">
                  <c:v>3.2694131677779237E-2</c:v>
                </c:pt>
                <c:pt idx="995">
                  <c:v>3.2694131677779237E-2</c:v>
                </c:pt>
                <c:pt idx="996">
                  <c:v>3.2694131677779237E-2</c:v>
                </c:pt>
                <c:pt idx="997">
                  <c:v>3.2694131677779237E-2</c:v>
                </c:pt>
                <c:pt idx="998">
                  <c:v>3.2694131677779237E-2</c:v>
                </c:pt>
                <c:pt idx="999">
                  <c:v>3.2694131677779237E-2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4CE8-4DF9-96AB-4D0FE4F4A95E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0.73462897178981623</c:v>
                </c:pt>
                <c:pt idx="1">
                  <c:v>0.73462897178981623</c:v>
                </c:pt>
                <c:pt idx="2">
                  <c:v>0.73462897178981623</c:v>
                </c:pt>
                <c:pt idx="3">
                  <c:v>0.73462897178981623</c:v>
                </c:pt>
                <c:pt idx="4">
                  <c:v>0.73462897178981623</c:v>
                </c:pt>
                <c:pt idx="5">
                  <c:v>0.26814467671801812</c:v>
                </c:pt>
                <c:pt idx="6">
                  <c:v>0.26814467671801812</c:v>
                </c:pt>
                <c:pt idx="7">
                  <c:v>0.26814467671801812</c:v>
                </c:pt>
                <c:pt idx="8">
                  <c:v>0.26814467671801812</c:v>
                </c:pt>
                <c:pt idx="9">
                  <c:v>0.26814467671801812</c:v>
                </c:pt>
                <c:pt idx="10">
                  <c:v>0.26814467671801812</c:v>
                </c:pt>
                <c:pt idx="11">
                  <c:v>0.26814467671801812</c:v>
                </c:pt>
                <c:pt idx="12">
                  <c:v>0.26814467671801812</c:v>
                </c:pt>
                <c:pt idx="13">
                  <c:v>0.26814467671801812</c:v>
                </c:pt>
                <c:pt idx="14">
                  <c:v>0.26814467671801812</c:v>
                </c:pt>
                <c:pt idx="15">
                  <c:v>0.26814467671801812</c:v>
                </c:pt>
                <c:pt idx="16">
                  <c:v>0.26814467671801812</c:v>
                </c:pt>
                <c:pt idx="17">
                  <c:v>0.26814467671801812</c:v>
                </c:pt>
                <c:pt idx="18">
                  <c:v>0.26814467671801812</c:v>
                </c:pt>
                <c:pt idx="19">
                  <c:v>0.26814467671801812</c:v>
                </c:pt>
                <c:pt idx="20">
                  <c:v>0.26814467671801812</c:v>
                </c:pt>
                <c:pt idx="21">
                  <c:v>0.26814467671801812</c:v>
                </c:pt>
                <c:pt idx="22">
                  <c:v>0.26814467671801812</c:v>
                </c:pt>
                <c:pt idx="23">
                  <c:v>0.26814467671801812</c:v>
                </c:pt>
                <c:pt idx="24">
                  <c:v>0.26814467671801812</c:v>
                </c:pt>
                <c:pt idx="25">
                  <c:v>0.26814467671801812</c:v>
                </c:pt>
                <c:pt idx="26">
                  <c:v>0.26814467671801812</c:v>
                </c:pt>
                <c:pt idx="27">
                  <c:v>0.26814467671801812</c:v>
                </c:pt>
                <c:pt idx="28">
                  <c:v>0.26814467671801812</c:v>
                </c:pt>
                <c:pt idx="29">
                  <c:v>0.26814467671801812</c:v>
                </c:pt>
                <c:pt idx="30">
                  <c:v>0.26814467671801812</c:v>
                </c:pt>
                <c:pt idx="31">
                  <c:v>0.26814467671801812</c:v>
                </c:pt>
                <c:pt idx="32">
                  <c:v>0.26814467671801812</c:v>
                </c:pt>
                <c:pt idx="33">
                  <c:v>0.26814467671801812</c:v>
                </c:pt>
                <c:pt idx="34">
                  <c:v>0.26814467671801812</c:v>
                </c:pt>
                <c:pt idx="35">
                  <c:v>0.26814467671801812</c:v>
                </c:pt>
                <c:pt idx="36">
                  <c:v>0.26814467671801812</c:v>
                </c:pt>
                <c:pt idx="37">
                  <c:v>0.26814467671801812</c:v>
                </c:pt>
                <c:pt idx="38">
                  <c:v>0.26814467671801812</c:v>
                </c:pt>
                <c:pt idx="39">
                  <c:v>0.26814467671801812</c:v>
                </c:pt>
                <c:pt idx="40">
                  <c:v>0.26814467671801812</c:v>
                </c:pt>
                <c:pt idx="41">
                  <c:v>0.26814467671801812</c:v>
                </c:pt>
                <c:pt idx="42">
                  <c:v>0.26814467671801812</c:v>
                </c:pt>
                <c:pt idx="43">
                  <c:v>0.26814467671801812</c:v>
                </c:pt>
                <c:pt idx="44">
                  <c:v>0.26814467671801812</c:v>
                </c:pt>
                <c:pt idx="45">
                  <c:v>0.26814467671801812</c:v>
                </c:pt>
                <c:pt idx="46">
                  <c:v>0.26814467671801812</c:v>
                </c:pt>
                <c:pt idx="47">
                  <c:v>0.26814467671801812</c:v>
                </c:pt>
                <c:pt idx="48">
                  <c:v>0.26814467671801812</c:v>
                </c:pt>
                <c:pt idx="49">
                  <c:v>0.26814467671801812</c:v>
                </c:pt>
                <c:pt idx="50">
                  <c:v>0.26814467671801812</c:v>
                </c:pt>
                <c:pt idx="51">
                  <c:v>0.26814467671801812</c:v>
                </c:pt>
                <c:pt idx="52">
                  <c:v>0.26814467671801812</c:v>
                </c:pt>
                <c:pt idx="53">
                  <c:v>0.26814467671801812</c:v>
                </c:pt>
                <c:pt idx="54">
                  <c:v>0.26814467671801812</c:v>
                </c:pt>
                <c:pt idx="55">
                  <c:v>0.26814467671801812</c:v>
                </c:pt>
                <c:pt idx="56">
                  <c:v>0.26814467671801812</c:v>
                </c:pt>
                <c:pt idx="57">
                  <c:v>0.26814467671801812</c:v>
                </c:pt>
                <c:pt idx="58">
                  <c:v>0.26814467671801812</c:v>
                </c:pt>
                <c:pt idx="59">
                  <c:v>0.26814467671801812</c:v>
                </c:pt>
                <c:pt idx="60">
                  <c:v>0.26814467671801812</c:v>
                </c:pt>
                <c:pt idx="61">
                  <c:v>0.26814467671801812</c:v>
                </c:pt>
                <c:pt idx="62">
                  <c:v>0.26814467671801812</c:v>
                </c:pt>
                <c:pt idx="63">
                  <c:v>0.26814467671801812</c:v>
                </c:pt>
                <c:pt idx="64">
                  <c:v>0.26814467671801812</c:v>
                </c:pt>
                <c:pt idx="65">
                  <c:v>0.26814467671801812</c:v>
                </c:pt>
                <c:pt idx="66">
                  <c:v>0.26814467671801812</c:v>
                </c:pt>
                <c:pt idx="67">
                  <c:v>0.26814467671801812</c:v>
                </c:pt>
                <c:pt idx="68">
                  <c:v>0.26814467671801812</c:v>
                </c:pt>
                <c:pt idx="69">
                  <c:v>0.26814467671801812</c:v>
                </c:pt>
                <c:pt idx="70">
                  <c:v>0.26814467671801812</c:v>
                </c:pt>
                <c:pt idx="71">
                  <c:v>0.26814467671801812</c:v>
                </c:pt>
                <c:pt idx="72">
                  <c:v>0.26814467671801812</c:v>
                </c:pt>
                <c:pt idx="73">
                  <c:v>0.26814467671801812</c:v>
                </c:pt>
                <c:pt idx="74">
                  <c:v>0.26814467671801812</c:v>
                </c:pt>
                <c:pt idx="75">
                  <c:v>0.26814467671801812</c:v>
                </c:pt>
                <c:pt idx="76">
                  <c:v>0.26814467671801812</c:v>
                </c:pt>
                <c:pt idx="77">
                  <c:v>0.26814467671801812</c:v>
                </c:pt>
                <c:pt idx="78">
                  <c:v>0.26814467671801812</c:v>
                </c:pt>
                <c:pt idx="79">
                  <c:v>0.26814467671801812</c:v>
                </c:pt>
                <c:pt idx="80">
                  <c:v>0.26814467671801812</c:v>
                </c:pt>
                <c:pt idx="81">
                  <c:v>0.26814467671801812</c:v>
                </c:pt>
                <c:pt idx="82">
                  <c:v>0.26814467671801812</c:v>
                </c:pt>
                <c:pt idx="83">
                  <c:v>0.26814467671801812</c:v>
                </c:pt>
                <c:pt idx="84">
                  <c:v>0.26814467671801812</c:v>
                </c:pt>
                <c:pt idx="85">
                  <c:v>0.26814467671801812</c:v>
                </c:pt>
                <c:pt idx="86">
                  <c:v>0.26814467671801812</c:v>
                </c:pt>
                <c:pt idx="87">
                  <c:v>0.26814467671801812</c:v>
                </c:pt>
                <c:pt idx="88">
                  <c:v>0.26814467671801812</c:v>
                </c:pt>
                <c:pt idx="89">
                  <c:v>0.26814467671801812</c:v>
                </c:pt>
                <c:pt idx="90">
                  <c:v>0.26814467671801812</c:v>
                </c:pt>
                <c:pt idx="91">
                  <c:v>0.26814467671801812</c:v>
                </c:pt>
                <c:pt idx="92">
                  <c:v>0.26814467671801812</c:v>
                </c:pt>
                <c:pt idx="93">
                  <c:v>0.26814467671801812</c:v>
                </c:pt>
                <c:pt idx="94">
                  <c:v>0.26814467671801812</c:v>
                </c:pt>
                <c:pt idx="95">
                  <c:v>0.26814467671801812</c:v>
                </c:pt>
                <c:pt idx="96">
                  <c:v>0.26814467671801812</c:v>
                </c:pt>
                <c:pt idx="97">
                  <c:v>0.26814467671801812</c:v>
                </c:pt>
                <c:pt idx="98">
                  <c:v>0.26814467671801812</c:v>
                </c:pt>
                <c:pt idx="99">
                  <c:v>0.26814467671801812</c:v>
                </c:pt>
                <c:pt idx="100">
                  <c:v>0.26814467671801812</c:v>
                </c:pt>
                <c:pt idx="101">
                  <c:v>0.26814467671801812</c:v>
                </c:pt>
                <c:pt idx="102">
                  <c:v>0.26814467671801812</c:v>
                </c:pt>
                <c:pt idx="103">
                  <c:v>0.26814467671801812</c:v>
                </c:pt>
                <c:pt idx="104">
                  <c:v>0.26814467671801812</c:v>
                </c:pt>
                <c:pt idx="105">
                  <c:v>0.26814467671801812</c:v>
                </c:pt>
                <c:pt idx="106">
                  <c:v>0.26814467671801812</c:v>
                </c:pt>
                <c:pt idx="107">
                  <c:v>0.26814467671801812</c:v>
                </c:pt>
                <c:pt idx="108">
                  <c:v>0.26814467671801812</c:v>
                </c:pt>
                <c:pt idx="109">
                  <c:v>0.26814467671801812</c:v>
                </c:pt>
                <c:pt idx="110">
                  <c:v>0.26814467671801812</c:v>
                </c:pt>
                <c:pt idx="111">
                  <c:v>0.26814467671801812</c:v>
                </c:pt>
                <c:pt idx="112">
                  <c:v>0.26814467671801812</c:v>
                </c:pt>
                <c:pt idx="113">
                  <c:v>0.26814467671801812</c:v>
                </c:pt>
                <c:pt idx="114">
                  <c:v>0.26814467671801812</c:v>
                </c:pt>
                <c:pt idx="115">
                  <c:v>0.26814467671801812</c:v>
                </c:pt>
                <c:pt idx="116">
                  <c:v>0.26814467671801812</c:v>
                </c:pt>
                <c:pt idx="117">
                  <c:v>0.26814467671801812</c:v>
                </c:pt>
                <c:pt idx="118">
                  <c:v>0.26814467671801812</c:v>
                </c:pt>
                <c:pt idx="119">
                  <c:v>0.26814467671801812</c:v>
                </c:pt>
                <c:pt idx="120">
                  <c:v>0.26814467671801812</c:v>
                </c:pt>
                <c:pt idx="121">
                  <c:v>0.26814467671801812</c:v>
                </c:pt>
                <c:pt idx="122">
                  <c:v>0.26814467671801812</c:v>
                </c:pt>
                <c:pt idx="123">
                  <c:v>0.26814467671801812</c:v>
                </c:pt>
                <c:pt idx="124">
                  <c:v>0.26814467671801812</c:v>
                </c:pt>
                <c:pt idx="125">
                  <c:v>0.26814467671801812</c:v>
                </c:pt>
                <c:pt idx="126">
                  <c:v>0.26814467671801812</c:v>
                </c:pt>
                <c:pt idx="127">
                  <c:v>0.26814467671801812</c:v>
                </c:pt>
                <c:pt idx="128">
                  <c:v>0.20966964473895244</c:v>
                </c:pt>
                <c:pt idx="129">
                  <c:v>0.20966964473895244</c:v>
                </c:pt>
                <c:pt idx="130">
                  <c:v>0.20966964473895244</c:v>
                </c:pt>
                <c:pt idx="131">
                  <c:v>0.20966964473895244</c:v>
                </c:pt>
                <c:pt idx="132">
                  <c:v>0.20966964473895244</c:v>
                </c:pt>
                <c:pt idx="133">
                  <c:v>0.20966964473895244</c:v>
                </c:pt>
                <c:pt idx="134">
                  <c:v>0.20966964473895244</c:v>
                </c:pt>
                <c:pt idx="135">
                  <c:v>0.20966964473895244</c:v>
                </c:pt>
                <c:pt idx="136">
                  <c:v>0.20966964473895244</c:v>
                </c:pt>
                <c:pt idx="137">
                  <c:v>0.20966964473895244</c:v>
                </c:pt>
                <c:pt idx="138">
                  <c:v>0.20966964473895244</c:v>
                </c:pt>
                <c:pt idx="139">
                  <c:v>0.20966964473895244</c:v>
                </c:pt>
                <c:pt idx="140">
                  <c:v>0.20966964473895244</c:v>
                </c:pt>
                <c:pt idx="141">
                  <c:v>0.20966964473895244</c:v>
                </c:pt>
                <c:pt idx="142">
                  <c:v>0.20966964473895244</c:v>
                </c:pt>
                <c:pt idx="143">
                  <c:v>0.20966964473895244</c:v>
                </c:pt>
                <c:pt idx="144">
                  <c:v>0.20966964473895244</c:v>
                </c:pt>
                <c:pt idx="145">
                  <c:v>0.20966964473895244</c:v>
                </c:pt>
                <c:pt idx="146">
                  <c:v>0.20966964473895244</c:v>
                </c:pt>
                <c:pt idx="147">
                  <c:v>0.20966964473895244</c:v>
                </c:pt>
                <c:pt idx="148">
                  <c:v>0.20966964473895244</c:v>
                </c:pt>
                <c:pt idx="149">
                  <c:v>0.20966964473895244</c:v>
                </c:pt>
                <c:pt idx="150">
                  <c:v>0.20966964473895244</c:v>
                </c:pt>
                <c:pt idx="151">
                  <c:v>0.20966964473895244</c:v>
                </c:pt>
                <c:pt idx="152">
                  <c:v>0.20966964473895244</c:v>
                </c:pt>
                <c:pt idx="153">
                  <c:v>0.20966964473895244</c:v>
                </c:pt>
                <c:pt idx="154">
                  <c:v>0.20966964473895244</c:v>
                </c:pt>
                <c:pt idx="155">
                  <c:v>0.20966964473895244</c:v>
                </c:pt>
                <c:pt idx="156">
                  <c:v>0.20966964473895244</c:v>
                </c:pt>
                <c:pt idx="157">
                  <c:v>0.20966964473895244</c:v>
                </c:pt>
                <c:pt idx="158">
                  <c:v>0.20966964473895244</c:v>
                </c:pt>
                <c:pt idx="159">
                  <c:v>0.20966964473895244</c:v>
                </c:pt>
                <c:pt idx="160">
                  <c:v>0.20966964473895244</c:v>
                </c:pt>
                <c:pt idx="161">
                  <c:v>0.20966964473895244</c:v>
                </c:pt>
                <c:pt idx="162">
                  <c:v>0.20966964473895244</c:v>
                </c:pt>
                <c:pt idx="163">
                  <c:v>0.20966964473895244</c:v>
                </c:pt>
                <c:pt idx="164">
                  <c:v>0.20966964473895244</c:v>
                </c:pt>
                <c:pt idx="165">
                  <c:v>0.20966964473895244</c:v>
                </c:pt>
                <c:pt idx="166">
                  <c:v>0.20966964473895244</c:v>
                </c:pt>
                <c:pt idx="167">
                  <c:v>0.20966964473895244</c:v>
                </c:pt>
                <c:pt idx="168">
                  <c:v>0.20966964473895244</c:v>
                </c:pt>
                <c:pt idx="169">
                  <c:v>0.20966964473895244</c:v>
                </c:pt>
                <c:pt idx="170">
                  <c:v>0.20966964473895244</c:v>
                </c:pt>
                <c:pt idx="171">
                  <c:v>0.20966964473895244</c:v>
                </c:pt>
                <c:pt idx="172">
                  <c:v>0.20966964473895244</c:v>
                </c:pt>
                <c:pt idx="173">
                  <c:v>0.20966964473895244</c:v>
                </c:pt>
                <c:pt idx="174">
                  <c:v>0.20966964473895244</c:v>
                </c:pt>
                <c:pt idx="175">
                  <c:v>0.20966964473895244</c:v>
                </c:pt>
                <c:pt idx="176">
                  <c:v>0.20966964473895244</c:v>
                </c:pt>
                <c:pt idx="177">
                  <c:v>0.20966964473895244</c:v>
                </c:pt>
                <c:pt idx="178">
                  <c:v>0.20966964473895244</c:v>
                </c:pt>
                <c:pt idx="179">
                  <c:v>0.20966964473895244</c:v>
                </c:pt>
                <c:pt idx="180">
                  <c:v>0.20966964473895244</c:v>
                </c:pt>
                <c:pt idx="181">
                  <c:v>0.20966964473895244</c:v>
                </c:pt>
                <c:pt idx="182">
                  <c:v>0.20966964473895244</c:v>
                </c:pt>
                <c:pt idx="183">
                  <c:v>0.20966964473895244</c:v>
                </c:pt>
                <c:pt idx="184">
                  <c:v>0.20966964473895244</c:v>
                </c:pt>
                <c:pt idx="185">
                  <c:v>0.20966964473895244</c:v>
                </c:pt>
                <c:pt idx="186">
                  <c:v>0.20966964473895244</c:v>
                </c:pt>
                <c:pt idx="187">
                  <c:v>0.20966964473895244</c:v>
                </c:pt>
                <c:pt idx="188">
                  <c:v>0.20966964473895244</c:v>
                </c:pt>
                <c:pt idx="189">
                  <c:v>0.20966964473895244</c:v>
                </c:pt>
                <c:pt idx="190">
                  <c:v>0.20966964473895244</c:v>
                </c:pt>
                <c:pt idx="191">
                  <c:v>0.20966964473895244</c:v>
                </c:pt>
                <c:pt idx="192">
                  <c:v>0.20966964473895244</c:v>
                </c:pt>
                <c:pt idx="193">
                  <c:v>0.20966964473895244</c:v>
                </c:pt>
                <c:pt idx="194">
                  <c:v>0.20966964473895244</c:v>
                </c:pt>
                <c:pt idx="195">
                  <c:v>0.20966964473895244</c:v>
                </c:pt>
                <c:pt idx="196">
                  <c:v>0.20966964473895244</c:v>
                </c:pt>
                <c:pt idx="197">
                  <c:v>0.20966964473895244</c:v>
                </c:pt>
                <c:pt idx="198">
                  <c:v>0.20966964473895244</c:v>
                </c:pt>
                <c:pt idx="199">
                  <c:v>0.20966964473895244</c:v>
                </c:pt>
                <c:pt idx="200">
                  <c:v>0.20966964473895244</c:v>
                </c:pt>
                <c:pt idx="201">
                  <c:v>0.20966964473895244</c:v>
                </c:pt>
                <c:pt idx="202">
                  <c:v>0.20966964473895244</c:v>
                </c:pt>
                <c:pt idx="203">
                  <c:v>0.20966964473895244</c:v>
                </c:pt>
                <c:pt idx="204">
                  <c:v>0.20966964473895244</c:v>
                </c:pt>
                <c:pt idx="205">
                  <c:v>0.20966964473895244</c:v>
                </c:pt>
                <c:pt idx="206">
                  <c:v>0.20966964473895244</c:v>
                </c:pt>
                <c:pt idx="207">
                  <c:v>0.10125439302951478</c:v>
                </c:pt>
                <c:pt idx="208">
                  <c:v>0.10125439302951478</c:v>
                </c:pt>
                <c:pt idx="209">
                  <c:v>0.10125439302951478</c:v>
                </c:pt>
                <c:pt idx="210">
                  <c:v>0.10125439302951478</c:v>
                </c:pt>
                <c:pt idx="211">
                  <c:v>0.10125439302951478</c:v>
                </c:pt>
                <c:pt idx="212">
                  <c:v>0.10125439302951478</c:v>
                </c:pt>
                <c:pt idx="213">
                  <c:v>0.10125439302951478</c:v>
                </c:pt>
                <c:pt idx="214">
                  <c:v>0.10125439302951478</c:v>
                </c:pt>
                <c:pt idx="215">
                  <c:v>0.10125439302951478</c:v>
                </c:pt>
                <c:pt idx="216">
                  <c:v>0.10125439302951478</c:v>
                </c:pt>
                <c:pt idx="217">
                  <c:v>0.10125439302951478</c:v>
                </c:pt>
                <c:pt idx="218">
                  <c:v>0.10125439302951478</c:v>
                </c:pt>
                <c:pt idx="219">
                  <c:v>0.10125439302951478</c:v>
                </c:pt>
                <c:pt idx="220">
                  <c:v>0.10125439302951478</c:v>
                </c:pt>
                <c:pt idx="221">
                  <c:v>0.10125439302951478</c:v>
                </c:pt>
                <c:pt idx="222">
                  <c:v>0.10125439302951478</c:v>
                </c:pt>
                <c:pt idx="223">
                  <c:v>0.10125439302951478</c:v>
                </c:pt>
                <c:pt idx="224">
                  <c:v>0.10125439302951478</c:v>
                </c:pt>
                <c:pt idx="225">
                  <c:v>0.10125439302951478</c:v>
                </c:pt>
                <c:pt idx="226">
                  <c:v>0.10125439302951478</c:v>
                </c:pt>
                <c:pt idx="227">
                  <c:v>0.10125439302951478</c:v>
                </c:pt>
                <c:pt idx="228">
                  <c:v>0.10125439302951478</c:v>
                </c:pt>
                <c:pt idx="229">
                  <c:v>0.10125439302951478</c:v>
                </c:pt>
                <c:pt idx="230">
                  <c:v>0.10125439302951478</c:v>
                </c:pt>
                <c:pt idx="231">
                  <c:v>0.10125439302951478</c:v>
                </c:pt>
                <c:pt idx="232">
                  <c:v>0.10125439302951478</c:v>
                </c:pt>
                <c:pt idx="233">
                  <c:v>0.10125439302951478</c:v>
                </c:pt>
                <c:pt idx="234">
                  <c:v>0.10125439302951478</c:v>
                </c:pt>
                <c:pt idx="235">
                  <c:v>0.10125439302951478</c:v>
                </c:pt>
                <c:pt idx="236">
                  <c:v>0.10125439302951478</c:v>
                </c:pt>
                <c:pt idx="237">
                  <c:v>0.10125439302951478</c:v>
                </c:pt>
                <c:pt idx="238">
                  <c:v>0.10125439302951478</c:v>
                </c:pt>
                <c:pt idx="239">
                  <c:v>0.10125439302951478</c:v>
                </c:pt>
                <c:pt idx="240">
                  <c:v>0.10125439302951478</c:v>
                </c:pt>
                <c:pt idx="241">
                  <c:v>0.10125439302951478</c:v>
                </c:pt>
                <c:pt idx="242">
                  <c:v>0.10125439302951478</c:v>
                </c:pt>
                <c:pt idx="243">
                  <c:v>0.10125439302951478</c:v>
                </c:pt>
                <c:pt idx="244">
                  <c:v>0.10125439302951478</c:v>
                </c:pt>
                <c:pt idx="245">
                  <c:v>0.10125439302951478</c:v>
                </c:pt>
                <c:pt idx="246">
                  <c:v>0.10125439302951478</c:v>
                </c:pt>
                <c:pt idx="247">
                  <c:v>0.10125439302951478</c:v>
                </c:pt>
                <c:pt idx="248">
                  <c:v>0.10125439302951478</c:v>
                </c:pt>
                <c:pt idx="249">
                  <c:v>0.10125439302951478</c:v>
                </c:pt>
                <c:pt idx="250">
                  <c:v>0.10125439302951478</c:v>
                </c:pt>
                <c:pt idx="251">
                  <c:v>0.10125439302951478</c:v>
                </c:pt>
                <c:pt idx="252">
                  <c:v>0.10125439302951478</c:v>
                </c:pt>
                <c:pt idx="253">
                  <c:v>0.10125439302951478</c:v>
                </c:pt>
                <c:pt idx="254">
                  <c:v>0.10125439302951478</c:v>
                </c:pt>
                <c:pt idx="255">
                  <c:v>0.10125439302951478</c:v>
                </c:pt>
                <c:pt idx="256">
                  <c:v>0.10125439302951478</c:v>
                </c:pt>
                <c:pt idx="257">
                  <c:v>0.10125439302951478</c:v>
                </c:pt>
                <c:pt idx="258">
                  <c:v>0.10125439302951478</c:v>
                </c:pt>
                <c:pt idx="259">
                  <c:v>0.10125439302951478</c:v>
                </c:pt>
                <c:pt idx="260">
                  <c:v>0.10125439302951478</c:v>
                </c:pt>
                <c:pt idx="261">
                  <c:v>0.10125439302951478</c:v>
                </c:pt>
                <c:pt idx="262">
                  <c:v>0.10125439302951478</c:v>
                </c:pt>
                <c:pt idx="263">
                  <c:v>0.10125439302951478</c:v>
                </c:pt>
                <c:pt idx="264">
                  <c:v>0.10125439302951478</c:v>
                </c:pt>
                <c:pt idx="265">
                  <c:v>0.10125439302951478</c:v>
                </c:pt>
                <c:pt idx="266">
                  <c:v>0.10125439302951478</c:v>
                </c:pt>
                <c:pt idx="267">
                  <c:v>0.10125439302951478</c:v>
                </c:pt>
                <c:pt idx="268">
                  <c:v>0.10125439302951478</c:v>
                </c:pt>
                <c:pt idx="269">
                  <c:v>0.10125439302951478</c:v>
                </c:pt>
                <c:pt idx="270">
                  <c:v>0.10125439302951478</c:v>
                </c:pt>
                <c:pt idx="271">
                  <c:v>0.10125439302951478</c:v>
                </c:pt>
                <c:pt idx="272">
                  <c:v>0.10125439302951478</c:v>
                </c:pt>
                <c:pt idx="273">
                  <c:v>0.10125439302951478</c:v>
                </c:pt>
                <c:pt idx="274">
                  <c:v>0.10125439302951478</c:v>
                </c:pt>
                <c:pt idx="275">
                  <c:v>0.10125439302951478</c:v>
                </c:pt>
                <c:pt idx="276">
                  <c:v>0.10125439302951478</c:v>
                </c:pt>
                <c:pt idx="277">
                  <c:v>0.10125439302951478</c:v>
                </c:pt>
                <c:pt idx="278">
                  <c:v>0.10125439302951478</c:v>
                </c:pt>
                <c:pt idx="279">
                  <c:v>0.10125439302951478</c:v>
                </c:pt>
                <c:pt idx="280">
                  <c:v>0.10125439302951478</c:v>
                </c:pt>
                <c:pt idx="281">
                  <c:v>0.10125439302951478</c:v>
                </c:pt>
                <c:pt idx="282">
                  <c:v>0.10125439302951478</c:v>
                </c:pt>
                <c:pt idx="283">
                  <c:v>0.10125439302951478</c:v>
                </c:pt>
                <c:pt idx="284">
                  <c:v>0.10125439302951478</c:v>
                </c:pt>
                <c:pt idx="285">
                  <c:v>0.10125439302951478</c:v>
                </c:pt>
                <c:pt idx="286">
                  <c:v>0.10125439302951478</c:v>
                </c:pt>
                <c:pt idx="287">
                  <c:v>0.10125439302951478</c:v>
                </c:pt>
                <c:pt idx="288">
                  <c:v>0.10125439302951478</c:v>
                </c:pt>
                <c:pt idx="289">
                  <c:v>0.10125439302951478</c:v>
                </c:pt>
                <c:pt idx="290">
                  <c:v>0.10125439302951478</c:v>
                </c:pt>
                <c:pt idx="291">
                  <c:v>0.10125439302951478</c:v>
                </c:pt>
                <c:pt idx="292">
                  <c:v>0.10125439302951478</c:v>
                </c:pt>
                <c:pt idx="293">
                  <c:v>0.10125439302951478</c:v>
                </c:pt>
                <c:pt idx="294">
                  <c:v>0.10125439302951478</c:v>
                </c:pt>
                <c:pt idx="295">
                  <c:v>0.10125439302951478</c:v>
                </c:pt>
                <c:pt idx="296">
                  <c:v>0.10125439302951478</c:v>
                </c:pt>
                <c:pt idx="297">
                  <c:v>3.9787834016126844E-2</c:v>
                </c:pt>
                <c:pt idx="298">
                  <c:v>3.9787834016126844E-2</c:v>
                </c:pt>
                <c:pt idx="299">
                  <c:v>3.9787834016126844E-2</c:v>
                </c:pt>
                <c:pt idx="300">
                  <c:v>3.9787834016126844E-2</c:v>
                </c:pt>
                <c:pt idx="301">
                  <c:v>3.9787834016126844E-2</c:v>
                </c:pt>
                <c:pt idx="302">
                  <c:v>3.9787834016126844E-2</c:v>
                </c:pt>
                <c:pt idx="303">
                  <c:v>3.9787834016126844E-2</c:v>
                </c:pt>
                <c:pt idx="304">
                  <c:v>3.9787834016126844E-2</c:v>
                </c:pt>
                <c:pt idx="305">
                  <c:v>3.9787834016126844E-2</c:v>
                </c:pt>
                <c:pt idx="306">
                  <c:v>3.9787834016126844E-2</c:v>
                </c:pt>
                <c:pt idx="307">
                  <c:v>3.9787834016126844E-2</c:v>
                </c:pt>
                <c:pt idx="308">
                  <c:v>3.9787834016126844E-2</c:v>
                </c:pt>
                <c:pt idx="309">
                  <c:v>3.9787834016126844E-2</c:v>
                </c:pt>
                <c:pt idx="310">
                  <c:v>3.9787834016126844E-2</c:v>
                </c:pt>
                <c:pt idx="311">
                  <c:v>3.9787834016126844E-2</c:v>
                </c:pt>
                <c:pt idx="312">
                  <c:v>3.9787834016126844E-2</c:v>
                </c:pt>
                <c:pt idx="313">
                  <c:v>3.9787834016126844E-2</c:v>
                </c:pt>
                <c:pt idx="314">
                  <c:v>3.9787834016126844E-2</c:v>
                </c:pt>
                <c:pt idx="315">
                  <c:v>3.9787834016126844E-2</c:v>
                </c:pt>
                <c:pt idx="316">
                  <c:v>3.9787834016126844E-2</c:v>
                </c:pt>
                <c:pt idx="317">
                  <c:v>3.9787834016126844E-2</c:v>
                </c:pt>
                <c:pt idx="318">
                  <c:v>3.8055298883179156E-2</c:v>
                </c:pt>
                <c:pt idx="319">
                  <c:v>3.8055298883179156E-2</c:v>
                </c:pt>
                <c:pt idx="320">
                  <c:v>3.8055298883179156E-2</c:v>
                </c:pt>
                <c:pt idx="321">
                  <c:v>3.8055298883179156E-2</c:v>
                </c:pt>
                <c:pt idx="322">
                  <c:v>3.8055298883179156E-2</c:v>
                </c:pt>
                <c:pt idx="323">
                  <c:v>3.8055298883179156E-2</c:v>
                </c:pt>
                <c:pt idx="324">
                  <c:v>3.8055298883179156E-2</c:v>
                </c:pt>
                <c:pt idx="325">
                  <c:v>3.8055298883179156E-2</c:v>
                </c:pt>
                <c:pt idx="326">
                  <c:v>3.8055298883179156E-2</c:v>
                </c:pt>
                <c:pt idx="327">
                  <c:v>3.8055298883179156E-2</c:v>
                </c:pt>
                <c:pt idx="328">
                  <c:v>3.8055298883179156E-2</c:v>
                </c:pt>
                <c:pt idx="329">
                  <c:v>3.8055298883179156E-2</c:v>
                </c:pt>
                <c:pt idx="330">
                  <c:v>3.8055298883179156E-2</c:v>
                </c:pt>
                <c:pt idx="331">
                  <c:v>3.8055298883179156E-2</c:v>
                </c:pt>
                <c:pt idx="332">
                  <c:v>3.8055298883179156E-2</c:v>
                </c:pt>
                <c:pt idx="333">
                  <c:v>3.8055298883179156E-2</c:v>
                </c:pt>
                <c:pt idx="334">
                  <c:v>3.8055298883179156E-2</c:v>
                </c:pt>
                <c:pt idx="335">
                  <c:v>3.8055298883179156E-2</c:v>
                </c:pt>
                <c:pt idx="336">
                  <c:v>3.8055298883179156E-2</c:v>
                </c:pt>
                <c:pt idx="337">
                  <c:v>3.8055298883179156E-2</c:v>
                </c:pt>
                <c:pt idx="338">
                  <c:v>3.8055298883179156E-2</c:v>
                </c:pt>
                <c:pt idx="339">
                  <c:v>3.8055298883179156E-2</c:v>
                </c:pt>
                <c:pt idx="340">
                  <c:v>3.8055298883179156E-2</c:v>
                </c:pt>
                <c:pt idx="341">
                  <c:v>3.8055298883179156E-2</c:v>
                </c:pt>
                <c:pt idx="342">
                  <c:v>3.8055298883179156E-2</c:v>
                </c:pt>
                <c:pt idx="343">
                  <c:v>3.8055298883179156E-2</c:v>
                </c:pt>
                <c:pt idx="344">
                  <c:v>3.8055298883179156E-2</c:v>
                </c:pt>
                <c:pt idx="345">
                  <c:v>3.8055298883179156E-2</c:v>
                </c:pt>
                <c:pt idx="346">
                  <c:v>3.8055298883179156E-2</c:v>
                </c:pt>
                <c:pt idx="347">
                  <c:v>3.8055298883179156E-2</c:v>
                </c:pt>
                <c:pt idx="348">
                  <c:v>3.8055298883179156E-2</c:v>
                </c:pt>
                <c:pt idx="349">
                  <c:v>3.8055298883179156E-2</c:v>
                </c:pt>
                <c:pt idx="350">
                  <c:v>3.8055298883179156E-2</c:v>
                </c:pt>
                <c:pt idx="351">
                  <c:v>3.8055298883179156E-2</c:v>
                </c:pt>
                <c:pt idx="352">
                  <c:v>3.8055298883179156E-2</c:v>
                </c:pt>
                <c:pt idx="353">
                  <c:v>3.8055298883179156E-2</c:v>
                </c:pt>
                <c:pt idx="354">
                  <c:v>3.8055298883179156E-2</c:v>
                </c:pt>
                <c:pt idx="355">
                  <c:v>3.8055298883179156E-2</c:v>
                </c:pt>
                <c:pt idx="356">
                  <c:v>3.8055298883179156E-2</c:v>
                </c:pt>
                <c:pt idx="357">
                  <c:v>3.8055298883179156E-2</c:v>
                </c:pt>
                <c:pt idx="358">
                  <c:v>3.8055298883179156E-2</c:v>
                </c:pt>
                <c:pt idx="359">
                  <c:v>3.8055298883179156E-2</c:v>
                </c:pt>
                <c:pt idx="360">
                  <c:v>3.8055298883179156E-2</c:v>
                </c:pt>
                <c:pt idx="361">
                  <c:v>3.8055298883179156E-2</c:v>
                </c:pt>
                <c:pt idx="362">
                  <c:v>3.8055298883179156E-2</c:v>
                </c:pt>
                <c:pt idx="363">
                  <c:v>3.8055298883179156E-2</c:v>
                </c:pt>
                <c:pt idx="364">
                  <c:v>3.8055298883179156E-2</c:v>
                </c:pt>
                <c:pt idx="365">
                  <c:v>3.8055298883179156E-2</c:v>
                </c:pt>
                <c:pt idx="366">
                  <c:v>3.8055298883179156E-2</c:v>
                </c:pt>
                <c:pt idx="367">
                  <c:v>3.8055298883179156E-2</c:v>
                </c:pt>
                <c:pt idx="368">
                  <c:v>3.8055298883179156E-2</c:v>
                </c:pt>
                <c:pt idx="369">
                  <c:v>3.8055298883179156E-2</c:v>
                </c:pt>
                <c:pt idx="370">
                  <c:v>3.8055298883179156E-2</c:v>
                </c:pt>
                <c:pt idx="371">
                  <c:v>3.8055298883179156E-2</c:v>
                </c:pt>
                <c:pt idx="372">
                  <c:v>3.8055298883179156E-2</c:v>
                </c:pt>
                <c:pt idx="373">
                  <c:v>3.8055298883179156E-2</c:v>
                </c:pt>
                <c:pt idx="374">
                  <c:v>3.8055298883179156E-2</c:v>
                </c:pt>
                <c:pt idx="375">
                  <c:v>3.8055298883179156E-2</c:v>
                </c:pt>
                <c:pt idx="376">
                  <c:v>3.8055298883179156E-2</c:v>
                </c:pt>
                <c:pt idx="377">
                  <c:v>3.8055298883179156E-2</c:v>
                </c:pt>
                <c:pt idx="378">
                  <c:v>3.8055298883179156E-2</c:v>
                </c:pt>
                <c:pt idx="379">
                  <c:v>3.8055298883179156E-2</c:v>
                </c:pt>
                <c:pt idx="380">
                  <c:v>3.8055298883179156E-2</c:v>
                </c:pt>
                <c:pt idx="381">
                  <c:v>3.8055298883179156E-2</c:v>
                </c:pt>
                <c:pt idx="382">
                  <c:v>3.8055298883179156E-2</c:v>
                </c:pt>
                <c:pt idx="383">
                  <c:v>3.8055298883179156E-2</c:v>
                </c:pt>
                <c:pt idx="384">
                  <c:v>3.8055298883179156E-2</c:v>
                </c:pt>
                <c:pt idx="385">
                  <c:v>3.8055298883179156E-2</c:v>
                </c:pt>
                <c:pt idx="386">
                  <c:v>3.8055298883179156E-2</c:v>
                </c:pt>
                <c:pt idx="387">
                  <c:v>3.8055298883179156E-2</c:v>
                </c:pt>
                <c:pt idx="388">
                  <c:v>3.8055298883179156E-2</c:v>
                </c:pt>
                <c:pt idx="389">
                  <c:v>3.8055298883179156E-2</c:v>
                </c:pt>
                <c:pt idx="390">
                  <c:v>3.8055298883179156E-2</c:v>
                </c:pt>
                <c:pt idx="391">
                  <c:v>3.8055298883179156E-2</c:v>
                </c:pt>
                <c:pt idx="392">
                  <c:v>3.8055298883179156E-2</c:v>
                </c:pt>
                <c:pt idx="393">
                  <c:v>3.8055298883179156E-2</c:v>
                </c:pt>
                <c:pt idx="394">
                  <c:v>3.8055298883179156E-2</c:v>
                </c:pt>
                <c:pt idx="395">
                  <c:v>3.8055298883179156E-2</c:v>
                </c:pt>
                <c:pt idx="396">
                  <c:v>3.8055298883179156E-2</c:v>
                </c:pt>
                <c:pt idx="397">
                  <c:v>3.8055298883179156E-2</c:v>
                </c:pt>
                <c:pt idx="398">
                  <c:v>3.8055298883179156E-2</c:v>
                </c:pt>
                <c:pt idx="399">
                  <c:v>3.8055298883179156E-2</c:v>
                </c:pt>
                <c:pt idx="400">
                  <c:v>3.8055298883179156E-2</c:v>
                </c:pt>
                <c:pt idx="401">
                  <c:v>3.8055298883179156E-2</c:v>
                </c:pt>
                <c:pt idx="402">
                  <c:v>3.8055298883179156E-2</c:v>
                </c:pt>
                <c:pt idx="403">
                  <c:v>3.8055298883179156E-2</c:v>
                </c:pt>
                <c:pt idx="404">
                  <c:v>3.8055298883179156E-2</c:v>
                </c:pt>
                <c:pt idx="405">
                  <c:v>3.8055298883179156E-2</c:v>
                </c:pt>
                <c:pt idx="406">
                  <c:v>3.8055298883179156E-2</c:v>
                </c:pt>
                <c:pt idx="407">
                  <c:v>3.8055298883179156E-2</c:v>
                </c:pt>
                <c:pt idx="408">
                  <c:v>3.8055298883179156E-2</c:v>
                </c:pt>
                <c:pt idx="409">
                  <c:v>3.8055298883179156E-2</c:v>
                </c:pt>
                <c:pt idx="410">
                  <c:v>3.8055298883179156E-2</c:v>
                </c:pt>
                <c:pt idx="411">
                  <c:v>3.8055298883179156E-2</c:v>
                </c:pt>
                <c:pt idx="412">
                  <c:v>3.8055298883179156E-2</c:v>
                </c:pt>
                <c:pt idx="413">
                  <c:v>3.8055298883179156E-2</c:v>
                </c:pt>
                <c:pt idx="414">
                  <c:v>3.8055298883179156E-2</c:v>
                </c:pt>
                <c:pt idx="415">
                  <c:v>3.8055298883179156E-2</c:v>
                </c:pt>
                <c:pt idx="416">
                  <c:v>3.8055298883179156E-2</c:v>
                </c:pt>
                <c:pt idx="417">
                  <c:v>3.8055298883179156E-2</c:v>
                </c:pt>
                <c:pt idx="418">
                  <c:v>3.8055298883179156E-2</c:v>
                </c:pt>
                <c:pt idx="419">
                  <c:v>3.8055298883179156E-2</c:v>
                </c:pt>
                <c:pt idx="420">
                  <c:v>3.8055298883179156E-2</c:v>
                </c:pt>
                <c:pt idx="421">
                  <c:v>3.8055298883179156E-2</c:v>
                </c:pt>
                <c:pt idx="422">
                  <c:v>3.8055298883179156E-2</c:v>
                </c:pt>
                <c:pt idx="423">
                  <c:v>3.8055298883179156E-2</c:v>
                </c:pt>
                <c:pt idx="424">
                  <c:v>3.8055298883179156E-2</c:v>
                </c:pt>
                <c:pt idx="425">
                  <c:v>3.8055298883179156E-2</c:v>
                </c:pt>
                <c:pt idx="426">
                  <c:v>3.8055298883179156E-2</c:v>
                </c:pt>
                <c:pt idx="427">
                  <c:v>3.8055298883179156E-2</c:v>
                </c:pt>
                <c:pt idx="428">
                  <c:v>3.8055298883179156E-2</c:v>
                </c:pt>
                <c:pt idx="429">
                  <c:v>3.8055298883179156E-2</c:v>
                </c:pt>
                <c:pt idx="430">
                  <c:v>3.8055298883179156E-2</c:v>
                </c:pt>
                <c:pt idx="431">
                  <c:v>3.8055298883179156E-2</c:v>
                </c:pt>
                <c:pt idx="432">
                  <c:v>3.8055298883179156E-2</c:v>
                </c:pt>
                <c:pt idx="433">
                  <c:v>3.8055298883179156E-2</c:v>
                </c:pt>
                <c:pt idx="434">
                  <c:v>3.8055298883179156E-2</c:v>
                </c:pt>
                <c:pt idx="435">
                  <c:v>3.8055298883179156E-2</c:v>
                </c:pt>
                <c:pt idx="436">
                  <c:v>3.8055298883179156E-2</c:v>
                </c:pt>
                <c:pt idx="437">
                  <c:v>3.8055298883179156E-2</c:v>
                </c:pt>
                <c:pt idx="438">
                  <c:v>3.8055298883179156E-2</c:v>
                </c:pt>
                <c:pt idx="439">
                  <c:v>3.8055298883179156E-2</c:v>
                </c:pt>
                <c:pt idx="440">
                  <c:v>3.8055298883179156E-2</c:v>
                </c:pt>
                <c:pt idx="441">
                  <c:v>3.8055298883179156E-2</c:v>
                </c:pt>
                <c:pt idx="442">
                  <c:v>3.8055298883179156E-2</c:v>
                </c:pt>
                <c:pt idx="443">
                  <c:v>3.8055298883179156E-2</c:v>
                </c:pt>
                <c:pt idx="444">
                  <c:v>3.8055298883179156E-2</c:v>
                </c:pt>
                <c:pt idx="445">
                  <c:v>3.8055298883179156E-2</c:v>
                </c:pt>
                <c:pt idx="446">
                  <c:v>3.8055298883179156E-2</c:v>
                </c:pt>
                <c:pt idx="447">
                  <c:v>3.8055298883179156E-2</c:v>
                </c:pt>
                <c:pt idx="448">
                  <c:v>3.8055298883179156E-2</c:v>
                </c:pt>
                <c:pt idx="449">
                  <c:v>3.8055298883179156E-2</c:v>
                </c:pt>
                <c:pt idx="450">
                  <c:v>3.8055298883179156E-2</c:v>
                </c:pt>
                <c:pt idx="451">
                  <c:v>3.8055298883179156E-2</c:v>
                </c:pt>
                <c:pt idx="452">
                  <c:v>3.8055298883179156E-2</c:v>
                </c:pt>
                <c:pt idx="453">
                  <c:v>3.8055298883179156E-2</c:v>
                </c:pt>
                <c:pt idx="454">
                  <c:v>3.8055298883179156E-2</c:v>
                </c:pt>
                <c:pt idx="455">
                  <c:v>3.8055298883179156E-2</c:v>
                </c:pt>
                <c:pt idx="456">
                  <c:v>3.8055298883179156E-2</c:v>
                </c:pt>
                <c:pt idx="457">
                  <c:v>3.8055298883179156E-2</c:v>
                </c:pt>
                <c:pt idx="458">
                  <c:v>3.8055298883179156E-2</c:v>
                </c:pt>
                <c:pt idx="459">
                  <c:v>3.8055298883179156E-2</c:v>
                </c:pt>
                <c:pt idx="460">
                  <c:v>3.8055298883179156E-2</c:v>
                </c:pt>
                <c:pt idx="461">
                  <c:v>3.8055298883179156E-2</c:v>
                </c:pt>
                <c:pt idx="462">
                  <c:v>3.8055298883179156E-2</c:v>
                </c:pt>
                <c:pt idx="463">
                  <c:v>3.8055298883179156E-2</c:v>
                </c:pt>
                <c:pt idx="464">
                  <c:v>3.8055298883179156E-2</c:v>
                </c:pt>
                <c:pt idx="465">
                  <c:v>3.8055298883179156E-2</c:v>
                </c:pt>
                <c:pt idx="466">
                  <c:v>3.8055298883179156E-2</c:v>
                </c:pt>
                <c:pt idx="467">
                  <c:v>3.8055298883179156E-2</c:v>
                </c:pt>
                <c:pt idx="468">
                  <c:v>3.8055298883179156E-2</c:v>
                </c:pt>
                <c:pt idx="469">
                  <c:v>3.8055298883179156E-2</c:v>
                </c:pt>
                <c:pt idx="470">
                  <c:v>3.8055298883179156E-2</c:v>
                </c:pt>
                <c:pt idx="471">
                  <c:v>3.8055298883179156E-2</c:v>
                </c:pt>
                <c:pt idx="472">
                  <c:v>3.8055298883179156E-2</c:v>
                </c:pt>
                <c:pt idx="473">
                  <c:v>3.8055298883179156E-2</c:v>
                </c:pt>
                <c:pt idx="474">
                  <c:v>3.8055298883179156E-2</c:v>
                </c:pt>
                <c:pt idx="475">
                  <c:v>3.8055298883179156E-2</c:v>
                </c:pt>
                <c:pt idx="476">
                  <c:v>3.8055298883179156E-2</c:v>
                </c:pt>
                <c:pt idx="477">
                  <c:v>3.8055298883179156E-2</c:v>
                </c:pt>
                <c:pt idx="478">
                  <c:v>3.8055298883179156E-2</c:v>
                </c:pt>
                <c:pt idx="479">
                  <c:v>3.8055298883179156E-2</c:v>
                </c:pt>
                <c:pt idx="480">
                  <c:v>3.8055298883179156E-2</c:v>
                </c:pt>
                <c:pt idx="481">
                  <c:v>3.8055298883179156E-2</c:v>
                </c:pt>
                <c:pt idx="482">
                  <c:v>3.8055298883179156E-2</c:v>
                </c:pt>
                <c:pt idx="483">
                  <c:v>3.8055298883179156E-2</c:v>
                </c:pt>
                <c:pt idx="484">
                  <c:v>3.8055298883179156E-2</c:v>
                </c:pt>
                <c:pt idx="485">
                  <c:v>3.8055298883179156E-2</c:v>
                </c:pt>
                <c:pt idx="486">
                  <c:v>3.8055298883179156E-2</c:v>
                </c:pt>
                <c:pt idx="487">
                  <c:v>3.8055298883179156E-2</c:v>
                </c:pt>
                <c:pt idx="488">
                  <c:v>3.8055298883179156E-2</c:v>
                </c:pt>
                <c:pt idx="489">
                  <c:v>3.8055298883179156E-2</c:v>
                </c:pt>
                <c:pt idx="490">
                  <c:v>3.8055298883179156E-2</c:v>
                </c:pt>
                <c:pt idx="491">
                  <c:v>3.8055298883179156E-2</c:v>
                </c:pt>
                <c:pt idx="492">
                  <c:v>3.8055298883179156E-2</c:v>
                </c:pt>
                <c:pt idx="493">
                  <c:v>3.8055298883179156E-2</c:v>
                </c:pt>
                <c:pt idx="494">
                  <c:v>3.8055298883179156E-2</c:v>
                </c:pt>
                <c:pt idx="495">
                  <c:v>3.8055298883179156E-2</c:v>
                </c:pt>
                <c:pt idx="496">
                  <c:v>3.8055298883179156E-2</c:v>
                </c:pt>
                <c:pt idx="497">
                  <c:v>3.8055298883179156E-2</c:v>
                </c:pt>
                <c:pt idx="498">
                  <c:v>3.8055298883179156E-2</c:v>
                </c:pt>
                <c:pt idx="499">
                  <c:v>3.8055298883179156E-2</c:v>
                </c:pt>
                <c:pt idx="500">
                  <c:v>3.8055298883179156E-2</c:v>
                </c:pt>
                <c:pt idx="501">
                  <c:v>3.8055298883179156E-2</c:v>
                </c:pt>
                <c:pt idx="502">
                  <c:v>3.8055298883179156E-2</c:v>
                </c:pt>
                <c:pt idx="503">
                  <c:v>3.8055298883179156E-2</c:v>
                </c:pt>
                <c:pt idx="504">
                  <c:v>3.8055298883179156E-2</c:v>
                </c:pt>
                <c:pt idx="505">
                  <c:v>3.8055298883179156E-2</c:v>
                </c:pt>
                <c:pt idx="506">
                  <c:v>3.8055298883179156E-2</c:v>
                </c:pt>
                <c:pt idx="507">
                  <c:v>3.8055298883179156E-2</c:v>
                </c:pt>
                <c:pt idx="508">
                  <c:v>3.8055298883179156E-2</c:v>
                </c:pt>
                <c:pt idx="509">
                  <c:v>3.8055298883179156E-2</c:v>
                </c:pt>
                <c:pt idx="510">
                  <c:v>3.8055298883179156E-2</c:v>
                </c:pt>
                <c:pt idx="511">
                  <c:v>3.8055298883179156E-2</c:v>
                </c:pt>
                <c:pt idx="512">
                  <c:v>3.8055298883179156E-2</c:v>
                </c:pt>
                <c:pt idx="513">
                  <c:v>3.8055298883179156E-2</c:v>
                </c:pt>
                <c:pt idx="514">
                  <c:v>3.8055298883179156E-2</c:v>
                </c:pt>
                <c:pt idx="515">
                  <c:v>3.8055298883179156E-2</c:v>
                </c:pt>
                <c:pt idx="516">
                  <c:v>3.8055298883179156E-2</c:v>
                </c:pt>
                <c:pt idx="517">
                  <c:v>2.0752407849086829E-2</c:v>
                </c:pt>
                <c:pt idx="518">
                  <c:v>2.0752407849086829E-2</c:v>
                </c:pt>
                <c:pt idx="519">
                  <c:v>2.0752407849086829E-2</c:v>
                </c:pt>
                <c:pt idx="520">
                  <c:v>2.0752407849086829E-2</c:v>
                </c:pt>
                <c:pt idx="521">
                  <c:v>2.0752407849086829E-2</c:v>
                </c:pt>
                <c:pt idx="522">
                  <c:v>2.0752407849086829E-2</c:v>
                </c:pt>
                <c:pt idx="523">
                  <c:v>2.0752407849086829E-2</c:v>
                </c:pt>
                <c:pt idx="524">
                  <c:v>2.0752407849086829E-2</c:v>
                </c:pt>
                <c:pt idx="525">
                  <c:v>2.0752407849086829E-2</c:v>
                </c:pt>
                <c:pt idx="526">
                  <c:v>2.0752407849086829E-2</c:v>
                </c:pt>
                <c:pt idx="527">
                  <c:v>2.0752407849086829E-2</c:v>
                </c:pt>
                <c:pt idx="528">
                  <c:v>2.0752407849086829E-2</c:v>
                </c:pt>
                <c:pt idx="529">
                  <c:v>2.0752407849086829E-2</c:v>
                </c:pt>
                <c:pt idx="530">
                  <c:v>2.0752407849086829E-2</c:v>
                </c:pt>
                <c:pt idx="531">
                  <c:v>2.0752407849086829E-2</c:v>
                </c:pt>
                <c:pt idx="532">
                  <c:v>2.0752407849086829E-2</c:v>
                </c:pt>
                <c:pt idx="533">
                  <c:v>2.0752407849086829E-2</c:v>
                </c:pt>
                <c:pt idx="534">
                  <c:v>2.0752407849086829E-2</c:v>
                </c:pt>
                <c:pt idx="535">
                  <c:v>2.0752407849086829E-2</c:v>
                </c:pt>
                <c:pt idx="536">
                  <c:v>2.0752407849086829E-2</c:v>
                </c:pt>
                <c:pt idx="537">
                  <c:v>2.0752407849086829E-2</c:v>
                </c:pt>
                <c:pt idx="538">
                  <c:v>2.0752407849086829E-2</c:v>
                </c:pt>
                <c:pt idx="539">
                  <c:v>2.0752407849086829E-2</c:v>
                </c:pt>
                <c:pt idx="540">
                  <c:v>2.0752407849086829E-2</c:v>
                </c:pt>
                <c:pt idx="541">
                  <c:v>2.0752407849086829E-2</c:v>
                </c:pt>
                <c:pt idx="542">
                  <c:v>2.0752407849086829E-2</c:v>
                </c:pt>
                <c:pt idx="543">
                  <c:v>2.0752407849086829E-2</c:v>
                </c:pt>
                <c:pt idx="544">
                  <c:v>2.0752407849086829E-2</c:v>
                </c:pt>
                <c:pt idx="545">
                  <c:v>2.0752407849086829E-2</c:v>
                </c:pt>
                <c:pt idx="546">
                  <c:v>2.0752407849086829E-2</c:v>
                </c:pt>
                <c:pt idx="547">
                  <c:v>2.0752407849086829E-2</c:v>
                </c:pt>
                <c:pt idx="548">
                  <c:v>2.0752407849086829E-2</c:v>
                </c:pt>
                <c:pt idx="549">
                  <c:v>2.0752407849086829E-2</c:v>
                </c:pt>
                <c:pt idx="550">
                  <c:v>2.0752407849086829E-2</c:v>
                </c:pt>
                <c:pt idx="551">
                  <c:v>2.0752407849086829E-2</c:v>
                </c:pt>
                <c:pt idx="552">
                  <c:v>2.0752407849086829E-2</c:v>
                </c:pt>
                <c:pt idx="553">
                  <c:v>2.0752407849086829E-2</c:v>
                </c:pt>
                <c:pt idx="554">
                  <c:v>2.0752407849086829E-2</c:v>
                </c:pt>
                <c:pt idx="555">
                  <c:v>2.0752407849086829E-2</c:v>
                </c:pt>
                <c:pt idx="556">
                  <c:v>2.0752407849086829E-2</c:v>
                </c:pt>
                <c:pt idx="557">
                  <c:v>2.0752407849086829E-2</c:v>
                </c:pt>
                <c:pt idx="558">
                  <c:v>2.0752407849086829E-2</c:v>
                </c:pt>
                <c:pt idx="559">
                  <c:v>2.0752407849086829E-2</c:v>
                </c:pt>
                <c:pt idx="560">
                  <c:v>2.0752407849086829E-2</c:v>
                </c:pt>
                <c:pt idx="561">
                  <c:v>2.0752407849086829E-2</c:v>
                </c:pt>
                <c:pt idx="562">
                  <c:v>2.0752407849086829E-2</c:v>
                </c:pt>
                <c:pt idx="563">
                  <c:v>2.0752407849086829E-2</c:v>
                </c:pt>
                <c:pt idx="564">
                  <c:v>2.0752407849086829E-2</c:v>
                </c:pt>
                <c:pt idx="565">
                  <c:v>2.0752407849086829E-2</c:v>
                </c:pt>
                <c:pt idx="566">
                  <c:v>2.0752407849086829E-2</c:v>
                </c:pt>
                <c:pt idx="567">
                  <c:v>2.0752407849086829E-2</c:v>
                </c:pt>
                <c:pt idx="568">
                  <c:v>2.0752407849086829E-2</c:v>
                </c:pt>
                <c:pt idx="569">
                  <c:v>2.0752407849086829E-2</c:v>
                </c:pt>
                <c:pt idx="570">
                  <c:v>2.0752407849086829E-2</c:v>
                </c:pt>
                <c:pt idx="571">
                  <c:v>2.0752407849086829E-2</c:v>
                </c:pt>
                <c:pt idx="572">
                  <c:v>2.0752407849086829E-2</c:v>
                </c:pt>
                <c:pt idx="573">
                  <c:v>2.0752407849086829E-2</c:v>
                </c:pt>
                <c:pt idx="574">
                  <c:v>2.0752407849086829E-2</c:v>
                </c:pt>
                <c:pt idx="575">
                  <c:v>2.0752407849086829E-2</c:v>
                </c:pt>
                <c:pt idx="576">
                  <c:v>2.0752407849086829E-2</c:v>
                </c:pt>
                <c:pt idx="577">
                  <c:v>2.0752407849086829E-2</c:v>
                </c:pt>
                <c:pt idx="578">
                  <c:v>2.0752407849086829E-2</c:v>
                </c:pt>
                <c:pt idx="579">
                  <c:v>2.0752407849086829E-2</c:v>
                </c:pt>
                <c:pt idx="580">
                  <c:v>2.0752407849086829E-2</c:v>
                </c:pt>
                <c:pt idx="581">
                  <c:v>2.0752407849086829E-2</c:v>
                </c:pt>
                <c:pt idx="582">
                  <c:v>2.0752407849086829E-2</c:v>
                </c:pt>
                <c:pt idx="583">
                  <c:v>2.0752407849086829E-2</c:v>
                </c:pt>
                <c:pt idx="584">
                  <c:v>2.0752407849086829E-2</c:v>
                </c:pt>
                <c:pt idx="585">
                  <c:v>2.0752407849086829E-2</c:v>
                </c:pt>
                <c:pt idx="586">
                  <c:v>2.0752407849086829E-2</c:v>
                </c:pt>
                <c:pt idx="587">
                  <c:v>2.0752407849086829E-2</c:v>
                </c:pt>
                <c:pt idx="588">
                  <c:v>2.0752407849086829E-2</c:v>
                </c:pt>
                <c:pt idx="589">
                  <c:v>2.0752407849086829E-2</c:v>
                </c:pt>
                <c:pt idx="590">
                  <c:v>2.0752407849086829E-2</c:v>
                </c:pt>
                <c:pt idx="591">
                  <c:v>2.0752407849086829E-2</c:v>
                </c:pt>
                <c:pt idx="592">
                  <c:v>2.0752407849086829E-2</c:v>
                </c:pt>
                <c:pt idx="593">
                  <c:v>2.0752407849086829E-2</c:v>
                </c:pt>
                <c:pt idx="594">
                  <c:v>2.0752407849086829E-2</c:v>
                </c:pt>
                <c:pt idx="595">
                  <c:v>2.0752407849086829E-2</c:v>
                </c:pt>
                <c:pt idx="596">
                  <c:v>2.0752407849086829E-2</c:v>
                </c:pt>
                <c:pt idx="597">
                  <c:v>2.0752407849086829E-2</c:v>
                </c:pt>
                <c:pt idx="598">
                  <c:v>2.0752407849086829E-2</c:v>
                </c:pt>
                <c:pt idx="599">
                  <c:v>2.0752407849086829E-2</c:v>
                </c:pt>
                <c:pt idx="600">
                  <c:v>2.0752407849086829E-2</c:v>
                </c:pt>
                <c:pt idx="601">
                  <c:v>2.0752407849086829E-2</c:v>
                </c:pt>
                <c:pt idx="602">
                  <c:v>2.0752407849086829E-2</c:v>
                </c:pt>
                <c:pt idx="603">
                  <c:v>2.0752407849086829E-2</c:v>
                </c:pt>
                <c:pt idx="604">
                  <c:v>2.0752407849086829E-2</c:v>
                </c:pt>
                <c:pt idx="605">
                  <c:v>2.0752407849086829E-2</c:v>
                </c:pt>
                <c:pt idx="606">
                  <c:v>2.0752407849086829E-2</c:v>
                </c:pt>
                <c:pt idx="607">
                  <c:v>2.0752407849086829E-2</c:v>
                </c:pt>
                <c:pt idx="608">
                  <c:v>2.0752407849086829E-2</c:v>
                </c:pt>
                <c:pt idx="609">
                  <c:v>2.0752407849086829E-2</c:v>
                </c:pt>
                <c:pt idx="610">
                  <c:v>2.0752407849086829E-2</c:v>
                </c:pt>
                <c:pt idx="611">
                  <c:v>2.0752407849086829E-2</c:v>
                </c:pt>
                <c:pt idx="612">
                  <c:v>2.0752407849086829E-2</c:v>
                </c:pt>
                <c:pt idx="613">
                  <c:v>2.0752407849086829E-2</c:v>
                </c:pt>
                <c:pt idx="614">
                  <c:v>2.0752407849086829E-2</c:v>
                </c:pt>
                <c:pt idx="615">
                  <c:v>2.0752407849086829E-2</c:v>
                </c:pt>
                <c:pt idx="616">
                  <c:v>2.0752407849086829E-2</c:v>
                </c:pt>
                <c:pt idx="617">
                  <c:v>2.0752407849086829E-2</c:v>
                </c:pt>
                <c:pt idx="618">
                  <c:v>2.0752407849086829E-2</c:v>
                </c:pt>
                <c:pt idx="619">
                  <c:v>2.0752407849086829E-2</c:v>
                </c:pt>
                <c:pt idx="620">
                  <c:v>2.0752407849086829E-2</c:v>
                </c:pt>
                <c:pt idx="621">
                  <c:v>2.0752407849086829E-2</c:v>
                </c:pt>
                <c:pt idx="622">
                  <c:v>2.0752407849086829E-2</c:v>
                </c:pt>
                <c:pt idx="623">
                  <c:v>2.0752407849086829E-2</c:v>
                </c:pt>
                <c:pt idx="624">
                  <c:v>2.0752407849086829E-2</c:v>
                </c:pt>
                <c:pt idx="625">
                  <c:v>2.0752407849086829E-2</c:v>
                </c:pt>
                <c:pt idx="626">
                  <c:v>2.0752407849086829E-2</c:v>
                </c:pt>
                <c:pt idx="627">
                  <c:v>2.0752407849086829E-2</c:v>
                </c:pt>
                <c:pt idx="628">
                  <c:v>2.0752407849086829E-2</c:v>
                </c:pt>
                <c:pt idx="629">
                  <c:v>2.0752407849086829E-2</c:v>
                </c:pt>
                <c:pt idx="630">
                  <c:v>2.0752407849086829E-2</c:v>
                </c:pt>
                <c:pt idx="631">
                  <c:v>2.0752407849086829E-2</c:v>
                </c:pt>
                <c:pt idx="632">
                  <c:v>2.0752407849086829E-2</c:v>
                </c:pt>
                <c:pt idx="633">
                  <c:v>2.0752407849086829E-2</c:v>
                </c:pt>
                <c:pt idx="634">
                  <c:v>2.0752407849086829E-2</c:v>
                </c:pt>
                <c:pt idx="635">
                  <c:v>2.0752407849086829E-2</c:v>
                </c:pt>
                <c:pt idx="636">
                  <c:v>2.0752407849086829E-2</c:v>
                </c:pt>
                <c:pt idx="637">
                  <c:v>2.0752407849086829E-2</c:v>
                </c:pt>
                <c:pt idx="638">
                  <c:v>2.0752407849086829E-2</c:v>
                </c:pt>
                <c:pt idx="639">
                  <c:v>2.0752407849086829E-2</c:v>
                </c:pt>
                <c:pt idx="640">
                  <c:v>2.0752407849086829E-2</c:v>
                </c:pt>
                <c:pt idx="641">
                  <c:v>2.0752407849086829E-2</c:v>
                </c:pt>
                <c:pt idx="642">
                  <c:v>2.0752407849086829E-2</c:v>
                </c:pt>
                <c:pt idx="643">
                  <c:v>2.0752407849086829E-2</c:v>
                </c:pt>
                <c:pt idx="644">
                  <c:v>2.0752407849086829E-2</c:v>
                </c:pt>
                <c:pt idx="645">
                  <c:v>2.0752407849086829E-2</c:v>
                </c:pt>
                <c:pt idx="646">
                  <c:v>2.0752407849086829E-2</c:v>
                </c:pt>
                <c:pt idx="647">
                  <c:v>2.0752407849086829E-2</c:v>
                </c:pt>
                <c:pt idx="648">
                  <c:v>2.0752407849086829E-2</c:v>
                </c:pt>
                <c:pt idx="649">
                  <c:v>2.0752407849086829E-2</c:v>
                </c:pt>
                <c:pt idx="650">
                  <c:v>2.0752407849086829E-2</c:v>
                </c:pt>
                <c:pt idx="651">
                  <c:v>2.0752407849086829E-2</c:v>
                </c:pt>
                <c:pt idx="652">
                  <c:v>2.0752407849086829E-2</c:v>
                </c:pt>
                <c:pt idx="653">
                  <c:v>2.0752407849086829E-2</c:v>
                </c:pt>
                <c:pt idx="654">
                  <c:v>2.0752407849086829E-2</c:v>
                </c:pt>
                <c:pt idx="655">
                  <c:v>2.0752407849086829E-2</c:v>
                </c:pt>
                <c:pt idx="656">
                  <c:v>2.0752407849086829E-2</c:v>
                </c:pt>
                <c:pt idx="657">
                  <c:v>2.0752407849086829E-2</c:v>
                </c:pt>
                <c:pt idx="658">
                  <c:v>2.0752407849086829E-2</c:v>
                </c:pt>
                <c:pt idx="659">
                  <c:v>2.0752407849086829E-2</c:v>
                </c:pt>
                <c:pt idx="660">
                  <c:v>2.0752407849086829E-2</c:v>
                </c:pt>
                <c:pt idx="661">
                  <c:v>2.0752407849086829E-2</c:v>
                </c:pt>
                <c:pt idx="662">
                  <c:v>2.0752407849086829E-2</c:v>
                </c:pt>
                <c:pt idx="663">
                  <c:v>2.0752407849086829E-2</c:v>
                </c:pt>
                <c:pt idx="664">
                  <c:v>2.0752407849086829E-2</c:v>
                </c:pt>
                <c:pt idx="665">
                  <c:v>2.0752407849086829E-2</c:v>
                </c:pt>
                <c:pt idx="666">
                  <c:v>2.0752407849086829E-2</c:v>
                </c:pt>
                <c:pt idx="667">
                  <c:v>2.0752407849086829E-2</c:v>
                </c:pt>
                <c:pt idx="668">
                  <c:v>2.0752407849086829E-2</c:v>
                </c:pt>
                <c:pt idx="669">
                  <c:v>2.0752407849086829E-2</c:v>
                </c:pt>
                <c:pt idx="670">
                  <c:v>2.0752407849086829E-2</c:v>
                </c:pt>
                <c:pt idx="671">
                  <c:v>2.0752407849086829E-2</c:v>
                </c:pt>
                <c:pt idx="672">
                  <c:v>2.0752407849086829E-2</c:v>
                </c:pt>
                <c:pt idx="673">
                  <c:v>2.0752407849086829E-2</c:v>
                </c:pt>
                <c:pt idx="674">
                  <c:v>2.0752407849086829E-2</c:v>
                </c:pt>
                <c:pt idx="675">
                  <c:v>2.0752407849086829E-2</c:v>
                </c:pt>
                <c:pt idx="676">
                  <c:v>2.0752407849086829E-2</c:v>
                </c:pt>
                <c:pt idx="677">
                  <c:v>2.0752407849086829E-2</c:v>
                </c:pt>
                <c:pt idx="678">
                  <c:v>2.0752407849086829E-2</c:v>
                </c:pt>
                <c:pt idx="679">
                  <c:v>2.0752407849086829E-2</c:v>
                </c:pt>
                <c:pt idx="680">
                  <c:v>2.0752407849086829E-2</c:v>
                </c:pt>
                <c:pt idx="681">
                  <c:v>2.0752407849086829E-2</c:v>
                </c:pt>
                <c:pt idx="682">
                  <c:v>2.0752407849086829E-2</c:v>
                </c:pt>
                <c:pt idx="683">
                  <c:v>2.0752407849086829E-2</c:v>
                </c:pt>
                <c:pt idx="684">
                  <c:v>2.0752407849086829E-2</c:v>
                </c:pt>
                <c:pt idx="685">
                  <c:v>2.0752407849086829E-2</c:v>
                </c:pt>
                <c:pt idx="686">
                  <c:v>2.0752407849086829E-2</c:v>
                </c:pt>
                <c:pt idx="687">
                  <c:v>2.0752407849086829E-2</c:v>
                </c:pt>
                <c:pt idx="688">
                  <c:v>2.0752407849086829E-2</c:v>
                </c:pt>
                <c:pt idx="689">
                  <c:v>2.0752407849086829E-2</c:v>
                </c:pt>
                <c:pt idx="690">
                  <c:v>2.0752407849086829E-2</c:v>
                </c:pt>
                <c:pt idx="691">
                  <c:v>2.0752407849086829E-2</c:v>
                </c:pt>
                <c:pt idx="692">
                  <c:v>2.0752407849086829E-2</c:v>
                </c:pt>
                <c:pt idx="693">
                  <c:v>2.0752407849086829E-2</c:v>
                </c:pt>
                <c:pt idx="694">
                  <c:v>2.0752407849086829E-2</c:v>
                </c:pt>
                <c:pt idx="695">
                  <c:v>2.0752407849086829E-2</c:v>
                </c:pt>
                <c:pt idx="696">
                  <c:v>2.0752407849086829E-2</c:v>
                </c:pt>
                <c:pt idx="697">
                  <c:v>2.0752407849086829E-2</c:v>
                </c:pt>
                <c:pt idx="698">
                  <c:v>2.0752407849086829E-2</c:v>
                </c:pt>
                <c:pt idx="699">
                  <c:v>2.0752407849086829E-2</c:v>
                </c:pt>
                <c:pt idx="700">
                  <c:v>2.0752407849086829E-2</c:v>
                </c:pt>
                <c:pt idx="701">
                  <c:v>2.0752407849086829E-2</c:v>
                </c:pt>
                <c:pt idx="702">
                  <c:v>2.0752407849086829E-2</c:v>
                </c:pt>
                <c:pt idx="703">
                  <c:v>2.0752407849086829E-2</c:v>
                </c:pt>
                <c:pt idx="704">
                  <c:v>2.0752407849086829E-2</c:v>
                </c:pt>
                <c:pt idx="705">
                  <c:v>2.0752407849086829E-2</c:v>
                </c:pt>
                <c:pt idx="706">
                  <c:v>2.0752407849086829E-2</c:v>
                </c:pt>
                <c:pt idx="707">
                  <c:v>2.0752407849086829E-2</c:v>
                </c:pt>
                <c:pt idx="708">
                  <c:v>2.0752407849086829E-2</c:v>
                </c:pt>
                <c:pt idx="709">
                  <c:v>2.0752407849086829E-2</c:v>
                </c:pt>
                <c:pt idx="710">
                  <c:v>2.0752407849086829E-2</c:v>
                </c:pt>
                <c:pt idx="711">
                  <c:v>2.0752407849086829E-2</c:v>
                </c:pt>
                <c:pt idx="712">
                  <c:v>2.0752407849086829E-2</c:v>
                </c:pt>
                <c:pt idx="713">
                  <c:v>2.0752407849086829E-2</c:v>
                </c:pt>
                <c:pt idx="714">
                  <c:v>2.0752407849086829E-2</c:v>
                </c:pt>
                <c:pt idx="715">
                  <c:v>2.0752407849086829E-2</c:v>
                </c:pt>
                <c:pt idx="716">
                  <c:v>2.0752407849086829E-2</c:v>
                </c:pt>
                <c:pt idx="717">
                  <c:v>2.0752407849086829E-2</c:v>
                </c:pt>
                <c:pt idx="718">
                  <c:v>2.0752407849086829E-2</c:v>
                </c:pt>
                <c:pt idx="719">
                  <c:v>2.0752407849086829E-2</c:v>
                </c:pt>
                <c:pt idx="720">
                  <c:v>2.0752407849086829E-2</c:v>
                </c:pt>
                <c:pt idx="721">
                  <c:v>2.0752407849086829E-2</c:v>
                </c:pt>
                <c:pt idx="722">
                  <c:v>2.0752407849086829E-2</c:v>
                </c:pt>
                <c:pt idx="723">
                  <c:v>2.0752407849086829E-2</c:v>
                </c:pt>
                <c:pt idx="724">
                  <c:v>2.0752407849086829E-2</c:v>
                </c:pt>
                <c:pt idx="725">
                  <c:v>2.0752407849086829E-2</c:v>
                </c:pt>
                <c:pt idx="726">
                  <c:v>2.0752407849086829E-2</c:v>
                </c:pt>
                <c:pt idx="727">
                  <c:v>2.0752407849086829E-2</c:v>
                </c:pt>
                <c:pt idx="728">
                  <c:v>2.0752407849086829E-2</c:v>
                </c:pt>
                <c:pt idx="729">
                  <c:v>2.0752407849086829E-2</c:v>
                </c:pt>
                <c:pt idx="730">
                  <c:v>2.0752407849086829E-2</c:v>
                </c:pt>
                <c:pt idx="731">
                  <c:v>2.0752407849086829E-2</c:v>
                </c:pt>
                <c:pt idx="732">
                  <c:v>2.0752407849086829E-2</c:v>
                </c:pt>
                <c:pt idx="733">
                  <c:v>2.0752407849086829E-2</c:v>
                </c:pt>
                <c:pt idx="734">
                  <c:v>2.0752407849086829E-2</c:v>
                </c:pt>
                <c:pt idx="735">
                  <c:v>2.0752407849086829E-2</c:v>
                </c:pt>
                <c:pt idx="736">
                  <c:v>2.0752407849086829E-2</c:v>
                </c:pt>
                <c:pt idx="737">
                  <c:v>2.0752407849086829E-2</c:v>
                </c:pt>
                <c:pt idx="738">
                  <c:v>2.0752407849086829E-2</c:v>
                </c:pt>
                <c:pt idx="739">
                  <c:v>2.0752407849086829E-2</c:v>
                </c:pt>
                <c:pt idx="740">
                  <c:v>2.0752407849086829E-2</c:v>
                </c:pt>
                <c:pt idx="741">
                  <c:v>2.0752407849086829E-2</c:v>
                </c:pt>
                <c:pt idx="742">
                  <c:v>2.0752407849086829E-2</c:v>
                </c:pt>
                <c:pt idx="743">
                  <c:v>2.0752407849086829E-2</c:v>
                </c:pt>
                <c:pt idx="744">
                  <c:v>2.0752407849086829E-2</c:v>
                </c:pt>
                <c:pt idx="745">
                  <c:v>2.0752407849086829E-2</c:v>
                </c:pt>
                <c:pt idx="746">
                  <c:v>2.0752407849086829E-2</c:v>
                </c:pt>
                <c:pt idx="747">
                  <c:v>2.0752407849086829E-2</c:v>
                </c:pt>
                <c:pt idx="748">
                  <c:v>2.0752407849086829E-2</c:v>
                </c:pt>
                <c:pt idx="749">
                  <c:v>2.0752407849086829E-2</c:v>
                </c:pt>
                <c:pt idx="750">
                  <c:v>2.0752407849086829E-2</c:v>
                </c:pt>
                <c:pt idx="751">
                  <c:v>2.0752407849086829E-2</c:v>
                </c:pt>
                <c:pt idx="752">
                  <c:v>2.0752407849086829E-2</c:v>
                </c:pt>
                <c:pt idx="753">
                  <c:v>2.0752407849086829E-2</c:v>
                </c:pt>
                <c:pt idx="754">
                  <c:v>2.0752407849086829E-2</c:v>
                </c:pt>
                <c:pt idx="755">
                  <c:v>2.0752407849086829E-2</c:v>
                </c:pt>
                <c:pt idx="756">
                  <c:v>2.0752407849086829E-2</c:v>
                </c:pt>
                <c:pt idx="757">
                  <c:v>2.0752407849086829E-2</c:v>
                </c:pt>
                <c:pt idx="758">
                  <c:v>2.0752407849086829E-2</c:v>
                </c:pt>
                <c:pt idx="759">
                  <c:v>2.0752407849086829E-2</c:v>
                </c:pt>
                <c:pt idx="760">
                  <c:v>2.0752407849086829E-2</c:v>
                </c:pt>
                <c:pt idx="761">
                  <c:v>2.0752407849086829E-2</c:v>
                </c:pt>
                <c:pt idx="762">
                  <c:v>2.0752407849086829E-2</c:v>
                </c:pt>
                <c:pt idx="763">
                  <c:v>2.0752407849086829E-2</c:v>
                </c:pt>
                <c:pt idx="764">
                  <c:v>2.0752407849086829E-2</c:v>
                </c:pt>
                <c:pt idx="765">
                  <c:v>2.0752407849086829E-2</c:v>
                </c:pt>
                <c:pt idx="766">
                  <c:v>2.0752407849086829E-2</c:v>
                </c:pt>
                <c:pt idx="767">
                  <c:v>2.0752407849086829E-2</c:v>
                </c:pt>
                <c:pt idx="768">
                  <c:v>2.0752407849086829E-2</c:v>
                </c:pt>
                <c:pt idx="769">
                  <c:v>2.0752407849086829E-2</c:v>
                </c:pt>
                <c:pt idx="770">
                  <c:v>2.0752407849086829E-2</c:v>
                </c:pt>
                <c:pt idx="771">
                  <c:v>2.0752407849086829E-2</c:v>
                </c:pt>
                <c:pt idx="772">
                  <c:v>2.0752407849086829E-2</c:v>
                </c:pt>
                <c:pt idx="773">
                  <c:v>2.0752407849086829E-2</c:v>
                </c:pt>
                <c:pt idx="774">
                  <c:v>2.0752407849086829E-2</c:v>
                </c:pt>
                <c:pt idx="775">
                  <c:v>2.0752407849086829E-2</c:v>
                </c:pt>
                <c:pt idx="776">
                  <c:v>2.0752407849086829E-2</c:v>
                </c:pt>
                <c:pt idx="777">
                  <c:v>2.0752407849086829E-2</c:v>
                </c:pt>
                <c:pt idx="778">
                  <c:v>2.0752407849086829E-2</c:v>
                </c:pt>
                <c:pt idx="779">
                  <c:v>2.0752407849086829E-2</c:v>
                </c:pt>
                <c:pt idx="780">
                  <c:v>2.0752407849086829E-2</c:v>
                </c:pt>
                <c:pt idx="781">
                  <c:v>2.0752407849086829E-2</c:v>
                </c:pt>
                <c:pt idx="782">
                  <c:v>2.0752407849086829E-2</c:v>
                </c:pt>
                <c:pt idx="783">
                  <c:v>2.0752407849086829E-2</c:v>
                </c:pt>
                <c:pt idx="784">
                  <c:v>2.0752407849086829E-2</c:v>
                </c:pt>
                <c:pt idx="785">
                  <c:v>2.0752407849086829E-2</c:v>
                </c:pt>
                <c:pt idx="786">
                  <c:v>2.0752407849086829E-2</c:v>
                </c:pt>
                <c:pt idx="787">
                  <c:v>2.0752407849086829E-2</c:v>
                </c:pt>
                <c:pt idx="788">
                  <c:v>2.0752407849086829E-2</c:v>
                </c:pt>
                <c:pt idx="789">
                  <c:v>2.0752407849086829E-2</c:v>
                </c:pt>
                <c:pt idx="790">
                  <c:v>2.0752407849086829E-2</c:v>
                </c:pt>
                <c:pt idx="791">
                  <c:v>2.0752407849086829E-2</c:v>
                </c:pt>
                <c:pt idx="792">
                  <c:v>2.0752407849086829E-2</c:v>
                </c:pt>
                <c:pt idx="793">
                  <c:v>2.0752407849086829E-2</c:v>
                </c:pt>
                <c:pt idx="794">
                  <c:v>2.0752407849086829E-2</c:v>
                </c:pt>
                <c:pt idx="795">
                  <c:v>2.0752407849086829E-2</c:v>
                </c:pt>
                <c:pt idx="796">
                  <c:v>2.0752407849086829E-2</c:v>
                </c:pt>
                <c:pt idx="797">
                  <c:v>2.0752407849086829E-2</c:v>
                </c:pt>
                <c:pt idx="798">
                  <c:v>2.0752407849086829E-2</c:v>
                </c:pt>
                <c:pt idx="799">
                  <c:v>2.0752407849086829E-2</c:v>
                </c:pt>
                <c:pt idx="800">
                  <c:v>2.0752407849086829E-2</c:v>
                </c:pt>
                <c:pt idx="801">
                  <c:v>2.0752407849086829E-2</c:v>
                </c:pt>
                <c:pt idx="802">
                  <c:v>2.0752407849086829E-2</c:v>
                </c:pt>
                <c:pt idx="803">
                  <c:v>2.0752407849086829E-2</c:v>
                </c:pt>
                <c:pt idx="804">
                  <c:v>2.0752407849086829E-2</c:v>
                </c:pt>
                <c:pt idx="805">
                  <c:v>2.0752407849086829E-2</c:v>
                </c:pt>
                <c:pt idx="806">
                  <c:v>2.0752407849086829E-2</c:v>
                </c:pt>
                <c:pt idx="807">
                  <c:v>2.0752407849086829E-2</c:v>
                </c:pt>
                <c:pt idx="808">
                  <c:v>2.0752407849086829E-2</c:v>
                </c:pt>
                <c:pt idx="809">
                  <c:v>2.0752407849086829E-2</c:v>
                </c:pt>
                <c:pt idx="810">
                  <c:v>2.0752407849086829E-2</c:v>
                </c:pt>
                <c:pt idx="811">
                  <c:v>2.0752407849086829E-2</c:v>
                </c:pt>
                <c:pt idx="812">
                  <c:v>2.0752407849086829E-2</c:v>
                </c:pt>
                <c:pt idx="813">
                  <c:v>2.0752407849086829E-2</c:v>
                </c:pt>
                <c:pt idx="814">
                  <c:v>2.0752407849086829E-2</c:v>
                </c:pt>
                <c:pt idx="815">
                  <c:v>2.0752407849086829E-2</c:v>
                </c:pt>
                <c:pt idx="816">
                  <c:v>2.0752407849086829E-2</c:v>
                </c:pt>
                <c:pt idx="817">
                  <c:v>2.0752407849086829E-2</c:v>
                </c:pt>
                <c:pt idx="818">
                  <c:v>2.0752407849086829E-2</c:v>
                </c:pt>
                <c:pt idx="819">
                  <c:v>2.0752407849086829E-2</c:v>
                </c:pt>
                <c:pt idx="820">
                  <c:v>2.0752407849086829E-2</c:v>
                </c:pt>
                <c:pt idx="821">
                  <c:v>2.0752407849086829E-2</c:v>
                </c:pt>
                <c:pt idx="822">
                  <c:v>2.0752407849086829E-2</c:v>
                </c:pt>
                <c:pt idx="823">
                  <c:v>2.0752407849086829E-2</c:v>
                </c:pt>
                <c:pt idx="824">
                  <c:v>2.0752407849086829E-2</c:v>
                </c:pt>
                <c:pt idx="825">
                  <c:v>2.0752407849086829E-2</c:v>
                </c:pt>
                <c:pt idx="826">
                  <c:v>2.0752407849086829E-2</c:v>
                </c:pt>
                <c:pt idx="827">
                  <c:v>2.0752407849086829E-2</c:v>
                </c:pt>
                <c:pt idx="828">
                  <c:v>2.0752407849086829E-2</c:v>
                </c:pt>
                <c:pt idx="829">
                  <c:v>2.0752407849086829E-2</c:v>
                </c:pt>
                <c:pt idx="830">
                  <c:v>2.0752407849086829E-2</c:v>
                </c:pt>
                <c:pt idx="831">
                  <c:v>2.0752407849086829E-2</c:v>
                </c:pt>
                <c:pt idx="832">
                  <c:v>2.0752407849086829E-2</c:v>
                </c:pt>
                <c:pt idx="833">
                  <c:v>2.0752407849086829E-2</c:v>
                </c:pt>
                <c:pt idx="834">
                  <c:v>2.0752407849086829E-2</c:v>
                </c:pt>
                <c:pt idx="835">
                  <c:v>2.0752407849086829E-2</c:v>
                </c:pt>
                <c:pt idx="836">
                  <c:v>2.0752407849086829E-2</c:v>
                </c:pt>
                <c:pt idx="837">
                  <c:v>2.0752407849086829E-2</c:v>
                </c:pt>
                <c:pt idx="838">
                  <c:v>2.0752407849086829E-2</c:v>
                </c:pt>
                <c:pt idx="839">
                  <c:v>2.0752407849086829E-2</c:v>
                </c:pt>
                <c:pt idx="840">
                  <c:v>2.0752407849086829E-2</c:v>
                </c:pt>
                <c:pt idx="841">
                  <c:v>2.0752407849086829E-2</c:v>
                </c:pt>
                <c:pt idx="842">
                  <c:v>2.0752407849086829E-2</c:v>
                </c:pt>
                <c:pt idx="843">
                  <c:v>2.0752407849086829E-2</c:v>
                </c:pt>
                <c:pt idx="844">
                  <c:v>2.0752407849086829E-2</c:v>
                </c:pt>
                <c:pt idx="845">
                  <c:v>2.0752407849086829E-2</c:v>
                </c:pt>
                <c:pt idx="846">
                  <c:v>2.0752407849086829E-2</c:v>
                </c:pt>
                <c:pt idx="847">
                  <c:v>2.0752407849086829E-2</c:v>
                </c:pt>
                <c:pt idx="848">
                  <c:v>2.0752407849086829E-2</c:v>
                </c:pt>
                <c:pt idx="849">
                  <c:v>2.0752407849086829E-2</c:v>
                </c:pt>
                <c:pt idx="850">
                  <c:v>2.0752407849086829E-2</c:v>
                </c:pt>
                <c:pt idx="851">
                  <c:v>2.0752407849086829E-2</c:v>
                </c:pt>
                <c:pt idx="852">
                  <c:v>2.0752407849086829E-2</c:v>
                </c:pt>
                <c:pt idx="853">
                  <c:v>2.0752407849086829E-2</c:v>
                </c:pt>
                <c:pt idx="854">
                  <c:v>2.0752407849086829E-2</c:v>
                </c:pt>
                <c:pt idx="855">
                  <c:v>2.0752407849086829E-2</c:v>
                </c:pt>
                <c:pt idx="856">
                  <c:v>2.0752407849086829E-2</c:v>
                </c:pt>
                <c:pt idx="857">
                  <c:v>2.0752407849086829E-2</c:v>
                </c:pt>
                <c:pt idx="858">
                  <c:v>2.0752407849086829E-2</c:v>
                </c:pt>
                <c:pt idx="859">
                  <c:v>2.0752407849086829E-2</c:v>
                </c:pt>
                <c:pt idx="860">
                  <c:v>2.0752407849086829E-2</c:v>
                </c:pt>
                <c:pt idx="861">
                  <c:v>2.0752407849086829E-2</c:v>
                </c:pt>
                <c:pt idx="862">
                  <c:v>2.0752407849086829E-2</c:v>
                </c:pt>
                <c:pt idx="863">
                  <c:v>2.0752407849086829E-2</c:v>
                </c:pt>
                <c:pt idx="864">
                  <c:v>2.0752407849086829E-2</c:v>
                </c:pt>
                <c:pt idx="865">
                  <c:v>2.0752407849086829E-2</c:v>
                </c:pt>
                <c:pt idx="866">
                  <c:v>2.0752407849086829E-2</c:v>
                </c:pt>
                <c:pt idx="867">
                  <c:v>2.0752407849086829E-2</c:v>
                </c:pt>
                <c:pt idx="868">
                  <c:v>2.0752407849086829E-2</c:v>
                </c:pt>
                <c:pt idx="869">
                  <c:v>2.0752407849086829E-2</c:v>
                </c:pt>
                <c:pt idx="870">
                  <c:v>2.0752407849086829E-2</c:v>
                </c:pt>
                <c:pt idx="871">
                  <c:v>2.0752407849086829E-2</c:v>
                </c:pt>
                <c:pt idx="872">
                  <c:v>2.0752407849086829E-2</c:v>
                </c:pt>
                <c:pt idx="873">
                  <c:v>2.0752407849086829E-2</c:v>
                </c:pt>
                <c:pt idx="874">
                  <c:v>2.0752407849086829E-2</c:v>
                </c:pt>
                <c:pt idx="875">
                  <c:v>2.0752407849086829E-2</c:v>
                </c:pt>
                <c:pt idx="876">
                  <c:v>2.0752407849086829E-2</c:v>
                </c:pt>
                <c:pt idx="877">
                  <c:v>2.0752407849086829E-2</c:v>
                </c:pt>
                <c:pt idx="878">
                  <c:v>2.0752407849086829E-2</c:v>
                </c:pt>
                <c:pt idx="879">
                  <c:v>2.0752407849086829E-2</c:v>
                </c:pt>
                <c:pt idx="880">
                  <c:v>2.0752407849086829E-2</c:v>
                </c:pt>
                <c:pt idx="881">
                  <c:v>2.0752407849086829E-2</c:v>
                </c:pt>
                <c:pt idx="882">
                  <c:v>2.0752407849086829E-2</c:v>
                </c:pt>
                <c:pt idx="883">
                  <c:v>2.0752407849086829E-2</c:v>
                </c:pt>
                <c:pt idx="884">
                  <c:v>2.0752407849086829E-2</c:v>
                </c:pt>
                <c:pt idx="885">
                  <c:v>2.0752407849086829E-2</c:v>
                </c:pt>
                <c:pt idx="886">
                  <c:v>2.0752407849086829E-2</c:v>
                </c:pt>
                <c:pt idx="887">
                  <c:v>2.0752407849086829E-2</c:v>
                </c:pt>
                <c:pt idx="888">
                  <c:v>2.0752407849086829E-2</c:v>
                </c:pt>
                <c:pt idx="889">
                  <c:v>2.0752407849086829E-2</c:v>
                </c:pt>
                <c:pt idx="890">
                  <c:v>2.0752407849086829E-2</c:v>
                </c:pt>
                <c:pt idx="891">
                  <c:v>2.0752407849086829E-2</c:v>
                </c:pt>
                <c:pt idx="892">
                  <c:v>2.0752407849086829E-2</c:v>
                </c:pt>
                <c:pt idx="893">
                  <c:v>2.0752407849086829E-2</c:v>
                </c:pt>
                <c:pt idx="894">
                  <c:v>2.0752407849086829E-2</c:v>
                </c:pt>
                <c:pt idx="895">
                  <c:v>2.0752407849086829E-2</c:v>
                </c:pt>
                <c:pt idx="896">
                  <c:v>2.0752407849086829E-2</c:v>
                </c:pt>
                <c:pt idx="897">
                  <c:v>2.0752407849086829E-2</c:v>
                </c:pt>
                <c:pt idx="898">
                  <c:v>2.0752407849086829E-2</c:v>
                </c:pt>
                <c:pt idx="899">
                  <c:v>2.0752407849086829E-2</c:v>
                </c:pt>
                <c:pt idx="900">
                  <c:v>2.0752407849086829E-2</c:v>
                </c:pt>
                <c:pt idx="901">
                  <c:v>2.0752407849086829E-2</c:v>
                </c:pt>
                <c:pt idx="902">
                  <c:v>2.0752407849086829E-2</c:v>
                </c:pt>
                <c:pt idx="903">
                  <c:v>2.0752407849086829E-2</c:v>
                </c:pt>
                <c:pt idx="904">
                  <c:v>2.0752407849086829E-2</c:v>
                </c:pt>
                <c:pt idx="905">
                  <c:v>2.0752407849086829E-2</c:v>
                </c:pt>
                <c:pt idx="906">
                  <c:v>2.0752407849086829E-2</c:v>
                </c:pt>
                <c:pt idx="907">
                  <c:v>2.0752407849086829E-2</c:v>
                </c:pt>
                <c:pt idx="908">
                  <c:v>2.0752407849086829E-2</c:v>
                </c:pt>
                <c:pt idx="909">
                  <c:v>2.0752407849086829E-2</c:v>
                </c:pt>
                <c:pt idx="910">
                  <c:v>2.0752407849086829E-2</c:v>
                </c:pt>
                <c:pt idx="911">
                  <c:v>2.0752407849086829E-2</c:v>
                </c:pt>
                <c:pt idx="912">
                  <c:v>2.0752407849086829E-2</c:v>
                </c:pt>
                <c:pt idx="913">
                  <c:v>2.0752407849086829E-2</c:v>
                </c:pt>
                <c:pt idx="914">
                  <c:v>2.0752407849086829E-2</c:v>
                </c:pt>
                <c:pt idx="915">
                  <c:v>2.0752407849086829E-2</c:v>
                </c:pt>
                <c:pt idx="916">
                  <c:v>2.0752407849086829E-2</c:v>
                </c:pt>
                <c:pt idx="917">
                  <c:v>2.0752407849086829E-2</c:v>
                </c:pt>
                <c:pt idx="918">
                  <c:v>2.0752407849086829E-2</c:v>
                </c:pt>
                <c:pt idx="919">
                  <c:v>2.0752407849086829E-2</c:v>
                </c:pt>
                <c:pt idx="920">
                  <c:v>2.0752407849086829E-2</c:v>
                </c:pt>
                <c:pt idx="921">
                  <c:v>2.0752407849086829E-2</c:v>
                </c:pt>
                <c:pt idx="922">
                  <c:v>2.0752407849086829E-2</c:v>
                </c:pt>
                <c:pt idx="923">
                  <c:v>2.0752407849086829E-2</c:v>
                </c:pt>
                <c:pt idx="924">
                  <c:v>2.0752407849086829E-2</c:v>
                </c:pt>
                <c:pt idx="925">
                  <c:v>2.0752407849086829E-2</c:v>
                </c:pt>
                <c:pt idx="926">
                  <c:v>2.0752407849086829E-2</c:v>
                </c:pt>
                <c:pt idx="927">
                  <c:v>2.0752407849086829E-2</c:v>
                </c:pt>
                <c:pt idx="928">
                  <c:v>2.0752407849086829E-2</c:v>
                </c:pt>
                <c:pt idx="929">
                  <c:v>2.0752407849086829E-2</c:v>
                </c:pt>
                <c:pt idx="930">
                  <c:v>2.0752407849086829E-2</c:v>
                </c:pt>
                <c:pt idx="931">
                  <c:v>2.0752407849086829E-2</c:v>
                </c:pt>
                <c:pt idx="932">
                  <c:v>2.0752407849086829E-2</c:v>
                </c:pt>
                <c:pt idx="933">
                  <c:v>2.0752407849086829E-2</c:v>
                </c:pt>
                <c:pt idx="934">
                  <c:v>2.0752407849086829E-2</c:v>
                </c:pt>
                <c:pt idx="935">
                  <c:v>2.0752407849086829E-2</c:v>
                </c:pt>
                <c:pt idx="936">
                  <c:v>2.0752407849086829E-2</c:v>
                </c:pt>
                <c:pt idx="937">
                  <c:v>2.0752407849086829E-2</c:v>
                </c:pt>
                <c:pt idx="938">
                  <c:v>2.0752407849086829E-2</c:v>
                </c:pt>
                <c:pt idx="939">
                  <c:v>2.0752407849086829E-2</c:v>
                </c:pt>
                <c:pt idx="940">
                  <c:v>2.0752407849086829E-2</c:v>
                </c:pt>
                <c:pt idx="941">
                  <c:v>2.0752407849086829E-2</c:v>
                </c:pt>
                <c:pt idx="942">
                  <c:v>2.0752407849086829E-2</c:v>
                </c:pt>
                <c:pt idx="943">
                  <c:v>2.0752407849086829E-2</c:v>
                </c:pt>
                <c:pt idx="944">
                  <c:v>2.0752407849086829E-2</c:v>
                </c:pt>
                <c:pt idx="945">
                  <c:v>2.0752407849086829E-2</c:v>
                </c:pt>
                <c:pt idx="946">
                  <c:v>2.0752407849086829E-2</c:v>
                </c:pt>
                <c:pt idx="947">
                  <c:v>2.0752407849086829E-2</c:v>
                </c:pt>
                <c:pt idx="948">
                  <c:v>2.0752407849086829E-2</c:v>
                </c:pt>
                <c:pt idx="949">
                  <c:v>2.0752407849086829E-2</c:v>
                </c:pt>
                <c:pt idx="950">
                  <c:v>2.0752407849086829E-2</c:v>
                </c:pt>
                <c:pt idx="951">
                  <c:v>2.0752407849086829E-2</c:v>
                </c:pt>
                <c:pt idx="952">
                  <c:v>2.0752407849086829E-2</c:v>
                </c:pt>
                <c:pt idx="953">
                  <c:v>2.0752407849086829E-2</c:v>
                </c:pt>
                <c:pt idx="954">
                  <c:v>2.0752407849086829E-2</c:v>
                </c:pt>
                <c:pt idx="955">
                  <c:v>2.0752407849086829E-2</c:v>
                </c:pt>
                <c:pt idx="956">
                  <c:v>2.0752407849086829E-2</c:v>
                </c:pt>
                <c:pt idx="957">
                  <c:v>2.0752407849086829E-2</c:v>
                </c:pt>
                <c:pt idx="958">
                  <c:v>2.0752407849086829E-2</c:v>
                </c:pt>
                <c:pt idx="959">
                  <c:v>2.0752407849086829E-2</c:v>
                </c:pt>
                <c:pt idx="960">
                  <c:v>2.0752407849086829E-2</c:v>
                </c:pt>
                <c:pt idx="961">
                  <c:v>2.0752407849086829E-2</c:v>
                </c:pt>
                <c:pt idx="962">
                  <c:v>2.0752407849086829E-2</c:v>
                </c:pt>
                <c:pt idx="963">
                  <c:v>2.0752407849086829E-2</c:v>
                </c:pt>
                <c:pt idx="964">
                  <c:v>2.0752407849086829E-2</c:v>
                </c:pt>
                <c:pt idx="965">
                  <c:v>2.0752407849086829E-2</c:v>
                </c:pt>
                <c:pt idx="966">
                  <c:v>2.0752407849086829E-2</c:v>
                </c:pt>
                <c:pt idx="967">
                  <c:v>2.0752407849086829E-2</c:v>
                </c:pt>
                <c:pt idx="968">
                  <c:v>2.0752407849086829E-2</c:v>
                </c:pt>
                <c:pt idx="969">
                  <c:v>2.0752407849086829E-2</c:v>
                </c:pt>
                <c:pt idx="970">
                  <c:v>2.0752407849086829E-2</c:v>
                </c:pt>
                <c:pt idx="971">
                  <c:v>2.0752407849086829E-2</c:v>
                </c:pt>
                <c:pt idx="972">
                  <c:v>2.0752407849086829E-2</c:v>
                </c:pt>
                <c:pt idx="973">
                  <c:v>2.0752407849086829E-2</c:v>
                </c:pt>
                <c:pt idx="974">
                  <c:v>2.0752407849086829E-2</c:v>
                </c:pt>
                <c:pt idx="975">
                  <c:v>2.0752407849086829E-2</c:v>
                </c:pt>
                <c:pt idx="976">
                  <c:v>2.0752407849086829E-2</c:v>
                </c:pt>
                <c:pt idx="977">
                  <c:v>2.0752407849086829E-2</c:v>
                </c:pt>
                <c:pt idx="978">
                  <c:v>2.0752407849086829E-2</c:v>
                </c:pt>
                <c:pt idx="979">
                  <c:v>2.0752407849086829E-2</c:v>
                </c:pt>
                <c:pt idx="980">
                  <c:v>2.0752407849086829E-2</c:v>
                </c:pt>
                <c:pt idx="981">
                  <c:v>2.0752407849086829E-2</c:v>
                </c:pt>
                <c:pt idx="982">
                  <c:v>2.0752407849086829E-2</c:v>
                </c:pt>
                <c:pt idx="983">
                  <c:v>2.0752407849086829E-2</c:v>
                </c:pt>
                <c:pt idx="984">
                  <c:v>2.0752407849086829E-2</c:v>
                </c:pt>
                <c:pt idx="985">
                  <c:v>2.0752407849086829E-2</c:v>
                </c:pt>
                <c:pt idx="986">
                  <c:v>2.0752407849086829E-2</c:v>
                </c:pt>
                <c:pt idx="987">
                  <c:v>2.0752407849086829E-2</c:v>
                </c:pt>
                <c:pt idx="988">
                  <c:v>2.0752407849086829E-2</c:v>
                </c:pt>
                <c:pt idx="989">
                  <c:v>2.0752407849086829E-2</c:v>
                </c:pt>
                <c:pt idx="990">
                  <c:v>2.0752407849086829E-2</c:v>
                </c:pt>
                <c:pt idx="991">
                  <c:v>2.0752407849086829E-2</c:v>
                </c:pt>
                <c:pt idx="992">
                  <c:v>2.0752407849086829E-2</c:v>
                </c:pt>
                <c:pt idx="993">
                  <c:v>2.0752407849086829E-2</c:v>
                </c:pt>
                <c:pt idx="994">
                  <c:v>2.0752407849086829E-2</c:v>
                </c:pt>
                <c:pt idx="995">
                  <c:v>2.0752407849086829E-2</c:v>
                </c:pt>
                <c:pt idx="996">
                  <c:v>2.0752407849086829E-2</c:v>
                </c:pt>
                <c:pt idx="997">
                  <c:v>2.0752407849086829E-2</c:v>
                </c:pt>
                <c:pt idx="998">
                  <c:v>2.0752407849086829E-2</c:v>
                </c:pt>
                <c:pt idx="999">
                  <c:v>2.0752407849086829E-2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4CE8-4DF9-96AB-4D0FE4F4A95E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1.2310218999925753</c:v>
                </c:pt>
                <c:pt idx="1">
                  <c:v>0.53996714601572937</c:v>
                </c:pt>
                <c:pt idx="2">
                  <c:v>0.3456679635360681</c:v>
                </c:pt>
                <c:pt idx="3">
                  <c:v>0.3456679635360681</c:v>
                </c:pt>
                <c:pt idx="4">
                  <c:v>0.3456679635360681</c:v>
                </c:pt>
                <c:pt idx="5">
                  <c:v>0.3456679635360681</c:v>
                </c:pt>
                <c:pt idx="6">
                  <c:v>0.32879753640781428</c:v>
                </c:pt>
                <c:pt idx="7">
                  <c:v>0.32879753640781428</c:v>
                </c:pt>
                <c:pt idx="8">
                  <c:v>0.32879753640781428</c:v>
                </c:pt>
                <c:pt idx="9">
                  <c:v>0.32879753640781428</c:v>
                </c:pt>
                <c:pt idx="10">
                  <c:v>0.32879753640781428</c:v>
                </c:pt>
                <c:pt idx="11">
                  <c:v>0.32879753640781428</c:v>
                </c:pt>
                <c:pt idx="12">
                  <c:v>0.32879753640781428</c:v>
                </c:pt>
                <c:pt idx="13">
                  <c:v>0.32879753640781428</c:v>
                </c:pt>
                <c:pt idx="14">
                  <c:v>0.32879753640781428</c:v>
                </c:pt>
                <c:pt idx="15">
                  <c:v>0.32879753640781428</c:v>
                </c:pt>
                <c:pt idx="16">
                  <c:v>0.32879753640781428</c:v>
                </c:pt>
                <c:pt idx="17">
                  <c:v>0.32879753640781428</c:v>
                </c:pt>
                <c:pt idx="18">
                  <c:v>0.32879753640781428</c:v>
                </c:pt>
                <c:pt idx="19">
                  <c:v>0.32879753640781428</c:v>
                </c:pt>
                <c:pt idx="20">
                  <c:v>3.8193658429310662E-2</c:v>
                </c:pt>
                <c:pt idx="21">
                  <c:v>3.8193658429310662E-2</c:v>
                </c:pt>
                <c:pt idx="22">
                  <c:v>3.8193658429310662E-2</c:v>
                </c:pt>
                <c:pt idx="23">
                  <c:v>3.8193658429310662E-2</c:v>
                </c:pt>
                <c:pt idx="24">
                  <c:v>3.8193658429310662E-2</c:v>
                </c:pt>
                <c:pt idx="25">
                  <c:v>3.8193658429310662E-2</c:v>
                </c:pt>
                <c:pt idx="26">
                  <c:v>3.8193658429310662E-2</c:v>
                </c:pt>
                <c:pt idx="27">
                  <c:v>3.8193658429310662E-2</c:v>
                </c:pt>
                <c:pt idx="28">
                  <c:v>3.8193658429310662E-2</c:v>
                </c:pt>
                <c:pt idx="29">
                  <c:v>3.8193658429310662E-2</c:v>
                </c:pt>
                <c:pt idx="30">
                  <c:v>3.8193658429310662E-2</c:v>
                </c:pt>
                <c:pt idx="31">
                  <c:v>3.8193658429310662E-2</c:v>
                </c:pt>
                <c:pt idx="32">
                  <c:v>3.8193658429310662E-2</c:v>
                </c:pt>
                <c:pt idx="33">
                  <c:v>3.8193658429310662E-2</c:v>
                </c:pt>
                <c:pt idx="34">
                  <c:v>3.8193658429310662E-2</c:v>
                </c:pt>
                <c:pt idx="35">
                  <c:v>3.8193658429310662E-2</c:v>
                </c:pt>
                <c:pt idx="36">
                  <c:v>3.8193658429310662E-2</c:v>
                </c:pt>
                <c:pt idx="37">
                  <c:v>3.8193658429310662E-2</c:v>
                </c:pt>
                <c:pt idx="38">
                  <c:v>3.8193658429310662E-2</c:v>
                </c:pt>
                <c:pt idx="39">
                  <c:v>3.8193658429310662E-2</c:v>
                </c:pt>
                <c:pt idx="40">
                  <c:v>3.8193658429310662E-2</c:v>
                </c:pt>
                <c:pt idx="41">
                  <c:v>3.8193658429310662E-2</c:v>
                </c:pt>
                <c:pt idx="42">
                  <c:v>3.8193658429310662E-2</c:v>
                </c:pt>
                <c:pt idx="43">
                  <c:v>3.8193658429310662E-2</c:v>
                </c:pt>
                <c:pt idx="44">
                  <c:v>3.8193658429310662E-2</c:v>
                </c:pt>
                <c:pt idx="45">
                  <c:v>3.8193658429310662E-2</c:v>
                </c:pt>
                <c:pt idx="46">
                  <c:v>3.8193658429310662E-2</c:v>
                </c:pt>
                <c:pt idx="47">
                  <c:v>3.8193658429310662E-2</c:v>
                </c:pt>
                <c:pt idx="48">
                  <c:v>3.8193658429310662E-2</c:v>
                </c:pt>
                <c:pt idx="49">
                  <c:v>3.8193658429310662E-2</c:v>
                </c:pt>
                <c:pt idx="50">
                  <c:v>3.8193658429310662E-2</c:v>
                </c:pt>
                <c:pt idx="51">
                  <c:v>3.8193658429310662E-2</c:v>
                </c:pt>
                <c:pt idx="52">
                  <c:v>3.8193658429310662E-2</c:v>
                </c:pt>
                <c:pt idx="53">
                  <c:v>3.8193658429310662E-2</c:v>
                </c:pt>
                <c:pt idx="54">
                  <c:v>3.8193658429310662E-2</c:v>
                </c:pt>
                <c:pt idx="55">
                  <c:v>3.8193658429310662E-2</c:v>
                </c:pt>
                <c:pt idx="56">
                  <c:v>3.8193658429310662E-2</c:v>
                </c:pt>
                <c:pt idx="57">
                  <c:v>3.8193658429310662E-2</c:v>
                </c:pt>
                <c:pt idx="58">
                  <c:v>3.8193658429310662E-2</c:v>
                </c:pt>
                <c:pt idx="59">
                  <c:v>3.8193658429310662E-2</c:v>
                </c:pt>
                <c:pt idx="60">
                  <c:v>3.8193658429310662E-2</c:v>
                </c:pt>
                <c:pt idx="61">
                  <c:v>3.8193658429310662E-2</c:v>
                </c:pt>
                <c:pt idx="62">
                  <c:v>3.8193658429310662E-2</c:v>
                </c:pt>
                <c:pt idx="63">
                  <c:v>3.8193658429310662E-2</c:v>
                </c:pt>
                <c:pt idx="64">
                  <c:v>3.8193658429310662E-2</c:v>
                </c:pt>
                <c:pt idx="65">
                  <c:v>3.8193658429310662E-2</c:v>
                </c:pt>
                <c:pt idx="66">
                  <c:v>3.8193658429310662E-2</c:v>
                </c:pt>
                <c:pt idx="67">
                  <c:v>3.8193658429310662E-2</c:v>
                </c:pt>
                <c:pt idx="68">
                  <c:v>3.8193658429310662E-2</c:v>
                </c:pt>
                <c:pt idx="69">
                  <c:v>3.8193658429310662E-2</c:v>
                </c:pt>
                <c:pt idx="70">
                  <c:v>3.8193658429310662E-2</c:v>
                </c:pt>
                <c:pt idx="71">
                  <c:v>3.8193658429310662E-2</c:v>
                </c:pt>
                <c:pt idx="72">
                  <c:v>3.8193658429310662E-2</c:v>
                </c:pt>
                <c:pt idx="73">
                  <c:v>3.8193658429310662E-2</c:v>
                </c:pt>
                <c:pt idx="74">
                  <c:v>3.8193658429310662E-2</c:v>
                </c:pt>
                <c:pt idx="75">
                  <c:v>3.8193658429310662E-2</c:v>
                </c:pt>
                <c:pt idx="76">
                  <c:v>3.8193658429310662E-2</c:v>
                </c:pt>
                <c:pt idx="77">
                  <c:v>3.8193658429310662E-2</c:v>
                </c:pt>
                <c:pt idx="78">
                  <c:v>3.8193658429310662E-2</c:v>
                </c:pt>
                <c:pt idx="79">
                  <c:v>3.8193658429310662E-2</c:v>
                </c:pt>
                <c:pt idx="80">
                  <c:v>3.8193658429310662E-2</c:v>
                </c:pt>
                <c:pt idx="81">
                  <c:v>3.8193658429310662E-2</c:v>
                </c:pt>
                <c:pt idx="82">
                  <c:v>3.8193658429310662E-2</c:v>
                </c:pt>
                <c:pt idx="83">
                  <c:v>3.8193658429310662E-2</c:v>
                </c:pt>
                <c:pt idx="84">
                  <c:v>3.8193658429310662E-2</c:v>
                </c:pt>
                <c:pt idx="85">
                  <c:v>3.8193658429310662E-2</c:v>
                </c:pt>
                <c:pt idx="86">
                  <c:v>3.8193658429310662E-2</c:v>
                </c:pt>
                <c:pt idx="87">
                  <c:v>3.8193658429310662E-2</c:v>
                </c:pt>
                <c:pt idx="88">
                  <c:v>3.8193658429310662E-2</c:v>
                </c:pt>
                <c:pt idx="89">
                  <c:v>3.8193658429310662E-2</c:v>
                </c:pt>
                <c:pt idx="90">
                  <c:v>3.8193658429310662E-2</c:v>
                </c:pt>
                <c:pt idx="91">
                  <c:v>3.8193658429310662E-2</c:v>
                </c:pt>
                <c:pt idx="92">
                  <c:v>3.8193658429310662E-2</c:v>
                </c:pt>
                <c:pt idx="93">
                  <c:v>3.8193658429310662E-2</c:v>
                </c:pt>
                <c:pt idx="94">
                  <c:v>3.8193658429310662E-2</c:v>
                </c:pt>
                <c:pt idx="95">
                  <c:v>3.8193658429310662E-2</c:v>
                </c:pt>
                <c:pt idx="96">
                  <c:v>3.8193658429310662E-2</c:v>
                </c:pt>
                <c:pt idx="97">
                  <c:v>3.8193658429310662E-2</c:v>
                </c:pt>
                <c:pt idx="98">
                  <c:v>3.8193658429310662E-2</c:v>
                </c:pt>
                <c:pt idx="99">
                  <c:v>3.8193658429310662E-2</c:v>
                </c:pt>
                <c:pt idx="100">
                  <c:v>3.8193658429310662E-2</c:v>
                </c:pt>
                <c:pt idx="101">
                  <c:v>3.8193658429310662E-2</c:v>
                </c:pt>
                <c:pt idx="102">
                  <c:v>3.8193658429310662E-2</c:v>
                </c:pt>
                <c:pt idx="103">
                  <c:v>3.8193658429310662E-2</c:v>
                </c:pt>
                <c:pt idx="104">
                  <c:v>3.8193658429310662E-2</c:v>
                </c:pt>
                <c:pt idx="105">
                  <c:v>3.8193658429310662E-2</c:v>
                </c:pt>
                <c:pt idx="106">
                  <c:v>3.8193658429310662E-2</c:v>
                </c:pt>
                <c:pt idx="107">
                  <c:v>3.8193658429310662E-2</c:v>
                </c:pt>
                <c:pt idx="108">
                  <c:v>3.8193658429310662E-2</c:v>
                </c:pt>
                <c:pt idx="109">
                  <c:v>3.8193658429310662E-2</c:v>
                </c:pt>
                <c:pt idx="110">
                  <c:v>3.8193658429310662E-2</c:v>
                </c:pt>
                <c:pt idx="111">
                  <c:v>3.8193658429310662E-2</c:v>
                </c:pt>
                <c:pt idx="112">
                  <c:v>3.8193658429310662E-2</c:v>
                </c:pt>
                <c:pt idx="113">
                  <c:v>3.8193658429310662E-2</c:v>
                </c:pt>
                <c:pt idx="114">
                  <c:v>3.8193658429310662E-2</c:v>
                </c:pt>
                <c:pt idx="115">
                  <c:v>3.8193658429310662E-2</c:v>
                </c:pt>
                <c:pt idx="116">
                  <c:v>3.8193658429310662E-2</c:v>
                </c:pt>
                <c:pt idx="117">
                  <c:v>3.8193658429310662E-2</c:v>
                </c:pt>
                <c:pt idx="118">
                  <c:v>3.8193658429310662E-2</c:v>
                </c:pt>
                <c:pt idx="119">
                  <c:v>3.8193658429310662E-2</c:v>
                </c:pt>
                <c:pt idx="120">
                  <c:v>3.8193658429310662E-2</c:v>
                </c:pt>
                <c:pt idx="121">
                  <c:v>3.8193658429310662E-2</c:v>
                </c:pt>
                <c:pt idx="122">
                  <c:v>3.8193658429310662E-2</c:v>
                </c:pt>
                <c:pt idx="123">
                  <c:v>3.8193658429310662E-2</c:v>
                </c:pt>
                <c:pt idx="124">
                  <c:v>3.8193658429310662E-2</c:v>
                </c:pt>
                <c:pt idx="125">
                  <c:v>3.8193658429310662E-2</c:v>
                </c:pt>
                <c:pt idx="126">
                  <c:v>3.8193658429310662E-2</c:v>
                </c:pt>
                <c:pt idx="127">
                  <c:v>3.8193658429310662E-2</c:v>
                </c:pt>
                <c:pt idx="128">
                  <c:v>3.8193658429310662E-2</c:v>
                </c:pt>
                <c:pt idx="129">
                  <c:v>3.8193658429310662E-2</c:v>
                </c:pt>
                <c:pt idx="130">
                  <c:v>3.8193658429310662E-2</c:v>
                </c:pt>
                <c:pt idx="131">
                  <c:v>3.8193658429310662E-2</c:v>
                </c:pt>
                <c:pt idx="132">
                  <c:v>3.8193658429310662E-2</c:v>
                </c:pt>
                <c:pt idx="133">
                  <c:v>3.8193658429310662E-2</c:v>
                </c:pt>
                <c:pt idx="134">
                  <c:v>3.8193658429310662E-2</c:v>
                </c:pt>
                <c:pt idx="135">
                  <c:v>3.8193658429310662E-2</c:v>
                </c:pt>
                <c:pt idx="136">
                  <c:v>3.8193658429310662E-2</c:v>
                </c:pt>
                <c:pt idx="137">
                  <c:v>3.8193658429310662E-2</c:v>
                </c:pt>
                <c:pt idx="138">
                  <c:v>3.8193658429310662E-2</c:v>
                </c:pt>
                <c:pt idx="139">
                  <c:v>3.8193658429310662E-2</c:v>
                </c:pt>
                <c:pt idx="140">
                  <c:v>3.8193658429310662E-2</c:v>
                </c:pt>
                <c:pt idx="141">
                  <c:v>3.8193658429310662E-2</c:v>
                </c:pt>
                <c:pt idx="142">
                  <c:v>3.8193658429310662E-2</c:v>
                </c:pt>
                <c:pt idx="143">
                  <c:v>3.8193658429310662E-2</c:v>
                </c:pt>
                <c:pt idx="144">
                  <c:v>3.8193658429310662E-2</c:v>
                </c:pt>
                <c:pt idx="145">
                  <c:v>3.8193658429310662E-2</c:v>
                </c:pt>
                <c:pt idx="146">
                  <c:v>3.8193658429310662E-2</c:v>
                </c:pt>
                <c:pt idx="147">
                  <c:v>3.8193658429310662E-2</c:v>
                </c:pt>
                <c:pt idx="148">
                  <c:v>3.8193658429310662E-2</c:v>
                </c:pt>
                <c:pt idx="149">
                  <c:v>3.8193658429310662E-2</c:v>
                </c:pt>
                <c:pt idx="150">
                  <c:v>3.8193658429310662E-2</c:v>
                </c:pt>
                <c:pt idx="151">
                  <c:v>3.8193658429310662E-2</c:v>
                </c:pt>
                <c:pt idx="152">
                  <c:v>3.8193658429310662E-2</c:v>
                </c:pt>
                <c:pt idx="153">
                  <c:v>3.8193658429310662E-2</c:v>
                </c:pt>
                <c:pt idx="154">
                  <c:v>3.8193658429310662E-2</c:v>
                </c:pt>
                <c:pt idx="155">
                  <c:v>3.8193658429310662E-2</c:v>
                </c:pt>
                <c:pt idx="156">
                  <c:v>3.8193658429310662E-2</c:v>
                </c:pt>
                <c:pt idx="157">
                  <c:v>3.8193658429310662E-2</c:v>
                </c:pt>
                <c:pt idx="158">
                  <c:v>3.8193658429310662E-2</c:v>
                </c:pt>
                <c:pt idx="159">
                  <c:v>3.8193658429310662E-2</c:v>
                </c:pt>
                <c:pt idx="160">
                  <c:v>3.8193658429310662E-2</c:v>
                </c:pt>
                <c:pt idx="161">
                  <c:v>3.8193658429310662E-2</c:v>
                </c:pt>
                <c:pt idx="162">
                  <c:v>3.8193658429310662E-2</c:v>
                </c:pt>
                <c:pt idx="163">
                  <c:v>3.8193658429310662E-2</c:v>
                </c:pt>
                <c:pt idx="164">
                  <c:v>3.8193658429310662E-2</c:v>
                </c:pt>
                <c:pt idx="165">
                  <c:v>3.8193658429310662E-2</c:v>
                </c:pt>
                <c:pt idx="166">
                  <c:v>3.8193658429310662E-2</c:v>
                </c:pt>
                <c:pt idx="167">
                  <c:v>3.8193658429310662E-2</c:v>
                </c:pt>
                <c:pt idx="168">
                  <c:v>3.8193658429310662E-2</c:v>
                </c:pt>
                <c:pt idx="169">
                  <c:v>3.8193658429310662E-2</c:v>
                </c:pt>
                <c:pt idx="170">
                  <c:v>3.8193658429310662E-2</c:v>
                </c:pt>
                <c:pt idx="171">
                  <c:v>3.8193658429310662E-2</c:v>
                </c:pt>
                <c:pt idx="172">
                  <c:v>3.8193658429310662E-2</c:v>
                </c:pt>
                <c:pt idx="173">
                  <c:v>3.8193658429310662E-2</c:v>
                </c:pt>
                <c:pt idx="174">
                  <c:v>3.8193658429310662E-2</c:v>
                </c:pt>
                <c:pt idx="175">
                  <c:v>3.8193658429310662E-2</c:v>
                </c:pt>
                <c:pt idx="176">
                  <c:v>3.8193658429310662E-2</c:v>
                </c:pt>
                <c:pt idx="177">
                  <c:v>3.8193658429310662E-2</c:v>
                </c:pt>
                <c:pt idx="178">
                  <c:v>3.8193658429310662E-2</c:v>
                </c:pt>
                <c:pt idx="179">
                  <c:v>3.8193658429310662E-2</c:v>
                </c:pt>
                <c:pt idx="180">
                  <c:v>3.8193658429310662E-2</c:v>
                </c:pt>
                <c:pt idx="181">
                  <c:v>3.8193658429310662E-2</c:v>
                </c:pt>
                <c:pt idx="182">
                  <c:v>3.8193658429310662E-2</c:v>
                </c:pt>
                <c:pt idx="183">
                  <c:v>3.8193658429310662E-2</c:v>
                </c:pt>
                <c:pt idx="184">
                  <c:v>3.8193658429310662E-2</c:v>
                </c:pt>
                <c:pt idx="185">
                  <c:v>3.8193658429310662E-2</c:v>
                </c:pt>
                <c:pt idx="186">
                  <c:v>3.8193658429310662E-2</c:v>
                </c:pt>
                <c:pt idx="187">
                  <c:v>3.8193658429310662E-2</c:v>
                </c:pt>
                <c:pt idx="188">
                  <c:v>3.8193658429310662E-2</c:v>
                </c:pt>
                <c:pt idx="189">
                  <c:v>3.8193658429310662E-2</c:v>
                </c:pt>
                <c:pt idx="190">
                  <c:v>3.8193658429310662E-2</c:v>
                </c:pt>
                <c:pt idx="191">
                  <c:v>3.8193658429310662E-2</c:v>
                </c:pt>
                <c:pt idx="192">
                  <c:v>3.8193658429310662E-2</c:v>
                </c:pt>
                <c:pt idx="193">
                  <c:v>3.8193658429310662E-2</c:v>
                </c:pt>
                <c:pt idx="194">
                  <c:v>3.8193658429310662E-2</c:v>
                </c:pt>
                <c:pt idx="195">
                  <c:v>3.8193658429310662E-2</c:v>
                </c:pt>
                <c:pt idx="196">
                  <c:v>3.8193658429310662E-2</c:v>
                </c:pt>
                <c:pt idx="197">
                  <c:v>3.8193658429310662E-2</c:v>
                </c:pt>
                <c:pt idx="198">
                  <c:v>3.2849092631558885E-2</c:v>
                </c:pt>
                <c:pt idx="199">
                  <c:v>3.2849092631558885E-2</c:v>
                </c:pt>
                <c:pt idx="200">
                  <c:v>3.2849092631558885E-2</c:v>
                </c:pt>
                <c:pt idx="201">
                  <c:v>3.2849092631558885E-2</c:v>
                </c:pt>
                <c:pt idx="202">
                  <c:v>3.2849092631558885E-2</c:v>
                </c:pt>
                <c:pt idx="203">
                  <c:v>3.2849092631558885E-2</c:v>
                </c:pt>
                <c:pt idx="204">
                  <c:v>3.2849092631558885E-2</c:v>
                </c:pt>
                <c:pt idx="205">
                  <c:v>3.2849092631558885E-2</c:v>
                </c:pt>
                <c:pt idx="206">
                  <c:v>3.2849092631558885E-2</c:v>
                </c:pt>
                <c:pt idx="207">
                  <c:v>3.2849092631558885E-2</c:v>
                </c:pt>
                <c:pt idx="208">
                  <c:v>3.2849092631558885E-2</c:v>
                </c:pt>
                <c:pt idx="209">
                  <c:v>3.2849092631558885E-2</c:v>
                </c:pt>
                <c:pt idx="210">
                  <c:v>3.2849092631558885E-2</c:v>
                </c:pt>
                <c:pt idx="211">
                  <c:v>3.2849092631558885E-2</c:v>
                </c:pt>
                <c:pt idx="212">
                  <c:v>3.2849092631558885E-2</c:v>
                </c:pt>
                <c:pt idx="213">
                  <c:v>3.2849092631558885E-2</c:v>
                </c:pt>
                <c:pt idx="214">
                  <c:v>3.2849092631558885E-2</c:v>
                </c:pt>
                <c:pt idx="215">
                  <c:v>3.2849092631558885E-2</c:v>
                </c:pt>
                <c:pt idx="216">
                  <c:v>3.2849092631558885E-2</c:v>
                </c:pt>
                <c:pt idx="217">
                  <c:v>3.2849092631558885E-2</c:v>
                </c:pt>
                <c:pt idx="218">
                  <c:v>3.2849092631558885E-2</c:v>
                </c:pt>
                <c:pt idx="219">
                  <c:v>3.2849092631558885E-2</c:v>
                </c:pt>
                <c:pt idx="220">
                  <c:v>3.2849092631558885E-2</c:v>
                </c:pt>
                <c:pt idx="221">
                  <c:v>3.2849092631558885E-2</c:v>
                </c:pt>
                <c:pt idx="222">
                  <c:v>3.2849092631558885E-2</c:v>
                </c:pt>
                <c:pt idx="223">
                  <c:v>3.2849092631558885E-2</c:v>
                </c:pt>
                <c:pt idx="224">
                  <c:v>3.2849092631558885E-2</c:v>
                </c:pt>
                <c:pt idx="225">
                  <c:v>3.2849092631558885E-2</c:v>
                </c:pt>
                <c:pt idx="226">
                  <c:v>3.2849092631558885E-2</c:v>
                </c:pt>
                <c:pt idx="227">
                  <c:v>3.2849092631558885E-2</c:v>
                </c:pt>
                <c:pt idx="228">
                  <c:v>3.2849092631558885E-2</c:v>
                </c:pt>
                <c:pt idx="229">
                  <c:v>3.2849092631558885E-2</c:v>
                </c:pt>
                <c:pt idx="230">
                  <c:v>3.2849092631558885E-2</c:v>
                </c:pt>
                <c:pt idx="231">
                  <c:v>3.2849092631558885E-2</c:v>
                </c:pt>
                <c:pt idx="232">
                  <c:v>3.2849092631558885E-2</c:v>
                </c:pt>
                <c:pt idx="233">
                  <c:v>3.2849092631558885E-2</c:v>
                </c:pt>
                <c:pt idx="234">
                  <c:v>3.2849092631558885E-2</c:v>
                </c:pt>
                <c:pt idx="235">
                  <c:v>3.2849092631558885E-2</c:v>
                </c:pt>
                <c:pt idx="236">
                  <c:v>3.2849092631558885E-2</c:v>
                </c:pt>
                <c:pt idx="237">
                  <c:v>3.2849092631558885E-2</c:v>
                </c:pt>
                <c:pt idx="238">
                  <c:v>3.2849092631558885E-2</c:v>
                </c:pt>
                <c:pt idx="239">
                  <c:v>3.2849092631558885E-2</c:v>
                </c:pt>
                <c:pt idx="240">
                  <c:v>3.2849092631558885E-2</c:v>
                </c:pt>
                <c:pt idx="241">
                  <c:v>3.2849092631558885E-2</c:v>
                </c:pt>
                <c:pt idx="242">
                  <c:v>3.2849092631558885E-2</c:v>
                </c:pt>
                <c:pt idx="243">
                  <c:v>3.2849092631558885E-2</c:v>
                </c:pt>
                <c:pt idx="244">
                  <c:v>3.2849092631558885E-2</c:v>
                </c:pt>
                <c:pt idx="245">
                  <c:v>3.2849092631558885E-2</c:v>
                </c:pt>
                <c:pt idx="246">
                  <c:v>3.2849092631558885E-2</c:v>
                </c:pt>
                <c:pt idx="247">
                  <c:v>3.2849092631558885E-2</c:v>
                </c:pt>
                <c:pt idx="248">
                  <c:v>3.2849092631558885E-2</c:v>
                </c:pt>
                <c:pt idx="249">
                  <c:v>3.2849092631558885E-2</c:v>
                </c:pt>
                <c:pt idx="250">
                  <c:v>3.2849092631558885E-2</c:v>
                </c:pt>
                <c:pt idx="251">
                  <c:v>3.2849092631558885E-2</c:v>
                </c:pt>
                <c:pt idx="252">
                  <c:v>3.2849092631558885E-2</c:v>
                </c:pt>
                <c:pt idx="253">
                  <c:v>3.2849092631558885E-2</c:v>
                </c:pt>
                <c:pt idx="254">
                  <c:v>3.2849092631558885E-2</c:v>
                </c:pt>
                <c:pt idx="255">
                  <c:v>3.2849092631558885E-2</c:v>
                </c:pt>
                <c:pt idx="256">
                  <c:v>3.2849092631558885E-2</c:v>
                </c:pt>
                <c:pt idx="257">
                  <c:v>3.2849092631558885E-2</c:v>
                </c:pt>
                <c:pt idx="258">
                  <c:v>3.2849092631558885E-2</c:v>
                </c:pt>
                <c:pt idx="259">
                  <c:v>3.2849092631558885E-2</c:v>
                </c:pt>
                <c:pt idx="260">
                  <c:v>3.2849092631558885E-2</c:v>
                </c:pt>
                <c:pt idx="261">
                  <c:v>3.2849092631558885E-2</c:v>
                </c:pt>
                <c:pt idx="262">
                  <c:v>3.2849092631558885E-2</c:v>
                </c:pt>
                <c:pt idx="263">
                  <c:v>3.2849092631558885E-2</c:v>
                </c:pt>
                <c:pt idx="264">
                  <c:v>3.2849092631558885E-2</c:v>
                </c:pt>
                <c:pt idx="265">
                  <c:v>3.2849092631558885E-2</c:v>
                </c:pt>
                <c:pt idx="266">
                  <c:v>3.2849092631558885E-2</c:v>
                </c:pt>
                <c:pt idx="267">
                  <c:v>3.2849092631558885E-2</c:v>
                </c:pt>
                <c:pt idx="268">
                  <c:v>3.2849092631558885E-2</c:v>
                </c:pt>
                <c:pt idx="269">
                  <c:v>3.2849092631558885E-2</c:v>
                </c:pt>
                <c:pt idx="270">
                  <c:v>3.2849092631558885E-2</c:v>
                </c:pt>
                <c:pt idx="271">
                  <c:v>3.2849092631558885E-2</c:v>
                </c:pt>
                <c:pt idx="272">
                  <c:v>3.2849092631558885E-2</c:v>
                </c:pt>
                <c:pt idx="273">
                  <c:v>3.2849092631558885E-2</c:v>
                </c:pt>
                <c:pt idx="274">
                  <c:v>3.2849092631558885E-2</c:v>
                </c:pt>
                <c:pt idx="275">
                  <c:v>3.2849092631558885E-2</c:v>
                </c:pt>
                <c:pt idx="276">
                  <c:v>3.2849092631558885E-2</c:v>
                </c:pt>
                <c:pt idx="277">
                  <c:v>3.2849092631558885E-2</c:v>
                </c:pt>
                <c:pt idx="278">
                  <c:v>3.2849092631558885E-2</c:v>
                </c:pt>
                <c:pt idx="279">
                  <c:v>3.2849092631558885E-2</c:v>
                </c:pt>
                <c:pt idx="280">
                  <c:v>3.2849092631558885E-2</c:v>
                </c:pt>
                <c:pt idx="281">
                  <c:v>3.2849092631558885E-2</c:v>
                </c:pt>
                <c:pt idx="282">
                  <c:v>3.2849092631558885E-2</c:v>
                </c:pt>
                <c:pt idx="283">
                  <c:v>3.2849092631558885E-2</c:v>
                </c:pt>
                <c:pt idx="284">
                  <c:v>3.2849092631558885E-2</c:v>
                </c:pt>
                <c:pt idx="285">
                  <c:v>3.2849092631558885E-2</c:v>
                </c:pt>
                <c:pt idx="286">
                  <c:v>3.2849092631558885E-2</c:v>
                </c:pt>
                <c:pt idx="287">
                  <c:v>3.2849092631558885E-2</c:v>
                </c:pt>
                <c:pt idx="288">
                  <c:v>3.2849092631558885E-2</c:v>
                </c:pt>
                <c:pt idx="289">
                  <c:v>3.2849092631558885E-2</c:v>
                </c:pt>
                <c:pt idx="290">
                  <c:v>3.2849092631558885E-2</c:v>
                </c:pt>
                <c:pt idx="291">
                  <c:v>3.2849092631558885E-2</c:v>
                </c:pt>
                <c:pt idx="292">
                  <c:v>3.2849092631558885E-2</c:v>
                </c:pt>
                <c:pt idx="293">
                  <c:v>3.2849092631558885E-2</c:v>
                </c:pt>
                <c:pt idx="294">
                  <c:v>3.2849092631558885E-2</c:v>
                </c:pt>
                <c:pt idx="295">
                  <c:v>3.2849092631558885E-2</c:v>
                </c:pt>
                <c:pt idx="296">
                  <c:v>3.2849092631558885E-2</c:v>
                </c:pt>
                <c:pt idx="297">
                  <c:v>3.2849092631558885E-2</c:v>
                </c:pt>
                <c:pt idx="298">
                  <c:v>3.2849092631558885E-2</c:v>
                </c:pt>
                <c:pt idx="299">
                  <c:v>3.2849092631558885E-2</c:v>
                </c:pt>
                <c:pt idx="300">
                  <c:v>3.2849092631558885E-2</c:v>
                </c:pt>
                <c:pt idx="301">
                  <c:v>3.2849092631558885E-2</c:v>
                </c:pt>
                <c:pt idx="302">
                  <c:v>3.2849092631558885E-2</c:v>
                </c:pt>
                <c:pt idx="303">
                  <c:v>3.2849092631558885E-2</c:v>
                </c:pt>
                <c:pt idx="304">
                  <c:v>3.2849092631558885E-2</c:v>
                </c:pt>
                <c:pt idx="305">
                  <c:v>3.2849092631558885E-2</c:v>
                </c:pt>
                <c:pt idx="306">
                  <c:v>3.2849092631558885E-2</c:v>
                </c:pt>
                <c:pt idx="307">
                  <c:v>3.2849092631558885E-2</c:v>
                </c:pt>
                <c:pt idx="308">
                  <c:v>3.2849092631558885E-2</c:v>
                </c:pt>
                <c:pt idx="309">
                  <c:v>3.2849092631558885E-2</c:v>
                </c:pt>
                <c:pt idx="310">
                  <c:v>3.2849092631558885E-2</c:v>
                </c:pt>
                <c:pt idx="311">
                  <c:v>3.2849092631558885E-2</c:v>
                </c:pt>
                <c:pt idx="312">
                  <c:v>3.2849092631558885E-2</c:v>
                </c:pt>
                <c:pt idx="313">
                  <c:v>3.2849092631558885E-2</c:v>
                </c:pt>
                <c:pt idx="314">
                  <c:v>3.2849092631558885E-2</c:v>
                </c:pt>
                <c:pt idx="315">
                  <c:v>3.2849092631558885E-2</c:v>
                </c:pt>
                <c:pt idx="316">
                  <c:v>3.2849092631558885E-2</c:v>
                </c:pt>
                <c:pt idx="317">
                  <c:v>3.2849092631558885E-2</c:v>
                </c:pt>
                <c:pt idx="318">
                  <c:v>3.2849092631558885E-2</c:v>
                </c:pt>
                <c:pt idx="319">
                  <c:v>3.2849092631558885E-2</c:v>
                </c:pt>
                <c:pt idx="320">
                  <c:v>3.2849092631558885E-2</c:v>
                </c:pt>
                <c:pt idx="321">
                  <c:v>3.2849092631558885E-2</c:v>
                </c:pt>
                <c:pt idx="322">
                  <c:v>3.2849092631558885E-2</c:v>
                </c:pt>
                <c:pt idx="323">
                  <c:v>3.2849092631558885E-2</c:v>
                </c:pt>
                <c:pt idx="324">
                  <c:v>3.2849092631558885E-2</c:v>
                </c:pt>
                <c:pt idx="325">
                  <c:v>3.2849092631558885E-2</c:v>
                </c:pt>
                <c:pt idx="326">
                  <c:v>3.2849092631558885E-2</c:v>
                </c:pt>
                <c:pt idx="327">
                  <c:v>3.2849092631558885E-2</c:v>
                </c:pt>
                <c:pt idx="328">
                  <c:v>3.2849092631558885E-2</c:v>
                </c:pt>
                <c:pt idx="329">
                  <c:v>3.2849092631558885E-2</c:v>
                </c:pt>
                <c:pt idx="330">
                  <c:v>3.2849092631558885E-2</c:v>
                </c:pt>
                <c:pt idx="331">
                  <c:v>3.2849092631558885E-2</c:v>
                </c:pt>
                <c:pt idx="332">
                  <c:v>3.2849092631558885E-2</c:v>
                </c:pt>
                <c:pt idx="333">
                  <c:v>3.2849092631558885E-2</c:v>
                </c:pt>
                <c:pt idx="334">
                  <c:v>3.2849092631558885E-2</c:v>
                </c:pt>
                <c:pt idx="335">
                  <c:v>3.2849092631558885E-2</c:v>
                </c:pt>
                <c:pt idx="336">
                  <c:v>3.2849092631558885E-2</c:v>
                </c:pt>
                <c:pt idx="337">
                  <c:v>3.2849092631558885E-2</c:v>
                </c:pt>
                <c:pt idx="338">
                  <c:v>3.2849092631558885E-2</c:v>
                </c:pt>
                <c:pt idx="339">
                  <c:v>3.2849092631558885E-2</c:v>
                </c:pt>
                <c:pt idx="340">
                  <c:v>3.2849092631558885E-2</c:v>
                </c:pt>
                <c:pt idx="341">
                  <c:v>3.2849092631558885E-2</c:v>
                </c:pt>
                <c:pt idx="342">
                  <c:v>3.2849092631558885E-2</c:v>
                </c:pt>
                <c:pt idx="343">
                  <c:v>3.2849092631558885E-2</c:v>
                </c:pt>
                <c:pt idx="344">
                  <c:v>3.2849092631558885E-2</c:v>
                </c:pt>
                <c:pt idx="345">
                  <c:v>3.2849092631558885E-2</c:v>
                </c:pt>
                <c:pt idx="346">
                  <c:v>3.2849092631558885E-2</c:v>
                </c:pt>
                <c:pt idx="347">
                  <c:v>3.2849092631558885E-2</c:v>
                </c:pt>
                <c:pt idx="348">
                  <c:v>3.2849092631558885E-2</c:v>
                </c:pt>
                <c:pt idx="349">
                  <c:v>3.2849092631558885E-2</c:v>
                </c:pt>
                <c:pt idx="350">
                  <c:v>3.2849092631558885E-2</c:v>
                </c:pt>
                <c:pt idx="351">
                  <c:v>3.2849092631558885E-2</c:v>
                </c:pt>
                <c:pt idx="352">
                  <c:v>3.2849092631558885E-2</c:v>
                </c:pt>
                <c:pt idx="353">
                  <c:v>3.2849092631558885E-2</c:v>
                </c:pt>
                <c:pt idx="354">
                  <c:v>3.2849092631558885E-2</c:v>
                </c:pt>
                <c:pt idx="355">
                  <c:v>3.2849092631558885E-2</c:v>
                </c:pt>
                <c:pt idx="356">
                  <c:v>3.2849092631558885E-2</c:v>
                </c:pt>
                <c:pt idx="357">
                  <c:v>3.2849092631558885E-2</c:v>
                </c:pt>
                <c:pt idx="358">
                  <c:v>3.2849092631558885E-2</c:v>
                </c:pt>
                <c:pt idx="359">
                  <c:v>3.2849092631558885E-2</c:v>
                </c:pt>
                <c:pt idx="360">
                  <c:v>3.2849092631558885E-2</c:v>
                </c:pt>
                <c:pt idx="361">
                  <c:v>3.2849092631558885E-2</c:v>
                </c:pt>
                <c:pt idx="362">
                  <c:v>3.2849092631558885E-2</c:v>
                </c:pt>
                <c:pt idx="363">
                  <c:v>3.2849092631558885E-2</c:v>
                </c:pt>
                <c:pt idx="364">
                  <c:v>3.2849092631558885E-2</c:v>
                </c:pt>
                <c:pt idx="365">
                  <c:v>3.2849092631558885E-2</c:v>
                </c:pt>
                <c:pt idx="366">
                  <c:v>3.2849092631558885E-2</c:v>
                </c:pt>
                <c:pt idx="367">
                  <c:v>3.2849092631558885E-2</c:v>
                </c:pt>
                <c:pt idx="368">
                  <c:v>3.2849092631558885E-2</c:v>
                </c:pt>
                <c:pt idx="369">
                  <c:v>3.2849092631558885E-2</c:v>
                </c:pt>
                <c:pt idx="370">
                  <c:v>3.2849092631558885E-2</c:v>
                </c:pt>
                <c:pt idx="371">
                  <c:v>3.2849092631558885E-2</c:v>
                </c:pt>
                <c:pt idx="372">
                  <c:v>3.2849092631558885E-2</c:v>
                </c:pt>
                <c:pt idx="373">
                  <c:v>3.2849092631558885E-2</c:v>
                </c:pt>
                <c:pt idx="374">
                  <c:v>3.2849092631558885E-2</c:v>
                </c:pt>
                <c:pt idx="375">
                  <c:v>3.2849092631558885E-2</c:v>
                </c:pt>
                <c:pt idx="376">
                  <c:v>3.2849092631558885E-2</c:v>
                </c:pt>
                <c:pt idx="377">
                  <c:v>3.2849092631558885E-2</c:v>
                </c:pt>
                <c:pt idx="378">
                  <c:v>3.2849092631558885E-2</c:v>
                </c:pt>
                <c:pt idx="379">
                  <c:v>3.2849092631558885E-2</c:v>
                </c:pt>
                <c:pt idx="380">
                  <c:v>3.2849092631558885E-2</c:v>
                </c:pt>
                <c:pt idx="381">
                  <c:v>3.2849092631558885E-2</c:v>
                </c:pt>
                <c:pt idx="382">
                  <c:v>3.2849092631558885E-2</c:v>
                </c:pt>
                <c:pt idx="383">
                  <c:v>3.2849092631558885E-2</c:v>
                </c:pt>
                <c:pt idx="384">
                  <c:v>3.2849092631558885E-2</c:v>
                </c:pt>
                <c:pt idx="385">
                  <c:v>3.2849092631558885E-2</c:v>
                </c:pt>
                <c:pt idx="386">
                  <c:v>3.2849092631558885E-2</c:v>
                </c:pt>
                <c:pt idx="387">
                  <c:v>3.2849092631558885E-2</c:v>
                </c:pt>
                <c:pt idx="388">
                  <c:v>3.2849092631558885E-2</c:v>
                </c:pt>
                <c:pt idx="389">
                  <c:v>3.2849092631558885E-2</c:v>
                </c:pt>
                <c:pt idx="390">
                  <c:v>3.2849092631558885E-2</c:v>
                </c:pt>
                <c:pt idx="391">
                  <c:v>3.2849092631558885E-2</c:v>
                </c:pt>
                <c:pt idx="392">
                  <c:v>3.2849092631558885E-2</c:v>
                </c:pt>
                <c:pt idx="393">
                  <c:v>3.2849092631558885E-2</c:v>
                </c:pt>
                <c:pt idx="394">
                  <c:v>3.2849092631558885E-2</c:v>
                </c:pt>
                <c:pt idx="395">
                  <c:v>3.2849092631558885E-2</c:v>
                </c:pt>
                <c:pt idx="396">
                  <c:v>3.2849092631558885E-2</c:v>
                </c:pt>
                <c:pt idx="397">
                  <c:v>3.2849092631558885E-2</c:v>
                </c:pt>
                <c:pt idx="398">
                  <c:v>3.2849092631558885E-2</c:v>
                </c:pt>
                <c:pt idx="399">
                  <c:v>3.2849092631558885E-2</c:v>
                </c:pt>
                <c:pt idx="400">
                  <c:v>3.2849092631558885E-2</c:v>
                </c:pt>
                <c:pt idx="401">
                  <c:v>3.2849092631558885E-2</c:v>
                </c:pt>
                <c:pt idx="402">
                  <c:v>3.2849092631558885E-2</c:v>
                </c:pt>
                <c:pt idx="403">
                  <c:v>3.2849092631558885E-2</c:v>
                </c:pt>
                <c:pt idx="404">
                  <c:v>3.2849092631558885E-2</c:v>
                </c:pt>
                <c:pt idx="405">
                  <c:v>3.2849092631558885E-2</c:v>
                </c:pt>
                <c:pt idx="406">
                  <c:v>3.2849092631558885E-2</c:v>
                </c:pt>
                <c:pt idx="407">
                  <c:v>3.2849092631558885E-2</c:v>
                </c:pt>
                <c:pt idx="408">
                  <c:v>3.2849092631558885E-2</c:v>
                </c:pt>
                <c:pt idx="409">
                  <c:v>3.2849092631558885E-2</c:v>
                </c:pt>
                <c:pt idx="410">
                  <c:v>3.2849092631558885E-2</c:v>
                </c:pt>
                <c:pt idx="411">
                  <c:v>3.2849092631558885E-2</c:v>
                </c:pt>
                <c:pt idx="412">
                  <c:v>3.2849092631558885E-2</c:v>
                </c:pt>
                <c:pt idx="413">
                  <c:v>3.2849092631558885E-2</c:v>
                </c:pt>
                <c:pt idx="414">
                  <c:v>3.2849092631558885E-2</c:v>
                </c:pt>
                <c:pt idx="415">
                  <c:v>3.2849092631558885E-2</c:v>
                </c:pt>
                <c:pt idx="416">
                  <c:v>3.2849092631558885E-2</c:v>
                </c:pt>
                <c:pt idx="417">
                  <c:v>3.2849092631558885E-2</c:v>
                </c:pt>
                <c:pt idx="418">
                  <c:v>3.2849092631558885E-2</c:v>
                </c:pt>
                <c:pt idx="419">
                  <c:v>3.2849092631558885E-2</c:v>
                </c:pt>
                <c:pt idx="420">
                  <c:v>3.2849092631558885E-2</c:v>
                </c:pt>
                <c:pt idx="421">
                  <c:v>3.2849092631558885E-2</c:v>
                </c:pt>
                <c:pt idx="422">
                  <c:v>3.2849092631558885E-2</c:v>
                </c:pt>
                <c:pt idx="423">
                  <c:v>3.2849092631558885E-2</c:v>
                </c:pt>
                <c:pt idx="424">
                  <c:v>3.2849092631558885E-2</c:v>
                </c:pt>
                <c:pt idx="425">
                  <c:v>3.2849092631558885E-2</c:v>
                </c:pt>
                <c:pt idx="426">
                  <c:v>3.2849092631558885E-2</c:v>
                </c:pt>
                <c:pt idx="427">
                  <c:v>3.2849092631558885E-2</c:v>
                </c:pt>
                <c:pt idx="428">
                  <c:v>3.2849092631558885E-2</c:v>
                </c:pt>
                <c:pt idx="429">
                  <c:v>3.2849092631558885E-2</c:v>
                </c:pt>
                <c:pt idx="430">
                  <c:v>3.2849092631558885E-2</c:v>
                </c:pt>
                <c:pt idx="431">
                  <c:v>3.2849092631558885E-2</c:v>
                </c:pt>
                <c:pt idx="432">
                  <c:v>3.2849092631558885E-2</c:v>
                </c:pt>
                <c:pt idx="433">
                  <c:v>1.2995492006385945E-2</c:v>
                </c:pt>
                <c:pt idx="434">
                  <c:v>1.2995492006385945E-2</c:v>
                </c:pt>
                <c:pt idx="435">
                  <c:v>1.2995492006385945E-2</c:v>
                </c:pt>
                <c:pt idx="436">
                  <c:v>1.2995492006385945E-2</c:v>
                </c:pt>
                <c:pt idx="437">
                  <c:v>1.2995492006385945E-2</c:v>
                </c:pt>
                <c:pt idx="438">
                  <c:v>1.2995492006385945E-2</c:v>
                </c:pt>
                <c:pt idx="439">
                  <c:v>1.2995492006385945E-2</c:v>
                </c:pt>
                <c:pt idx="440">
                  <c:v>1.2995492006385945E-2</c:v>
                </c:pt>
                <c:pt idx="441">
                  <c:v>1.2995492006385945E-2</c:v>
                </c:pt>
                <c:pt idx="442">
                  <c:v>1.2995492006385945E-2</c:v>
                </c:pt>
                <c:pt idx="443">
                  <c:v>1.2995492006385945E-2</c:v>
                </c:pt>
                <c:pt idx="444">
                  <c:v>1.2995492006385945E-2</c:v>
                </c:pt>
                <c:pt idx="445">
                  <c:v>1.2995492006385945E-2</c:v>
                </c:pt>
                <c:pt idx="446">
                  <c:v>1.2995492006385945E-2</c:v>
                </c:pt>
                <c:pt idx="447">
                  <c:v>1.2995492006385945E-2</c:v>
                </c:pt>
                <c:pt idx="448">
                  <c:v>1.2995492006385945E-2</c:v>
                </c:pt>
                <c:pt idx="449">
                  <c:v>1.2995492006385945E-2</c:v>
                </c:pt>
                <c:pt idx="450">
                  <c:v>1.2995492006385945E-2</c:v>
                </c:pt>
                <c:pt idx="451">
                  <c:v>1.2995492006385945E-2</c:v>
                </c:pt>
                <c:pt idx="452">
                  <c:v>1.2995492006385945E-2</c:v>
                </c:pt>
                <c:pt idx="453">
                  <c:v>1.2995492006385945E-2</c:v>
                </c:pt>
                <c:pt idx="454">
                  <c:v>1.2995492006385945E-2</c:v>
                </c:pt>
                <c:pt idx="455">
                  <c:v>1.2995492006385945E-2</c:v>
                </c:pt>
                <c:pt idx="456">
                  <c:v>1.2995492006385945E-2</c:v>
                </c:pt>
                <c:pt idx="457">
                  <c:v>1.2995492006385945E-2</c:v>
                </c:pt>
                <c:pt idx="458">
                  <c:v>1.2995492006385945E-2</c:v>
                </c:pt>
                <c:pt idx="459">
                  <c:v>1.2995492006385945E-2</c:v>
                </c:pt>
                <c:pt idx="460">
                  <c:v>1.2995492006385945E-2</c:v>
                </c:pt>
                <c:pt idx="461">
                  <c:v>1.2995492006385945E-2</c:v>
                </c:pt>
                <c:pt idx="462">
                  <c:v>1.2995492006385945E-2</c:v>
                </c:pt>
                <c:pt idx="463">
                  <c:v>1.2995492006385945E-2</c:v>
                </c:pt>
                <c:pt idx="464">
                  <c:v>1.2995492006385945E-2</c:v>
                </c:pt>
                <c:pt idx="465">
                  <c:v>1.2995492006385945E-2</c:v>
                </c:pt>
                <c:pt idx="466">
                  <c:v>1.2995492006385945E-2</c:v>
                </c:pt>
                <c:pt idx="467">
                  <c:v>1.2995492006385945E-2</c:v>
                </c:pt>
                <c:pt idx="468">
                  <c:v>1.2995492006385945E-2</c:v>
                </c:pt>
                <c:pt idx="469">
                  <c:v>1.2995492006385945E-2</c:v>
                </c:pt>
                <c:pt idx="470">
                  <c:v>1.2995492006385945E-2</c:v>
                </c:pt>
                <c:pt idx="471">
                  <c:v>1.2995492006385945E-2</c:v>
                </c:pt>
                <c:pt idx="472">
                  <c:v>1.2995492006385945E-2</c:v>
                </c:pt>
                <c:pt idx="473">
                  <c:v>1.2995492006385945E-2</c:v>
                </c:pt>
                <c:pt idx="474">
                  <c:v>1.2995492006385945E-2</c:v>
                </c:pt>
                <c:pt idx="475">
                  <c:v>1.2995492006385945E-2</c:v>
                </c:pt>
                <c:pt idx="476">
                  <c:v>1.2995492006385945E-2</c:v>
                </c:pt>
                <c:pt idx="477">
                  <c:v>1.2995492006385945E-2</c:v>
                </c:pt>
                <c:pt idx="478">
                  <c:v>1.2995492006385945E-2</c:v>
                </c:pt>
                <c:pt idx="479">
                  <c:v>1.2995492006385945E-2</c:v>
                </c:pt>
                <c:pt idx="480">
                  <c:v>1.2995492006385945E-2</c:v>
                </c:pt>
                <c:pt idx="481">
                  <c:v>1.2995492006385945E-2</c:v>
                </c:pt>
                <c:pt idx="482">
                  <c:v>1.2995492006385945E-2</c:v>
                </c:pt>
                <c:pt idx="483">
                  <c:v>1.2995492006385945E-2</c:v>
                </c:pt>
                <c:pt idx="484">
                  <c:v>1.2995492006385945E-2</c:v>
                </c:pt>
                <c:pt idx="485">
                  <c:v>1.2995492006385945E-2</c:v>
                </c:pt>
                <c:pt idx="486">
                  <c:v>1.2995492006385945E-2</c:v>
                </c:pt>
                <c:pt idx="487">
                  <c:v>1.2995492006385945E-2</c:v>
                </c:pt>
                <c:pt idx="488">
                  <c:v>1.2995492006385945E-2</c:v>
                </c:pt>
                <c:pt idx="489">
                  <c:v>1.2995492006385945E-2</c:v>
                </c:pt>
                <c:pt idx="490">
                  <c:v>1.2995492006385945E-2</c:v>
                </c:pt>
                <c:pt idx="491">
                  <c:v>1.2995492006385945E-2</c:v>
                </c:pt>
                <c:pt idx="492">
                  <c:v>1.2995492006385945E-2</c:v>
                </c:pt>
                <c:pt idx="493">
                  <c:v>1.2995492006385945E-2</c:v>
                </c:pt>
                <c:pt idx="494">
                  <c:v>1.2995492006385945E-2</c:v>
                </c:pt>
                <c:pt idx="495">
                  <c:v>1.2995492006385945E-2</c:v>
                </c:pt>
                <c:pt idx="496">
                  <c:v>1.2995492006385945E-2</c:v>
                </c:pt>
                <c:pt idx="497">
                  <c:v>1.2995492006385945E-2</c:v>
                </c:pt>
                <c:pt idx="498">
                  <c:v>1.2995492006385945E-2</c:v>
                </c:pt>
                <c:pt idx="499">
                  <c:v>1.2995492006385945E-2</c:v>
                </c:pt>
                <c:pt idx="500">
                  <c:v>1.2995492006385945E-2</c:v>
                </c:pt>
                <c:pt idx="501">
                  <c:v>1.2995492006385945E-2</c:v>
                </c:pt>
                <c:pt idx="502">
                  <c:v>1.2995492006385945E-2</c:v>
                </c:pt>
                <c:pt idx="503">
                  <c:v>1.2995492006385945E-2</c:v>
                </c:pt>
                <c:pt idx="504">
                  <c:v>1.2995492006385945E-2</c:v>
                </c:pt>
                <c:pt idx="505">
                  <c:v>1.2995492006385945E-2</c:v>
                </c:pt>
                <c:pt idx="506">
                  <c:v>1.2995492006385945E-2</c:v>
                </c:pt>
                <c:pt idx="507">
                  <c:v>1.2995492006385945E-2</c:v>
                </c:pt>
                <c:pt idx="508">
                  <c:v>1.2995492006385945E-2</c:v>
                </c:pt>
                <c:pt idx="509">
                  <c:v>1.2995492006385945E-2</c:v>
                </c:pt>
                <c:pt idx="510">
                  <c:v>1.2995492006385945E-2</c:v>
                </c:pt>
                <c:pt idx="511">
                  <c:v>1.2995492006385945E-2</c:v>
                </c:pt>
                <c:pt idx="512">
                  <c:v>1.2995492006385945E-2</c:v>
                </c:pt>
                <c:pt idx="513">
                  <c:v>1.2995492006385945E-2</c:v>
                </c:pt>
                <c:pt idx="514">
                  <c:v>1.2995492006385945E-2</c:v>
                </c:pt>
                <c:pt idx="515">
                  <c:v>1.2995492006385945E-2</c:v>
                </c:pt>
                <c:pt idx="516">
                  <c:v>1.2995492006385945E-2</c:v>
                </c:pt>
                <c:pt idx="517">
                  <c:v>1.2995492006385945E-2</c:v>
                </c:pt>
                <c:pt idx="518">
                  <c:v>1.2995492006385945E-2</c:v>
                </c:pt>
                <c:pt idx="519">
                  <c:v>1.2995492006385945E-2</c:v>
                </c:pt>
                <c:pt idx="520">
                  <c:v>1.2995492006385945E-2</c:v>
                </c:pt>
                <c:pt idx="521">
                  <c:v>1.2995492006385945E-2</c:v>
                </c:pt>
                <c:pt idx="522">
                  <c:v>1.2995492006385945E-2</c:v>
                </c:pt>
                <c:pt idx="523">
                  <c:v>1.2995492006385945E-2</c:v>
                </c:pt>
                <c:pt idx="524">
                  <c:v>1.2995492006385945E-2</c:v>
                </c:pt>
                <c:pt idx="525">
                  <c:v>1.2995492006385945E-2</c:v>
                </c:pt>
                <c:pt idx="526">
                  <c:v>1.2995492006385945E-2</c:v>
                </c:pt>
                <c:pt idx="527">
                  <c:v>1.2995492006385945E-2</c:v>
                </c:pt>
                <c:pt idx="528">
                  <c:v>1.2995492006385945E-2</c:v>
                </c:pt>
                <c:pt idx="529">
                  <c:v>1.2995492006385945E-2</c:v>
                </c:pt>
                <c:pt idx="530">
                  <c:v>1.2995492006385945E-2</c:v>
                </c:pt>
                <c:pt idx="531">
                  <c:v>1.2995492006385945E-2</c:v>
                </c:pt>
                <c:pt idx="532">
                  <c:v>1.2995492006385945E-2</c:v>
                </c:pt>
                <c:pt idx="533">
                  <c:v>1.2995492006385945E-2</c:v>
                </c:pt>
                <c:pt idx="534">
                  <c:v>1.2995492006385945E-2</c:v>
                </c:pt>
                <c:pt idx="535">
                  <c:v>1.2995492006385945E-2</c:v>
                </c:pt>
                <c:pt idx="536">
                  <c:v>1.2995492006385945E-2</c:v>
                </c:pt>
                <c:pt idx="537">
                  <c:v>1.2995492006385945E-2</c:v>
                </c:pt>
                <c:pt idx="538">
                  <c:v>1.2995492006385945E-2</c:v>
                </c:pt>
                <c:pt idx="539">
                  <c:v>1.2995492006385945E-2</c:v>
                </c:pt>
                <c:pt idx="540">
                  <c:v>1.2995492006385945E-2</c:v>
                </c:pt>
                <c:pt idx="541">
                  <c:v>1.2995492006385945E-2</c:v>
                </c:pt>
                <c:pt idx="542">
                  <c:v>1.2995492006385945E-2</c:v>
                </c:pt>
                <c:pt idx="543">
                  <c:v>1.2995492006385945E-2</c:v>
                </c:pt>
                <c:pt idx="544">
                  <c:v>1.2995492006385945E-2</c:v>
                </c:pt>
                <c:pt idx="545">
                  <c:v>1.2995492006385945E-2</c:v>
                </c:pt>
                <c:pt idx="546">
                  <c:v>1.2995492006385945E-2</c:v>
                </c:pt>
                <c:pt idx="547">
                  <c:v>1.2995492006385945E-2</c:v>
                </c:pt>
                <c:pt idx="548">
                  <c:v>1.2995492006385945E-2</c:v>
                </c:pt>
                <c:pt idx="549">
                  <c:v>1.2995492006385945E-2</c:v>
                </c:pt>
                <c:pt idx="550">
                  <c:v>1.2995492006385945E-2</c:v>
                </c:pt>
                <c:pt idx="551">
                  <c:v>1.2995492006385945E-2</c:v>
                </c:pt>
                <c:pt idx="552">
                  <c:v>1.2995492006385945E-2</c:v>
                </c:pt>
                <c:pt idx="553">
                  <c:v>1.2995492006385945E-2</c:v>
                </c:pt>
                <c:pt idx="554">
                  <c:v>1.2995492006385945E-2</c:v>
                </c:pt>
                <c:pt idx="555">
                  <c:v>1.2995492006385945E-2</c:v>
                </c:pt>
                <c:pt idx="556">
                  <c:v>1.2995492006385945E-2</c:v>
                </c:pt>
                <c:pt idx="557">
                  <c:v>1.2995492006385945E-2</c:v>
                </c:pt>
                <c:pt idx="558">
                  <c:v>1.2995492006385945E-2</c:v>
                </c:pt>
                <c:pt idx="559">
                  <c:v>1.2995492006385945E-2</c:v>
                </c:pt>
                <c:pt idx="560">
                  <c:v>1.2995492006385945E-2</c:v>
                </c:pt>
                <c:pt idx="561">
                  <c:v>1.2995492006385945E-2</c:v>
                </c:pt>
                <c:pt idx="562">
                  <c:v>1.2995492006385945E-2</c:v>
                </c:pt>
                <c:pt idx="563">
                  <c:v>1.2995492006385945E-2</c:v>
                </c:pt>
                <c:pt idx="564">
                  <c:v>1.2995492006385945E-2</c:v>
                </c:pt>
                <c:pt idx="565">
                  <c:v>1.2995492006385945E-2</c:v>
                </c:pt>
                <c:pt idx="566">
                  <c:v>1.2995492006385945E-2</c:v>
                </c:pt>
                <c:pt idx="567">
                  <c:v>1.2995492006385945E-2</c:v>
                </c:pt>
                <c:pt idx="568">
                  <c:v>1.2995492006385945E-2</c:v>
                </c:pt>
                <c:pt idx="569">
                  <c:v>1.2995492006385945E-2</c:v>
                </c:pt>
                <c:pt idx="570">
                  <c:v>1.2995492006385945E-2</c:v>
                </c:pt>
                <c:pt idx="571">
                  <c:v>1.2995492006385945E-2</c:v>
                </c:pt>
                <c:pt idx="572">
                  <c:v>1.2995492006385945E-2</c:v>
                </c:pt>
                <c:pt idx="573">
                  <c:v>1.2995492006385945E-2</c:v>
                </c:pt>
                <c:pt idx="574">
                  <c:v>1.2995492006385945E-2</c:v>
                </c:pt>
                <c:pt idx="575">
                  <c:v>1.2995492006385945E-2</c:v>
                </c:pt>
                <c:pt idx="576">
                  <c:v>1.2995492006385945E-2</c:v>
                </c:pt>
                <c:pt idx="577">
                  <c:v>1.2995492006385945E-2</c:v>
                </c:pt>
                <c:pt idx="578">
                  <c:v>1.2995492006385945E-2</c:v>
                </c:pt>
                <c:pt idx="579">
                  <c:v>1.2995492006385945E-2</c:v>
                </c:pt>
                <c:pt idx="580">
                  <c:v>1.2995492006385945E-2</c:v>
                </c:pt>
                <c:pt idx="581">
                  <c:v>1.2995492006385945E-2</c:v>
                </c:pt>
                <c:pt idx="582">
                  <c:v>1.2995492006385945E-2</c:v>
                </c:pt>
                <c:pt idx="583">
                  <c:v>1.2995492006385945E-2</c:v>
                </c:pt>
                <c:pt idx="584">
                  <c:v>1.2995492006385945E-2</c:v>
                </c:pt>
                <c:pt idx="585">
                  <c:v>1.2995492006385945E-2</c:v>
                </c:pt>
                <c:pt idx="586">
                  <c:v>1.2995492006385945E-2</c:v>
                </c:pt>
                <c:pt idx="587">
                  <c:v>1.2995492006385945E-2</c:v>
                </c:pt>
                <c:pt idx="588">
                  <c:v>1.2995492006385945E-2</c:v>
                </c:pt>
                <c:pt idx="589">
                  <c:v>1.2995492006385945E-2</c:v>
                </c:pt>
                <c:pt idx="590">
                  <c:v>1.2995492006385945E-2</c:v>
                </c:pt>
                <c:pt idx="591">
                  <c:v>1.2995492006385945E-2</c:v>
                </c:pt>
                <c:pt idx="592">
                  <c:v>1.2995492006385945E-2</c:v>
                </c:pt>
                <c:pt idx="593">
                  <c:v>1.2995492006385945E-2</c:v>
                </c:pt>
                <c:pt idx="594">
                  <c:v>1.2995492006385945E-2</c:v>
                </c:pt>
                <c:pt idx="595">
                  <c:v>1.2995492006385945E-2</c:v>
                </c:pt>
                <c:pt idx="596">
                  <c:v>1.2995492006385945E-2</c:v>
                </c:pt>
                <c:pt idx="597">
                  <c:v>1.2995492006385945E-2</c:v>
                </c:pt>
                <c:pt idx="598">
                  <c:v>1.2995492006385945E-2</c:v>
                </c:pt>
                <c:pt idx="599">
                  <c:v>1.2995492006385945E-2</c:v>
                </c:pt>
                <c:pt idx="600">
                  <c:v>1.2995492006385945E-2</c:v>
                </c:pt>
                <c:pt idx="601">
                  <c:v>1.2995492006385945E-2</c:v>
                </c:pt>
                <c:pt idx="602">
                  <c:v>1.2995492006385945E-2</c:v>
                </c:pt>
                <c:pt idx="603">
                  <c:v>1.2995492006385945E-2</c:v>
                </c:pt>
                <c:pt idx="604">
                  <c:v>1.2995492006385945E-2</c:v>
                </c:pt>
                <c:pt idx="605">
                  <c:v>1.2995492006385945E-2</c:v>
                </c:pt>
                <c:pt idx="606">
                  <c:v>1.2995492006385945E-2</c:v>
                </c:pt>
                <c:pt idx="607">
                  <c:v>1.2995492006385945E-2</c:v>
                </c:pt>
                <c:pt idx="608">
                  <c:v>1.2995492006385945E-2</c:v>
                </c:pt>
                <c:pt idx="609">
                  <c:v>1.2995492006385945E-2</c:v>
                </c:pt>
                <c:pt idx="610">
                  <c:v>1.2995492006385945E-2</c:v>
                </c:pt>
                <c:pt idx="611">
                  <c:v>1.2995492006385945E-2</c:v>
                </c:pt>
                <c:pt idx="612">
                  <c:v>1.2995492006385945E-2</c:v>
                </c:pt>
                <c:pt idx="613">
                  <c:v>1.2995492006385945E-2</c:v>
                </c:pt>
                <c:pt idx="614">
                  <c:v>1.2995492006385945E-2</c:v>
                </c:pt>
                <c:pt idx="615">
                  <c:v>1.2995492006385945E-2</c:v>
                </c:pt>
                <c:pt idx="616">
                  <c:v>1.2995492006385945E-2</c:v>
                </c:pt>
                <c:pt idx="617">
                  <c:v>1.2995492006385945E-2</c:v>
                </c:pt>
                <c:pt idx="618">
                  <c:v>1.2995492006385945E-2</c:v>
                </c:pt>
                <c:pt idx="619">
                  <c:v>1.2995492006385945E-2</c:v>
                </c:pt>
                <c:pt idx="620">
                  <c:v>1.2995492006385945E-2</c:v>
                </c:pt>
                <c:pt idx="621">
                  <c:v>1.2995492006385945E-2</c:v>
                </c:pt>
                <c:pt idx="622">
                  <c:v>1.2995492006385945E-2</c:v>
                </c:pt>
                <c:pt idx="623">
                  <c:v>1.2995492006385945E-2</c:v>
                </c:pt>
                <c:pt idx="624">
                  <c:v>1.2995492006385945E-2</c:v>
                </c:pt>
                <c:pt idx="625">
                  <c:v>1.2995492006385945E-2</c:v>
                </c:pt>
                <c:pt idx="626">
                  <c:v>1.2995492006385945E-2</c:v>
                </c:pt>
                <c:pt idx="627">
                  <c:v>1.2995492006385945E-2</c:v>
                </c:pt>
                <c:pt idx="628">
                  <c:v>1.2995492006385945E-2</c:v>
                </c:pt>
                <c:pt idx="629">
                  <c:v>1.2995492006385945E-2</c:v>
                </c:pt>
                <c:pt idx="630">
                  <c:v>1.2995492006385945E-2</c:v>
                </c:pt>
                <c:pt idx="631">
                  <c:v>1.2995492006385945E-2</c:v>
                </c:pt>
                <c:pt idx="632">
                  <c:v>1.2995492006385945E-2</c:v>
                </c:pt>
                <c:pt idx="633">
                  <c:v>1.2995492006385945E-2</c:v>
                </c:pt>
                <c:pt idx="634">
                  <c:v>1.2995492006385945E-2</c:v>
                </c:pt>
                <c:pt idx="635">
                  <c:v>1.2995492006385945E-2</c:v>
                </c:pt>
                <c:pt idx="636">
                  <c:v>1.2995492006385945E-2</c:v>
                </c:pt>
                <c:pt idx="637">
                  <c:v>1.2995492006385945E-2</c:v>
                </c:pt>
                <c:pt idx="638">
                  <c:v>1.2995492006385945E-2</c:v>
                </c:pt>
                <c:pt idx="639">
                  <c:v>1.2995492006385945E-2</c:v>
                </c:pt>
                <c:pt idx="640">
                  <c:v>1.2995492006385945E-2</c:v>
                </c:pt>
                <c:pt idx="641">
                  <c:v>1.2995492006385945E-2</c:v>
                </c:pt>
                <c:pt idx="642">
                  <c:v>1.2995492006385945E-2</c:v>
                </c:pt>
                <c:pt idx="643">
                  <c:v>1.2995492006385945E-2</c:v>
                </c:pt>
                <c:pt idx="644">
                  <c:v>1.2995492006385945E-2</c:v>
                </c:pt>
                <c:pt idx="645">
                  <c:v>1.2995492006385945E-2</c:v>
                </c:pt>
                <c:pt idx="646">
                  <c:v>1.2995492006385945E-2</c:v>
                </c:pt>
                <c:pt idx="647">
                  <c:v>1.2995492006385945E-2</c:v>
                </c:pt>
                <c:pt idx="648">
                  <c:v>1.2995492006385945E-2</c:v>
                </c:pt>
                <c:pt idx="649">
                  <c:v>1.2995492006385945E-2</c:v>
                </c:pt>
                <c:pt idx="650">
                  <c:v>1.2995492006385945E-2</c:v>
                </c:pt>
                <c:pt idx="651">
                  <c:v>1.2995492006385945E-2</c:v>
                </c:pt>
                <c:pt idx="652">
                  <c:v>1.2995492006385945E-2</c:v>
                </c:pt>
                <c:pt idx="653">
                  <c:v>1.2995492006385945E-2</c:v>
                </c:pt>
                <c:pt idx="654">
                  <c:v>1.2995492006385945E-2</c:v>
                </c:pt>
                <c:pt idx="655">
                  <c:v>1.2995492006385945E-2</c:v>
                </c:pt>
                <c:pt idx="656">
                  <c:v>1.2995492006385945E-2</c:v>
                </c:pt>
                <c:pt idx="657">
                  <c:v>1.2995492006385945E-2</c:v>
                </c:pt>
                <c:pt idx="658">
                  <c:v>1.2995492006385945E-2</c:v>
                </c:pt>
                <c:pt idx="659">
                  <c:v>1.2995492006385945E-2</c:v>
                </c:pt>
                <c:pt idx="660">
                  <c:v>1.2995492006385945E-2</c:v>
                </c:pt>
                <c:pt idx="661">
                  <c:v>1.2995492006385945E-2</c:v>
                </c:pt>
                <c:pt idx="662">
                  <c:v>1.2995492006385945E-2</c:v>
                </c:pt>
                <c:pt idx="663">
                  <c:v>1.2995492006385945E-2</c:v>
                </c:pt>
                <c:pt idx="664">
                  <c:v>1.2995492006385945E-2</c:v>
                </c:pt>
                <c:pt idx="665">
                  <c:v>1.2995492006385945E-2</c:v>
                </c:pt>
                <c:pt idx="666">
                  <c:v>1.2995492006385945E-2</c:v>
                </c:pt>
                <c:pt idx="667">
                  <c:v>1.2995492006385945E-2</c:v>
                </c:pt>
                <c:pt idx="668">
                  <c:v>1.2995492006385945E-2</c:v>
                </c:pt>
                <c:pt idx="669">
                  <c:v>1.2995492006385945E-2</c:v>
                </c:pt>
                <c:pt idx="670">
                  <c:v>1.2995492006385945E-2</c:v>
                </c:pt>
                <c:pt idx="671">
                  <c:v>1.2995492006385945E-2</c:v>
                </c:pt>
                <c:pt idx="672">
                  <c:v>1.2995492006385945E-2</c:v>
                </c:pt>
                <c:pt idx="673">
                  <c:v>1.2995492006385945E-2</c:v>
                </c:pt>
                <c:pt idx="674">
                  <c:v>1.2995492006385945E-2</c:v>
                </c:pt>
                <c:pt idx="675">
                  <c:v>1.2995492006385945E-2</c:v>
                </c:pt>
                <c:pt idx="676">
                  <c:v>1.2995492006385945E-2</c:v>
                </c:pt>
                <c:pt idx="677">
                  <c:v>1.2995492006385945E-2</c:v>
                </c:pt>
                <c:pt idx="678">
                  <c:v>1.2995492006385945E-2</c:v>
                </c:pt>
                <c:pt idx="679">
                  <c:v>1.2995492006385945E-2</c:v>
                </c:pt>
                <c:pt idx="680">
                  <c:v>1.2995492006385945E-2</c:v>
                </c:pt>
                <c:pt idx="681">
                  <c:v>1.2995492006385945E-2</c:v>
                </c:pt>
                <c:pt idx="682">
                  <c:v>1.2995492006385945E-2</c:v>
                </c:pt>
                <c:pt idx="683">
                  <c:v>1.2995492006385945E-2</c:v>
                </c:pt>
                <c:pt idx="684">
                  <c:v>1.2995492006385945E-2</c:v>
                </c:pt>
                <c:pt idx="685">
                  <c:v>1.2995492006385945E-2</c:v>
                </c:pt>
                <c:pt idx="686">
                  <c:v>1.2995492006385945E-2</c:v>
                </c:pt>
                <c:pt idx="687">
                  <c:v>1.2995492006385945E-2</c:v>
                </c:pt>
                <c:pt idx="688">
                  <c:v>1.2995492006385945E-2</c:v>
                </c:pt>
                <c:pt idx="689">
                  <c:v>1.2995492006385945E-2</c:v>
                </c:pt>
                <c:pt idx="690">
                  <c:v>1.2995492006385945E-2</c:v>
                </c:pt>
                <c:pt idx="691">
                  <c:v>1.2995492006385945E-2</c:v>
                </c:pt>
                <c:pt idx="692">
                  <c:v>1.2995492006385945E-2</c:v>
                </c:pt>
                <c:pt idx="693">
                  <c:v>1.2995492006385945E-2</c:v>
                </c:pt>
                <c:pt idx="694">
                  <c:v>1.2995492006385945E-2</c:v>
                </c:pt>
                <c:pt idx="695">
                  <c:v>1.2995492006385945E-2</c:v>
                </c:pt>
                <c:pt idx="696">
                  <c:v>1.2995492006385945E-2</c:v>
                </c:pt>
                <c:pt idx="697">
                  <c:v>1.2995492006385945E-2</c:v>
                </c:pt>
                <c:pt idx="698">
                  <c:v>1.2995492006385945E-2</c:v>
                </c:pt>
                <c:pt idx="699">
                  <c:v>1.2995492006385945E-2</c:v>
                </c:pt>
                <c:pt idx="700">
                  <c:v>1.2995492006385945E-2</c:v>
                </c:pt>
                <c:pt idx="701">
                  <c:v>1.2995492006385945E-2</c:v>
                </c:pt>
                <c:pt idx="702">
                  <c:v>1.2995492006385945E-2</c:v>
                </c:pt>
                <c:pt idx="703">
                  <c:v>1.2995492006385945E-2</c:v>
                </c:pt>
                <c:pt idx="704">
                  <c:v>1.2995492006385945E-2</c:v>
                </c:pt>
                <c:pt idx="705">
                  <c:v>1.2995492006385945E-2</c:v>
                </c:pt>
                <c:pt idx="706">
                  <c:v>1.2995492006385945E-2</c:v>
                </c:pt>
                <c:pt idx="707">
                  <c:v>1.2995492006385945E-2</c:v>
                </c:pt>
                <c:pt idx="708">
                  <c:v>1.2995492006385945E-2</c:v>
                </c:pt>
                <c:pt idx="709">
                  <c:v>1.2995492006385945E-2</c:v>
                </c:pt>
                <c:pt idx="710">
                  <c:v>1.2995492006385945E-2</c:v>
                </c:pt>
                <c:pt idx="711">
                  <c:v>1.2995492006385945E-2</c:v>
                </c:pt>
                <c:pt idx="712">
                  <c:v>1.2995492006385945E-2</c:v>
                </c:pt>
                <c:pt idx="713">
                  <c:v>1.2995492006385945E-2</c:v>
                </c:pt>
                <c:pt idx="714">
                  <c:v>1.2995492006385945E-2</c:v>
                </c:pt>
                <c:pt idx="715">
                  <c:v>1.2995492006385945E-2</c:v>
                </c:pt>
                <c:pt idx="716">
                  <c:v>1.2995492006385945E-2</c:v>
                </c:pt>
                <c:pt idx="717">
                  <c:v>1.2995492006385945E-2</c:v>
                </c:pt>
                <c:pt idx="718">
                  <c:v>1.2995492006385945E-2</c:v>
                </c:pt>
                <c:pt idx="719">
                  <c:v>1.2995492006385945E-2</c:v>
                </c:pt>
                <c:pt idx="720">
                  <c:v>1.2995492006385945E-2</c:v>
                </c:pt>
                <c:pt idx="721">
                  <c:v>1.2995492006385945E-2</c:v>
                </c:pt>
                <c:pt idx="722">
                  <c:v>1.2995492006385945E-2</c:v>
                </c:pt>
                <c:pt idx="723">
                  <c:v>1.2995492006385945E-2</c:v>
                </c:pt>
                <c:pt idx="724">
                  <c:v>1.2995492006385945E-2</c:v>
                </c:pt>
                <c:pt idx="725">
                  <c:v>1.2995492006385945E-2</c:v>
                </c:pt>
                <c:pt idx="726">
                  <c:v>1.2995492006385945E-2</c:v>
                </c:pt>
                <c:pt idx="727">
                  <c:v>1.2995492006385945E-2</c:v>
                </c:pt>
                <c:pt idx="728">
                  <c:v>1.2995492006385945E-2</c:v>
                </c:pt>
                <c:pt idx="729">
                  <c:v>1.2995492006385945E-2</c:v>
                </c:pt>
                <c:pt idx="730">
                  <c:v>1.2995492006385945E-2</c:v>
                </c:pt>
                <c:pt idx="731">
                  <c:v>1.2995492006385945E-2</c:v>
                </c:pt>
                <c:pt idx="732">
                  <c:v>1.2995492006385945E-2</c:v>
                </c:pt>
                <c:pt idx="733">
                  <c:v>1.2995492006385945E-2</c:v>
                </c:pt>
                <c:pt idx="734">
                  <c:v>1.2995492006385945E-2</c:v>
                </c:pt>
                <c:pt idx="735">
                  <c:v>1.2995492006385945E-2</c:v>
                </c:pt>
                <c:pt idx="736">
                  <c:v>1.2995492006385945E-2</c:v>
                </c:pt>
                <c:pt idx="737">
                  <c:v>1.2995492006385945E-2</c:v>
                </c:pt>
                <c:pt idx="738">
                  <c:v>1.2995492006385945E-2</c:v>
                </c:pt>
                <c:pt idx="739">
                  <c:v>1.2995492006385945E-2</c:v>
                </c:pt>
                <c:pt idx="740">
                  <c:v>1.2995492006385945E-2</c:v>
                </c:pt>
                <c:pt idx="741">
                  <c:v>1.2995492006385945E-2</c:v>
                </c:pt>
                <c:pt idx="742">
                  <c:v>1.2995492006385945E-2</c:v>
                </c:pt>
                <c:pt idx="743">
                  <c:v>1.2995492006385945E-2</c:v>
                </c:pt>
                <c:pt idx="744">
                  <c:v>1.2995492006385945E-2</c:v>
                </c:pt>
                <c:pt idx="745">
                  <c:v>1.2995492006385945E-2</c:v>
                </c:pt>
                <c:pt idx="746">
                  <c:v>1.2995492006385945E-2</c:v>
                </c:pt>
                <c:pt idx="747">
                  <c:v>1.2995492006385945E-2</c:v>
                </c:pt>
                <c:pt idx="748">
                  <c:v>1.2995492006385945E-2</c:v>
                </c:pt>
                <c:pt idx="749">
                  <c:v>1.2995492006385945E-2</c:v>
                </c:pt>
                <c:pt idx="750">
                  <c:v>1.2995492006385945E-2</c:v>
                </c:pt>
                <c:pt idx="751">
                  <c:v>1.2995492006385945E-2</c:v>
                </c:pt>
                <c:pt idx="752">
                  <c:v>1.2995492006385945E-2</c:v>
                </c:pt>
                <c:pt idx="753">
                  <c:v>1.2995492006385945E-2</c:v>
                </c:pt>
                <c:pt idx="754">
                  <c:v>1.2995492006385945E-2</c:v>
                </c:pt>
                <c:pt idx="755">
                  <c:v>1.2995492006385945E-2</c:v>
                </c:pt>
                <c:pt idx="756">
                  <c:v>1.2995492006385945E-2</c:v>
                </c:pt>
                <c:pt idx="757">
                  <c:v>1.2995492006385945E-2</c:v>
                </c:pt>
                <c:pt idx="758">
                  <c:v>1.2995492006385945E-2</c:v>
                </c:pt>
                <c:pt idx="759">
                  <c:v>1.2995492006385945E-2</c:v>
                </c:pt>
                <c:pt idx="760">
                  <c:v>1.2995492006385945E-2</c:v>
                </c:pt>
                <c:pt idx="761">
                  <c:v>1.2995492006385945E-2</c:v>
                </c:pt>
                <c:pt idx="762">
                  <c:v>1.2995492006385945E-2</c:v>
                </c:pt>
                <c:pt idx="763">
                  <c:v>1.2995492006385945E-2</c:v>
                </c:pt>
                <c:pt idx="764">
                  <c:v>1.2995492006385945E-2</c:v>
                </c:pt>
                <c:pt idx="765">
                  <c:v>1.2995492006385945E-2</c:v>
                </c:pt>
                <c:pt idx="766">
                  <c:v>1.2995492006385945E-2</c:v>
                </c:pt>
                <c:pt idx="767">
                  <c:v>1.2995492006385945E-2</c:v>
                </c:pt>
                <c:pt idx="768">
                  <c:v>1.2995492006385945E-2</c:v>
                </c:pt>
                <c:pt idx="769">
                  <c:v>1.2995492006385945E-2</c:v>
                </c:pt>
                <c:pt idx="770">
                  <c:v>1.2995492006385945E-2</c:v>
                </c:pt>
                <c:pt idx="771">
                  <c:v>1.2995492006385945E-2</c:v>
                </c:pt>
                <c:pt idx="772">
                  <c:v>1.2995492006385945E-2</c:v>
                </c:pt>
                <c:pt idx="773">
                  <c:v>1.2995492006385945E-2</c:v>
                </c:pt>
                <c:pt idx="774">
                  <c:v>1.2995492006385945E-2</c:v>
                </c:pt>
                <c:pt idx="775">
                  <c:v>1.2995492006385945E-2</c:v>
                </c:pt>
                <c:pt idx="776">
                  <c:v>1.2995492006385945E-2</c:v>
                </c:pt>
                <c:pt idx="777">
                  <c:v>1.2995492006385945E-2</c:v>
                </c:pt>
                <c:pt idx="778">
                  <c:v>1.2995492006385945E-2</c:v>
                </c:pt>
                <c:pt idx="779">
                  <c:v>1.2995492006385945E-2</c:v>
                </c:pt>
                <c:pt idx="780">
                  <c:v>1.2995492006385945E-2</c:v>
                </c:pt>
                <c:pt idx="781">
                  <c:v>1.2995492006385945E-2</c:v>
                </c:pt>
                <c:pt idx="782">
                  <c:v>1.2995492006385945E-2</c:v>
                </c:pt>
                <c:pt idx="783">
                  <c:v>1.2995492006385945E-2</c:v>
                </c:pt>
                <c:pt idx="784">
                  <c:v>1.2995492006385945E-2</c:v>
                </c:pt>
                <c:pt idx="785">
                  <c:v>1.2995492006385945E-2</c:v>
                </c:pt>
                <c:pt idx="786">
                  <c:v>1.2995492006385945E-2</c:v>
                </c:pt>
                <c:pt idx="787">
                  <c:v>1.2995492006385945E-2</c:v>
                </c:pt>
                <c:pt idx="788">
                  <c:v>1.2995492006385945E-2</c:v>
                </c:pt>
                <c:pt idx="789">
                  <c:v>1.2995492006385945E-2</c:v>
                </c:pt>
                <c:pt idx="790">
                  <c:v>1.2995492006385945E-2</c:v>
                </c:pt>
                <c:pt idx="791">
                  <c:v>1.2995492006385945E-2</c:v>
                </c:pt>
                <c:pt idx="792">
                  <c:v>1.2995492006385945E-2</c:v>
                </c:pt>
                <c:pt idx="793">
                  <c:v>1.2995492006385945E-2</c:v>
                </c:pt>
                <c:pt idx="794">
                  <c:v>1.2995492006385945E-2</c:v>
                </c:pt>
                <c:pt idx="795">
                  <c:v>1.2995492006385945E-2</c:v>
                </c:pt>
                <c:pt idx="796">
                  <c:v>1.2995492006385945E-2</c:v>
                </c:pt>
                <c:pt idx="797">
                  <c:v>1.2995492006385945E-2</c:v>
                </c:pt>
                <c:pt idx="798">
                  <c:v>1.2995492006385945E-2</c:v>
                </c:pt>
                <c:pt idx="799">
                  <c:v>1.2995492006385945E-2</c:v>
                </c:pt>
                <c:pt idx="800">
                  <c:v>1.2995492006385945E-2</c:v>
                </c:pt>
                <c:pt idx="801">
                  <c:v>1.2995492006385945E-2</c:v>
                </c:pt>
                <c:pt idx="802">
                  <c:v>1.2995492006385945E-2</c:v>
                </c:pt>
                <c:pt idx="803">
                  <c:v>1.2995492006385945E-2</c:v>
                </c:pt>
                <c:pt idx="804">
                  <c:v>1.2995492006385945E-2</c:v>
                </c:pt>
                <c:pt idx="805">
                  <c:v>1.2995492006385945E-2</c:v>
                </c:pt>
                <c:pt idx="806">
                  <c:v>1.2995492006385945E-2</c:v>
                </c:pt>
                <c:pt idx="807">
                  <c:v>1.2995492006385945E-2</c:v>
                </c:pt>
                <c:pt idx="808">
                  <c:v>1.2995492006385945E-2</c:v>
                </c:pt>
                <c:pt idx="809">
                  <c:v>1.2995492006385945E-2</c:v>
                </c:pt>
                <c:pt idx="810">
                  <c:v>1.2995492006385945E-2</c:v>
                </c:pt>
                <c:pt idx="811">
                  <c:v>1.2995492006385945E-2</c:v>
                </c:pt>
                <c:pt idx="812">
                  <c:v>1.2995492006385945E-2</c:v>
                </c:pt>
                <c:pt idx="813">
                  <c:v>1.2995492006385945E-2</c:v>
                </c:pt>
                <c:pt idx="814">
                  <c:v>1.2995492006385945E-2</c:v>
                </c:pt>
                <c:pt idx="815">
                  <c:v>1.2995492006385945E-2</c:v>
                </c:pt>
                <c:pt idx="816">
                  <c:v>1.2995492006385945E-2</c:v>
                </c:pt>
                <c:pt idx="817">
                  <c:v>1.2995492006385945E-2</c:v>
                </c:pt>
                <c:pt idx="818">
                  <c:v>1.2995492006385945E-2</c:v>
                </c:pt>
                <c:pt idx="819">
                  <c:v>1.2995492006385945E-2</c:v>
                </c:pt>
                <c:pt idx="820">
                  <c:v>1.2995492006385945E-2</c:v>
                </c:pt>
                <c:pt idx="821">
                  <c:v>1.2995492006385945E-2</c:v>
                </c:pt>
                <c:pt idx="822">
                  <c:v>1.2995492006385945E-2</c:v>
                </c:pt>
                <c:pt idx="823">
                  <c:v>1.2995492006385945E-2</c:v>
                </c:pt>
                <c:pt idx="824">
                  <c:v>1.2995492006385945E-2</c:v>
                </c:pt>
                <c:pt idx="825">
                  <c:v>1.2995492006385945E-2</c:v>
                </c:pt>
                <c:pt idx="826">
                  <c:v>1.2995492006385945E-2</c:v>
                </c:pt>
                <c:pt idx="827">
                  <c:v>1.2995492006385945E-2</c:v>
                </c:pt>
                <c:pt idx="828">
                  <c:v>1.2995492006385945E-2</c:v>
                </c:pt>
                <c:pt idx="829">
                  <c:v>1.2995492006385945E-2</c:v>
                </c:pt>
                <c:pt idx="830">
                  <c:v>1.2995492006385945E-2</c:v>
                </c:pt>
                <c:pt idx="831">
                  <c:v>1.2995492006385945E-2</c:v>
                </c:pt>
                <c:pt idx="832">
                  <c:v>1.2995492006385945E-2</c:v>
                </c:pt>
                <c:pt idx="833">
                  <c:v>1.2995492006385945E-2</c:v>
                </c:pt>
                <c:pt idx="834">
                  <c:v>1.2995492006385945E-2</c:v>
                </c:pt>
                <c:pt idx="835">
                  <c:v>1.2995492006385945E-2</c:v>
                </c:pt>
                <c:pt idx="836">
                  <c:v>1.2995492006385945E-2</c:v>
                </c:pt>
                <c:pt idx="837">
                  <c:v>1.2995492006385945E-2</c:v>
                </c:pt>
                <c:pt idx="838">
                  <c:v>1.2995492006385945E-2</c:v>
                </c:pt>
                <c:pt idx="839">
                  <c:v>1.2995492006385945E-2</c:v>
                </c:pt>
                <c:pt idx="840">
                  <c:v>1.2995492006385945E-2</c:v>
                </c:pt>
                <c:pt idx="841">
                  <c:v>1.2995492006385945E-2</c:v>
                </c:pt>
                <c:pt idx="842">
                  <c:v>1.2995492006385945E-2</c:v>
                </c:pt>
                <c:pt idx="843">
                  <c:v>1.2995492006385945E-2</c:v>
                </c:pt>
                <c:pt idx="844">
                  <c:v>1.2995492006385945E-2</c:v>
                </c:pt>
                <c:pt idx="845">
                  <c:v>1.2995492006385945E-2</c:v>
                </c:pt>
                <c:pt idx="846">
                  <c:v>1.2995492006385945E-2</c:v>
                </c:pt>
                <c:pt idx="847">
                  <c:v>1.2995492006385945E-2</c:v>
                </c:pt>
                <c:pt idx="848">
                  <c:v>1.2995492006385945E-2</c:v>
                </c:pt>
                <c:pt idx="849">
                  <c:v>1.2995492006385945E-2</c:v>
                </c:pt>
                <c:pt idx="850">
                  <c:v>1.2995492006385945E-2</c:v>
                </c:pt>
                <c:pt idx="851">
                  <c:v>1.2995492006385945E-2</c:v>
                </c:pt>
                <c:pt idx="852">
                  <c:v>1.2995492006385945E-2</c:v>
                </c:pt>
                <c:pt idx="853">
                  <c:v>1.2995492006385945E-2</c:v>
                </c:pt>
                <c:pt idx="854">
                  <c:v>1.2995492006385945E-2</c:v>
                </c:pt>
                <c:pt idx="855">
                  <c:v>1.2995492006385945E-2</c:v>
                </c:pt>
                <c:pt idx="856">
                  <c:v>1.2995492006385945E-2</c:v>
                </c:pt>
                <c:pt idx="857">
                  <c:v>1.2995492006385945E-2</c:v>
                </c:pt>
                <c:pt idx="858">
                  <c:v>1.2995492006385945E-2</c:v>
                </c:pt>
                <c:pt idx="859">
                  <c:v>1.2995492006385945E-2</c:v>
                </c:pt>
                <c:pt idx="860">
                  <c:v>1.2995492006385945E-2</c:v>
                </c:pt>
                <c:pt idx="861">
                  <c:v>1.2995492006385945E-2</c:v>
                </c:pt>
                <c:pt idx="862">
                  <c:v>1.2995492006385945E-2</c:v>
                </c:pt>
                <c:pt idx="863">
                  <c:v>1.2995492006385945E-2</c:v>
                </c:pt>
                <c:pt idx="864">
                  <c:v>1.2995492006385945E-2</c:v>
                </c:pt>
                <c:pt idx="865">
                  <c:v>1.2995492006385945E-2</c:v>
                </c:pt>
                <c:pt idx="866">
                  <c:v>1.2995492006385945E-2</c:v>
                </c:pt>
                <c:pt idx="867">
                  <c:v>1.2995492006385945E-2</c:v>
                </c:pt>
                <c:pt idx="868">
                  <c:v>1.2995492006385945E-2</c:v>
                </c:pt>
                <c:pt idx="869">
                  <c:v>1.2995492006385945E-2</c:v>
                </c:pt>
                <c:pt idx="870">
                  <c:v>1.2995492006385945E-2</c:v>
                </c:pt>
                <c:pt idx="871">
                  <c:v>1.2995492006385945E-2</c:v>
                </c:pt>
                <c:pt idx="872">
                  <c:v>1.2995492006385945E-2</c:v>
                </c:pt>
                <c:pt idx="873">
                  <c:v>1.2995492006385945E-2</c:v>
                </c:pt>
                <c:pt idx="874">
                  <c:v>1.2995492006385945E-2</c:v>
                </c:pt>
                <c:pt idx="875">
                  <c:v>1.2995492006385945E-2</c:v>
                </c:pt>
                <c:pt idx="876">
                  <c:v>1.2995492006385945E-2</c:v>
                </c:pt>
                <c:pt idx="877">
                  <c:v>1.2995492006385945E-2</c:v>
                </c:pt>
                <c:pt idx="878">
                  <c:v>1.2995492006385945E-2</c:v>
                </c:pt>
                <c:pt idx="879">
                  <c:v>1.2995492006385945E-2</c:v>
                </c:pt>
                <c:pt idx="880">
                  <c:v>1.2995492006385945E-2</c:v>
                </c:pt>
                <c:pt idx="881">
                  <c:v>1.2995492006385945E-2</c:v>
                </c:pt>
                <c:pt idx="882">
                  <c:v>1.2995492006385945E-2</c:v>
                </c:pt>
                <c:pt idx="883">
                  <c:v>1.2995492006385945E-2</c:v>
                </c:pt>
                <c:pt idx="884">
                  <c:v>1.2995492006385945E-2</c:v>
                </c:pt>
                <c:pt idx="885">
                  <c:v>1.2995492006385945E-2</c:v>
                </c:pt>
                <c:pt idx="886">
                  <c:v>1.2995492006385945E-2</c:v>
                </c:pt>
                <c:pt idx="887">
                  <c:v>1.2995492006385945E-2</c:v>
                </c:pt>
                <c:pt idx="888">
                  <c:v>1.2995492006385945E-2</c:v>
                </c:pt>
                <c:pt idx="889">
                  <c:v>1.2995492006385945E-2</c:v>
                </c:pt>
                <c:pt idx="890">
                  <c:v>1.2995492006385945E-2</c:v>
                </c:pt>
                <c:pt idx="891">
                  <c:v>1.2995492006385945E-2</c:v>
                </c:pt>
                <c:pt idx="892">
                  <c:v>1.2995492006385945E-2</c:v>
                </c:pt>
                <c:pt idx="893">
                  <c:v>1.2995492006385945E-2</c:v>
                </c:pt>
                <c:pt idx="894">
                  <c:v>1.2995492006385945E-2</c:v>
                </c:pt>
                <c:pt idx="895">
                  <c:v>1.2995492006385945E-2</c:v>
                </c:pt>
                <c:pt idx="896">
                  <c:v>1.2995492006385945E-2</c:v>
                </c:pt>
                <c:pt idx="897">
                  <c:v>1.2995492006385945E-2</c:v>
                </c:pt>
                <c:pt idx="898">
                  <c:v>1.2995492006385945E-2</c:v>
                </c:pt>
                <c:pt idx="899">
                  <c:v>1.2995492006385945E-2</c:v>
                </c:pt>
                <c:pt idx="900">
                  <c:v>1.2995492006385945E-2</c:v>
                </c:pt>
                <c:pt idx="901">
                  <c:v>1.2995492006385945E-2</c:v>
                </c:pt>
                <c:pt idx="902">
                  <c:v>1.2995492006385945E-2</c:v>
                </c:pt>
                <c:pt idx="903">
                  <c:v>1.2995492006385945E-2</c:v>
                </c:pt>
                <c:pt idx="904">
                  <c:v>1.2995492006385945E-2</c:v>
                </c:pt>
                <c:pt idx="905">
                  <c:v>1.2995492006385945E-2</c:v>
                </c:pt>
                <c:pt idx="906">
                  <c:v>1.2995492006385945E-2</c:v>
                </c:pt>
                <c:pt idx="907">
                  <c:v>1.2995492006385945E-2</c:v>
                </c:pt>
                <c:pt idx="908">
                  <c:v>1.2995492006385945E-2</c:v>
                </c:pt>
                <c:pt idx="909">
                  <c:v>1.2995492006385945E-2</c:v>
                </c:pt>
                <c:pt idx="910">
                  <c:v>1.2995492006385945E-2</c:v>
                </c:pt>
                <c:pt idx="911">
                  <c:v>1.2995492006385945E-2</c:v>
                </c:pt>
                <c:pt idx="912">
                  <c:v>1.2995492006385945E-2</c:v>
                </c:pt>
                <c:pt idx="913">
                  <c:v>1.2995492006385945E-2</c:v>
                </c:pt>
                <c:pt idx="914">
                  <c:v>1.2995492006385945E-2</c:v>
                </c:pt>
                <c:pt idx="915">
                  <c:v>1.2995492006385945E-2</c:v>
                </c:pt>
                <c:pt idx="916">
                  <c:v>1.2995492006385945E-2</c:v>
                </c:pt>
                <c:pt idx="917">
                  <c:v>1.2995492006385945E-2</c:v>
                </c:pt>
                <c:pt idx="918">
                  <c:v>1.2995492006385945E-2</c:v>
                </c:pt>
                <c:pt idx="919">
                  <c:v>1.2995492006385945E-2</c:v>
                </c:pt>
                <c:pt idx="920">
                  <c:v>1.2995492006385945E-2</c:v>
                </c:pt>
                <c:pt idx="921">
                  <c:v>1.2995492006385945E-2</c:v>
                </c:pt>
                <c:pt idx="922">
                  <c:v>1.2995492006385945E-2</c:v>
                </c:pt>
                <c:pt idx="923">
                  <c:v>1.2995492006385945E-2</c:v>
                </c:pt>
                <c:pt idx="924">
                  <c:v>1.2995492006385945E-2</c:v>
                </c:pt>
                <c:pt idx="925">
                  <c:v>1.2995492006385945E-2</c:v>
                </c:pt>
                <c:pt idx="926">
                  <c:v>1.2995492006385945E-2</c:v>
                </c:pt>
                <c:pt idx="927">
                  <c:v>1.2995492006385945E-2</c:v>
                </c:pt>
                <c:pt idx="928">
                  <c:v>1.2995492006385945E-2</c:v>
                </c:pt>
                <c:pt idx="929">
                  <c:v>1.2995492006385945E-2</c:v>
                </c:pt>
                <c:pt idx="930">
                  <c:v>1.2995492006385945E-2</c:v>
                </c:pt>
                <c:pt idx="931">
                  <c:v>1.2995492006385945E-2</c:v>
                </c:pt>
                <c:pt idx="932">
                  <c:v>1.2995492006385945E-2</c:v>
                </c:pt>
                <c:pt idx="933">
                  <c:v>1.2995492006385945E-2</c:v>
                </c:pt>
                <c:pt idx="934">
                  <c:v>1.2995492006385945E-2</c:v>
                </c:pt>
                <c:pt idx="935">
                  <c:v>1.2995492006385945E-2</c:v>
                </c:pt>
                <c:pt idx="936">
                  <c:v>1.2995492006385945E-2</c:v>
                </c:pt>
                <c:pt idx="937">
                  <c:v>1.2995492006385945E-2</c:v>
                </c:pt>
                <c:pt idx="938">
                  <c:v>1.2995492006385945E-2</c:v>
                </c:pt>
                <c:pt idx="939">
                  <c:v>1.2995492006385945E-2</c:v>
                </c:pt>
                <c:pt idx="940">
                  <c:v>1.2995492006385945E-2</c:v>
                </c:pt>
                <c:pt idx="941">
                  <c:v>1.2995492006385945E-2</c:v>
                </c:pt>
                <c:pt idx="942">
                  <c:v>1.2995492006385945E-2</c:v>
                </c:pt>
                <c:pt idx="943">
                  <c:v>1.2995492006385945E-2</c:v>
                </c:pt>
                <c:pt idx="944">
                  <c:v>1.2995492006385945E-2</c:v>
                </c:pt>
                <c:pt idx="945">
                  <c:v>1.2995492006385945E-2</c:v>
                </c:pt>
                <c:pt idx="946">
                  <c:v>1.2995492006385945E-2</c:v>
                </c:pt>
                <c:pt idx="947">
                  <c:v>1.2995492006385945E-2</c:v>
                </c:pt>
                <c:pt idx="948">
                  <c:v>1.2995492006385945E-2</c:v>
                </c:pt>
                <c:pt idx="949">
                  <c:v>1.2995492006385945E-2</c:v>
                </c:pt>
                <c:pt idx="950">
                  <c:v>1.2995492006385945E-2</c:v>
                </c:pt>
                <c:pt idx="951">
                  <c:v>1.2995492006385945E-2</c:v>
                </c:pt>
                <c:pt idx="952">
                  <c:v>1.2995492006385945E-2</c:v>
                </c:pt>
                <c:pt idx="953">
                  <c:v>1.2995492006385945E-2</c:v>
                </c:pt>
                <c:pt idx="954">
                  <c:v>1.2995492006385945E-2</c:v>
                </c:pt>
                <c:pt idx="955">
                  <c:v>1.2995492006385945E-2</c:v>
                </c:pt>
                <c:pt idx="956">
                  <c:v>1.2995492006385945E-2</c:v>
                </c:pt>
                <c:pt idx="957">
                  <c:v>1.2995492006385945E-2</c:v>
                </c:pt>
                <c:pt idx="958">
                  <c:v>1.2995492006385945E-2</c:v>
                </c:pt>
                <c:pt idx="959">
                  <c:v>1.2995492006385945E-2</c:v>
                </c:pt>
                <c:pt idx="960">
                  <c:v>1.2995492006385945E-2</c:v>
                </c:pt>
                <c:pt idx="961">
                  <c:v>1.2995492006385945E-2</c:v>
                </c:pt>
                <c:pt idx="962">
                  <c:v>1.2995492006385945E-2</c:v>
                </c:pt>
                <c:pt idx="963">
                  <c:v>1.2995492006385945E-2</c:v>
                </c:pt>
                <c:pt idx="964">
                  <c:v>1.2995492006385945E-2</c:v>
                </c:pt>
                <c:pt idx="965">
                  <c:v>1.2995492006385945E-2</c:v>
                </c:pt>
                <c:pt idx="966">
                  <c:v>1.2995492006385945E-2</c:v>
                </c:pt>
                <c:pt idx="967">
                  <c:v>1.2995492006385945E-2</c:v>
                </c:pt>
                <c:pt idx="968">
                  <c:v>1.2995492006385945E-2</c:v>
                </c:pt>
                <c:pt idx="969">
                  <c:v>1.2995492006385945E-2</c:v>
                </c:pt>
                <c:pt idx="970">
                  <c:v>1.2995492006385945E-2</c:v>
                </c:pt>
                <c:pt idx="971">
                  <c:v>1.2995492006385945E-2</c:v>
                </c:pt>
                <c:pt idx="972">
                  <c:v>1.2995492006385945E-2</c:v>
                </c:pt>
                <c:pt idx="973">
                  <c:v>1.2995492006385945E-2</c:v>
                </c:pt>
                <c:pt idx="974">
                  <c:v>1.2995492006385945E-2</c:v>
                </c:pt>
                <c:pt idx="975">
                  <c:v>1.2995492006385945E-2</c:v>
                </c:pt>
                <c:pt idx="976">
                  <c:v>1.2995492006385945E-2</c:v>
                </c:pt>
                <c:pt idx="977">
                  <c:v>1.2995492006385945E-2</c:v>
                </c:pt>
                <c:pt idx="978">
                  <c:v>1.2995492006385945E-2</c:v>
                </c:pt>
                <c:pt idx="979">
                  <c:v>1.2995492006385945E-2</c:v>
                </c:pt>
                <c:pt idx="980">
                  <c:v>1.2995492006385945E-2</c:v>
                </c:pt>
                <c:pt idx="981">
                  <c:v>1.2995492006385945E-2</c:v>
                </c:pt>
                <c:pt idx="982">
                  <c:v>1.2995492006385945E-2</c:v>
                </c:pt>
                <c:pt idx="983">
                  <c:v>1.2995492006385945E-2</c:v>
                </c:pt>
                <c:pt idx="984">
                  <c:v>1.2995492006385945E-2</c:v>
                </c:pt>
                <c:pt idx="985">
                  <c:v>1.2995492006385945E-2</c:v>
                </c:pt>
                <c:pt idx="986">
                  <c:v>1.2995492006385945E-2</c:v>
                </c:pt>
                <c:pt idx="987">
                  <c:v>1.2995492006385945E-2</c:v>
                </c:pt>
                <c:pt idx="988">
                  <c:v>1.2995492006385945E-2</c:v>
                </c:pt>
                <c:pt idx="989">
                  <c:v>1.2995492006385945E-2</c:v>
                </c:pt>
                <c:pt idx="990">
                  <c:v>1.2995492006385945E-2</c:v>
                </c:pt>
                <c:pt idx="991">
                  <c:v>1.2995492006385945E-2</c:v>
                </c:pt>
                <c:pt idx="992">
                  <c:v>1.2995492006385945E-2</c:v>
                </c:pt>
                <c:pt idx="993">
                  <c:v>1.2995492006385945E-2</c:v>
                </c:pt>
                <c:pt idx="994">
                  <c:v>1.2995492006385945E-2</c:v>
                </c:pt>
                <c:pt idx="995">
                  <c:v>1.2995492006385945E-2</c:v>
                </c:pt>
                <c:pt idx="996">
                  <c:v>1.2995492006385945E-2</c:v>
                </c:pt>
                <c:pt idx="997">
                  <c:v>1.2995492006385945E-2</c:v>
                </c:pt>
                <c:pt idx="998">
                  <c:v>1.2995492006385945E-2</c:v>
                </c:pt>
                <c:pt idx="999">
                  <c:v>1.2995492006385945E-2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4CE8-4DF9-96AB-4D0FE4F4A95E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1.6099175913917816</c:v>
                </c:pt>
                <c:pt idx="1">
                  <c:v>1.6099175913917816</c:v>
                </c:pt>
                <c:pt idx="2">
                  <c:v>1.6099175913917816</c:v>
                </c:pt>
                <c:pt idx="3">
                  <c:v>0.42463911888972738</c:v>
                </c:pt>
                <c:pt idx="4">
                  <c:v>0.42463911888972738</c:v>
                </c:pt>
                <c:pt idx="5">
                  <c:v>0.42463911888972738</c:v>
                </c:pt>
                <c:pt idx="6">
                  <c:v>0.42463911888972738</c:v>
                </c:pt>
                <c:pt idx="7">
                  <c:v>0.42463911888972738</c:v>
                </c:pt>
                <c:pt idx="8">
                  <c:v>0.42463911888972738</c:v>
                </c:pt>
                <c:pt idx="9">
                  <c:v>0.42463911888972738</c:v>
                </c:pt>
                <c:pt idx="10">
                  <c:v>0.42463911888972738</c:v>
                </c:pt>
                <c:pt idx="11">
                  <c:v>0.21093387950213116</c:v>
                </c:pt>
                <c:pt idx="12">
                  <c:v>0.21093387950213116</c:v>
                </c:pt>
                <c:pt idx="13">
                  <c:v>0.21093387950213116</c:v>
                </c:pt>
                <c:pt idx="14">
                  <c:v>0.21093387950213116</c:v>
                </c:pt>
                <c:pt idx="15">
                  <c:v>0.21093387950213116</c:v>
                </c:pt>
                <c:pt idx="16">
                  <c:v>0.21093387950213116</c:v>
                </c:pt>
                <c:pt idx="17">
                  <c:v>0.21093387950213116</c:v>
                </c:pt>
                <c:pt idx="18">
                  <c:v>0.21093387950213116</c:v>
                </c:pt>
                <c:pt idx="19">
                  <c:v>0.21093387950213116</c:v>
                </c:pt>
                <c:pt idx="20">
                  <c:v>0.21093387950213116</c:v>
                </c:pt>
                <c:pt idx="21">
                  <c:v>0.21093387950213116</c:v>
                </c:pt>
                <c:pt idx="22">
                  <c:v>0.21093387950213116</c:v>
                </c:pt>
                <c:pt idx="23">
                  <c:v>0.21093387950213116</c:v>
                </c:pt>
                <c:pt idx="24">
                  <c:v>0.21093387950213116</c:v>
                </c:pt>
                <c:pt idx="25">
                  <c:v>0.21093387950213116</c:v>
                </c:pt>
                <c:pt idx="26">
                  <c:v>0.21093387950213116</c:v>
                </c:pt>
                <c:pt idx="27">
                  <c:v>0.21093387950213116</c:v>
                </c:pt>
                <c:pt idx="28">
                  <c:v>0.21093387950213116</c:v>
                </c:pt>
                <c:pt idx="29">
                  <c:v>0.21093387950213116</c:v>
                </c:pt>
                <c:pt idx="30">
                  <c:v>0.21093387950213116</c:v>
                </c:pt>
                <c:pt idx="31">
                  <c:v>0.21093387950213116</c:v>
                </c:pt>
                <c:pt idx="32">
                  <c:v>0.21093387950213116</c:v>
                </c:pt>
                <c:pt idx="33">
                  <c:v>0.21093387950213116</c:v>
                </c:pt>
                <c:pt idx="34">
                  <c:v>0.21093387950213116</c:v>
                </c:pt>
                <c:pt idx="35">
                  <c:v>0.21093387950213116</c:v>
                </c:pt>
                <c:pt idx="36">
                  <c:v>0.21093387950213116</c:v>
                </c:pt>
                <c:pt idx="37">
                  <c:v>0.21093387950213116</c:v>
                </c:pt>
                <c:pt idx="38">
                  <c:v>0.21093387950213116</c:v>
                </c:pt>
                <c:pt idx="39">
                  <c:v>0.21093387950213116</c:v>
                </c:pt>
                <c:pt idx="40">
                  <c:v>0.21093387950213116</c:v>
                </c:pt>
                <c:pt idx="41">
                  <c:v>0.21093387950213116</c:v>
                </c:pt>
                <c:pt idx="42">
                  <c:v>0.21093387950213116</c:v>
                </c:pt>
                <c:pt idx="43">
                  <c:v>0.21093387950213116</c:v>
                </c:pt>
                <c:pt idx="44">
                  <c:v>0.21093387950213116</c:v>
                </c:pt>
                <c:pt idx="45">
                  <c:v>0.21093387950213116</c:v>
                </c:pt>
                <c:pt idx="46">
                  <c:v>0.21093387950213116</c:v>
                </c:pt>
                <c:pt idx="47">
                  <c:v>0.21093387950213116</c:v>
                </c:pt>
                <c:pt idx="48">
                  <c:v>0.21093387950213116</c:v>
                </c:pt>
                <c:pt idx="49">
                  <c:v>0.21093387950213116</c:v>
                </c:pt>
                <c:pt idx="50">
                  <c:v>0.21093387950213116</c:v>
                </c:pt>
                <c:pt idx="51">
                  <c:v>0.21093387950213116</c:v>
                </c:pt>
                <c:pt idx="52">
                  <c:v>0.21093387950213116</c:v>
                </c:pt>
                <c:pt idx="53">
                  <c:v>0.21093387950213116</c:v>
                </c:pt>
                <c:pt idx="54">
                  <c:v>0.21093387950213116</c:v>
                </c:pt>
                <c:pt idx="55">
                  <c:v>0.21093387950213116</c:v>
                </c:pt>
                <c:pt idx="56">
                  <c:v>0.21093387950213116</c:v>
                </c:pt>
                <c:pt idx="57">
                  <c:v>0.21093387950213116</c:v>
                </c:pt>
                <c:pt idx="58">
                  <c:v>0.21093387950213116</c:v>
                </c:pt>
                <c:pt idx="59">
                  <c:v>0.21093387950213116</c:v>
                </c:pt>
                <c:pt idx="60">
                  <c:v>0.21093387950213116</c:v>
                </c:pt>
                <c:pt idx="61">
                  <c:v>0.21093387950213116</c:v>
                </c:pt>
                <c:pt idx="62">
                  <c:v>0.21093387950213116</c:v>
                </c:pt>
                <c:pt idx="63">
                  <c:v>0.21093387950213116</c:v>
                </c:pt>
                <c:pt idx="64">
                  <c:v>0.21093387950213116</c:v>
                </c:pt>
                <c:pt idx="65">
                  <c:v>0.21093387950213116</c:v>
                </c:pt>
                <c:pt idx="66">
                  <c:v>0.21093387950213116</c:v>
                </c:pt>
                <c:pt idx="67">
                  <c:v>0.21093387950213116</c:v>
                </c:pt>
                <c:pt idx="68">
                  <c:v>0.21093387950213116</c:v>
                </c:pt>
                <c:pt idx="69">
                  <c:v>0.21093387950213116</c:v>
                </c:pt>
                <c:pt idx="70">
                  <c:v>0.21093387950213116</c:v>
                </c:pt>
                <c:pt idx="71">
                  <c:v>0.21093387950213116</c:v>
                </c:pt>
                <c:pt idx="72">
                  <c:v>0.21093387950213116</c:v>
                </c:pt>
                <c:pt idx="73">
                  <c:v>0.21093387950213116</c:v>
                </c:pt>
                <c:pt idx="74">
                  <c:v>0.21093387950213116</c:v>
                </c:pt>
                <c:pt idx="75">
                  <c:v>0.21093387950213116</c:v>
                </c:pt>
                <c:pt idx="76">
                  <c:v>0.21093387950213116</c:v>
                </c:pt>
                <c:pt idx="77">
                  <c:v>0.21093387950213116</c:v>
                </c:pt>
                <c:pt idx="78">
                  <c:v>0.21093387950213116</c:v>
                </c:pt>
                <c:pt idx="79">
                  <c:v>0.21093387950213116</c:v>
                </c:pt>
                <c:pt idx="80">
                  <c:v>0.21093387950213116</c:v>
                </c:pt>
                <c:pt idx="81">
                  <c:v>0.21093387950213116</c:v>
                </c:pt>
                <c:pt idx="82">
                  <c:v>0.21093387950213116</c:v>
                </c:pt>
                <c:pt idx="83">
                  <c:v>0.21093387950213116</c:v>
                </c:pt>
                <c:pt idx="84">
                  <c:v>0.21093387950213116</c:v>
                </c:pt>
                <c:pt idx="85">
                  <c:v>0.21093387950213116</c:v>
                </c:pt>
                <c:pt idx="86">
                  <c:v>0.21093387950213116</c:v>
                </c:pt>
                <c:pt idx="87">
                  <c:v>0.21093387950213116</c:v>
                </c:pt>
                <c:pt idx="88">
                  <c:v>0.21093387950213116</c:v>
                </c:pt>
                <c:pt idx="89">
                  <c:v>0.21093387950213116</c:v>
                </c:pt>
                <c:pt idx="90">
                  <c:v>0.21093387950213116</c:v>
                </c:pt>
                <c:pt idx="91">
                  <c:v>0.21093387950213116</c:v>
                </c:pt>
                <c:pt idx="92">
                  <c:v>0.21093387950213116</c:v>
                </c:pt>
                <c:pt idx="93">
                  <c:v>0.21093387950213116</c:v>
                </c:pt>
                <c:pt idx="94">
                  <c:v>0.21093387950213116</c:v>
                </c:pt>
                <c:pt idx="95">
                  <c:v>0.21093387950213116</c:v>
                </c:pt>
                <c:pt idx="96">
                  <c:v>0.21093387950213116</c:v>
                </c:pt>
                <c:pt idx="97">
                  <c:v>0.21093387950213116</c:v>
                </c:pt>
                <c:pt idx="98">
                  <c:v>0.21093387950213116</c:v>
                </c:pt>
                <c:pt idx="99">
                  <c:v>0.21093387950213116</c:v>
                </c:pt>
                <c:pt idx="100">
                  <c:v>0.21093387950213116</c:v>
                </c:pt>
                <c:pt idx="101">
                  <c:v>0.21093387950213116</c:v>
                </c:pt>
                <c:pt idx="102">
                  <c:v>0.21093387950213116</c:v>
                </c:pt>
                <c:pt idx="103">
                  <c:v>0.21093387950213116</c:v>
                </c:pt>
                <c:pt idx="104">
                  <c:v>0.21093387950213116</c:v>
                </c:pt>
                <c:pt idx="105">
                  <c:v>0.21093387950213116</c:v>
                </c:pt>
                <c:pt idx="106">
                  <c:v>0.21093387950213116</c:v>
                </c:pt>
                <c:pt idx="107">
                  <c:v>0.21093387950213116</c:v>
                </c:pt>
                <c:pt idx="108">
                  <c:v>0.21093387950213116</c:v>
                </c:pt>
                <c:pt idx="109">
                  <c:v>0.21093387950213116</c:v>
                </c:pt>
                <c:pt idx="110">
                  <c:v>0.21093387950213116</c:v>
                </c:pt>
                <c:pt idx="111">
                  <c:v>0.21093387950213116</c:v>
                </c:pt>
                <c:pt idx="112">
                  <c:v>0.21093387950213116</c:v>
                </c:pt>
                <c:pt idx="113">
                  <c:v>0.21093387950213116</c:v>
                </c:pt>
                <c:pt idx="114">
                  <c:v>0.21093387950213116</c:v>
                </c:pt>
                <c:pt idx="115">
                  <c:v>0.21093387950213116</c:v>
                </c:pt>
                <c:pt idx="116">
                  <c:v>0.21093387950213116</c:v>
                </c:pt>
                <c:pt idx="117">
                  <c:v>0.21093387950213116</c:v>
                </c:pt>
                <c:pt idx="118">
                  <c:v>0.21093387950213116</c:v>
                </c:pt>
                <c:pt idx="119">
                  <c:v>0.21093387950213116</c:v>
                </c:pt>
                <c:pt idx="120">
                  <c:v>0.21093387950213116</c:v>
                </c:pt>
                <c:pt idx="121">
                  <c:v>0.21093387950213116</c:v>
                </c:pt>
                <c:pt idx="122">
                  <c:v>0.21093387950213116</c:v>
                </c:pt>
                <c:pt idx="123">
                  <c:v>0.21093387950213116</c:v>
                </c:pt>
                <c:pt idx="124">
                  <c:v>0.21093387950213116</c:v>
                </c:pt>
                <c:pt idx="125">
                  <c:v>0.21093387950213116</c:v>
                </c:pt>
                <c:pt idx="126">
                  <c:v>0.21093387950213116</c:v>
                </c:pt>
                <c:pt idx="127">
                  <c:v>0.21093387950213116</c:v>
                </c:pt>
                <c:pt idx="128">
                  <c:v>0.21093387950213116</c:v>
                </c:pt>
                <c:pt idx="129">
                  <c:v>0.21093387950213116</c:v>
                </c:pt>
                <c:pt idx="130">
                  <c:v>0.21093387950213116</c:v>
                </c:pt>
                <c:pt idx="131">
                  <c:v>0.21093387950213116</c:v>
                </c:pt>
                <c:pt idx="132">
                  <c:v>0.21093387950213116</c:v>
                </c:pt>
                <c:pt idx="133">
                  <c:v>0.21093387950213116</c:v>
                </c:pt>
                <c:pt idx="134">
                  <c:v>0.21093387950213116</c:v>
                </c:pt>
                <c:pt idx="135">
                  <c:v>0.21093387950213116</c:v>
                </c:pt>
                <c:pt idx="136">
                  <c:v>0.21093387950213116</c:v>
                </c:pt>
                <c:pt idx="137">
                  <c:v>0.21093387950213116</c:v>
                </c:pt>
                <c:pt idx="138">
                  <c:v>0.21093387950213116</c:v>
                </c:pt>
                <c:pt idx="139">
                  <c:v>0.21093387950213116</c:v>
                </c:pt>
                <c:pt idx="140">
                  <c:v>0.21093387950213116</c:v>
                </c:pt>
                <c:pt idx="141">
                  <c:v>0.21093387950213116</c:v>
                </c:pt>
                <c:pt idx="142">
                  <c:v>0.21093387950213116</c:v>
                </c:pt>
                <c:pt idx="143">
                  <c:v>0.21093387950213116</c:v>
                </c:pt>
                <c:pt idx="144">
                  <c:v>0.21093387950213116</c:v>
                </c:pt>
                <c:pt idx="145">
                  <c:v>0.21093387950213116</c:v>
                </c:pt>
                <c:pt idx="146">
                  <c:v>0.21093387950213116</c:v>
                </c:pt>
                <c:pt idx="147">
                  <c:v>0.21093387950213116</c:v>
                </c:pt>
                <c:pt idx="148">
                  <c:v>0.21093387950213116</c:v>
                </c:pt>
                <c:pt idx="149">
                  <c:v>0.21093387950213116</c:v>
                </c:pt>
                <c:pt idx="150">
                  <c:v>0.21093387950213116</c:v>
                </c:pt>
                <c:pt idx="151">
                  <c:v>0.21093387950213116</c:v>
                </c:pt>
                <c:pt idx="152">
                  <c:v>0.21093387950213116</c:v>
                </c:pt>
                <c:pt idx="153">
                  <c:v>0.21093387950213116</c:v>
                </c:pt>
                <c:pt idx="154">
                  <c:v>0.21093387950213116</c:v>
                </c:pt>
                <c:pt idx="155">
                  <c:v>0.21093387950213116</c:v>
                </c:pt>
                <c:pt idx="156">
                  <c:v>0.21093387950213116</c:v>
                </c:pt>
                <c:pt idx="157">
                  <c:v>0.21093387950213116</c:v>
                </c:pt>
                <c:pt idx="158">
                  <c:v>0.21093387950213116</c:v>
                </c:pt>
                <c:pt idx="159">
                  <c:v>0.21093387950213116</c:v>
                </c:pt>
                <c:pt idx="160">
                  <c:v>0.21093387950213116</c:v>
                </c:pt>
                <c:pt idx="161">
                  <c:v>0.21093387950213116</c:v>
                </c:pt>
                <c:pt idx="162">
                  <c:v>0.21093387950213116</c:v>
                </c:pt>
                <c:pt idx="163">
                  <c:v>0.21093387950213116</c:v>
                </c:pt>
                <c:pt idx="164">
                  <c:v>0.21093387950213116</c:v>
                </c:pt>
                <c:pt idx="165">
                  <c:v>0.21093387950213116</c:v>
                </c:pt>
                <c:pt idx="166">
                  <c:v>0.21093387950213116</c:v>
                </c:pt>
                <c:pt idx="167">
                  <c:v>0.21093387950213116</c:v>
                </c:pt>
                <c:pt idx="168">
                  <c:v>0.21093387950213116</c:v>
                </c:pt>
                <c:pt idx="169">
                  <c:v>0.21093387950213116</c:v>
                </c:pt>
                <c:pt idx="170">
                  <c:v>0.21093387950213116</c:v>
                </c:pt>
                <c:pt idx="171">
                  <c:v>0.21093387950213116</c:v>
                </c:pt>
                <c:pt idx="172">
                  <c:v>0.21093387950213116</c:v>
                </c:pt>
                <c:pt idx="173">
                  <c:v>0.21093387950213116</c:v>
                </c:pt>
                <c:pt idx="174">
                  <c:v>0.21093387950213116</c:v>
                </c:pt>
                <c:pt idx="175">
                  <c:v>0.21093387950213116</c:v>
                </c:pt>
                <c:pt idx="176">
                  <c:v>0.21093387950213116</c:v>
                </c:pt>
                <c:pt idx="177">
                  <c:v>0.21093387950213116</c:v>
                </c:pt>
                <c:pt idx="178">
                  <c:v>0.21093387950213116</c:v>
                </c:pt>
                <c:pt idx="179">
                  <c:v>0.21093387950213116</c:v>
                </c:pt>
                <c:pt idx="180">
                  <c:v>0.21093387950213116</c:v>
                </c:pt>
                <c:pt idx="181">
                  <c:v>0.21093387950213116</c:v>
                </c:pt>
                <c:pt idx="182">
                  <c:v>0.21093387950213116</c:v>
                </c:pt>
                <c:pt idx="183">
                  <c:v>0.21093387950213116</c:v>
                </c:pt>
                <c:pt idx="184">
                  <c:v>0.21093387950213116</c:v>
                </c:pt>
                <c:pt idx="185">
                  <c:v>0.21093387950213116</c:v>
                </c:pt>
                <c:pt idx="186">
                  <c:v>0.21093387950213116</c:v>
                </c:pt>
                <c:pt idx="187">
                  <c:v>0.21093387950213116</c:v>
                </c:pt>
                <c:pt idx="188">
                  <c:v>0.21093387950213116</c:v>
                </c:pt>
                <c:pt idx="189">
                  <c:v>0.21093387950213116</c:v>
                </c:pt>
                <c:pt idx="190">
                  <c:v>0.21093387950213116</c:v>
                </c:pt>
                <c:pt idx="191">
                  <c:v>0.21093387950213116</c:v>
                </c:pt>
                <c:pt idx="192">
                  <c:v>0.21093387950213116</c:v>
                </c:pt>
                <c:pt idx="193">
                  <c:v>0.21093387950213116</c:v>
                </c:pt>
                <c:pt idx="194">
                  <c:v>0.21093387950213116</c:v>
                </c:pt>
                <c:pt idx="195">
                  <c:v>0.21093387950213116</c:v>
                </c:pt>
                <c:pt idx="196">
                  <c:v>0.21093387950213116</c:v>
                </c:pt>
                <c:pt idx="197">
                  <c:v>0.21093387950213116</c:v>
                </c:pt>
                <c:pt idx="198">
                  <c:v>0.21093387950213116</c:v>
                </c:pt>
                <c:pt idx="199">
                  <c:v>0.21093387950213116</c:v>
                </c:pt>
                <c:pt idx="200">
                  <c:v>0.21093387950213116</c:v>
                </c:pt>
                <c:pt idx="201">
                  <c:v>0.21093387950213116</c:v>
                </c:pt>
                <c:pt idx="202">
                  <c:v>0.21093387950213116</c:v>
                </c:pt>
                <c:pt idx="203">
                  <c:v>0.21093387950213116</c:v>
                </c:pt>
                <c:pt idx="204">
                  <c:v>0.21093387950213116</c:v>
                </c:pt>
                <c:pt idx="205">
                  <c:v>0.21093387950213116</c:v>
                </c:pt>
                <c:pt idx="206">
                  <c:v>0.21093387950213116</c:v>
                </c:pt>
                <c:pt idx="207">
                  <c:v>0.21093387950213116</c:v>
                </c:pt>
                <c:pt idx="208">
                  <c:v>0.21093387950213116</c:v>
                </c:pt>
                <c:pt idx="209">
                  <c:v>0.21093387950213116</c:v>
                </c:pt>
                <c:pt idx="210">
                  <c:v>0.21093387950213116</c:v>
                </c:pt>
                <c:pt idx="211">
                  <c:v>0.21093387950213116</c:v>
                </c:pt>
                <c:pt idx="212">
                  <c:v>0.21093387950213116</c:v>
                </c:pt>
                <c:pt idx="213">
                  <c:v>0.21093387950213116</c:v>
                </c:pt>
                <c:pt idx="214">
                  <c:v>0.21093387950213116</c:v>
                </c:pt>
                <c:pt idx="215">
                  <c:v>0.21093387950213116</c:v>
                </c:pt>
                <c:pt idx="216">
                  <c:v>0.21093387950213116</c:v>
                </c:pt>
                <c:pt idx="217">
                  <c:v>0.21093387950213116</c:v>
                </c:pt>
                <c:pt idx="218">
                  <c:v>0.21093387950213116</c:v>
                </c:pt>
                <c:pt idx="219">
                  <c:v>0.21093387950213116</c:v>
                </c:pt>
                <c:pt idx="220">
                  <c:v>0.21093387950213116</c:v>
                </c:pt>
                <c:pt idx="221">
                  <c:v>0.21093387950213116</c:v>
                </c:pt>
                <c:pt idx="222">
                  <c:v>0.21093387950213116</c:v>
                </c:pt>
                <c:pt idx="223">
                  <c:v>0.21093387950213116</c:v>
                </c:pt>
                <c:pt idx="224">
                  <c:v>0.21093387950213116</c:v>
                </c:pt>
                <c:pt idx="225">
                  <c:v>0.21093387950213116</c:v>
                </c:pt>
                <c:pt idx="226">
                  <c:v>0.21093387950213116</c:v>
                </c:pt>
                <c:pt idx="227">
                  <c:v>0.21093387950213116</c:v>
                </c:pt>
                <c:pt idx="228">
                  <c:v>0.21093387950213116</c:v>
                </c:pt>
                <c:pt idx="229">
                  <c:v>0.21093387950213116</c:v>
                </c:pt>
                <c:pt idx="230">
                  <c:v>0.21093387950213116</c:v>
                </c:pt>
                <c:pt idx="231">
                  <c:v>0.21093387950213116</c:v>
                </c:pt>
                <c:pt idx="232">
                  <c:v>0.21093387950213116</c:v>
                </c:pt>
                <c:pt idx="233">
                  <c:v>0.21093387950213116</c:v>
                </c:pt>
                <c:pt idx="234">
                  <c:v>0.21093387950213116</c:v>
                </c:pt>
                <c:pt idx="235">
                  <c:v>0.21093387950213116</c:v>
                </c:pt>
                <c:pt idx="236">
                  <c:v>0.21093387950213116</c:v>
                </c:pt>
                <c:pt idx="237">
                  <c:v>0.21093387950213116</c:v>
                </c:pt>
                <c:pt idx="238">
                  <c:v>0.21093387950213116</c:v>
                </c:pt>
                <c:pt idx="239">
                  <c:v>0.21093387950213116</c:v>
                </c:pt>
                <c:pt idx="240">
                  <c:v>0.21093387950213116</c:v>
                </c:pt>
                <c:pt idx="241">
                  <c:v>0.21093387950213116</c:v>
                </c:pt>
                <c:pt idx="242">
                  <c:v>0.21093387950213116</c:v>
                </c:pt>
                <c:pt idx="243">
                  <c:v>0.21093387950213116</c:v>
                </c:pt>
                <c:pt idx="244">
                  <c:v>0.21093387950213116</c:v>
                </c:pt>
                <c:pt idx="245">
                  <c:v>0.21093387950213116</c:v>
                </c:pt>
                <c:pt idx="246">
                  <c:v>0.21093387950213116</c:v>
                </c:pt>
                <c:pt idx="247">
                  <c:v>0.11330283207113745</c:v>
                </c:pt>
                <c:pt idx="248">
                  <c:v>0.11330283207113745</c:v>
                </c:pt>
                <c:pt idx="249">
                  <c:v>0.11330283207113745</c:v>
                </c:pt>
                <c:pt idx="250">
                  <c:v>0.11330283207113745</c:v>
                </c:pt>
                <c:pt idx="251">
                  <c:v>0.11330283207113745</c:v>
                </c:pt>
                <c:pt idx="252">
                  <c:v>0.11330283207113745</c:v>
                </c:pt>
                <c:pt idx="253">
                  <c:v>0.11330283207113745</c:v>
                </c:pt>
                <c:pt idx="254">
                  <c:v>0.11330283207113745</c:v>
                </c:pt>
                <c:pt idx="255">
                  <c:v>0.11330283207113745</c:v>
                </c:pt>
                <c:pt idx="256">
                  <c:v>0.11330283207113745</c:v>
                </c:pt>
                <c:pt idx="257">
                  <c:v>0.11330283207113745</c:v>
                </c:pt>
                <c:pt idx="258">
                  <c:v>0.11330283207113745</c:v>
                </c:pt>
                <c:pt idx="259">
                  <c:v>0.11330283207113745</c:v>
                </c:pt>
                <c:pt idx="260">
                  <c:v>0.11330283207113745</c:v>
                </c:pt>
                <c:pt idx="261">
                  <c:v>0.11330283207113745</c:v>
                </c:pt>
                <c:pt idx="262">
                  <c:v>0.11330283207113745</c:v>
                </c:pt>
                <c:pt idx="263">
                  <c:v>0.11330283207113745</c:v>
                </c:pt>
                <c:pt idx="264">
                  <c:v>0.11330283207113745</c:v>
                </c:pt>
                <c:pt idx="265">
                  <c:v>0.11330283207113745</c:v>
                </c:pt>
                <c:pt idx="266">
                  <c:v>0.11330283207113745</c:v>
                </c:pt>
                <c:pt idx="267">
                  <c:v>0.11330283207113745</c:v>
                </c:pt>
                <c:pt idx="268">
                  <c:v>0.11330283207113745</c:v>
                </c:pt>
                <c:pt idx="269">
                  <c:v>0.11330283207113745</c:v>
                </c:pt>
                <c:pt idx="270">
                  <c:v>0.11330283207113745</c:v>
                </c:pt>
                <c:pt idx="271">
                  <c:v>0.11330283207113745</c:v>
                </c:pt>
                <c:pt idx="272">
                  <c:v>0.11330283207113745</c:v>
                </c:pt>
                <c:pt idx="273">
                  <c:v>0.11330283207113745</c:v>
                </c:pt>
                <c:pt idx="274">
                  <c:v>0.11330283207113745</c:v>
                </c:pt>
                <c:pt idx="275">
                  <c:v>0.11330283207113745</c:v>
                </c:pt>
                <c:pt idx="276">
                  <c:v>0.11330283207113745</c:v>
                </c:pt>
                <c:pt idx="277">
                  <c:v>0.11330283207113745</c:v>
                </c:pt>
                <c:pt idx="278">
                  <c:v>0.11330283207113745</c:v>
                </c:pt>
                <c:pt idx="279">
                  <c:v>0.11330283207113745</c:v>
                </c:pt>
                <c:pt idx="280">
                  <c:v>0.11330283207113745</c:v>
                </c:pt>
                <c:pt idx="281">
                  <c:v>0.11330283207113745</c:v>
                </c:pt>
                <c:pt idx="282">
                  <c:v>0.11330283207113745</c:v>
                </c:pt>
                <c:pt idx="283">
                  <c:v>0.11330283207113745</c:v>
                </c:pt>
                <c:pt idx="284">
                  <c:v>0.11330283207113745</c:v>
                </c:pt>
                <c:pt idx="285">
                  <c:v>0.11330283207113745</c:v>
                </c:pt>
                <c:pt idx="286">
                  <c:v>0.11330283207113745</c:v>
                </c:pt>
                <c:pt idx="287">
                  <c:v>0.11330283207113745</c:v>
                </c:pt>
                <c:pt idx="288">
                  <c:v>0.11330283207113745</c:v>
                </c:pt>
                <c:pt idx="289">
                  <c:v>0.11330283207113745</c:v>
                </c:pt>
                <c:pt idx="290">
                  <c:v>0.11330283207113745</c:v>
                </c:pt>
                <c:pt idx="291">
                  <c:v>0.11330283207113745</c:v>
                </c:pt>
                <c:pt idx="292">
                  <c:v>0.11330283207113745</c:v>
                </c:pt>
                <c:pt idx="293">
                  <c:v>0.11330283207113745</c:v>
                </c:pt>
                <c:pt idx="294">
                  <c:v>0.11330283207113745</c:v>
                </c:pt>
                <c:pt idx="295">
                  <c:v>0.11330283207113745</c:v>
                </c:pt>
                <c:pt idx="296">
                  <c:v>0.11330283207113745</c:v>
                </c:pt>
                <c:pt idx="297">
                  <c:v>0.11330283207113745</c:v>
                </c:pt>
                <c:pt idx="298">
                  <c:v>0.11330283207113745</c:v>
                </c:pt>
                <c:pt idx="299">
                  <c:v>0.11330283207113745</c:v>
                </c:pt>
                <c:pt idx="300">
                  <c:v>0.11330283207113745</c:v>
                </c:pt>
                <c:pt idx="301">
                  <c:v>0.11330283207113745</c:v>
                </c:pt>
                <c:pt idx="302">
                  <c:v>0.11330283207113745</c:v>
                </c:pt>
                <c:pt idx="303">
                  <c:v>0.11330283207113745</c:v>
                </c:pt>
                <c:pt idx="304">
                  <c:v>0.11330283207113745</c:v>
                </c:pt>
                <c:pt idx="305">
                  <c:v>0.11330283207113745</c:v>
                </c:pt>
                <c:pt idx="306">
                  <c:v>0.11330283207113745</c:v>
                </c:pt>
                <c:pt idx="307">
                  <c:v>0.11330283207113745</c:v>
                </c:pt>
                <c:pt idx="308">
                  <c:v>0.11330283207113745</c:v>
                </c:pt>
                <c:pt idx="309">
                  <c:v>0.11330283207113745</c:v>
                </c:pt>
                <c:pt idx="310">
                  <c:v>0.11330283207113745</c:v>
                </c:pt>
                <c:pt idx="311">
                  <c:v>0.11330283207113745</c:v>
                </c:pt>
                <c:pt idx="312">
                  <c:v>0.11330283207113745</c:v>
                </c:pt>
                <c:pt idx="313">
                  <c:v>0.11330283207113745</c:v>
                </c:pt>
                <c:pt idx="314">
                  <c:v>0.11330283207113745</c:v>
                </c:pt>
                <c:pt idx="315">
                  <c:v>0.11330283207113745</c:v>
                </c:pt>
                <c:pt idx="316">
                  <c:v>0.11330283207113745</c:v>
                </c:pt>
                <c:pt idx="317">
                  <c:v>0.11330283207113745</c:v>
                </c:pt>
                <c:pt idx="318">
                  <c:v>0.11330283207113745</c:v>
                </c:pt>
                <c:pt idx="319">
                  <c:v>0.11330283207113745</c:v>
                </c:pt>
                <c:pt idx="320">
                  <c:v>0.11330283207113745</c:v>
                </c:pt>
                <c:pt idx="321">
                  <c:v>0.11330283207113745</c:v>
                </c:pt>
                <c:pt idx="322">
                  <c:v>0.11330283207113745</c:v>
                </c:pt>
                <c:pt idx="323">
                  <c:v>0.11330283207113745</c:v>
                </c:pt>
                <c:pt idx="324">
                  <c:v>0.11330283207113745</c:v>
                </c:pt>
                <c:pt idx="325">
                  <c:v>0.11330283207113745</c:v>
                </c:pt>
                <c:pt idx="326">
                  <c:v>0.11330283207113745</c:v>
                </c:pt>
                <c:pt idx="327">
                  <c:v>0.11330283207113745</c:v>
                </c:pt>
                <c:pt idx="328">
                  <c:v>0.11330283207113745</c:v>
                </c:pt>
                <c:pt idx="329">
                  <c:v>0.11330283207113745</c:v>
                </c:pt>
                <c:pt idx="330">
                  <c:v>0.11330283207113745</c:v>
                </c:pt>
                <c:pt idx="331">
                  <c:v>0.11330283207113745</c:v>
                </c:pt>
                <c:pt idx="332">
                  <c:v>0.11330283207113745</c:v>
                </c:pt>
                <c:pt idx="333">
                  <c:v>0.11330283207113745</c:v>
                </c:pt>
                <c:pt idx="334">
                  <c:v>0.11330283207113745</c:v>
                </c:pt>
                <c:pt idx="335">
                  <c:v>0.11330283207113745</c:v>
                </c:pt>
                <c:pt idx="336">
                  <c:v>0.11330283207113745</c:v>
                </c:pt>
                <c:pt idx="337">
                  <c:v>0.11330283207113745</c:v>
                </c:pt>
                <c:pt idx="338">
                  <c:v>0.11330283207113745</c:v>
                </c:pt>
                <c:pt idx="339">
                  <c:v>0.11330283207113745</c:v>
                </c:pt>
                <c:pt idx="340">
                  <c:v>0.11330283207113745</c:v>
                </c:pt>
                <c:pt idx="341">
                  <c:v>0.11330283207113745</c:v>
                </c:pt>
                <c:pt idx="342">
                  <c:v>0.11330283207113745</c:v>
                </c:pt>
                <c:pt idx="343">
                  <c:v>0.11330283207113745</c:v>
                </c:pt>
                <c:pt idx="344">
                  <c:v>0.11330283207113745</c:v>
                </c:pt>
                <c:pt idx="345">
                  <c:v>0.11330283207113745</c:v>
                </c:pt>
                <c:pt idx="346">
                  <c:v>0.11330283207113745</c:v>
                </c:pt>
                <c:pt idx="347">
                  <c:v>0.11330283207113745</c:v>
                </c:pt>
                <c:pt idx="348">
                  <c:v>0.11330283207113745</c:v>
                </c:pt>
                <c:pt idx="349">
                  <c:v>0.11330283207113745</c:v>
                </c:pt>
                <c:pt idx="350">
                  <c:v>0.11330283207113745</c:v>
                </c:pt>
                <c:pt idx="351">
                  <c:v>0.11330283207113745</c:v>
                </c:pt>
                <c:pt idx="352">
                  <c:v>0.11330283207113745</c:v>
                </c:pt>
                <c:pt idx="353">
                  <c:v>0.11330283207113745</c:v>
                </c:pt>
                <c:pt idx="354">
                  <c:v>0.11330283207113745</c:v>
                </c:pt>
                <c:pt idx="355">
                  <c:v>0.11330283207113745</c:v>
                </c:pt>
                <c:pt idx="356">
                  <c:v>0.11330283207113745</c:v>
                </c:pt>
                <c:pt idx="357">
                  <c:v>0.11330283207113745</c:v>
                </c:pt>
                <c:pt idx="358">
                  <c:v>0.11330283207113745</c:v>
                </c:pt>
                <c:pt idx="359">
                  <c:v>0.11330283207113745</c:v>
                </c:pt>
                <c:pt idx="360">
                  <c:v>0.11330283207113745</c:v>
                </c:pt>
                <c:pt idx="361">
                  <c:v>0.11330283207113745</c:v>
                </c:pt>
                <c:pt idx="362">
                  <c:v>0.11330283207113745</c:v>
                </c:pt>
                <c:pt idx="363">
                  <c:v>0.11330283207113745</c:v>
                </c:pt>
                <c:pt idx="364">
                  <c:v>0.11330283207113745</c:v>
                </c:pt>
                <c:pt idx="365">
                  <c:v>2.470538184602733E-2</c:v>
                </c:pt>
                <c:pt idx="366">
                  <c:v>2.470538184602733E-2</c:v>
                </c:pt>
                <c:pt idx="367">
                  <c:v>2.470538184602733E-2</c:v>
                </c:pt>
                <c:pt idx="368">
                  <c:v>2.470538184602733E-2</c:v>
                </c:pt>
                <c:pt idx="369">
                  <c:v>2.470538184602733E-2</c:v>
                </c:pt>
                <c:pt idx="370">
                  <c:v>2.470538184602733E-2</c:v>
                </c:pt>
                <c:pt idx="371">
                  <c:v>2.470538184602733E-2</c:v>
                </c:pt>
                <c:pt idx="372">
                  <c:v>2.470538184602733E-2</c:v>
                </c:pt>
                <c:pt idx="373">
                  <c:v>2.470538184602733E-2</c:v>
                </c:pt>
                <c:pt idx="374">
                  <c:v>2.470538184602733E-2</c:v>
                </c:pt>
                <c:pt idx="375">
                  <c:v>2.470538184602733E-2</c:v>
                </c:pt>
                <c:pt idx="376">
                  <c:v>2.470538184602733E-2</c:v>
                </c:pt>
                <c:pt idx="377">
                  <c:v>2.470538184602733E-2</c:v>
                </c:pt>
                <c:pt idx="378">
                  <c:v>2.470538184602733E-2</c:v>
                </c:pt>
                <c:pt idx="379">
                  <c:v>2.470538184602733E-2</c:v>
                </c:pt>
                <c:pt idx="380">
                  <c:v>2.470538184602733E-2</c:v>
                </c:pt>
                <c:pt idx="381">
                  <c:v>2.470538184602733E-2</c:v>
                </c:pt>
                <c:pt idx="382">
                  <c:v>2.470538184602733E-2</c:v>
                </c:pt>
                <c:pt idx="383">
                  <c:v>2.470538184602733E-2</c:v>
                </c:pt>
                <c:pt idx="384">
                  <c:v>2.470538184602733E-2</c:v>
                </c:pt>
                <c:pt idx="385">
                  <c:v>2.470538184602733E-2</c:v>
                </c:pt>
                <c:pt idx="386">
                  <c:v>2.470538184602733E-2</c:v>
                </c:pt>
                <c:pt idx="387">
                  <c:v>2.470538184602733E-2</c:v>
                </c:pt>
                <c:pt idx="388">
                  <c:v>2.470538184602733E-2</c:v>
                </c:pt>
                <c:pt idx="389">
                  <c:v>2.470538184602733E-2</c:v>
                </c:pt>
                <c:pt idx="390">
                  <c:v>2.470538184602733E-2</c:v>
                </c:pt>
                <c:pt idx="391">
                  <c:v>2.470538184602733E-2</c:v>
                </c:pt>
                <c:pt idx="392">
                  <c:v>2.470538184602733E-2</c:v>
                </c:pt>
                <c:pt idx="393">
                  <c:v>2.470538184602733E-2</c:v>
                </c:pt>
                <c:pt idx="394">
                  <c:v>2.470538184602733E-2</c:v>
                </c:pt>
                <c:pt idx="395">
                  <c:v>2.470538184602733E-2</c:v>
                </c:pt>
                <c:pt idx="396">
                  <c:v>2.470538184602733E-2</c:v>
                </c:pt>
                <c:pt idx="397">
                  <c:v>2.470538184602733E-2</c:v>
                </c:pt>
                <c:pt idx="398">
                  <c:v>2.470538184602733E-2</c:v>
                </c:pt>
                <c:pt idx="399">
                  <c:v>2.470538184602733E-2</c:v>
                </c:pt>
                <c:pt idx="400">
                  <c:v>2.470538184602733E-2</c:v>
                </c:pt>
                <c:pt idx="401">
                  <c:v>2.470538184602733E-2</c:v>
                </c:pt>
                <c:pt idx="402">
                  <c:v>2.470538184602733E-2</c:v>
                </c:pt>
                <c:pt idx="403">
                  <c:v>2.470538184602733E-2</c:v>
                </c:pt>
                <c:pt idx="404">
                  <c:v>2.470538184602733E-2</c:v>
                </c:pt>
                <c:pt idx="405">
                  <c:v>2.470538184602733E-2</c:v>
                </c:pt>
                <c:pt idx="406">
                  <c:v>2.470538184602733E-2</c:v>
                </c:pt>
                <c:pt idx="407">
                  <c:v>2.470538184602733E-2</c:v>
                </c:pt>
                <c:pt idx="408">
                  <c:v>2.470538184602733E-2</c:v>
                </c:pt>
                <c:pt idx="409">
                  <c:v>2.470538184602733E-2</c:v>
                </c:pt>
                <c:pt idx="410">
                  <c:v>2.470538184602733E-2</c:v>
                </c:pt>
                <c:pt idx="411">
                  <c:v>2.470538184602733E-2</c:v>
                </c:pt>
                <c:pt idx="412">
                  <c:v>2.470538184602733E-2</c:v>
                </c:pt>
                <c:pt idx="413">
                  <c:v>2.470538184602733E-2</c:v>
                </c:pt>
                <c:pt idx="414">
                  <c:v>2.470538184602733E-2</c:v>
                </c:pt>
                <c:pt idx="415">
                  <c:v>2.470538184602733E-2</c:v>
                </c:pt>
                <c:pt idx="416">
                  <c:v>2.470538184602733E-2</c:v>
                </c:pt>
                <c:pt idx="417">
                  <c:v>2.470538184602733E-2</c:v>
                </c:pt>
                <c:pt idx="418">
                  <c:v>2.470538184602733E-2</c:v>
                </c:pt>
                <c:pt idx="419">
                  <c:v>2.470538184602733E-2</c:v>
                </c:pt>
                <c:pt idx="420">
                  <c:v>2.470538184602733E-2</c:v>
                </c:pt>
                <c:pt idx="421">
                  <c:v>2.470538184602733E-2</c:v>
                </c:pt>
                <c:pt idx="422">
                  <c:v>2.470538184602733E-2</c:v>
                </c:pt>
                <c:pt idx="423">
                  <c:v>2.470538184602733E-2</c:v>
                </c:pt>
                <c:pt idx="424">
                  <c:v>2.470538184602733E-2</c:v>
                </c:pt>
                <c:pt idx="425">
                  <c:v>2.470538184602733E-2</c:v>
                </c:pt>
                <c:pt idx="426">
                  <c:v>2.470538184602733E-2</c:v>
                </c:pt>
                <c:pt idx="427">
                  <c:v>2.470538184602733E-2</c:v>
                </c:pt>
                <c:pt idx="428">
                  <c:v>2.470538184602733E-2</c:v>
                </c:pt>
                <c:pt idx="429">
                  <c:v>2.470538184602733E-2</c:v>
                </c:pt>
                <c:pt idx="430">
                  <c:v>2.470538184602733E-2</c:v>
                </c:pt>
                <c:pt idx="431">
                  <c:v>2.470538184602733E-2</c:v>
                </c:pt>
                <c:pt idx="432">
                  <c:v>2.470538184602733E-2</c:v>
                </c:pt>
                <c:pt idx="433">
                  <c:v>2.470538184602733E-2</c:v>
                </c:pt>
                <c:pt idx="434">
                  <c:v>2.470538184602733E-2</c:v>
                </c:pt>
                <c:pt idx="435">
                  <c:v>2.470538184602733E-2</c:v>
                </c:pt>
                <c:pt idx="436">
                  <c:v>2.470538184602733E-2</c:v>
                </c:pt>
                <c:pt idx="437">
                  <c:v>2.470538184602733E-2</c:v>
                </c:pt>
                <c:pt idx="438">
                  <c:v>2.470538184602733E-2</c:v>
                </c:pt>
                <c:pt idx="439">
                  <c:v>2.470538184602733E-2</c:v>
                </c:pt>
                <c:pt idx="440">
                  <c:v>2.470538184602733E-2</c:v>
                </c:pt>
                <c:pt idx="441">
                  <c:v>2.470538184602733E-2</c:v>
                </c:pt>
                <c:pt idx="442">
                  <c:v>2.470538184602733E-2</c:v>
                </c:pt>
                <c:pt idx="443">
                  <c:v>2.470538184602733E-2</c:v>
                </c:pt>
                <c:pt idx="444">
                  <c:v>2.470538184602733E-2</c:v>
                </c:pt>
                <c:pt idx="445">
                  <c:v>2.470538184602733E-2</c:v>
                </c:pt>
                <c:pt idx="446">
                  <c:v>2.470538184602733E-2</c:v>
                </c:pt>
                <c:pt idx="447">
                  <c:v>2.470538184602733E-2</c:v>
                </c:pt>
                <c:pt idx="448">
                  <c:v>2.470538184602733E-2</c:v>
                </c:pt>
                <c:pt idx="449">
                  <c:v>2.470538184602733E-2</c:v>
                </c:pt>
                <c:pt idx="450">
                  <c:v>2.470538184602733E-2</c:v>
                </c:pt>
                <c:pt idx="451">
                  <c:v>2.470538184602733E-2</c:v>
                </c:pt>
                <c:pt idx="452">
                  <c:v>2.470538184602733E-2</c:v>
                </c:pt>
                <c:pt idx="453">
                  <c:v>2.470538184602733E-2</c:v>
                </c:pt>
                <c:pt idx="454">
                  <c:v>2.470538184602733E-2</c:v>
                </c:pt>
                <c:pt idx="455">
                  <c:v>2.470538184602733E-2</c:v>
                </c:pt>
                <c:pt idx="456">
                  <c:v>2.470538184602733E-2</c:v>
                </c:pt>
                <c:pt idx="457">
                  <c:v>2.470538184602733E-2</c:v>
                </c:pt>
                <c:pt idx="458">
                  <c:v>2.470538184602733E-2</c:v>
                </c:pt>
                <c:pt idx="459">
                  <c:v>2.470538184602733E-2</c:v>
                </c:pt>
                <c:pt idx="460">
                  <c:v>2.470538184602733E-2</c:v>
                </c:pt>
                <c:pt idx="461">
                  <c:v>2.470538184602733E-2</c:v>
                </c:pt>
                <c:pt idx="462">
                  <c:v>2.470538184602733E-2</c:v>
                </c:pt>
                <c:pt idx="463">
                  <c:v>2.470538184602733E-2</c:v>
                </c:pt>
                <c:pt idx="464">
                  <c:v>2.470538184602733E-2</c:v>
                </c:pt>
                <c:pt idx="465">
                  <c:v>2.470538184602733E-2</c:v>
                </c:pt>
                <c:pt idx="466">
                  <c:v>2.470538184602733E-2</c:v>
                </c:pt>
                <c:pt idx="467">
                  <c:v>2.470538184602733E-2</c:v>
                </c:pt>
                <c:pt idx="468">
                  <c:v>2.470538184602733E-2</c:v>
                </c:pt>
                <c:pt idx="469">
                  <c:v>2.470538184602733E-2</c:v>
                </c:pt>
                <c:pt idx="470">
                  <c:v>2.470538184602733E-2</c:v>
                </c:pt>
                <c:pt idx="471">
                  <c:v>2.470538184602733E-2</c:v>
                </c:pt>
                <c:pt idx="472">
                  <c:v>2.470538184602733E-2</c:v>
                </c:pt>
                <c:pt idx="473">
                  <c:v>2.470538184602733E-2</c:v>
                </c:pt>
                <c:pt idx="474">
                  <c:v>2.470538184602733E-2</c:v>
                </c:pt>
                <c:pt idx="475">
                  <c:v>2.470538184602733E-2</c:v>
                </c:pt>
                <c:pt idx="476">
                  <c:v>2.470538184602733E-2</c:v>
                </c:pt>
                <c:pt idx="477">
                  <c:v>2.470538184602733E-2</c:v>
                </c:pt>
                <c:pt idx="478">
                  <c:v>2.470538184602733E-2</c:v>
                </c:pt>
                <c:pt idx="479">
                  <c:v>2.470538184602733E-2</c:v>
                </c:pt>
                <c:pt idx="480">
                  <c:v>2.470538184602733E-2</c:v>
                </c:pt>
                <c:pt idx="481">
                  <c:v>2.470538184602733E-2</c:v>
                </c:pt>
                <c:pt idx="482">
                  <c:v>2.470538184602733E-2</c:v>
                </c:pt>
                <c:pt idx="483">
                  <c:v>2.470538184602733E-2</c:v>
                </c:pt>
                <c:pt idx="484">
                  <c:v>2.470538184602733E-2</c:v>
                </c:pt>
                <c:pt idx="485">
                  <c:v>2.470538184602733E-2</c:v>
                </c:pt>
                <c:pt idx="486">
                  <c:v>2.470538184602733E-2</c:v>
                </c:pt>
                <c:pt idx="487">
                  <c:v>2.470538184602733E-2</c:v>
                </c:pt>
                <c:pt idx="488">
                  <c:v>2.470538184602733E-2</c:v>
                </c:pt>
                <c:pt idx="489">
                  <c:v>2.470538184602733E-2</c:v>
                </c:pt>
                <c:pt idx="490">
                  <c:v>2.470538184602733E-2</c:v>
                </c:pt>
                <c:pt idx="491">
                  <c:v>2.470538184602733E-2</c:v>
                </c:pt>
                <c:pt idx="492">
                  <c:v>2.470538184602733E-2</c:v>
                </c:pt>
                <c:pt idx="493">
                  <c:v>2.470538184602733E-2</c:v>
                </c:pt>
                <c:pt idx="494">
                  <c:v>2.470538184602733E-2</c:v>
                </c:pt>
                <c:pt idx="495">
                  <c:v>2.470538184602733E-2</c:v>
                </c:pt>
                <c:pt idx="496">
                  <c:v>2.470538184602733E-2</c:v>
                </c:pt>
                <c:pt idx="497">
                  <c:v>2.470538184602733E-2</c:v>
                </c:pt>
                <c:pt idx="498">
                  <c:v>2.470538184602733E-2</c:v>
                </c:pt>
                <c:pt idx="499">
                  <c:v>2.470538184602733E-2</c:v>
                </c:pt>
                <c:pt idx="500">
                  <c:v>2.470538184602733E-2</c:v>
                </c:pt>
                <c:pt idx="501">
                  <c:v>2.470538184602733E-2</c:v>
                </c:pt>
                <c:pt idx="502">
                  <c:v>2.470538184602733E-2</c:v>
                </c:pt>
                <c:pt idx="503">
                  <c:v>2.470538184602733E-2</c:v>
                </c:pt>
                <c:pt idx="504">
                  <c:v>2.470538184602733E-2</c:v>
                </c:pt>
                <c:pt idx="505">
                  <c:v>2.470538184602733E-2</c:v>
                </c:pt>
                <c:pt idx="506">
                  <c:v>2.470538184602733E-2</c:v>
                </c:pt>
                <c:pt idx="507">
                  <c:v>2.470538184602733E-2</c:v>
                </c:pt>
                <c:pt idx="508">
                  <c:v>2.470538184602733E-2</c:v>
                </c:pt>
                <c:pt idx="509">
                  <c:v>2.470538184602733E-2</c:v>
                </c:pt>
                <c:pt idx="510">
                  <c:v>2.470538184602733E-2</c:v>
                </c:pt>
                <c:pt idx="511">
                  <c:v>2.470538184602733E-2</c:v>
                </c:pt>
                <c:pt idx="512">
                  <c:v>2.470538184602733E-2</c:v>
                </c:pt>
                <c:pt idx="513">
                  <c:v>2.470538184602733E-2</c:v>
                </c:pt>
                <c:pt idx="514">
                  <c:v>2.470538184602733E-2</c:v>
                </c:pt>
                <c:pt idx="515">
                  <c:v>2.470538184602733E-2</c:v>
                </c:pt>
                <c:pt idx="516">
                  <c:v>2.470538184602733E-2</c:v>
                </c:pt>
                <c:pt idx="517">
                  <c:v>2.470538184602733E-2</c:v>
                </c:pt>
                <c:pt idx="518">
                  <c:v>2.470538184602733E-2</c:v>
                </c:pt>
                <c:pt idx="519">
                  <c:v>2.470538184602733E-2</c:v>
                </c:pt>
                <c:pt idx="520">
                  <c:v>2.470538184602733E-2</c:v>
                </c:pt>
                <c:pt idx="521">
                  <c:v>2.470538184602733E-2</c:v>
                </c:pt>
                <c:pt idx="522">
                  <c:v>2.470538184602733E-2</c:v>
                </c:pt>
                <c:pt idx="523">
                  <c:v>2.470538184602733E-2</c:v>
                </c:pt>
                <c:pt idx="524">
                  <c:v>2.470538184602733E-2</c:v>
                </c:pt>
                <c:pt idx="525">
                  <c:v>2.470538184602733E-2</c:v>
                </c:pt>
                <c:pt idx="526">
                  <c:v>2.470538184602733E-2</c:v>
                </c:pt>
                <c:pt idx="527">
                  <c:v>2.470538184602733E-2</c:v>
                </c:pt>
                <c:pt idx="528">
                  <c:v>2.470538184602733E-2</c:v>
                </c:pt>
                <c:pt idx="529">
                  <c:v>2.470538184602733E-2</c:v>
                </c:pt>
                <c:pt idx="530">
                  <c:v>2.470538184602733E-2</c:v>
                </c:pt>
                <c:pt idx="531">
                  <c:v>2.470538184602733E-2</c:v>
                </c:pt>
                <c:pt idx="532">
                  <c:v>2.470538184602733E-2</c:v>
                </c:pt>
                <c:pt idx="533">
                  <c:v>2.470538184602733E-2</c:v>
                </c:pt>
                <c:pt idx="534">
                  <c:v>2.470538184602733E-2</c:v>
                </c:pt>
                <c:pt idx="535">
                  <c:v>2.470538184602733E-2</c:v>
                </c:pt>
                <c:pt idx="536">
                  <c:v>2.470538184602733E-2</c:v>
                </c:pt>
                <c:pt idx="537">
                  <c:v>2.470538184602733E-2</c:v>
                </c:pt>
                <c:pt idx="538">
                  <c:v>2.470538184602733E-2</c:v>
                </c:pt>
                <c:pt idx="539">
                  <c:v>2.470538184602733E-2</c:v>
                </c:pt>
                <c:pt idx="540">
                  <c:v>2.470538184602733E-2</c:v>
                </c:pt>
                <c:pt idx="541">
                  <c:v>2.470538184602733E-2</c:v>
                </c:pt>
                <c:pt idx="542">
                  <c:v>2.470538184602733E-2</c:v>
                </c:pt>
                <c:pt idx="543">
                  <c:v>2.470538184602733E-2</c:v>
                </c:pt>
                <c:pt idx="544">
                  <c:v>2.470538184602733E-2</c:v>
                </c:pt>
                <c:pt idx="545">
                  <c:v>2.470538184602733E-2</c:v>
                </c:pt>
                <c:pt idx="546">
                  <c:v>2.470538184602733E-2</c:v>
                </c:pt>
                <c:pt idx="547">
                  <c:v>2.470538184602733E-2</c:v>
                </c:pt>
                <c:pt idx="548">
                  <c:v>2.470538184602733E-2</c:v>
                </c:pt>
                <c:pt idx="549">
                  <c:v>2.470538184602733E-2</c:v>
                </c:pt>
                <c:pt idx="550">
                  <c:v>2.470538184602733E-2</c:v>
                </c:pt>
                <c:pt idx="551">
                  <c:v>2.470538184602733E-2</c:v>
                </c:pt>
                <c:pt idx="552">
                  <c:v>2.470538184602733E-2</c:v>
                </c:pt>
                <c:pt idx="553">
                  <c:v>2.470538184602733E-2</c:v>
                </c:pt>
                <c:pt idx="554">
                  <c:v>2.470538184602733E-2</c:v>
                </c:pt>
                <c:pt idx="555">
                  <c:v>2.470538184602733E-2</c:v>
                </c:pt>
                <c:pt idx="556">
                  <c:v>2.470538184602733E-2</c:v>
                </c:pt>
                <c:pt idx="557">
                  <c:v>2.470538184602733E-2</c:v>
                </c:pt>
                <c:pt idx="558">
                  <c:v>2.470538184602733E-2</c:v>
                </c:pt>
                <c:pt idx="559">
                  <c:v>2.470538184602733E-2</c:v>
                </c:pt>
                <c:pt idx="560">
                  <c:v>2.470538184602733E-2</c:v>
                </c:pt>
                <c:pt idx="561">
                  <c:v>2.470538184602733E-2</c:v>
                </c:pt>
                <c:pt idx="562">
                  <c:v>2.470538184602733E-2</c:v>
                </c:pt>
                <c:pt idx="563">
                  <c:v>2.470538184602733E-2</c:v>
                </c:pt>
                <c:pt idx="564">
                  <c:v>2.470538184602733E-2</c:v>
                </c:pt>
                <c:pt idx="565">
                  <c:v>2.470538184602733E-2</c:v>
                </c:pt>
                <c:pt idx="566">
                  <c:v>2.470538184602733E-2</c:v>
                </c:pt>
                <c:pt idx="567">
                  <c:v>2.470538184602733E-2</c:v>
                </c:pt>
                <c:pt idx="568">
                  <c:v>2.470538184602733E-2</c:v>
                </c:pt>
                <c:pt idx="569">
                  <c:v>2.470538184602733E-2</c:v>
                </c:pt>
                <c:pt idx="570">
                  <c:v>2.470538184602733E-2</c:v>
                </c:pt>
                <c:pt idx="571">
                  <c:v>2.470538184602733E-2</c:v>
                </c:pt>
                <c:pt idx="572">
                  <c:v>2.470538184602733E-2</c:v>
                </c:pt>
                <c:pt idx="573">
                  <c:v>2.470538184602733E-2</c:v>
                </c:pt>
                <c:pt idx="574">
                  <c:v>2.470538184602733E-2</c:v>
                </c:pt>
                <c:pt idx="575">
                  <c:v>2.470538184602733E-2</c:v>
                </c:pt>
                <c:pt idx="576">
                  <c:v>2.470538184602733E-2</c:v>
                </c:pt>
                <c:pt idx="577">
                  <c:v>2.470538184602733E-2</c:v>
                </c:pt>
                <c:pt idx="578">
                  <c:v>2.470538184602733E-2</c:v>
                </c:pt>
                <c:pt idx="579">
                  <c:v>2.470538184602733E-2</c:v>
                </c:pt>
                <c:pt idx="580">
                  <c:v>2.470538184602733E-2</c:v>
                </c:pt>
                <c:pt idx="581">
                  <c:v>2.470538184602733E-2</c:v>
                </c:pt>
                <c:pt idx="582">
                  <c:v>2.470538184602733E-2</c:v>
                </c:pt>
                <c:pt idx="583">
                  <c:v>2.470538184602733E-2</c:v>
                </c:pt>
                <c:pt idx="584">
                  <c:v>2.470538184602733E-2</c:v>
                </c:pt>
                <c:pt idx="585">
                  <c:v>2.470538184602733E-2</c:v>
                </c:pt>
                <c:pt idx="586">
                  <c:v>2.470538184602733E-2</c:v>
                </c:pt>
                <c:pt idx="587">
                  <c:v>2.470538184602733E-2</c:v>
                </c:pt>
                <c:pt idx="588">
                  <c:v>2.470538184602733E-2</c:v>
                </c:pt>
                <c:pt idx="589">
                  <c:v>2.470538184602733E-2</c:v>
                </c:pt>
                <c:pt idx="590">
                  <c:v>2.470538184602733E-2</c:v>
                </c:pt>
                <c:pt idx="591">
                  <c:v>2.470538184602733E-2</c:v>
                </c:pt>
                <c:pt idx="592">
                  <c:v>2.470538184602733E-2</c:v>
                </c:pt>
                <c:pt idx="593">
                  <c:v>2.470538184602733E-2</c:v>
                </c:pt>
                <c:pt idx="594">
                  <c:v>2.470538184602733E-2</c:v>
                </c:pt>
                <c:pt idx="595">
                  <c:v>2.470538184602733E-2</c:v>
                </c:pt>
                <c:pt idx="596">
                  <c:v>2.470538184602733E-2</c:v>
                </c:pt>
                <c:pt idx="597">
                  <c:v>2.470538184602733E-2</c:v>
                </c:pt>
                <c:pt idx="598">
                  <c:v>2.470538184602733E-2</c:v>
                </c:pt>
                <c:pt idx="599">
                  <c:v>2.470538184602733E-2</c:v>
                </c:pt>
                <c:pt idx="600">
                  <c:v>2.470538184602733E-2</c:v>
                </c:pt>
                <c:pt idx="601">
                  <c:v>2.470538184602733E-2</c:v>
                </c:pt>
                <c:pt idx="602">
                  <c:v>2.470538184602733E-2</c:v>
                </c:pt>
                <c:pt idx="603">
                  <c:v>2.470538184602733E-2</c:v>
                </c:pt>
                <c:pt idx="604">
                  <c:v>2.470538184602733E-2</c:v>
                </c:pt>
                <c:pt idx="605">
                  <c:v>2.470538184602733E-2</c:v>
                </c:pt>
                <c:pt idx="606">
                  <c:v>2.470538184602733E-2</c:v>
                </c:pt>
                <c:pt idx="607">
                  <c:v>2.470538184602733E-2</c:v>
                </c:pt>
                <c:pt idx="608">
                  <c:v>2.470538184602733E-2</c:v>
                </c:pt>
                <c:pt idx="609">
                  <c:v>2.470538184602733E-2</c:v>
                </c:pt>
                <c:pt idx="610">
                  <c:v>2.470538184602733E-2</c:v>
                </c:pt>
                <c:pt idx="611">
                  <c:v>2.470538184602733E-2</c:v>
                </c:pt>
                <c:pt idx="612">
                  <c:v>2.470538184602733E-2</c:v>
                </c:pt>
                <c:pt idx="613">
                  <c:v>2.470538184602733E-2</c:v>
                </c:pt>
                <c:pt idx="614">
                  <c:v>2.470538184602733E-2</c:v>
                </c:pt>
                <c:pt idx="615">
                  <c:v>2.470538184602733E-2</c:v>
                </c:pt>
                <c:pt idx="616">
                  <c:v>2.470538184602733E-2</c:v>
                </c:pt>
                <c:pt idx="617">
                  <c:v>2.470538184602733E-2</c:v>
                </c:pt>
                <c:pt idx="618">
                  <c:v>2.470538184602733E-2</c:v>
                </c:pt>
                <c:pt idx="619">
                  <c:v>2.470538184602733E-2</c:v>
                </c:pt>
                <c:pt idx="620">
                  <c:v>2.470538184602733E-2</c:v>
                </c:pt>
                <c:pt idx="621">
                  <c:v>2.470538184602733E-2</c:v>
                </c:pt>
                <c:pt idx="622">
                  <c:v>2.470538184602733E-2</c:v>
                </c:pt>
                <c:pt idx="623">
                  <c:v>2.470538184602733E-2</c:v>
                </c:pt>
                <c:pt idx="624">
                  <c:v>2.470538184602733E-2</c:v>
                </c:pt>
                <c:pt idx="625">
                  <c:v>2.470538184602733E-2</c:v>
                </c:pt>
                <c:pt idx="626">
                  <c:v>2.470538184602733E-2</c:v>
                </c:pt>
                <c:pt idx="627">
                  <c:v>2.470538184602733E-2</c:v>
                </c:pt>
                <c:pt idx="628">
                  <c:v>2.470538184602733E-2</c:v>
                </c:pt>
                <c:pt idx="629">
                  <c:v>2.470538184602733E-2</c:v>
                </c:pt>
                <c:pt idx="630">
                  <c:v>2.470538184602733E-2</c:v>
                </c:pt>
                <c:pt idx="631">
                  <c:v>2.470538184602733E-2</c:v>
                </c:pt>
                <c:pt idx="632">
                  <c:v>2.470538184602733E-2</c:v>
                </c:pt>
                <c:pt idx="633">
                  <c:v>2.470538184602733E-2</c:v>
                </c:pt>
                <c:pt idx="634">
                  <c:v>2.470538184602733E-2</c:v>
                </c:pt>
                <c:pt idx="635">
                  <c:v>2.470538184602733E-2</c:v>
                </c:pt>
                <c:pt idx="636">
                  <c:v>2.470538184602733E-2</c:v>
                </c:pt>
                <c:pt idx="637">
                  <c:v>2.470538184602733E-2</c:v>
                </c:pt>
                <c:pt idx="638">
                  <c:v>2.470538184602733E-2</c:v>
                </c:pt>
                <c:pt idx="639">
                  <c:v>2.470538184602733E-2</c:v>
                </c:pt>
                <c:pt idx="640">
                  <c:v>2.470538184602733E-2</c:v>
                </c:pt>
                <c:pt idx="641">
                  <c:v>2.470538184602733E-2</c:v>
                </c:pt>
                <c:pt idx="642">
                  <c:v>2.470538184602733E-2</c:v>
                </c:pt>
                <c:pt idx="643">
                  <c:v>2.470538184602733E-2</c:v>
                </c:pt>
                <c:pt idx="644">
                  <c:v>2.470538184602733E-2</c:v>
                </c:pt>
                <c:pt idx="645">
                  <c:v>2.470538184602733E-2</c:v>
                </c:pt>
                <c:pt idx="646">
                  <c:v>2.470538184602733E-2</c:v>
                </c:pt>
                <c:pt idx="647">
                  <c:v>2.470538184602733E-2</c:v>
                </c:pt>
                <c:pt idx="648">
                  <c:v>2.470538184602733E-2</c:v>
                </c:pt>
                <c:pt idx="649">
                  <c:v>2.470538184602733E-2</c:v>
                </c:pt>
                <c:pt idx="650">
                  <c:v>2.470538184602733E-2</c:v>
                </c:pt>
                <c:pt idx="651">
                  <c:v>2.470538184602733E-2</c:v>
                </c:pt>
                <c:pt idx="652">
                  <c:v>2.470538184602733E-2</c:v>
                </c:pt>
                <c:pt idx="653">
                  <c:v>2.470538184602733E-2</c:v>
                </c:pt>
                <c:pt idx="654">
                  <c:v>2.470538184602733E-2</c:v>
                </c:pt>
                <c:pt idx="655">
                  <c:v>2.470538184602733E-2</c:v>
                </c:pt>
                <c:pt idx="656">
                  <c:v>2.470538184602733E-2</c:v>
                </c:pt>
                <c:pt idx="657">
                  <c:v>2.470538184602733E-2</c:v>
                </c:pt>
                <c:pt idx="658">
                  <c:v>2.470538184602733E-2</c:v>
                </c:pt>
                <c:pt idx="659">
                  <c:v>2.470538184602733E-2</c:v>
                </c:pt>
                <c:pt idx="660">
                  <c:v>2.470538184602733E-2</c:v>
                </c:pt>
                <c:pt idx="661">
                  <c:v>2.470538184602733E-2</c:v>
                </c:pt>
                <c:pt idx="662">
                  <c:v>2.470538184602733E-2</c:v>
                </c:pt>
                <c:pt idx="663">
                  <c:v>2.470538184602733E-2</c:v>
                </c:pt>
                <c:pt idx="664">
                  <c:v>2.470538184602733E-2</c:v>
                </c:pt>
                <c:pt idx="665">
                  <c:v>2.470538184602733E-2</c:v>
                </c:pt>
                <c:pt idx="666">
                  <c:v>2.470538184602733E-2</c:v>
                </c:pt>
                <c:pt idx="667">
                  <c:v>2.470538184602733E-2</c:v>
                </c:pt>
                <c:pt idx="668">
                  <c:v>2.470538184602733E-2</c:v>
                </c:pt>
                <c:pt idx="669">
                  <c:v>2.470538184602733E-2</c:v>
                </c:pt>
                <c:pt idx="670">
                  <c:v>2.470538184602733E-2</c:v>
                </c:pt>
                <c:pt idx="671">
                  <c:v>2.470538184602733E-2</c:v>
                </c:pt>
                <c:pt idx="672">
                  <c:v>2.470538184602733E-2</c:v>
                </c:pt>
                <c:pt idx="673">
                  <c:v>2.470538184602733E-2</c:v>
                </c:pt>
                <c:pt idx="674">
                  <c:v>2.470538184602733E-2</c:v>
                </c:pt>
                <c:pt idx="675">
                  <c:v>2.470538184602733E-2</c:v>
                </c:pt>
                <c:pt idx="676">
                  <c:v>2.470538184602733E-2</c:v>
                </c:pt>
                <c:pt idx="677">
                  <c:v>2.470538184602733E-2</c:v>
                </c:pt>
                <c:pt idx="678">
                  <c:v>2.470538184602733E-2</c:v>
                </c:pt>
                <c:pt idx="679">
                  <c:v>2.470538184602733E-2</c:v>
                </c:pt>
                <c:pt idx="680">
                  <c:v>2.470538184602733E-2</c:v>
                </c:pt>
                <c:pt idx="681">
                  <c:v>2.470538184602733E-2</c:v>
                </c:pt>
                <c:pt idx="682">
                  <c:v>2.470538184602733E-2</c:v>
                </c:pt>
                <c:pt idx="683">
                  <c:v>2.470538184602733E-2</c:v>
                </c:pt>
                <c:pt idx="684">
                  <c:v>2.470538184602733E-2</c:v>
                </c:pt>
                <c:pt idx="685">
                  <c:v>2.470538184602733E-2</c:v>
                </c:pt>
                <c:pt idx="686">
                  <c:v>2.470538184602733E-2</c:v>
                </c:pt>
                <c:pt idx="687">
                  <c:v>2.470538184602733E-2</c:v>
                </c:pt>
                <c:pt idx="688">
                  <c:v>2.470538184602733E-2</c:v>
                </c:pt>
                <c:pt idx="689">
                  <c:v>2.470538184602733E-2</c:v>
                </c:pt>
                <c:pt idx="690">
                  <c:v>2.470538184602733E-2</c:v>
                </c:pt>
                <c:pt idx="691">
                  <c:v>2.470538184602733E-2</c:v>
                </c:pt>
                <c:pt idx="692">
                  <c:v>2.470538184602733E-2</c:v>
                </c:pt>
                <c:pt idx="693">
                  <c:v>2.470538184602733E-2</c:v>
                </c:pt>
                <c:pt idx="694">
                  <c:v>2.470538184602733E-2</c:v>
                </c:pt>
                <c:pt idx="695">
                  <c:v>2.470538184602733E-2</c:v>
                </c:pt>
                <c:pt idx="696">
                  <c:v>2.470538184602733E-2</c:v>
                </c:pt>
                <c:pt idx="697">
                  <c:v>2.470538184602733E-2</c:v>
                </c:pt>
                <c:pt idx="698">
                  <c:v>2.470538184602733E-2</c:v>
                </c:pt>
                <c:pt idx="699">
                  <c:v>2.470538184602733E-2</c:v>
                </c:pt>
                <c:pt idx="700">
                  <c:v>2.470538184602733E-2</c:v>
                </c:pt>
                <c:pt idx="701">
                  <c:v>2.470538184602733E-2</c:v>
                </c:pt>
                <c:pt idx="702">
                  <c:v>2.470538184602733E-2</c:v>
                </c:pt>
                <c:pt idx="703">
                  <c:v>2.470538184602733E-2</c:v>
                </c:pt>
                <c:pt idx="704">
                  <c:v>2.470538184602733E-2</c:v>
                </c:pt>
                <c:pt idx="705">
                  <c:v>2.470538184602733E-2</c:v>
                </c:pt>
                <c:pt idx="706">
                  <c:v>2.470538184602733E-2</c:v>
                </c:pt>
                <c:pt idx="707">
                  <c:v>2.470538184602733E-2</c:v>
                </c:pt>
                <c:pt idx="708">
                  <c:v>2.470538184602733E-2</c:v>
                </c:pt>
                <c:pt idx="709">
                  <c:v>2.470538184602733E-2</c:v>
                </c:pt>
                <c:pt idx="710">
                  <c:v>2.470538184602733E-2</c:v>
                </c:pt>
                <c:pt idx="711">
                  <c:v>2.470538184602733E-2</c:v>
                </c:pt>
                <c:pt idx="712">
                  <c:v>2.470538184602733E-2</c:v>
                </c:pt>
                <c:pt idx="713">
                  <c:v>2.470538184602733E-2</c:v>
                </c:pt>
                <c:pt idx="714">
                  <c:v>2.470538184602733E-2</c:v>
                </c:pt>
                <c:pt idx="715">
                  <c:v>2.470538184602733E-2</c:v>
                </c:pt>
                <c:pt idx="716">
                  <c:v>2.470538184602733E-2</c:v>
                </c:pt>
                <c:pt idx="717">
                  <c:v>2.470538184602733E-2</c:v>
                </c:pt>
                <c:pt idx="718">
                  <c:v>2.470538184602733E-2</c:v>
                </c:pt>
                <c:pt idx="719">
                  <c:v>2.470538184602733E-2</c:v>
                </c:pt>
                <c:pt idx="720">
                  <c:v>2.470538184602733E-2</c:v>
                </c:pt>
                <c:pt idx="721">
                  <c:v>2.470538184602733E-2</c:v>
                </c:pt>
                <c:pt idx="722">
                  <c:v>2.470538184602733E-2</c:v>
                </c:pt>
                <c:pt idx="723">
                  <c:v>2.470538184602733E-2</c:v>
                </c:pt>
                <c:pt idx="724">
                  <c:v>2.470538184602733E-2</c:v>
                </c:pt>
                <c:pt idx="725">
                  <c:v>2.470538184602733E-2</c:v>
                </c:pt>
                <c:pt idx="726">
                  <c:v>2.470538184602733E-2</c:v>
                </c:pt>
                <c:pt idx="727">
                  <c:v>2.470538184602733E-2</c:v>
                </c:pt>
                <c:pt idx="728">
                  <c:v>2.470538184602733E-2</c:v>
                </c:pt>
                <c:pt idx="729">
                  <c:v>2.470538184602733E-2</c:v>
                </c:pt>
                <c:pt idx="730">
                  <c:v>2.470538184602733E-2</c:v>
                </c:pt>
                <c:pt idx="731">
                  <c:v>2.470538184602733E-2</c:v>
                </c:pt>
                <c:pt idx="732">
                  <c:v>2.470538184602733E-2</c:v>
                </c:pt>
                <c:pt idx="733">
                  <c:v>2.470538184602733E-2</c:v>
                </c:pt>
                <c:pt idx="734">
                  <c:v>2.470538184602733E-2</c:v>
                </c:pt>
                <c:pt idx="735">
                  <c:v>2.470538184602733E-2</c:v>
                </c:pt>
                <c:pt idx="736">
                  <c:v>2.470538184602733E-2</c:v>
                </c:pt>
                <c:pt idx="737">
                  <c:v>2.470538184602733E-2</c:v>
                </c:pt>
                <c:pt idx="738">
                  <c:v>2.470538184602733E-2</c:v>
                </c:pt>
                <c:pt idx="739">
                  <c:v>2.470538184602733E-2</c:v>
                </c:pt>
                <c:pt idx="740">
                  <c:v>2.470538184602733E-2</c:v>
                </c:pt>
                <c:pt idx="741">
                  <c:v>2.470538184602733E-2</c:v>
                </c:pt>
                <c:pt idx="742">
                  <c:v>2.470538184602733E-2</c:v>
                </c:pt>
                <c:pt idx="743">
                  <c:v>2.470538184602733E-2</c:v>
                </c:pt>
                <c:pt idx="744">
                  <c:v>2.470538184602733E-2</c:v>
                </c:pt>
                <c:pt idx="745">
                  <c:v>2.470538184602733E-2</c:v>
                </c:pt>
                <c:pt idx="746">
                  <c:v>2.470538184602733E-2</c:v>
                </c:pt>
                <c:pt idx="747">
                  <c:v>2.470538184602733E-2</c:v>
                </c:pt>
                <c:pt idx="748">
                  <c:v>2.470538184602733E-2</c:v>
                </c:pt>
                <c:pt idx="749">
                  <c:v>2.470538184602733E-2</c:v>
                </c:pt>
                <c:pt idx="750">
                  <c:v>2.470538184602733E-2</c:v>
                </c:pt>
                <c:pt idx="751">
                  <c:v>2.470538184602733E-2</c:v>
                </c:pt>
                <c:pt idx="752">
                  <c:v>2.470538184602733E-2</c:v>
                </c:pt>
                <c:pt idx="753">
                  <c:v>2.470538184602733E-2</c:v>
                </c:pt>
                <c:pt idx="754">
                  <c:v>2.470538184602733E-2</c:v>
                </c:pt>
                <c:pt idx="755">
                  <c:v>2.470538184602733E-2</c:v>
                </c:pt>
                <c:pt idx="756">
                  <c:v>2.470538184602733E-2</c:v>
                </c:pt>
                <c:pt idx="757">
                  <c:v>2.470538184602733E-2</c:v>
                </c:pt>
                <c:pt idx="758">
                  <c:v>2.470538184602733E-2</c:v>
                </c:pt>
                <c:pt idx="759">
                  <c:v>2.470538184602733E-2</c:v>
                </c:pt>
                <c:pt idx="760">
                  <c:v>2.470538184602733E-2</c:v>
                </c:pt>
                <c:pt idx="761">
                  <c:v>2.470538184602733E-2</c:v>
                </c:pt>
                <c:pt idx="762">
                  <c:v>2.470538184602733E-2</c:v>
                </c:pt>
                <c:pt idx="763">
                  <c:v>2.470538184602733E-2</c:v>
                </c:pt>
                <c:pt idx="764">
                  <c:v>2.470538184602733E-2</c:v>
                </c:pt>
                <c:pt idx="765">
                  <c:v>2.470538184602733E-2</c:v>
                </c:pt>
                <c:pt idx="766">
                  <c:v>2.470538184602733E-2</c:v>
                </c:pt>
                <c:pt idx="767">
                  <c:v>2.470538184602733E-2</c:v>
                </c:pt>
                <c:pt idx="768">
                  <c:v>2.470538184602733E-2</c:v>
                </c:pt>
                <c:pt idx="769">
                  <c:v>2.470538184602733E-2</c:v>
                </c:pt>
                <c:pt idx="770">
                  <c:v>2.470538184602733E-2</c:v>
                </c:pt>
                <c:pt idx="771">
                  <c:v>2.470538184602733E-2</c:v>
                </c:pt>
                <c:pt idx="772">
                  <c:v>2.470538184602733E-2</c:v>
                </c:pt>
                <c:pt idx="773">
                  <c:v>2.470538184602733E-2</c:v>
                </c:pt>
                <c:pt idx="774">
                  <c:v>2.470538184602733E-2</c:v>
                </c:pt>
                <c:pt idx="775">
                  <c:v>2.470538184602733E-2</c:v>
                </c:pt>
                <c:pt idx="776">
                  <c:v>2.470538184602733E-2</c:v>
                </c:pt>
                <c:pt idx="777">
                  <c:v>2.470538184602733E-2</c:v>
                </c:pt>
                <c:pt idx="778">
                  <c:v>2.470538184602733E-2</c:v>
                </c:pt>
                <c:pt idx="779">
                  <c:v>2.470538184602733E-2</c:v>
                </c:pt>
                <c:pt idx="780">
                  <c:v>2.470538184602733E-2</c:v>
                </c:pt>
                <c:pt idx="781">
                  <c:v>2.470538184602733E-2</c:v>
                </c:pt>
                <c:pt idx="782">
                  <c:v>2.470538184602733E-2</c:v>
                </c:pt>
                <c:pt idx="783">
                  <c:v>2.470538184602733E-2</c:v>
                </c:pt>
                <c:pt idx="784">
                  <c:v>2.470538184602733E-2</c:v>
                </c:pt>
                <c:pt idx="785">
                  <c:v>2.470538184602733E-2</c:v>
                </c:pt>
                <c:pt idx="786">
                  <c:v>2.470538184602733E-2</c:v>
                </c:pt>
                <c:pt idx="787">
                  <c:v>2.470538184602733E-2</c:v>
                </c:pt>
                <c:pt idx="788">
                  <c:v>2.470538184602733E-2</c:v>
                </c:pt>
                <c:pt idx="789">
                  <c:v>2.470538184602733E-2</c:v>
                </c:pt>
                <c:pt idx="790">
                  <c:v>2.470538184602733E-2</c:v>
                </c:pt>
                <c:pt idx="791">
                  <c:v>2.470538184602733E-2</c:v>
                </c:pt>
                <c:pt idx="792">
                  <c:v>2.470538184602733E-2</c:v>
                </c:pt>
                <c:pt idx="793">
                  <c:v>2.470538184602733E-2</c:v>
                </c:pt>
                <c:pt idx="794">
                  <c:v>2.470538184602733E-2</c:v>
                </c:pt>
                <c:pt idx="795">
                  <c:v>2.470538184602733E-2</c:v>
                </c:pt>
                <c:pt idx="796">
                  <c:v>2.470538184602733E-2</c:v>
                </c:pt>
                <c:pt idx="797">
                  <c:v>2.470538184602733E-2</c:v>
                </c:pt>
                <c:pt idx="798">
                  <c:v>2.470538184602733E-2</c:v>
                </c:pt>
                <c:pt idx="799">
                  <c:v>2.470538184602733E-2</c:v>
                </c:pt>
                <c:pt idx="800">
                  <c:v>2.470538184602733E-2</c:v>
                </c:pt>
                <c:pt idx="801">
                  <c:v>2.470538184602733E-2</c:v>
                </c:pt>
                <c:pt idx="802">
                  <c:v>2.470538184602733E-2</c:v>
                </c:pt>
                <c:pt idx="803">
                  <c:v>2.470538184602733E-2</c:v>
                </c:pt>
                <c:pt idx="804">
                  <c:v>2.470538184602733E-2</c:v>
                </c:pt>
                <c:pt idx="805">
                  <c:v>2.470538184602733E-2</c:v>
                </c:pt>
                <c:pt idx="806">
                  <c:v>2.470538184602733E-2</c:v>
                </c:pt>
                <c:pt idx="807">
                  <c:v>2.470538184602733E-2</c:v>
                </c:pt>
                <c:pt idx="808">
                  <c:v>2.470538184602733E-2</c:v>
                </c:pt>
                <c:pt idx="809">
                  <c:v>2.470538184602733E-2</c:v>
                </c:pt>
                <c:pt idx="810">
                  <c:v>2.470538184602733E-2</c:v>
                </c:pt>
                <c:pt idx="811">
                  <c:v>2.470538184602733E-2</c:v>
                </c:pt>
                <c:pt idx="812">
                  <c:v>2.470538184602733E-2</c:v>
                </c:pt>
                <c:pt idx="813">
                  <c:v>2.470538184602733E-2</c:v>
                </c:pt>
                <c:pt idx="814">
                  <c:v>2.470538184602733E-2</c:v>
                </c:pt>
                <c:pt idx="815">
                  <c:v>2.470538184602733E-2</c:v>
                </c:pt>
                <c:pt idx="816">
                  <c:v>2.470538184602733E-2</c:v>
                </c:pt>
                <c:pt idx="817">
                  <c:v>2.470538184602733E-2</c:v>
                </c:pt>
                <c:pt idx="818">
                  <c:v>2.470538184602733E-2</c:v>
                </c:pt>
                <c:pt idx="819">
                  <c:v>2.470538184602733E-2</c:v>
                </c:pt>
                <c:pt idx="820">
                  <c:v>2.470538184602733E-2</c:v>
                </c:pt>
                <c:pt idx="821">
                  <c:v>2.470538184602733E-2</c:v>
                </c:pt>
                <c:pt idx="822">
                  <c:v>2.470538184602733E-2</c:v>
                </c:pt>
                <c:pt idx="823">
                  <c:v>2.470538184602733E-2</c:v>
                </c:pt>
                <c:pt idx="824">
                  <c:v>2.470538184602733E-2</c:v>
                </c:pt>
                <c:pt idx="825">
                  <c:v>2.470538184602733E-2</c:v>
                </c:pt>
                <c:pt idx="826">
                  <c:v>2.470538184602733E-2</c:v>
                </c:pt>
                <c:pt idx="827">
                  <c:v>2.470538184602733E-2</c:v>
                </c:pt>
                <c:pt idx="828">
                  <c:v>2.470538184602733E-2</c:v>
                </c:pt>
                <c:pt idx="829">
                  <c:v>2.470538184602733E-2</c:v>
                </c:pt>
                <c:pt idx="830">
                  <c:v>2.470538184602733E-2</c:v>
                </c:pt>
                <c:pt idx="831">
                  <c:v>2.470538184602733E-2</c:v>
                </c:pt>
                <c:pt idx="832">
                  <c:v>2.470538184602733E-2</c:v>
                </c:pt>
                <c:pt idx="833">
                  <c:v>2.470538184602733E-2</c:v>
                </c:pt>
                <c:pt idx="834">
                  <c:v>2.470538184602733E-2</c:v>
                </c:pt>
                <c:pt idx="835">
                  <c:v>2.470538184602733E-2</c:v>
                </c:pt>
                <c:pt idx="836">
                  <c:v>2.470538184602733E-2</c:v>
                </c:pt>
                <c:pt idx="837">
                  <c:v>2.470538184602733E-2</c:v>
                </c:pt>
                <c:pt idx="838">
                  <c:v>2.470538184602733E-2</c:v>
                </c:pt>
                <c:pt idx="839">
                  <c:v>2.470538184602733E-2</c:v>
                </c:pt>
                <c:pt idx="840">
                  <c:v>2.470538184602733E-2</c:v>
                </c:pt>
                <c:pt idx="841">
                  <c:v>2.470538184602733E-2</c:v>
                </c:pt>
                <c:pt idx="842">
                  <c:v>2.470538184602733E-2</c:v>
                </c:pt>
                <c:pt idx="843">
                  <c:v>2.470538184602733E-2</c:v>
                </c:pt>
                <c:pt idx="844">
                  <c:v>2.470538184602733E-2</c:v>
                </c:pt>
                <c:pt idx="845">
                  <c:v>2.470538184602733E-2</c:v>
                </c:pt>
                <c:pt idx="846">
                  <c:v>2.470538184602733E-2</c:v>
                </c:pt>
                <c:pt idx="847">
                  <c:v>2.470538184602733E-2</c:v>
                </c:pt>
                <c:pt idx="848">
                  <c:v>2.470538184602733E-2</c:v>
                </c:pt>
                <c:pt idx="849">
                  <c:v>2.470538184602733E-2</c:v>
                </c:pt>
                <c:pt idx="850">
                  <c:v>2.470538184602733E-2</c:v>
                </c:pt>
                <c:pt idx="851">
                  <c:v>2.470538184602733E-2</c:v>
                </c:pt>
                <c:pt idx="852">
                  <c:v>2.470538184602733E-2</c:v>
                </c:pt>
                <c:pt idx="853">
                  <c:v>2.470538184602733E-2</c:v>
                </c:pt>
                <c:pt idx="854">
                  <c:v>2.470538184602733E-2</c:v>
                </c:pt>
                <c:pt idx="855">
                  <c:v>2.470538184602733E-2</c:v>
                </c:pt>
                <c:pt idx="856">
                  <c:v>2.470538184602733E-2</c:v>
                </c:pt>
                <c:pt idx="857">
                  <c:v>2.470538184602733E-2</c:v>
                </c:pt>
                <c:pt idx="858">
                  <c:v>2.470538184602733E-2</c:v>
                </c:pt>
                <c:pt idx="859">
                  <c:v>2.470538184602733E-2</c:v>
                </c:pt>
                <c:pt idx="860">
                  <c:v>2.470538184602733E-2</c:v>
                </c:pt>
                <c:pt idx="861">
                  <c:v>2.470538184602733E-2</c:v>
                </c:pt>
                <c:pt idx="862">
                  <c:v>2.470538184602733E-2</c:v>
                </c:pt>
                <c:pt idx="863">
                  <c:v>2.470538184602733E-2</c:v>
                </c:pt>
                <c:pt idx="864">
                  <c:v>2.470538184602733E-2</c:v>
                </c:pt>
                <c:pt idx="865">
                  <c:v>2.470538184602733E-2</c:v>
                </c:pt>
                <c:pt idx="866">
                  <c:v>2.470538184602733E-2</c:v>
                </c:pt>
                <c:pt idx="867">
                  <c:v>2.470538184602733E-2</c:v>
                </c:pt>
                <c:pt idx="868">
                  <c:v>2.470538184602733E-2</c:v>
                </c:pt>
                <c:pt idx="869">
                  <c:v>2.470538184602733E-2</c:v>
                </c:pt>
                <c:pt idx="870">
                  <c:v>2.470538184602733E-2</c:v>
                </c:pt>
                <c:pt idx="871">
                  <c:v>2.470538184602733E-2</c:v>
                </c:pt>
                <c:pt idx="872">
                  <c:v>2.470538184602733E-2</c:v>
                </c:pt>
                <c:pt idx="873">
                  <c:v>2.470538184602733E-2</c:v>
                </c:pt>
                <c:pt idx="874">
                  <c:v>2.470538184602733E-2</c:v>
                </c:pt>
                <c:pt idx="875">
                  <c:v>2.470538184602733E-2</c:v>
                </c:pt>
                <c:pt idx="876">
                  <c:v>2.470538184602733E-2</c:v>
                </c:pt>
                <c:pt idx="877">
                  <c:v>2.470538184602733E-2</c:v>
                </c:pt>
                <c:pt idx="878">
                  <c:v>2.470538184602733E-2</c:v>
                </c:pt>
                <c:pt idx="879">
                  <c:v>2.470538184602733E-2</c:v>
                </c:pt>
                <c:pt idx="880">
                  <c:v>2.470538184602733E-2</c:v>
                </c:pt>
                <c:pt idx="881">
                  <c:v>2.470538184602733E-2</c:v>
                </c:pt>
                <c:pt idx="882">
                  <c:v>2.470538184602733E-2</c:v>
                </c:pt>
                <c:pt idx="883">
                  <c:v>2.470538184602733E-2</c:v>
                </c:pt>
                <c:pt idx="884">
                  <c:v>2.470538184602733E-2</c:v>
                </c:pt>
                <c:pt idx="885">
                  <c:v>2.470538184602733E-2</c:v>
                </c:pt>
                <c:pt idx="886">
                  <c:v>2.470538184602733E-2</c:v>
                </c:pt>
                <c:pt idx="887">
                  <c:v>2.470538184602733E-2</c:v>
                </c:pt>
                <c:pt idx="888">
                  <c:v>2.470538184602733E-2</c:v>
                </c:pt>
                <c:pt idx="889">
                  <c:v>2.470538184602733E-2</c:v>
                </c:pt>
                <c:pt idx="890">
                  <c:v>2.470538184602733E-2</c:v>
                </c:pt>
                <c:pt idx="891">
                  <c:v>2.470538184602733E-2</c:v>
                </c:pt>
                <c:pt idx="892">
                  <c:v>2.470538184602733E-2</c:v>
                </c:pt>
                <c:pt idx="893">
                  <c:v>2.470538184602733E-2</c:v>
                </c:pt>
                <c:pt idx="894">
                  <c:v>2.470538184602733E-2</c:v>
                </c:pt>
                <c:pt idx="895">
                  <c:v>2.470538184602733E-2</c:v>
                </c:pt>
                <c:pt idx="896">
                  <c:v>2.470538184602733E-2</c:v>
                </c:pt>
                <c:pt idx="897">
                  <c:v>2.470538184602733E-2</c:v>
                </c:pt>
                <c:pt idx="898">
                  <c:v>2.470538184602733E-2</c:v>
                </c:pt>
                <c:pt idx="899">
                  <c:v>2.470538184602733E-2</c:v>
                </c:pt>
                <c:pt idx="900">
                  <c:v>2.470538184602733E-2</c:v>
                </c:pt>
                <c:pt idx="901">
                  <c:v>2.470538184602733E-2</c:v>
                </c:pt>
                <c:pt idx="902">
                  <c:v>2.470538184602733E-2</c:v>
                </c:pt>
                <c:pt idx="903">
                  <c:v>2.470538184602733E-2</c:v>
                </c:pt>
                <c:pt idx="904">
                  <c:v>2.470538184602733E-2</c:v>
                </c:pt>
                <c:pt idx="905">
                  <c:v>2.470538184602733E-2</c:v>
                </c:pt>
                <c:pt idx="906">
                  <c:v>2.470538184602733E-2</c:v>
                </c:pt>
                <c:pt idx="907">
                  <c:v>2.470538184602733E-2</c:v>
                </c:pt>
                <c:pt idx="908">
                  <c:v>2.470538184602733E-2</c:v>
                </c:pt>
                <c:pt idx="909">
                  <c:v>2.470538184602733E-2</c:v>
                </c:pt>
                <c:pt idx="910">
                  <c:v>2.470538184602733E-2</c:v>
                </c:pt>
                <c:pt idx="911">
                  <c:v>2.470538184602733E-2</c:v>
                </c:pt>
                <c:pt idx="912">
                  <c:v>2.470538184602733E-2</c:v>
                </c:pt>
                <c:pt idx="913">
                  <c:v>2.470538184602733E-2</c:v>
                </c:pt>
                <c:pt idx="914">
                  <c:v>2.470538184602733E-2</c:v>
                </c:pt>
                <c:pt idx="915">
                  <c:v>2.470538184602733E-2</c:v>
                </c:pt>
                <c:pt idx="916">
                  <c:v>2.470538184602733E-2</c:v>
                </c:pt>
                <c:pt idx="917">
                  <c:v>2.470538184602733E-2</c:v>
                </c:pt>
                <c:pt idx="918">
                  <c:v>2.470538184602733E-2</c:v>
                </c:pt>
                <c:pt idx="919">
                  <c:v>2.470538184602733E-2</c:v>
                </c:pt>
                <c:pt idx="920">
                  <c:v>2.470538184602733E-2</c:v>
                </c:pt>
                <c:pt idx="921">
                  <c:v>2.470538184602733E-2</c:v>
                </c:pt>
                <c:pt idx="922">
                  <c:v>2.470538184602733E-2</c:v>
                </c:pt>
                <c:pt idx="923">
                  <c:v>2.470538184602733E-2</c:v>
                </c:pt>
                <c:pt idx="924">
                  <c:v>2.470538184602733E-2</c:v>
                </c:pt>
                <c:pt idx="925">
                  <c:v>2.470538184602733E-2</c:v>
                </c:pt>
                <c:pt idx="926">
                  <c:v>2.470538184602733E-2</c:v>
                </c:pt>
                <c:pt idx="927">
                  <c:v>2.470538184602733E-2</c:v>
                </c:pt>
                <c:pt idx="928">
                  <c:v>2.470538184602733E-2</c:v>
                </c:pt>
                <c:pt idx="929">
                  <c:v>2.470538184602733E-2</c:v>
                </c:pt>
                <c:pt idx="930">
                  <c:v>2.470538184602733E-2</c:v>
                </c:pt>
                <c:pt idx="931">
                  <c:v>2.470538184602733E-2</c:v>
                </c:pt>
                <c:pt idx="932">
                  <c:v>2.470538184602733E-2</c:v>
                </c:pt>
                <c:pt idx="933">
                  <c:v>2.470538184602733E-2</c:v>
                </c:pt>
                <c:pt idx="934">
                  <c:v>2.470538184602733E-2</c:v>
                </c:pt>
                <c:pt idx="935">
                  <c:v>2.470538184602733E-2</c:v>
                </c:pt>
                <c:pt idx="936">
                  <c:v>2.470538184602733E-2</c:v>
                </c:pt>
                <c:pt idx="937">
                  <c:v>2.470538184602733E-2</c:v>
                </c:pt>
                <c:pt idx="938">
                  <c:v>2.470538184602733E-2</c:v>
                </c:pt>
                <c:pt idx="939">
                  <c:v>2.470538184602733E-2</c:v>
                </c:pt>
                <c:pt idx="940">
                  <c:v>2.470538184602733E-2</c:v>
                </c:pt>
                <c:pt idx="941">
                  <c:v>2.470538184602733E-2</c:v>
                </c:pt>
                <c:pt idx="942">
                  <c:v>2.470538184602733E-2</c:v>
                </c:pt>
                <c:pt idx="943">
                  <c:v>2.470538184602733E-2</c:v>
                </c:pt>
                <c:pt idx="944">
                  <c:v>2.470538184602733E-2</c:v>
                </c:pt>
                <c:pt idx="945">
                  <c:v>2.470538184602733E-2</c:v>
                </c:pt>
                <c:pt idx="946">
                  <c:v>2.470538184602733E-2</c:v>
                </c:pt>
                <c:pt idx="947">
                  <c:v>2.470538184602733E-2</c:v>
                </c:pt>
                <c:pt idx="948">
                  <c:v>2.470538184602733E-2</c:v>
                </c:pt>
                <c:pt idx="949">
                  <c:v>2.470538184602733E-2</c:v>
                </c:pt>
                <c:pt idx="950">
                  <c:v>2.470538184602733E-2</c:v>
                </c:pt>
                <c:pt idx="951">
                  <c:v>2.470538184602733E-2</c:v>
                </c:pt>
                <c:pt idx="952">
                  <c:v>2.470538184602733E-2</c:v>
                </c:pt>
                <c:pt idx="953">
                  <c:v>2.470538184602733E-2</c:v>
                </c:pt>
                <c:pt idx="954">
                  <c:v>2.470538184602733E-2</c:v>
                </c:pt>
                <c:pt idx="955">
                  <c:v>2.470538184602733E-2</c:v>
                </c:pt>
                <c:pt idx="956">
                  <c:v>2.470538184602733E-2</c:v>
                </c:pt>
                <c:pt idx="957">
                  <c:v>2.470538184602733E-2</c:v>
                </c:pt>
                <c:pt idx="958">
                  <c:v>2.470538184602733E-2</c:v>
                </c:pt>
                <c:pt idx="959">
                  <c:v>2.470538184602733E-2</c:v>
                </c:pt>
                <c:pt idx="960">
                  <c:v>2.470538184602733E-2</c:v>
                </c:pt>
                <c:pt idx="961">
                  <c:v>2.470538184602733E-2</c:v>
                </c:pt>
                <c:pt idx="962">
                  <c:v>2.470538184602733E-2</c:v>
                </c:pt>
                <c:pt idx="963">
                  <c:v>2.470538184602733E-2</c:v>
                </c:pt>
                <c:pt idx="964">
                  <c:v>2.470538184602733E-2</c:v>
                </c:pt>
                <c:pt idx="965">
                  <c:v>2.470538184602733E-2</c:v>
                </c:pt>
                <c:pt idx="966">
                  <c:v>2.470538184602733E-2</c:v>
                </c:pt>
                <c:pt idx="967">
                  <c:v>2.470538184602733E-2</c:v>
                </c:pt>
                <c:pt idx="968">
                  <c:v>2.470538184602733E-2</c:v>
                </c:pt>
                <c:pt idx="969">
                  <c:v>2.470538184602733E-2</c:v>
                </c:pt>
                <c:pt idx="970">
                  <c:v>2.470538184602733E-2</c:v>
                </c:pt>
                <c:pt idx="971">
                  <c:v>2.470538184602733E-2</c:v>
                </c:pt>
                <c:pt idx="972">
                  <c:v>2.470538184602733E-2</c:v>
                </c:pt>
                <c:pt idx="973">
                  <c:v>2.470538184602733E-2</c:v>
                </c:pt>
                <c:pt idx="974">
                  <c:v>2.470538184602733E-2</c:v>
                </c:pt>
                <c:pt idx="975">
                  <c:v>2.470538184602733E-2</c:v>
                </c:pt>
                <c:pt idx="976">
                  <c:v>2.470538184602733E-2</c:v>
                </c:pt>
                <c:pt idx="977">
                  <c:v>2.470538184602733E-2</c:v>
                </c:pt>
                <c:pt idx="978">
                  <c:v>2.470538184602733E-2</c:v>
                </c:pt>
                <c:pt idx="979">
                  <c:v>2.470538184602733E-2</c:v>
                </c:pt>
                <c:pt idx="980">
                  <c:v>2.470538184602733E-2</c:v>
                </c:pt>
                <c:pt idx="981">
                  <c:v>2.470538184602733E-2</c:v>
                </c:pt>
                <c:pt idx="982">
                  <c:v>2.470538184602733E-2</c:v>
                </c:pt>
                <c:pt idx="983">
                  <c:v>2.470538184602733E-2</c:v>
                </c:pt>
                <c:pt idx="984">
                  <c:v>2.470538184602733E-2</c:v>
                </c:pt>
                <c:pt idx="985">
                  <c:v>2.470538184602733E-2</c:v>
                </c:pt>
                <c:pt idx="986">
                  <c:v>2.470538184602733E-2</c:v>
                </c:pt>
                <c:pt idx="987">
                  <c:v>2.470538184602733E-2</c:v>
                </c:pt>
                <c:pt idx="988">
                  <c:v>2.470538184602733E-2</c:v>
                </c:pt>
                <c:pt idx="989">
                  <c:v>2.470538184602733E-2</c:v>
                </c:pt>
                <c:pt idx="990">
                  <c:v>2.470538184602733E-2</c:v>
                </c:pt>
                <c:pt idx="991">
                  <c:v>2.470538184602733E-2</c:v>
                </c:pt>
                <c:pt idx="992">
                  <c:v>2.470538184602733E-2</c:v>
                </c:pt>
                <c:pt idx="993">
                  <c:v>2.470538184602733E-2</c:v>
                </c:pt>
                <c:pt idx="994">
                  <c:v>2.470538184602733E-2</c:v>
                </c:pt>
                <c:pt idx="995">
                  <c:v>2.470538184602733E-2</c:v>
                </c:pt>
                <c:pt idx="996">
                  <c:v>2.470538184602733E-2</c:v>
                </c:pt>
                <c:pt idx="997">
                  <c:v>2.470538184602733E-2</c:v>
                </c:pt>
                <c:pt idx="998">
                  <c:v>2.470538184602733E-2</c:v>
                </c:pt>
                <c:pt idx="999">
                  <c:v>2.470538184602733E-2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4CE8-4DF9-96AB-4D0FE4F4A95E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0.32216553528908298</c:v>
                </c:pt>
                <c:pt idx="1">
                  <c:v>0.32216553528908298</c:v>
                </c:pt>
                <c:pt idx="2">
                  <c:v>0.32216553528908298</c:v>
                </c:pt>
                <c:pt idx="3">
                  <c:v>0.32216553528908298</c:v>
                </c:pt>
                <c:pt idx="4">
                  <c:v>0.32216553528908298</c:v>
                </c:pt>
                <c:pt idx="5">
                  <c:v>0.32216553528908298</c:v>
                </c:pt>
                <c:pt idx="6">
                  <c:v>3.7811669602394349E-2</c:v>
                </c:pt>
                <c:pt idx="7">
                  <c:v>3.7811669602394349E-2</c:v>
                </c:pt>
                <c:pt idx="8">
                  <c:v>2.4668128014962987E-2</c:v>
                </c:pt>
                <c:pt idx="9">
                  <c:v>2.4668128014962987E-2</c:v>
                </c:pt>
                <c:pt idx="10">
                  <c:v>2.4668128014962987E-2</c:v>
                </c:pt>
                <c:pt idx="11">
                  <c:v>2.4668128014962987E-2</c:v>
                </c:pt>
                <c:pt idx="12">
                  <c:v>2.4668128014962987E-2</c:v>
                </c:pt>
                <c:pt idx="13">
                  <c:v>2.4668128014962987E-2</c:v>
                </c:pt>
                <c:pt idx="14">
                  <c:v>2.4668128014962987E-2</c:v>
                </c:pt>
                <c:pt idx="15">
                  <c:v>2.4668128014962987E-2</c:v>
                </c:pt>
                <c:pt idx="16">
                  <c:v>2.4668128014962987E-2</c:v>
                </c:pt>
                <c:pt idx="17">
                  <c:v>2.4668128014962987E-2</c:v>
                </c:pt>
                <c:pt idx="18">
                  <c:v>2.4668128014962987E-2</c:v>
                </c:pt>
                <c:pt idx="19">
                  <c:v>2.4668128014962987E-2</c:v>
                </c:pt>
                <c:pt idx="20">
                  <c:v>2.4668128014962987E-2</c:v>
                </c:pt>
                <c:pt idx="21">
                  <c:v>2.4668128014962987E-2</c:v>
                </c:pt>
                <c:pt idx="22">
                  <c:v>2.4668128014962987E-2</c:v>
                </c:pt>
                <c:pt idx="23">
                  <c:v>2.4668128014962987E-2</c:v>
                </c:pt>
                <c:pt idx="24">
                  <c:v>2.4668128014962987E-2</c:v>
                </c:pt>
                <c:pt idx="25">
                  <c:v>2.4668128014962987E-2</c:v>
                </c:pt>
                <c:pt idx="26">
                  <c:v>2.4668128014962987E-2</c:v>
                </c:pt>
                <c:pt idx="27">
                  <c:v>2.4668128014962987E-2</c:v>
                </c:pt>
                <c:pt idx="28">
                  <c:v>2.4668128014962987E-2</c:v>
                </c:pt>
                <c:pt idx="29">
                  <c:v>2.4668128014962987E-2</c:v>
                </c:pt>
                <c:pt idx="30">
                  <c:v>2.4668128014962987E-2</c:v>
                </c:pt>
                <c:pt idx="31">
                  <c:v>2.4668128014962987E-2</c:v>
                </c:pt>
                <c:pt idx="32">
                  <c:v>2.4668128014962987E-2</c:v>
                </c:pt>
                <c:pt idx="33">
                  <c:v>2.4668128014962987E-2</c:v>
                </c:pt>
                <c:pt idx="34">
                  <c:v>2.4668128014962987E-2</c:v>
                </c:pt>
                <c:pt idx="35">
                  <c:v>2.4668128014962987E-2</c:v>
                </c:pt>
                <c:pt idx="36">
                  <c:v>2.4668128014962987E-2</c:v>
                </c:pt>
                <c:pt idx="37">
                  <c:v>2.4668128014962987E-2</c:v>
                </c:pt>
                <c:pt idx="38">
                  <c:v>2.4668128014962987E-2</c:v>
                </c:pt>
                <c:pt idx="39">
                  <c:v>2.4668128014962987E-2</c:v>
                </c:pt>
                <c:pt idx="40">
                  <c:v>2.4668128014962987E-2</c:v>
                </c:pt>
                <c:pt idx="41">
                  <c:v>2.4668128014962987E-2</c:v>
                </c:pt>
                <c:pt idx="42">
                  <c:v>2.4668128014962987E-2</c:v>
                </c:pt>
                <c:pt idx="43">
                  <c:v>2.4668128014962987E-2</c:v>
                </c:pt>
                <c:pt idx="44">
                  <c:v>2.4668128014962987E-2</c:v>
                </c:pt>
                <c:pt idx="45">
                  <c:v>2.4668128014962987E-2</c:v>
                </c:pt>
                <c:pt idx="46">
                  <c:v>2.4668128014962987E-2</c:v>
                </c:pt>
                <c:pt idx="47">
                  <c:v>2.4668128014962987E-2</c:v>
                </c:pt>
                <c:pt idx="48">
                  <c:v>2.4668128014962987E-2</c:v>
                </c:pt>
                <c:pt idx="49">
                  <c:v>2.4668128014962987E-2</c:v>
                </c:pt>
                <c:pt idx="50">
                  <c:v>2.4668128014962987E-2</c:v>
                </c:pt>
                <c:pt idx="51">
                  <c:v>2.4668128014962987E-2</c:v>
                </c:pt>
                <c:pt idx="52">
                  <c:v>2.4668128014962987E-2</c:v>
                </c:pt>
                <c:pt idx="53">
                  <c:v>2.4668128014962987E-2</c:v>
                </c:pt>
                <c:pt idx="54">
                  <c:v>2.4668128014962987E-2</c:v>
                </c:pt>
                <c:pt idx="55">
                  <c:v>2.4668128014962987E-2</c:v>
                </c:pt>
                <c:pt idx="56">
                  <c:v>2.4668128014962987E-2</c:v>
                </c:pt>
                <c:pt idx="57">
                  <c:v>2.4668128014962987E-2</c:v>
                </c:pt>
                <c:pt idx="58">
                  <c:v>2.4668128014962987E-2</c:v>
                </c:pt>
                <c:pt idx="59">
                  <c:v>2.4668128014962987E-2</c:v>
                </c:pt>
                <c:pt idx="60">
                  <c:v>2.4668128014962987E-2</c:v>
                </c:pt>
                <c:pt idx="61">
                  <c:v>2.4668128014962987E-2</c:v>
                </c:pt>
                <c:pt idx="62">
                  <c:v>2.4668128014962987E-2</c:v>
                </c:pt>
                <c:pt idx="63">
                  <c:v>2.4668128014962987E-2</c:v>
                </c:pt>
                <c:pt idx="64">
                  <c:v>2.4668128014962987E-2</c:v>
                </c:pt>
                <c:pt idx="65">
                  <c:v>2.4668128014962987E-2</c:v>
                </c:pt>
                <c:pt idx="66">
                  <c:v>2.4668128014962987E-2</c:v>
                </c:pt>
                <c:pt idx="67">
                  <c:v>2.4668128014962987E-2</c:v>
                </c:pt>
                <c:pt idx="68">
                  <c:v>2.4668128014962987E-2</c:v>
                </c:pt>
                <c:pt idx="69">
                  <c:v>2.4668128014962987E-2</c:v>
                </c:pt>
                <c:pt idx="70">
                  <c:v>2.4668128014962987E-2</c:v>
                </c:pt>
                <c:pt idx="71">
                  <c:v>2.4668128014962987E-2</c:v>
                </c:pt>
                <c:pt idx="72">
                  <c:v>2.4668128014962987E-2</c:v>
                </c:pt>
                <c:pt idx="73">
                  <c:v>2.4668128014962987E-2</c:v>
                </c:pt>
                <c:pt idx="74">
                  <c:v>2.4668128014962987E-2</c:v>
                </c:pt>
                <c:pt idx="75">
                  <c:v>2.4668128014962987E-2</c:v>
                </c:pt>
                <c:pt idx="76">
                  <c:v>2.4668128014962987E-2</c:v>
                </c:pt>
                <c:pt idx="77">
                  <c:v>2.4668128014962987E-2</c:v>
                </c:pt>
                <c:pt idx="78">
                  <c:v>2.4668128014962987E-2</c:v>
                </c:pt>
                <c:pt idx="79">
                  <c:v>2.4668128014962987E-2</c:v>
                </c:pt>
                <c:pt idx="80">
                  <c:v>2.4668128014962987E-2</c:v>
                </c:pt>
                <c:pt idx="81">
                  <c:v>2.4668128014962987E-2</c:v>
                </c:pt>
                <c:pt idx="82">
                  <c:v>2.4668128014962987E-2</c:v>
                </c:pt>
                <c:pt idx="83">
                  <c:v>2.4668128014962987E-2</c:v>
                </c:pt>
                <c:pt idx="84">
                  <c:v>2.4668128014962987E-2</c:v>
                </c:pt>
                <c:pt idx="85">
                  <c:v>2.4668128014962987E-2</c:v>
                </c:pt>
                <c:pt idx="86">
                  <c:v>2.4668128014962987E-2</c:v>
                </c:pt>
                <c:pt idx="87">
                  <c:v>2.4668128014962987E-2</c:v>
                </c:pt>
                <c:pt idx="88">
                  <c:v>2.4668128014962987E-2</c:v>
                </c:pt>
                <c:pt idx="89">
                  <c:v>2.4668128014962987E-2</c:v>
                </c:pt>
                <c:pt idx="90">
                  <c:v>2.4668128014962987E-2</c:v>
                </c:pt>
                <c:pt idx="91">
                  <c:v>2.4668128014962987E-2</c:v>
                </c:pt>
                <c:pt idx="92">
                  <c:v>2.4668128014962987E-2</c:v>
                </c:pt>
                <c:pt idx="93">
                  <c:v>2.4668128014962987E-2</c:v>
                </c:pt>
                <c:pt idx="94">
                  <c:v>2.4668128014962987E-2</c:v>
                </c:pt>
                <c:pt idx="95">
                  <c:v>2.4668128014962987E-2</c:v>
                </c:pt>
                <c:pt idx="96">
                  <c:v>2.4668128014962987E-2</c:v>
                </c:pt>
                <c:pt idx="97">
                  <c:v>2.4668128014962987E-2</c:v>
                </c:pt>
                <c:pt idx="98">
                  <c:v>2.4668128014962987E-2</c:v>
                </c:pt>
                <c:pt idx="99">
                  <c:v>2.4668128014962987E-2</c:v>
                </c:pt>
                <c:pt idx="100">
                  <c:v>2.4668128014962987E-2</c:v>
                </c:pt>
                <c:pt idx="101">
                  <c:v>2.4668128014962987E-2</c:v>
                </c:pt>
                <c:pt idx="102">
                  <c:v>2.4668128014962987E-2</c:v>
                </c:pt>
                <c:pt idx="103">
                  <c:v>2.4668128014962987E-2</c:v>
                </c:pt>
                <c:pt idx="104">
                  <c:v>2.4668128014962987E-2</c:v>
                </c:pt>
                <c:pt idx="105">
                  <c:v>2.4668128014962987E-2</c:v>
                </c:pt>
                <c:pt idx="106">
                  <c:v>2.4668128014962987E-2</c:v>
                </c:pt>
                <c:pt idx="107">
                  <c:v>2.4668128014962987E-2</c:v>
                </c:pt>
                <c:pt idx="108">
                  <c:v>2.4668128014962987E-2</c:v>
                </c:pt>
                <c:pt idx="109">
                  <c:v>2.4668128014962987E-2</c:v>
                </c:pt>
                <c:pt idx="110">
                  <c:v>2.4668128014962987E-2</c:v>
                </c:pt>
                <c:pt idx="111">
                  <c:v>2.4668128014962987E-2</c:v>
                </c:pt>
                <c:pt idx="112">
                  <c:v>2.4668128014962987E-2</c:v>
                </c:pt>
                <c:pt idx="113">
                  <c:v>2.4668128014962987E-2</c:v>
                </c:pt>
                <c:pt idx="114">
                  <c:v>2.4668128014962987E-2</c:v>
                </c:pt>
                <c:pt idx="115">
                  <c:v>2.4668128014962987E-2</c:v>
                </c:pt>
                <c:pt idx="116">
                  <c:v>2.4668128014962987E-2</c:v>
                </c:pt>
                <c:pt idx="117">
                  <c:v>2.4668128014962987E-2</c:v>
                </c:pt>
                <c:pt idx="118">
                  <c:v>2.4668128014962987E-2</c:v>
                </c:pt>
                <c:pt idx="119">
                  <c:v>2.4668128014962987E-2</c:v>
                </c:pt>
                <c:pt idx="120">
                  <c:v>2.4668128014962987E-2</c:v>
                </c:pt>
                <c:pt idx="121">
                  <c:v>2.4668128014962987E-2</c:v>
                </c:pt>
                <c:pt idx="122">
                  <c:v>2.4668128014962987E-2</c:v>
                </c:pt>
                <c:pt idx="123">
                  <c:v>2.4668128014962987E-2</c:v>
                </c:pt>
                <c:pt idx="124">
                  <c:v>2.4668128014962987E-2</c:v>
                </c:pt>
                <c:pt idx="125">
                  <c:v>2.4668128014962987E-2</c:v>
                </c:pt>
                <c:pt idx="126">
                  <c:v>2.4668128014962987E-2</c:v>
                </c:pt>
                <c:pt idx="127">
                  <c:v>2.4668128014962987E-2</c:v>
                </c:pt>
                <c:pt idx="128">
                  <c:v>2.4668128014962987E-2</c:v>
                </c:pt>
                <c:pt idx="129">
                  <c:v>2.4668128014962987E-2</c:v>
                </c:pt>
                <c:pt idx="130">
                  <c:v>2.4668128014962987E-2</c:v>
                </c:pt>
                <c:pt idx="131">
                  <c:v>2.4668128014962987E-2</c:v>
                </c:pt>
                <c:pt idx="132">
                  <c:v>2.4668128014962987E-2</c:v>
                </c:pt>
                <c:pt idx="133">
                  <c:v>2.4668128014962987E-2</c:v>
                </c:pt>
                <c:pt idx="134">
                  <c:v>2.4668128014962987E-2</c:v>
                </c:pt>
                <c:pt idx="135">
                  <c:v>2.4668128014962987E-2</c:v>
                </c:pt>
                <c:pt idx="136">
                  <c:v>2.4668128014962987E-2</c:v>
                </c:pt>
                <c:pt idx="137">
                  <c:v>2.4668128014962987E-2</c:v>
                </c:pt>
                <c:pt idx="138">
                  <c:v>2.4668128014962987E-2</c:v>
                </c:pt>
                <c:pt idx="139">
                  <c:v>2.4668128014962987E-2</c:v>
                </c:pt>
                <c:pt idx="140">
                  <c:v>2.4668128014962987E-2</c:v>
                </c:pt>
                <c:pt idx="141">
                  <c:v>2.4668128014962987E-2</c:v>
                </c:pt>
                <c:pt idx="142">
                  <c:v>2.4668128014962987E-2</c:v>
                </c:pt>
                <c:pt idx="143">
                  <c:v>2.4668128014962987E-2</c:v>
                </c:pt>
                <c:pt idx="144">
                  <c:v>2.4668128014962987E-2</c:v>
                </c:pt>
                <c:pt idx="145">
                  <c:v>2.4668128014962987E-2</c:v>
                </c:pt>
                <c:pt idx="146">
                  <c:v>2.4668128014962987E-2</c:v>
                </c:pt>
                <c:pt idx="147">
                  <c:v>2.4668128014962987E-2</c:v>
                </c:pt>
                <c:pt idx="148">
                  <c:v>2.4668128014962987E-2</c:v>
                </c:pt>
                <c:pt idx="149">
                  <c:v>2.4668128014962987E-2</c:v>
                </c:pt>
                <c:pt idx="150">
                  <c:v>2.4668128014962987E-2</c:v>
                </c:pt>
                <c:pt idx="151">
                  <c:v>2.4668128014962987E-2</c:v>
                </c:pt>
                <c:pt idx="152">
                  <c:v>2.4668128014962987E-2</c:v>
                </c:pt>
                <c:pt idx="153">
                  <c:v>1.7636704330675657E-2</c:v>
                </c:pt>
                <c:pt idx="154">
                  <c:v>1.7636704330675657E-2</c:v>
                </c:pt>
                <c:pt idx="155">
                  <c:v>1.7636704330675657E-2</c:v>
                </c:pt>
                <c:pt idx="156">
                  <c:v>1.7636704330675657E-2</c:v>
                </c:pt>
                <c:pt idx="157">
                  <c:v>1.7636704330675657E-2</c:v>
                </c:pt>
                <c:pt idx="158">
                  <c:v>1.7636704330675657E-2</c:v>
                </c:pt>
                <c:pt idx="159">
                  <c:v>1.7636704330675657E-2</c:v>
                </c:pt>
                <c:pt idx="160">
                  <c:v>1.7636704330675657E-2</c:v>
                </c:pt>
                <c:pt idx="161">
                  <c:v>1.7636704330675657E-2</c:v>
                </c:pt>
                <c:pt idx="162">
                  <c:v>1.7636704330675657E-2</c:v>
                </c:pt>
                <c:pt idx="163">
                  <c:v>1.7636704330675657E-2</c:v>
                </c:pt>
                <c:pt idx="164">
                  <c:v>1.7636704330675657E-2</c:v>
                </c:pt>
                <c:pt idx="165">
                  <c:v>1.7636704330675657E-2</c:v>
                </c:pt>
                <c:pt idx="166">
                  <c:v>1.7636704330675657E-2</c:v>
                </c:pt>
                <c:pt idx="167">
                  <c:v>1.7636704330675657E-2</c:v>
                </c:pt>
                <c:pt idx="168">
                  <c:v>1.7636704330675657E-2</c:v>
                </c:pt>
                <c:pt idx="169">
                  <c:v>1.7636704330675657E-2</c:v>
                </c:pt>
                <c:pt idx="170">
                  <c:v>1.7636704330675657E-2</c:v>
                </c:pt>
                <c:pt idx="171">
                  <c:v>1.7636704330675657E-2</c:v>
                </c:pt>
                <c:pt idx="172">
                  <c:v>1.7636704330675657E-2</c:v>
                </c:pt>
                <c:pt idx="173">
                  <c:v>1.7636704330675657E-2</c:v>
                </c:pt>
                <c:pt idx="174">
                  <c:v>1.7636704330675657E-2</c:v>
                </c:pt>
                <c:pt idx="175">
                  <c:v>1.7636704330675657E-2</c:v>
                </c:pt>
                <c:pt idx="176">
                  <c:v>1.7636704330675657E-2</c:v>
                </c:pt>
                <c:pt idx="177">
                  <c:v>1.7636704330675657E-2</c:v>
                </c:pt>
                <c:pt idx="178">
                  <c:v>1.7636704330675657E-2</c:v>
                </c:pt>
                <c:pt idx="179">
                  <c:v>1.7636704330675657E-2</c:v>
                </c:pt>
                <c:pt idx="180">
                  <c:v>1.7636704330675657E-2</c:v>
                </c:pt>
                <c:pt idx="181">
                  <c:v>1.7636704330675657E-2</c:v>
                </c:pt>
                <c:pt idx="182">
                  <c:v>1.7636704330675657E-2</c:v>
                </c:pt>
                <c:pt idx="183">
                  <c:v>1.7636704330675657E-2</c:v>
                </c:pt>
                <c:pt idx="184">
                  <c:v>1.7636704330675657E-2</c:v>
                </c:pt>
                <c:pt idx="185">
                  <c:v>1.7636704330675657E-2</c:v>
                </c:pt>
                <c:pt idx="186">
                  <c:v>1.7636704330675657E-2</c:v>
                </c:pt>
                <c:pt idx="187">
                  <c:v>1.7636704330675657E-2</c:v>
                </c:pt>
                <c:pt idx="188">
                  <c:v>1.7636704330675657E-2</c:v>
                </c:pt>
                <c:pt idx="189">
                  <c:v>1.7636704330675657E-2</c:v>
                </c:pt>
                <c:pt idx="190">
                  <c:v>1.7636704330675657E-2</c:v>
                </c:pt>
                <c:pt idx="191">
                  <c:v>1.7636704330675657E-2</c:v>
                </c:pt>
                <c:pt idx="192">
                  <c:v>1.7636704330675657E-2</c:v>
                </c:pt>
                <c:pt idx="193">
                  <c:v>1.7636704330675657E-2</c:v>
                </c:pt>
                <c:pt idx="194">
                  <c:v>1.7636704330675657E-2</c:v>
                </c:pt>
                <c:pt idx="195">
                  <c:v>1.7636704330675657E-2</c:v>
                </c:pt>
                <c:pt idx="196">
                  <c:v>1.7636704330675657E-2</c:v>
                </c:pt>
                <c:pt idx="197">
                  <c:v>1.7636704330675657E-2</c:v>
                </c:pt>
                <c:pt idx="198">
                  <c:v>1.7636704330675657E-2</c:v>
                </c:pt>
                <c:pt idx="199">
                  <c:v>1.7636704330675657E-2</c:v>
                </c:pt>
                <c:pt idx="200">
                  <c:v>1.7636704330675657E-2</c:v>
                </c:pt>
                <c:pt idx="201">
                  <c:v>1.7636704330675657E-2</c:v>
                </c:pt>
                <c:pt idx="202">
                  <c:v>1.7636704330675657E-2</c:v>
                </c:pt>
                <c:pt idx="203">
                  <c:v>1.7636704330675657E-2</c:v>
                </c:pt>
                <c:pt idx="204">
                  <c:v>1.7636704330675657E-2</c:v>
                </c:pt>
                <c:pt idx="205">
                  <c:v>1.7636704330675657E-2</c:v>
                </c:pt>
                <c:pt idx="206">
                  <c:v>1.7636704330675657E-2</c:v>
                </c:pt>
                <c:pt idx="207">
                  <c:v>1.7636704330675657E-2</c:v>
                </c:pt>
                <c:pt idx="208">
                  <c:v>1.7636704330675657E-2</c:v>
                </c:pt>
                <c:pt idx="209">
                  <c:v>1.7636704330675657E-2</c:v>
                </c:pt>
                <c:pt idx="210">
                  <c:v>1.7636704330675657E-2</c:v>
                </c:pt>
                <c:pt idx="211">
                  <c:v>1.7636704330675657E-2</c:v>
                </c:pt>
                <c:pt idx="212">
                  <c:v>1.7636704330675657E-2</c:v>
                </c:pt>
                <c:pt idx="213">
                  <c:v>1.7636704330675657E-2</c:v>
                </c:pt>
                <c:pt idx="214">
                  <c:v>1.7636704330675657E-2</c:v>
                </c:pt>
                <c:pt idx="215">
                  <c:v>1.7636704330675657E-2</c:v>
                </c:pt>
                <c:pt idx="216">
                  <c:v>1.7636704330675657E-2</c:v>
                </c:pt>
                <c:pt idx="217">
                  <c:v>1.7636704330675657E-2</c:v>
                </c:pt>
                <c:pt idx="218">
                  <c:v>1.7636704330675657E-2</c:v>
                </c:pt>
                <c:pt idx="219">
                  <c:v>1.7636704330675657E-2</c:v>
                </c:pt>
                <c:pt idx="220">
                  <c:v>1.7636704330675657E-2</c:v>
                </c:pt>
                <c:pt idx="221">
                  <c:v>1.7636704330675657E-2</c:v>
                </c:pt>
                <c:pt idx="222">
                  <c:v>1.7636704330675657E-2</c:v>
                </c:pt>
                <c:pt idx="223">
                  <c:v>1.7636704330675657E-2</c:v>
                </c:pt>
                <c:pt idx="224">
                  <c:v>1.7636704330675657E-2</c:v>
                </c:pt>
                <c:pt idx="225">
                  <c:v>1.7636704330675657E-2</c:v>
                </c:pt>
                <c:pt idx="226">
                  <c:v>1.7636704330675657E-2</c:v>
                </c:pt>
                <c:pt idx="227">
                  <c:v>1.7636704330675657E-2</c:v>
                </c:pt>
                <c:pt idx="228">
                  <c:v>1.7636704330675657E-2</c:v>
                </c:pt>
                <c:pt idx="229">
                  <c:v>1.7636704330675657E-2</c:v>
                </c:pt>
                <c:pt idx="230">
                  <c:v>1.7636704330675657E-2</c:v>
                </c:pt>
                <c:pt idx="231">
                  <c:v>1.7636704330675657E-2</c:v>
                </c:pt>
                <c:pt idx="232">
                  <c:v>1.7636704330675657E-2</c:v>
                </c:pt>
                <c:pt idx="233">
                  <c:v>1.7636704330675657E-2</c:v>
                </c:pt>
                <c:pt idx="234">
                  <c:v>1.7636704330675657E-2</c:v>
                </c:pt>
                <c:pt idx="235">
                  <c:v>1.7636704330675657E-2</c:v>
                </c:pt>
                <c:pt idx="236">
                  <c:v>1.7636704330675657E-2</c:v>
                </c:pt>
                <c:pt idx="237">
                  <c:v>1.7636704330675657E-2</c:v>
                </c:pt>
                <c:pt idx="238">
                  <c:v>1.7636704330675657E-2</c:v>
                </c:pt>
                <c:pt idx="239">
                  <c:v>1.7636704330675657E-2</c:v>
                </c:pt>
                <c:pt idx="240">
                  <c:v>1.7636704330675657E-2</c:v>
                </c:pt>
                <c:pt idx="241">
                  <c:v>1.7636704330675657E-2</c:v>
                </c:pt>
                <c:pt idx="242">
                  <c:v>1.7636704330675657E-2</c:v>
                </c:pt>
                <c:pt idx="243">
                  <c:v>1.7636704330675657E-2</c:v>
                </c:pt>
                <c:pt idx="244">
                  <c:v>1.7636704330675657E-2</c:v>
                </c:pt>
                <c:pt idx="245">
                  <c:v>1.7636704330675657E-2</c:v>
                </c:pt>
                <c:pt idx="246">
                  <c:v>1.7636704330675657E-2</c:v>
                </c:pt>
                <c:pt idx="247">
                  <c:v>1.7636704330675657E-2</c:v>
                </c:pt>
                <c:pt idx="248">
                  <c:v>1.7636704330675657E-2</c:v>
                </c:pt>
                <c:pt idx="249">
                  <c:v>1.7636704330675657E-2</c:v>
                </c:pt>
                <c:pt idx="250">
                  <c:v>1.7636704330675657E-2</c:v>
                </c:pt>
                <c:pt idx="251">
                  <c:v>1.7636704330675657E-2</c:v>
                </c:pt>
                <c:pt idx="252">
                  <c:v>1.7636704330675657E-2</c:v>
                </c:pt>
                <c:pt idx="253">
                  <c:v>1.7636704330675657E-2</c:v>
                </c:pt>
                <c:pt idx="254">
                  <c:v>1.7636704330675657E-2</c:v>
                </c:pt>
                <c:pt idx="255">
                  <c:v>1.7636704330675657E-2</c:v>
                </c:pt>
                <c:pt idx="256">
                  <c:v>1.7636704330675657E-2</c:v>
                </c:pt>
                <c:pt idx="257">
                  <c:v>1.7636704330675657E-2</c:v>
                </c:pt>
                <c:pt idx="258">
                  <c:v>1.7636704330675657E-2</c:v>
                </c:pt>
                <c:pt idx="259">
                  <c:v>1.7636704330675657E-2</c:v>
                </c:pt>
                <c:pt idx="260">
                  <c:v>1.7636704330675657E-2</c:v>
                </c:pt>
                <c:pt idx="261">
                  <c:v>1.7636704330675657E-2</c:v>
                </c:pt>
                <c:pt idx="262">
                  <c:v>1.7636704330675657E-2</c:v>
                </c:pt>
                <c:pt idx="263">
                  <c:v>1.7636704330675657E-2</c:v>
                </c:pt>
                <c:pt idx="264">
                  <c:v>1.7636704330675657E-2</c:v>
                </c:pt>
                <c:pt idx="265">
                  <c:v>1.7636704330675657E-2</c:v>
                </c:pt>
                <c:pt idx="266">
                  <c:v>1.7636704330675657E-2</c:v>
                </c:pt>
                <c:pt idx="267">
                  <c:v>1.7636704330675657E-2</c:v>
                </c:pt>
                <c:pt idx="268">
                  <c:v>1.7636704330675657E-2</c:v>
                </c:pt>
                <c:pt idx="269">
                  <c:v>1.7636704330675657E-2</c:v>
                </c:pt>
                <c:pt idx="270">
                  <c:v>1.7636704330675657E-2</c:v>
                </c:pt>
                <c:pt idx="271">
                  <c:v>1.7636704330675657E-2</c:v>
                </c:pt>
                <c:pt idx="272">
                  <c:v>1.7636704330675657E-2</c:v>
                </c:pt>
                <c:pt idx="273">
                  <c:v>1.7636704330675657E-2</c:v>
                </c:pt>
                <c:pt idx="274">
                  <c:v>1.7636704330675657E-2</c:v>
                </c:pt>
                <c:pt idx="275">
                  <c:v>1.7636704330675657E-2</c:v>
                </c:pt>
                <c:pt idx="276">
                  <c:v>1.7636704330675657E-2</c:v>
                </c:pt>
                <c:pt idx="277">
                  <c:v>1.7636704330675657E-2</c:v>
                </c:pt>
                <c:pt idx="278">
                  <c:v>1.7636704330675657E-2</c:v>
                </c:pt>
                <c:pt idx="279">
                  <c:v>1.7636704330675657E-2</c:v>
                </c:pt>
                <c:pt idx="280">
                  <c:v>1.7636704330675657E-2</c:v>
                </c:pt>
                <c:pt idx="281">
                  <c:v>1.7636704330675657E-2</c:v>
                </c:pt>
                <c:pt idx="282">
                  <c:v>1.7636704330675657E-2</c:v>
                </c:pt>
                <c:pt idx="283">
                  <c:v>1.7636704330675657E-2</c:v>
                </c:pt>
                <c:pt idx="284">
                  <c:v>1.7636704330675657E-2</c:v>
                </c:pt>
                <c:pt idx="285">
                  <c:v>1.7636704330675657E-2</c:v>
                </c:pt>
                <c:pt idx="286">
                  <c:v>1.7636704330675657E-2</c:v>
                </c:pt>
                <c:pt idx="287">
                  <c:v>1.7636704330675657E-2</c:v>
                </c:pt>
                <c:pt idx="288">
                  <c:v>1.7636704330675657E-2</c:v>
                </c:pt>
                <c:pt idx="289">
                  <c:v>1.7636704330675657E-2</c:v>
                </c:pt>
                <c:pt idx="290">
                  <c:v>1.7636704330675657E-2</c:v>
                </c:pt>
                <c:pt idx="291">
                  <c:v>1.7636704330675657E-2</c:v>
                </c:pt>
                <c:pt idx="292">
                  <c:v>1.7636704330675657E-2</c:v>
                </c:pt>
                <c:pt idx="293">
                  <c:v>1.7636704330675657E-2</c:v>
                </c:pt>
                <c:pt idx="294">
                  <c:v>1.7636704330675657E-2</c:v>
                </c:pt>
                <c:pt idx="295">
                  <c:v>1.7636704330675657E-2</c:v>
                </c:pt>
                <c:pt idx="296">
                  <c:v>1.7636704330675657E-2</c:v>
                </c:pt>
                <c:pt idx="297">
                  <c:v>1.7636704330675657E-2</c:v>
                </c:pt>
                <c:pt idx="298">
                  <c:v>1.7636704330675657E-2</c:v>
                </c:pt>
                <c:pt idx="299">
                  <c:v>1.7636704330675657E-2</c:v>
                </c:pt>
                <c:pt idx="300">
                  <c:v>1.7636704330675657E-2</c:v>
                </c:pt>
                <c:pt idx="301">
                  <c:v>1.7636704330675657E-2</c:v>
                </c:pt>
                <c:pt idx="302">
                  <c:v>1.7636704330675657E-2</c:v>
                </c:pt>
                <c:pt idx="303">
                  <c:v>1.7636704330675657E-2</c:v>
                </c:pt>
                <c:pt idx="304">
                  <c:v>1.7636704330675657E-2</c:v>
                </c:pt>
                <c:pt idx="305">
                  <c:v>1.7636704330675657E-2</c:v>
                </c:pt>
                <c:pt idx="306">
                  <c:v>1.7636704330675657E-2</c:v>
                </c:pt>
                <c:pt idx="307">
                  <c:v>1.7636704330675657E-2</c:v>
                </c:pt>
                <c:pt idx="308">
                  <c:v>1.7636704330675657E-2</c:v>
                </c:pt>
                <c:pt idx="309">
                  <c:v>1.7636704330675657E-2</c:v>
                </c:pt>
                <c:pt idx="310">
                  <c:v>1.7636704330675657E-2</c:v>
                </c:pt>
                <c:pt idx="311">
                  <c:v>1.7636704330675657E-2</c:v>
                </c:pt>
                <c:pt idx="312">
                  <c:v>1.7636704330675657E-2</c:v>
                </c:pt>
                <c:pt idx="313">
                  <c:v>1.7636704330675657E-2</c:v>
                </c:pt>
                <c:pt idx="314">
                  <c:v>1.7636704330675657E-2</c:v>
                </c:pt>
                <c:pt idx="315">
                  <c:v>1.7636704330675657E-2</c:v>
                </c:pt>
                <c:pt idx="316">
                  <c:v>1.7636704330675657E-2</c:v>
                </c:pt>
                <c:pt idx="317">
                  <c:v>1.7636704330675657E-2</c:v>
                </c:pt>
                <c:pt idx="318">
                  <c:v>1.7636704330675657E-2</c:v>
                </c:pt>
                <c:pt idx="319">
                  <c:v>1.7636704330675657E-2</c:v>
                </c:pt>
                <c:pt idx="320">
                  <c:v>1.7636704330675657E-2</c:v>
                </c:pt>
                <c:pt idx="321">
                  <c:v>1.7636704330675657E-2</c:v>
                </c:pt>
                <c:pt idx="322">
                  <c:v>1.7636704330675657E-2</c:v>
                </c:pt>
                <c:pt idx="323">
                  <c:v>1.7636704330675657E-2</c:v>
                </c:pt>
                <c:pt idx="324">
                  <c:v>1.7636704330675657E-2</c:v>
                </c:pt>
                <c:pt idx="325">
                  <c:v>1.7636704330675657E-2</c:v>
                </c:pt>
                <c:pt idx="326">
                  <c:v>1.7636704330675657E-2</c:v>
                </c:pt>
                <c:pt idx="327">
                  <c:v>1.7636704330675657E-2</c:v>
                </c:pt>
                <c:pt idx="328">
                  <c:v>1.7636704330675657E-2</c:v>
                </c:pt>
                <c:pt idx="329">
                  <c:v>1.7636704330675657E-2</c:v>
                </c:pt>
                <c:pt idx="330">
                  <c:v>1.7636704330675657E-2</c:v>
                </c:pt>
                <c:pt idx="331">
                  <c:v>1.7636704330675657E-2</c:v>
                </c:pt>
                <c:pt idx="332">
                  <c:v>1.7636704330675657E-2</c:v>
                </c:pt>
                <c:pt idx="333">
                  <c:v>1.7636704330675657E-2</c:v>
                </c:pt>
                <c:pt idx="334">
                  <c:v>1.7636704330675657E-2</c:v>
                </c:pt>
                <c:pt idx="335">
                  <c:v>1.7636704330675657E-2</c:v>
                </c:pt>
                <c:pt idx="336">
                  <c:v>1.7636704330675657E-2</c:v>
                </c:pt>
                <c:pt idx="337">
                  <c:v>1.7636704330675657E-2</c:v>
                </c:pt>
                <c:pt idx="338">
                  <c:v>1.7636704330675657E-2</c:v>
                </c:pt>
                <c:pt idx="339">
                  <c:v>1.7636704330675657E-2</c:v>
                </c:pt>
                <c:pt idx="340">
                  <c:v>1.7636704330675657E-2</c:v>
                </c:pt>
                <c:pt idx="341">
                  <c:v>1.7636704330675657E-2</c:v>
                </c:pt>
                <c:pt idx="342">
                  <c:v>1.7636704330675657E-2</c:v>
                </c:pt>
                <c:pt idx="343">
                  <c:v>1.7636704330675657E-2</c:v>
                </c:pt>
                <c:pt idx="344">
                  <c:v>1.7636704330675657E-2</c:v>
                </c:pt>
                <c:pt idx="345">
                  <c:v>1.7636704330675657E-2</c:v>
                </c:pt>
                <c:pt idx="346">
                  <c:v>1.7636704330675657E-2</c:v>
                </c:pt>
                <c:pt idx="347">
                  <c:v>1.7636704330675657E-2</c:v>
                </c:pt>
                <c:pt idx="348">
                  <c:v>1.7636704330675657E-2</c:v>
                </c:pt>
                <c:pt idx="349">
                  <c:v>1.7636704330675657E-2</c:v>
                </c:pt>
                <c:pt idx="350">
                  <c:v>1.7636704330675657E-2</c:v>
                </c:pt>
                <c:pt idx="351">
                  <c:v>1.7636704330675657E-2</c:v>
                </c:pt>
                <c:pt idx="352">
                  <c:v>1.7636704330675657E-2</c:v>
                </c:pt>
                <c:pt idx="353">
                  <c:v>1.7636704330675657E-2</c:v>
                </c:pt>
                <c:pt idx="354">
                  <c:v>1.7636704330675657E-2</c:v>
                </c:pt>
                <c:pt idx="355">
                  <c:v>1.7636704330675657E-2</c:v>
                </c:pt>
                <c:pt idx="356">
                  <c:v>1.7636704330675657E-2</c:v>
                </c:pt>
                <c:pt idx="357">
                  <c:v>1.7636704330675657E-2</c:v>
                </c:pt>
                <c:pt idx="358">
                  <c:v>1.7636704330675657E-2</c:v>
                </c:pt>
                <c:pt idx="359">
                  <c:v>7.6368385076904799E-3</c:v>
                </c:pt>
                <c:pt idx="360">
                  <c:v>7.6368385076904799E-3</c:v>
                </c:pt>
                <c:pt idx="361">
                  <c:v>7.6368385076904799E-3</c:v>
                </c:pt>
                <c:pt idx="362">
                  <c:v>7.6368385076904799E-3</c:v>
                </c:pt>
                <c:pt idx="363">
                  <c:v>7.6368385076904799E-3</c:v>
                </c:pt>
                <c:pt idx="364">
                  <c:v>7.6368385076904799E-3</c:v>
                </c:pt>
                <c:pt idx="365">
                  <c:v>7.6368385076904799E-3</c:v>
                </c:pt>
                <c:pt idx="366">
                  <c:v>7.6368385076904799E-3</c:v>
                </c:pt>
                <c:pt idx="367">
                  <c:v>7.6368385076904799E-3</c:v>
                </c:pt>
                <c:pt idx="368">
                  <c:v>7.6368385076904799E-3</c:v>
                </c:pt>
                <c:pt idx="369">
                  <c:v>7.6368385076904799E-3</c:v>
                </c:pt>
                <c:pt idx="370">
                  <c:v>7.6368385076904799E-3</c:v>
                </c:pt>
                <c:pt idx="371">
                  <c:v>7.6368385076904799E-3</c:v>
                </c:pt>
                <c:pt idx="372">
                  <c:v>7.6368385076904799E-3</c:v>
                </c:pt>
                <c:pt idx="373">
                  <c:v>7.6368385076904799E-3</c:v>
                </c:pt>
                <c:pt idx="374">
                  <c:v>7.6368385076904799E-3</c:v>
                </c:pt>
                <c:pt idx="375">
                  <c:v>7.6368385076904799E-3</c:v>
                </c:pt>
                <c:pt idx="376">
                  <c:v>7.6368385076904799E-3</c:v>
                </c:pt>
                <c:pt idx="377">
                  <c:v>7.6368385076904799E-3</c:v>
                </c:pt>
                <c:pt idx="378">
                  <c:v>7.6368385076904799E-3</c:v>
                </c:pt>
                <c:pt idx="379">
                  <c:v>7.6368385076904799E-3</c:v>
                </c:pt>
                <c:pt idx="380">
                  <c:v>7.6368385076904799E-3</c:v>
                </c:pt>
                <c:pt idx="381">
                  <c:v>7.6368385076904799E-3</c:v>
                </c:pt>
                <c:pt idx="382">
                  <c:v>7.6368385076904799E-3</c:v>
                </c:pt>
                <c:pt idx="383">
                  <c:v>7.6368385076904799E-3</c:v>
                </c:pt>
                <c:pt idx="384">
                  <c:v>7.6368385076904799E-3</c:v>
                </c:pt>
                <c:pt idx="385">
                  <c:v>7.6368385076904799E-3</c:v>
                </c:pt>
                <c:pt idx="386">
                  <c:v>7.6368385076904799E-3</c:v>
                </c:pt>
                <c:pt idx="387">
                  <c:v>7.6368385076904799E-3</c:v>
                </c:pt>
                <c:pt idx="388">
                  <c:v>7.6368385076904799E-3</c:v>
                </c:pt>
                <c:pt idx="389">
                  <c:v>7.6368385076904799E-3</c:v>
                </c:pt>
                <c:pt idx="390">
                  <c:v>7.6368385076904799E-3</c:v>
                </c:pt>
                <c:pt idx="391">
                  <c:v>7.6368385076904799E-3</c:v>
                </c:pt>
                <c:pt idx="392">
                  <c:v>7.6368385076904799E-3</c:v>
                </c:pt>
                <c:pt idx="393">
                  <c:v>7.6368385076904799E-3</c:v>
                </c:pt>
                <c:pt idx="394">
                  <c:v>7.6368385076904799E-3</c:v>
                </c:pt>
                <c:pt idx="395">
                  <c:v>7.6368385076904799E-3</c:v>
                </c:pt>
                <c:pt idx="396">
                  <c:v>7.6368385076904799E-3</c:v>
                </c:pt>
                <c:pt idx="397">
                  <c:v>7.6368385076904799E-3</c:v>
                </c:pt>
                <c:pt idx="398">
                  <c:v>7.6368385076904799E-3</c:v>
                </c:pt>
                <c:pt idx="399">
                  <c:v>7.6368385076904799E-3</c:v>
                </c:pt>
                <c:pt idx="400">
                  <c:v>7.6368385076904799E-3</c:v>
                </c:pt>
                <c:pt idx="401">
                  <c:v>7.6368385076904799E-3</c:v>
                </c:pt>
                <c:pt idx="402">
                  <c:v>7.6368385076904799E-3</c:v>
                </c:pt>
                <c:pt idx="403">
                  <c:v>7.6368385076904799E-3</c:v>
                </c:pt>
                <c:pt idx="404">
                  <c:v>7.6368385076904799E-3</c:v>
                </c:pt>
                <c:pt idx="405">
                  <c:v>7.6368385076904799E-3</c:v>
                </c:pt>
                <c:pt idx="406">
                  <c:v>7.6368385076904799E-3</c:v>
                </c:pt>
                <c:pt idx="407">
                  <c:v>7.6368385076904799E-3</c:v>
                </c:pt>
                <c:pt idx="408">
                  <c:v>7.6368385076904799E-3</c:v>
                </c:pt>
                <c:pt idx="409">
                  <c:v>7.6368385076904799E-3</c:v>
                </c:pt>
                <c:pt idx="410">
                  <c:v>7.6368385076904799E-3</c:v>
                </c:pt>
                <c:pt idx="411">
                  <c:v>7.6368385076904799E-3</c:v>
                </c:pt>
                <c:pt idx="412">
                  <c:v>7.6368385076904799E-3</c:v>
                </c:pt>
                <c:pt idx="413">
                  <c:v>7.6368385076904799E-3</c:v>
                </c:pt>
                <c:pt idx="414">
                  <c:v>7.6368385076904799E-3</c:v>
                </c:pt>
                <c:pt idx="415">
                  <c:v>7.6368385076904799E-3</c:v>
                </c:pt>
                <c:pt idx="416">
                  <c:v>7.6368385076904799E-3</c:v>
                </c:pt>
                <c:pt idx="417">
                  <c:v>7.6368385076904799E-3</c:v>
                </c:pt>
                <c:pt idx="418">
                  <c:v>7.6368385076904799E-3</c:v>
                </c:pt>
                <c:pt idx="419">
                  <c:v>7.6368385076904799E-3</c:v>
                </c:pt>
                <c:pt idx="420">
                  <c:v>7.6368385076904799E-3</c:v>
                </c:pt>
                <c:pt idx="421">
                  <c:v>7.6368385076904799E-3</c:v>
                </c:pt>
                <c:pt idx="422">
                  <c:v>7.6368385076904799E-3</c:v>
                </c:pt>
                <c:pt idx="423">
                  <c:v>7.6368385076904799E-3</c:v>
                </c:pt>
                <c:pt idx="424">
                  <c:v>7.6368385076904799E-3</c:v>
                </c:pt>
                <c:pt idx="425">
                  <c:v>7.6368385076904799E-3</c:v>
                </c:pt>
                <c:pt idx="426">
                  <c:v>7.6368385076904799E-3</c:v>
                </c:pt>
                <c:pt idx="427">
                  <c:v>7.6368385076904799E-3</c:v>
                </c:pt>
                <c:pt idx="428">
                  <c:v>7.6368385076904799E-3</c:v>
                </c:pt>
                <c:pt idx="429">
                  <c:v>7.6368385076904799E-3</c:v>
                </c:pt>
                <c:pt idx="430">
                  <c:v>7.6368385076904799E-3</c:v>
                </c:pt>
                <c:pt idx="431">
                  <c:v>7.6368385076904799E-3</c:v>
                </c:pt>
                <c:pt idx="432">
                  <c:v>7.6368385076904799E-3</c:v>
                </c:pt>
                <c:pt idx="433">
                  <c:v>7.6368385076904799E-3</c:v>
                </c:pt>
                <c:pt idx="434">
                  <c:v>7.6368385076904799E-3</c:v>
                </c:pt>
                <c:pt idx="435">
                  <c:v>7.6368385076904799E-3</c:v>
                </c:pt>
                <c:pt idx="436">
                  <c:v>7.6368385076904799E-3</c:v>
                </c:pt>
                <c:pt idx="437">
                  <c:v>7.6368385076904799E-3</c:v>
                </c:pt>
                <c:pt idx="438">
                  <c:v>7.6368385076904799E-3</c:v>
                </c:pt>
                <c:pt idx="439">
                  <c:v>7.6368385076904799E-3</c:v>
                </c:pt>
                <c:pt idx="440">
                  <c:v>7.6368385076904799E-3</c:v>
                </c:pt>
                <c:pt idx="441">
                  <c:v>7.6368385076904799E-3</c:v>
                </c:pt>
                <c:pt idx="442">
                  <c:v>7.6368385076904799E-3</c:v>
                </c:pt>
                <c:pt idx="443">
                  <c:v>7.6368385076904799E-3</c:v>
                </c:pt>
                <c:pt idx="444">
                  <c:v>7.6368385076904799E-3</c:v>
                </c:pt>
                <c:pt idx="445">
                  <c:v>7.6368385076904799E-3</c:v>
                </c:pt>
                <c:pt idx="446">
                  <c:v>7.6368385076904799E-3</c:v>
                </c:pt>
                <c:pt idx="447">
                  <c:v>7.6368385076904799E-3</c:v>
                </c:pt>
                <c:pt idx="448">
                  <c:v>7.6368385076904799E-3</c:v>
                </c:pt>
                <c:pt idx="449">
                  <c:v>7.6368385076904799E-3</c:v>
                </c:pt>
                <c:pt idx="450">
                  <c:v>7.6368385076904799E-3</c:v>
                </c:pt>
                <c:pt idx="451">
                  <c:v>7.6368385076904799E-3</c:v>
                </c:pt>
                <c:pt idx="452">
                  <c:v>7.6368385076904799E-3</c:v>
                </c:pt>
                <c:pt idx="453">
                  <c:v>7.6368385076904799E-3</c:v>
                </c:pt>
                <c:pt idx="454">
                  <c:v>7.6368385076904799E-3</c:v>
                </c:pt>
                <c:pt idx="455">
                  <c:v>7.6368385076904799E-3</c:v>
                </c:pt>
                <c:pt idx="456">
                  <c:v>7.6368385076904799E-3</c:v>
                </c:pt>
                <c:pt idx="457">
                  <c:v>7.6368385076904799E-3</c:v>
                </c:pt>
                <c:pt idx="458">
                  <c:v>7.6368385076904799E-3</c:v>
                </c:pt>
                <c:pt idx="459">
                  <c:v>7.6368385076904799E-3</c:v>
                </c:pt>
                <c:pt idx="460">
                  <c:v>7.6368385076904799E-3</c:v>
                </c:pt>
                <c:pt idx="461">
                  <c:v>7.6368385076904799E-3</c:v>
                </c:pt>
                <c:pt idx="462">
                  <c:v>7.6368385076904799E-3</c:v>
                </c:pt>
                <c:pt idx="463">
                  <c:v>7.6368385076904799E-3</c:v>
                </c:pt>
                <c:pt idx="464">
                  <c:v>7.6368385076904799E-3</c:v>
                </c:pt>
                <c:pt idx="465">
                  <c:v>7.6368385076904799E-3</c:v>
                </c:pt>
                <c:pt idx="466">
                  <c:v>7.6368385076904799E-3</c:v>
                </c:pt>
                <c:pt idx="467">
                  <c:v>7.6368385076904799E-3</c:v>
                </c:pt>
                <c:pt idx="468">
                  <c:v>7.6368385076904799E-3</c:v>
                </c:pt>
                <c:pt idx="469">
                  <c:v>7.6368385076904799E-3</c:v>
                </c:pt>
                <c:pt idx="470">
                  <c:v>7.6368385076904799E-3</c:v>
                </c:pt>
                <c:pt idx="471">
                  <c:v>7.6368385076904799E-3</c:v>
                </c:pt>
                <c:pt idx="472">
                  <c:v>7.6368385076904799E-3</c:v>
                </c:pt>
                <c:pt idx="473">
                  <c:v>7.6368385076904799E-3</c:v>
                </c:pt>
                <c:pt idx="474">
                  <c:v>7.6368385076904799E-3</c:v>
                </c:pt>
                <c:pt idx="475">
                  <c:v>7.6368385076904799E-3</c:v>
                </c:pt>
                <c:pt idx="476">
                  <c:v>7.6368385076904799E-3</c:v>
                </c:pt>
                <c:pt idx="477">
                  <c:v>7.6368385076904799E-3</c:v>
                </c:pt>
                <c:pt idx="478">
                  <c:v>7.6368385076904799E-3</c:v>
                </c:pt>
                <c:pt idx="479">
                  <c:v>7.6368385076904799E-3</c:v>
                </c:pt>
                <c:pt idx="480">
                  <c:v>7.6368385076904799E-3</c:v>
                </c:pt>
                <c:pt idx="481">
                  <c:v>7.6368385076904799E-3</c:v>
                </c:pt>
                <c:pt idx="482">
                  <c:v>7.6368385076904799E-3</c:v>
                </c:pt>
                <c:pt idx="483">
                  <c:v>7.6368385076904799E-3</c:v>
                </c:pt>
                <c:pt idx="484">
                  <c:v>7.6368385076904799E-3</c:v>
                </c:pt>
                <c:pt idx="485">
                  <c:v>7.6368385076904799E-3</c:v>
                </c:pt>
                <c:pt idx="486">
                  <c:v>7.6368385076904799E-3</c:v>
                </c:pt>
                <c:pt idx="487">
                  <c:v>7.6368385076904799E-3</c:v>
                </c:pt>
                <c:pt idx="488">
                  <c:v>7.6368385076904799E-3</c:v>
                </c:pt>
                <c:pt idx="489">
                  <c:v>7.6368385076904799E-3</c:v>
                </c:pt>
                <c:pt idx="490">
                  <c:v>7.6368385076904799E-3</c:v>
                </c:pt>
                <c:pt idx="491">
                  <c:v>7.6368385076904799E-3</c:v>
                </c:pt>
                <c:pt idx="492">
                  <c:v>7.6368385076904799E-3</c:v>
                </c:pt>
                <c:pt idx="493">
                  <c:v>7.6368385076904799E-3</c:v>
                </c:pt>
                <c:pt idx="494">
                  <c:v>7.6368385076904799E-3</c:v>
                </c:pt>
                <c:pt idx="495">
                  <c:v>7.6368385076904799E-3</c:v>
                </c:pt>
                <c:pt idx="496">
                  <c:v>7.6368385076904799E-3</c:v>
                </c:pt>
                <c:pt idx="497">
                  <c:v>7.6368385076904799E-3</c:v>
                </c:pt>
                <c:pt idx="498">
                  <c:v>7.6368385076904799E-3</c:v>
                </c:pt>
                <c:pt idx="499">
                  <c:v>7.6368385076904799E-3</c:v>
                </c:pt>
                <c:pt idx="500">
                  <c:v>7.6368385076904799E-3</c:v>
                </c:pt>
                <c:pt idx="501">
                  <c:v>7.6368385076904799E-3</c:v>
                </c:pt>
                <c:pt idx="502">
                  <c:v>7.6368385076904799E-3</c:v>
                </c:pt>
                <c:pt idx="503">
                  <c:v>7.6368385076904799E-3</c:v>
                </c:pt>
                <c:pt idx="504">
                  <c:v>7.6368385076904799E-3</c:v>
                </c:pt>
                <c:pt idx="505">
                  <c:v>7.6368385076904799E-3</c:v>
                </c:pt>
                <c:pt idx="506">
                  <c:v>7.6368385076904799E-3</c:v>
                </c:pt>
                <c:pt idx="507">
                  <c:v>7.6368385076904799E-3</c:v>
                </c:pt>
                <c:pt idx="508">
                  <c:v>7.6368385076904799E-3</c:v>
                </c:pt>
                <c:pt idx="509">
                  <c:v>7.6368385076904799E-3</c:v>
                </c:pt>
                <c:pt idx="510">
                  <c:v>7.6368385076904799E-3</c:v>
                </c:pt>
                <c:pt idx="511">
                  <c:v>7.6368385076904799E-3</c:v>
                </c:pt>
                <c:pt idx="512">
                  <c:v>7.6368385076904799E-3</c:v>
                </c:pt>
                <c:pt idx="513">
                  <c:v>7.6368385076904799E-3</c:v>
                </c:pt>
                <c:pt idx="514">
                  <c:v>7.6368385076904799E-3</c:v>
                </c:pt>
                <c:pt idx="515">
                  <c:v>7.6368385076904799E-3</c:v>
                </c:pt>
                <c:pt idx="516">
                  <c:v>7.6368385076904799E-3</c:v>
                </c:pt>
                <c:pt idx="517">
                  <c:v>7.6368385076904799E-3</c:v>
                </c:pt>
                <c:pt idx="518">
                  <c:v>7.6368385076904799E-3</c:v>
                </c:pt>
                <c:pt idx="519">
                  <c:v>7.6368385076904799E-3</c:v>
                </c:pt>
                <c:pt idx="520">
                  <c:v>7.6368385076904799E-3</c:v>
                </c:pt>
                <c:pt idx="521">
                  <c:v>7.6368385076904799E-3</c:v>
                </c:pt>
                <c:pt idx="522">
                  <c:v>7.6368385076904799E-3</c:v>
                </c:pt>
                <c:pt idx="523">
                  <c:v>7.6368385076904799E-3</c:v>
                </c:pt>
                <c:pt idx="524">
                  <c:v>7.6368385076904799E-3</c:v>
                </c:pt>
                <c:pt idx="525">
                  <c:v>7.6368385076904799E-3</c:v>
                </c:pt>
                <c:pt idx="526">
                  <c:v>7.6368385076904799E-3</c:v>
                </c:pt>
                <c:pt idx="527">
                  <c:v>7.6368385076904799E-3</c:v>
                </c:pt>
                <c:pt idx="528">
                  <c:v>7.6368385076904799E-3</c:v>
                </c:pt>
                <c:pt idx="529">
                  <c:v>7.6368385076904799E-3</c:v>
                </c:pt>
                <c:pt idx="530">
                  <c:v>7.6368385076904799E-3</c:v>
                </c:pt>
                <c:pt idx="531">
                  <c:v>7.6368385076904799E-3</c:v>
                </c:pt>
                <c:pt idx="532">
                  <c:v>7.6368385076904799E-3</c:v>
                </c:pt>
                <c:pt idx="533">
                  <c:v>7.6368385076904799E-3</c:v>
                </c:pt>
                <c:pt idx="534">
                  <c:v>7.6368385076904799E-3</c:v>
                </c:pt>
                <c:pt idx="535">
                  <c:v>7.6368385076904799E-3</c:v>
                </c:pt>
                <c:pt idx="536">
                  <c:v>7.6368385076904799E-3</c:v>
                </c:pt>
                <c:pt idx="537">
                  <c:v>7.6368385076904799E-3</c:v>
                </c:pt>
                <c:pt idx="538">
                  <c:v>7.6368385076904799E-3</c:v>
                </c:pt>
                <c:pt idx="539">
                  <c:v>7.6368385076904799E-3</c:v>
                </c:pt>
                <c:pt idx="540">
                  <c:v>7.6368385076904799E-3</c:v>
                </c:pt>
                <c:pt idx="541">
                  <c:v>7.6368385076904799E-3</c:v>
                </c:pt>
                <c:pt idx="542">
                  <c:v>7.6368385076904799E-3</c:v>
                </c:pt>
                <c:pt idx="543">
                  <c:v>7.6368385076904799E-3</c:v>
                </c:pt>
                <c:pt idx="544">
                  <c:v>7.6368385076904799E-3</c:v>
                </c:pt>
                <c:pt idx="545">
                  <c:v>7.6368385076904799E-3</c:v>
                </c:pt>
                <c:pt idx="546">
                  <c:v>7.6368385076904799E-3</c:v>
                </c:pt>
                <c:pt idx="547">
                  <c:v>7.6368385076904799E-3</c:v>
                </c:pt>
                <c:pt idx="548">
                  <c:v>7.6368385076904799E-3</c:v>
                </c:pt>
                <c:pt idx="549">
                  <c:v>7.6368385076904799E-3</c:v>
                </c:pt>
                <c:pt idx="550">
                  <c:v>7.6368385076904799E-3</c:v>
                </c:pt>
                <c:pt idx="551">
                  <c:v>7.6368385076904799E-3</c:v>
                </c:pt>
                <c:pt idx="552">
                  <c:v>7.6368385076904799E-3</c:v>
                </c:pt>
                <c:pt idx="553">
                  <c:v>7.6368385076904799E-3</c:v>
                </c:pt>
                <c:pt idx="554">
                  <c:v>7.6368385076904799E-3</c:v>
                </c:pt>
                <c:pt idx="555">
                  <c:v>7.6368385076904799E-3</c:v>
                </c:pt>
                <c:pt idx="556">
                  <c:v>7.6368385076904799E-3</c:v>
                </c:pt>
                <c:pt idx="557">
                  <c:v>7.6368385076904799E-3</c:v>
                </c:pt>
                <c:pt idx="558">
                  <c:v>7.6368385076904799E-3</c:v>
                </c:pt>
                <c:pt idx="559">
                  <c:v>7.6368385076904799E-3</c:v>
                </c:pt>
                <c:pt idx="560">
                  <c:v>7.6368385076904799E-3</c:v>
                </c:pt>
                <c:pt idx="561">
                  <c:v>7.6368385076904799E-3</c:v>
                </c:pt>
                <c:pt idx="562">
                  <c:v>7.6368385076904799E-3</c:v>
                </c:pt>
                <c:pt idx="563">
                  <c:v>7.6368385076904799E-3</c:v>
                </c:pt>
                <c:pt idx="564">
                  <c:v>7.6368385076904799E-3</c:v>
                </c:pt>
                <c:pt idx="565">
                  <c:v>7.6368385076904799E-3</c:v>
                </c:pt>
                <c:pt idx="566">
                  <c:v>7.6368385076904799E-3</c:v>
                </c:pt>
                <c:pt idx="567">
                  <c:v>7.6368385076904799E-3</c:v>
                </c:pt>
                <c:pt idx="568">
                  <c:v>7.6368385076904799E-3</c:v>
                </c:pt>
                <c:pt idx="569">
                  <c:v>7.6368385076904799E-3</c:v>
                </c:pt>
                <c:pt idx="570">
                  <c:v>7.6368385076904799E-3</c:v>
                </c:pt>
                <c:pt idx="571">
                  <c:v>7.6368385076904799E-3</c:v>
                </c:pt>
                <c:pt idx="572">
                  <c:v>7.6368385076904799E-3</c:v>
                </c:pt>
                <c:pt idx="573">
                  <c:v>7.6368385076904799E-3</c:v>
                </c:pt>
                <c:pt idx="574">
                  <c:v>7.6368385076904799E-3</c:v>
                </c:pt>
                <c:pt idx="575">
                  <c:v>7.6368385076904799E-3</c:v>
                </c:pt>
                <c:pt idx="576">
                  <c:v>7.6368385076904799E-3</c:v>
                </c:pt>
                <c:pt idx="577">
                  <c:v>7.6368385076904799E-3</c:v>
                </c:pt>
                <c:pt idx="578">
                  <c:v>7.6368385076904799E-3</c:v>
                </c:pt>
                <c:pt idx="579">
                  <c:v>7.6368385076904799E-3</c:v>
                </c:pt>
                <c:pt idx="580">
                  <c:v>7.6368385076904799E-3</c:v>
                </c:pt>
                <c:pt idx="581">
                  <c:v>7.6368385076904799E-3</c:v>
                </c:pt>
                <c:pt idx="582">
                  <c:v>7.6368385076904799E-3</c:v>
                </c:pt>
                <c:pt idx="583">
                  <c:v>7.6368385076904799E-3</c:v>
                </c:pt>
                <c:pt idx="584">
                  <c:v>7.6368385076904799E-3</c:v>
                </c:pt>
                <c:pt idx="585">
                  <c:v>7.6368385076904799E-3</c:v>
                </c:pt>
                <c:pt idx="586">
                  <c:v>7.6368385076904799E-3</c:v>
                </c:pt>
                <c:pt idx="587">
                  <c:v>7.6368385076904799E-3</c:v>
                </c:pt>
                <c:pt idx="588">
                  <c:v>7.6368385076904799E-3</c:v>
                </c:pt>
                <c:pt idx="589">
                  <c:v>7.6368385076904799E-3</c:v>
                </c:pt>
                <c:pt idx="590">
                  <c:v>7.6368385076904799E-3</c:v>
                </c:pt>
                <c:pt idx="591">
                  <c:v>7.6368385076904799E-3</c:v>
                </c:pt>
                <c:pt idx="592">
                  <c:v>7.6368385076904799E-3</c:v>
                </c:pt>
                <c:pt idx="593">
                  <c:v>7.6368385076904799E-3</c:v>
                </c:pt>
                <c:pt idx="594">
                  <c:v>7.6368385076904799E-3</c:v>
                </c:pt>
                <c:pt idx="595">
                  <c:v>7.6368385076904799E-3</c:v>
                </c:pt>
                <c:pt idx="596">
                  <c:v>7.6368385076904799E-3</c:v>
                </c:pt>
                <c:pt idx="597">
                  <c:v>7.6368385076904799E-3</c:v>
                </c:pt>
                <c:pt idx="598">
                  <c:v>7.6368385076904799E-3</c:v>
                </c:pt>
                <c:pt idx="599">
                  <c:v>7.6368385076904799E-3</c:v>
                </c:pt>
                <c:pt idx="600">
                  <c:v>7.6368385076904799E-3</c:v>
                </c:pt>
                <c:pt idx="601">
                  <c:v>7.6368385076904799E-3</c:v>
                </c:pt>
                <c:pt idx="602">
                  <c:v>7.6368385076904799E-3</c:v>
                </c:pt>
                <c:pt idx="603">
                  <c:v>7.6368385076904799E-3</c:v>
                </c:pt>
                <c:pt idx="604">
                  <c:v>7.6368385076904799E-3</c:v>
                </c:pt>
                <c:pt idx="605">
                  <c:v>7.6368385076904799E-3</c:v>
                </c:pt>
                <c:pt idx="606">
                  <c:v>7.6368385076904799E-3</c:v>
                </c:pt>
                <c:pt idx="607">
                  <c:v>7.6368385076904799E-3</c:v>
                </c:pt>
                <c:pt idx="608">
                  <c:v>7.6368385076904799E-3</c:v>
                </c:pt>
                <c:pt idx="609">
                  <c:v>7.6368385076904799E-3</c:v>
                </c:pt>
                <c:pt idx="610">
                  <c:v>7.6368385076904799E-3</c:v>
                </c:pt>
                <c:pt idx="611">
                  <c:v>7.6368385076904799E-3</c:v>
                </c:pt>
                <c:pt idx="612">
                  <c:v>7.6368385076904799E-3</c:v>
                </c:pt>
                <c:pt idx="613">
                  <c:v>7.6368385076904799E-3</c:v>
                </c:pt>
                <c:pt idx="614">
                  <c:v>7.6368385076904799E-3</c:v>
                </c:pt>
                <c:pt idx="615">
                  <c:v>7.6368385076904799E-3</c:v>
                </c:pt>
                <c:pt idx="616">
                  <c:v>7.6368385076904799E-3</c:v>
                </c:pt>
                <c:pt idx="617">
                  <c:v>7.6368385076904799E-3</c:v>
                </c:pt>
                <c:pt idx="618">
                  <c:v>7.6368385076904799E-3</c:v>
                </c:pt>
                <c:pt idx="619">
                  <c:v>7.6368385076904799E-3</c:v>
                </c:pt>
                <c:pt idx="620">
                  <c:v>7.6368385076904799E-3</c:v>
                </c:pt>
                <c:pt idx="621">
                  <c:v>7.6368385076904799E-3</c:v>
                </c:pt>
                <c:pt idx="622">
                  <c:v>7.6368385076904799E-3</c:v>
                </c:pt>
                <c:pt idx="623">
                  <c:v>7.6368385076904799E-3</c:v>
                </c:pt>
                <c:pt idx="624">
                  <c:v>7.6368385076904799E-3</c:v>
                </c:pt>
                <c:pt idx="625">
                  <c:v>7.6368385076904799E-3</c:v>
                </c:pt>
                <c:pt idx="626">
                  <c:v>7.6368385076904799E-3</c:v>
                </c:pt>
                <c:pt idx="627">
                  <c:v>7.6368385076904799E-3</c:v>
                </c:pt>
                <c:pt idx="628">
                  <c:v>7.6368385076904799E-3</c:v>
                </c:pt>
                <c:pt idx="629">
                  <c:v>7.6368385076904799E-3</c:v>
                </c:pt>
                <c:pt idx="630">
                  <c:v>7.6368385076904799E-3</c:v>
                </c:pt>
                <c:pt idx="631">
                  <c:v>7.6368385076904799E-3</c:v>
                </c:pt>
                <c:pt idx="632">
                  <c:v>7.6368385076904799E-3</c:v>
                </c:pt>
                <c:pt idx="633">
                  <c:v>7.6368385076904799E-3</c:v>
                </c:pt>
                <c:pt idx="634">
                  <c:v>7.6368385076904799E-3</c:v>
                </c:pt>
                <c:pt idx="635">
                  <c:v>7.6368385076904799E-3</c:v>
                </c:pt>
                <c:pt idx="636">
                  <c:v>7.6368385076904799E-3</c:v>
                </c:pt>
                <c:pt idx="637">
                  <c:v>7.6368385076904799E-3</c:v>
                </c:pt>
                <c:pt idx="638">
                  <c:v>7.6368385076904799E-3</c:v>
                </c:pt>
                <c:pt idx="639">
                  <c:v>7.6368385076904799E-3</c:v>
                </c:pt>
                <c:pt idx="640">
                  <c:v>7.6368385076904799E-3</c:v>
                </c:pt>
                <c:pt idx="641">
                  <c:v>7.6368385076904799E-3</c:v>
                </c:pt>
                <c:pt idx="642">
                  <c:v>7.6368385076904799E-3</c:v>
                </c:pt>
                <c:pt idx="643">
                  <c:v>7.6368385076904799E-3</c:v>
                </c:pt>
                <c:pt idx="644">
                  <c:v>7.6368385076904799E-3</c:v>
                </c:pt>
                <c:pt idx="645">
                  <c:v>7.6368385076904799E-3</c:v>
                </c:pt>
                <c:pt idx="646">
                  <c:v>7.6368385076904799E-3</c:v>
                </c:pt>
                <c:pt idx="647">
                  <c:v>7.6368385076904799E-3</c:v>
                </c:pt>
                <c:pt idx="648">
                  <c:v>7.6368385076904799E-3</c:v>
                </c:pt>
                <c:pt idx="649">
                  <c:v>7.6368385076904799E-3</c:v>
                </c:pt>
                <c:pt idx="650">
                  <c:v>7.6368385076904799E-3</c:v>
                </c:pt>
                <c:pt idx="651">
                  <c:v>7.6368385076904799E-3</c:v>
                </c:pt>
                <c:pt idx="652">
                  <c:v>7.6368385076904799E-3</c:v>
                </c:pt>
                <c:pt idx="653">
                  <c:v>7.6368385076904799E-3</c:v>
                </c:pt>
                <c:pt idx="654">
                  <c:v>7.6368385076904799E-3</c:v>
                </c:pt>
                <c:pt idx="655">
                  <c:v>7.6368385076904799E-3</c:v>
                </c:pt>
                <c:pt idx="656">
                  <c:v>7.6368385076904799E-3</c:v>
                </c:pt>
                <c:pt idx="657">
                  <c:v>7.6368385076904799E-3</c:v>
                </c:pt>
                <c:pt idx="658">
                  <c:v>7.6368385076904799E-3</c:v>
                </c:pt>
                <c:pt idx="659">
                  <c:v>7.6368385076904799E-3</c:v>
                </c:pt>
                <c:pt idx="660">
                  <c:v>7.6368385076904799E-3</c:v>
                </c:pt>
                <c:pt idx="661">
                  <c:v>7.6368385076904799E-3</c:v>
                </c:pt>
                <c:pt idx="662">
                  <c:v>7.6368385076904799E-3</c:v>
                </c:pt>
                <c:pt idx="663">
                  <c:v>7.6368385076904799E-3</c:v>
                </c:pt>
                <c:pt idx="664">
                  <c:v>7.6368385076904799E-3</c:v>
                </c:pt>
                <c:pt idx="665">
                  <c:v>7.6368385076904799E-3</c:v>
                </c:pt>
                <c:pt idx="666">
                  <c:v>7.6368385076904799E-3</c:v>
                </c:pt>
                <c:pt idx="667">
                  <c:v>7.6368385076904799E-3</c:v>
                </c:pt>
                <c:pt idx="668">
                  <c:v>7.6368385076904799E-3</c:v>
                </c:pt>
                <c:pt idx="669">
                  <c:v>7.6368385076904799E-3</c:v>
                </c:pt>
                <c:pt idx="670">
                  <c:v>7.6368385076904799E-3</c:v>
                </c:pt>
                <c:pt idx="671">
                  <c:v>7.6368385076904799E-3</c:v>
                </c:pt>
                <c:pt idx="672">
                  <c:v>7.6368385076904799E-3</c:v>
                </c:pt>
                <c:pt idx="673">
                  <c:v>7.6368385076904799E-3</c:v>
                </c:pt>
                <c:pt idx="674">
                  <c:v>7.6368385076904799E-3</c:v>
                </c:pt>
                <c:pt idx="675">
                  <c:v>7.6368385076904799E-3</c:v>
                </c:pt>
                <c:pt idx="676">
                  <c:v>7.6368385076904799E-3</c:v>
                </c:pt>
                <c:pt idx="677">
                  <c:v>7.6368385076904799E-3</c:v>
                </c:pt>
                <c:pt idx="678">
                  <c:v>7.6368385076904799E-3</c:v>
                </c:pt>
                <c:pt idx="679">
                  <c:v>7.6368385076904799E-3</c:v>
                </c:pt>
                <c:pt idx="680">
                  <c:v>7.6368385076904799E-3</c:v>
                </c:pt>
                <c:pt idx="681">
                  <c:v>7.6368385076904799E-3</c:v>
                </c:pt>
                <c:pt idx="682">
                  <c:v>7.6368385076904799E-3</c:v>
                </c:pt>
                <c:pt idx="683">
                  <c:v>7.6368385076904799E-3</c:v>
                </c:pt>
                <c:pt idx="684">
                  <c:v>7.6368385076904799E-3</c:v>
                </c:pt>
                <c:pt idx="685">
                  <c:v>7.6368385076904799E-3</c:v>
                </c:pt>
                <c:pt idx="686">
                  <c:v>7.6368385076904799E-3</c:v>
                </c:pt>
                <c:pt idx="687">
                  <c:v>7.6368385076904799E-3</c:v>
                </c:pt>
                <c:pt idx="688">
                  <c:v>7.6368385076904799E-3</c:v>
                </c:pt>
                <c:pt idx="689">
                  <c:v>7.6368385076904799E-3</c:v>
                </c:pt>
                <c:pt idx="690">
                  <c:v>7.6368385076904799E-3</c:v>
                </c:pt>
                <c:pt idx="691">
                  <c:v>7.6368385076904799E-3</c:v>
                </c:pt>
                <c:pt idx="692">
                  <c:v>7.6368385076904799E-3</c:v>
                </c:pt>
                <c:pt idx="693">
                  <c:v>7.6368385076904799E-3</c:v>
                </c:pt>
                <c:pt idx="694">
                  <c:v>7.6368385076904799E-3</c:v>
                </c:pt>
                <c:pt idx="695">
                  <c:v>7.6368385076904799E-3</c:v>
                </c:pt>
                <c:pt idx="696">
                  <c:v>7.6368385076904799E-3</c:v>
                </c:pt>
                <c:pt idx="697">
                  <c:v>7.6368385076904799E-3</c:v>
                </c:pt>
                <c:pt idx="698">
                  <c:v>7.6368385076904799E-3</c:v>
                </c:pt>
                <c:pt idx="699">
                  <c:v>7.6368385076904799E-3</c:v>
                </c:pt>
                <c:pt idx="700">
                  <c:v>7.6368385076904799E-3</c:v>
                </c:pt>
                <c:pt idx="701">
                  <c:v>7.6368385076904799E-3</c:v>
                </c:pt>
                <c:pt idx="702">
                  <c:v>7.6368385076904799E-3</c:v>
                </c:pt>
                <c:pt idx="703">
                  <c:v>7.6368385076904799E-3</c:v>
                </c:pt>
                <c:pt idx="704">
                  <c:v>7.6368385076904799E-3</c:v>
                </c:pt>
                <c:pt idx="705">
                  <c:v>7.6368385076904799E-3</c:v>
                </c:pt>
                <c:pt idx="706">
                  <c:v>7.6368385076904799E-3</c:v>
                </c:pt>
                <c:pt idx="707">
                  <c:v>7.6368385076904799E-3</c:v>
                </c:pt>
                <c:pt idx="708">
                  <c:v>7.6368385076904799E-3</c:v>
                </c:pt>
                <c:pt idx="709">
                  <c:v>7.6368385076904799E-3</c:v>
                </c:pt>
                <c:pt idx="710">
                  <c:v>7.6368385076904799E-3</c:v>
                </c:pt>
                <c:pt idx="711">
                  <c:v>7.6368385076904799E-3</c:v>
                </c:pt>
                <c:pt idx="712">
                  <c:v>7.6368385076904799E-3</c:v>
                </c:pt>
                <c:pt idx="713">
                  <c:v>7.6368385076904799E-3</c:v>
                </c:pt>
                <c:pt idx="714">
                  <c:v>7.6368385076904799E-3</c:v>
                </c:pt>
                <c:pt idx="715">
                  <c:v>7.6368385076904799E-3</c:v>
                </c:pt>
                <c:pt idx="716">
                  <c:v>7.6368385076904799E-3</c:v>
                </c:pt>
                <c:pt idx="717">
                  <c:v>7.6368385076904799E-3</c:v>
                </c:pt>
                <c:pt idx="718">
                  <c:v>7.6368385076904799E-3</c:v>
                </c:pt>
                <c:pt idx="719">
                  <c:v>7.6368385076904799E-3</c:v>
                </c:pt>
                <c:pt idx="720">
                  <c:v>7.6368385076904799E-3</c:v>
                </c:pt>
                <c:pt idx="721">
                  <c:v>7.6368385076904799E-3</c:v>
                </c:pt>
                <c:pt idx="722">
                  <c:v>7.6368385076904799E-3</c:v>
                </c:pt>
                <c:pt idx="723">
                  <c:v>7.6368385076904799E-3</c:v>
                </c:pt>
                <c:pt idx="724">
                  <c:v>7.6368385076904799E-3</c:v>
                </c:pt>
                <c:pt idx="725">
                  <c:v>7.6368385076904799E-3</c:v>
                </c:pt>
                <c:pt idx="726">
                  <c:v>7.6368385076904799E-3</c:v>
                </c:pt>
                <c:pt idx="727">
                  <c:v>7.6368385076904799E-3</c:v>
                </c:pt>
                <c:pt idx="728">
                  <c:v>7.6368385076904799E-3</c:v>
                </c:pt>
                <c:pt idx="729">
                  <c:v>7.6368385076904799E-3</c:v>
                </c:pt>
                <c:pt idx="730">
                  <c:v>7.6368385076904799E-3</c:v>
                </c:pt>
                <c:pt idx="731">
                  <c:v>7.6368385076904799E-3</c:v>
                </c:pt>
                <c:pt idx="732">
                  <c:v>7.6368385076904799E-3</c:v>
                </c:pt>
                <c:pt idx="733">
                  <c:v>7.6368385076904799E-3</c:v>
                </c:pt>
                <c:pt idx="734">
                  <c:v>7.6368385076904799E-3</c:v>
                </c:pt>
                <c:pt idx="735">
                  <c:v>7.6368385076904799E-3</c:v>
                </c:pt>
                <c:pt idx="736">
                  <c:v>7.6368385076904799E-3</c:v>
                </c:pt>
                <c:pt idx="737">
                  <c:v>7.6368385076904799E-3</c:v>
                </c:pt>
                <c:pt idx="738">
                  <c:v>7.6368385076904799E-3</c:v>
                </c:pt>
                <c:pt idx="739">
                  <c:v>7.6368385076904799E-3</c:v>
                </c:pt>
                <c:pt idx="740">
                  <c:v>7.6368385076904799E-3</c:v>
                </c:pt>
                <c:pt idx="741">
                  <c:v>7.6368385076904799E-3</c:v>
                </c:pt>
                <c:pt idx="742">
                  <c:v>7.6368385076904799E-3</c:v>
                </c:pt>
                <c:pt idx="743">
                  <c:v>7.6368385076904799E-3</c:v>
                </c:pt>
                <c:pt idx="744">
                  <c:v>7.6368385076904799E-3</c:v>
                </c:pt>
                <c:pt idx="745">
                  <c:v>7.6368385076904799E-3</c:v>
                </c:pt>
                <c:pt idx="746">
                  <c:v>7.6368385076904799E-3</c:v>
                </c:pt>
                <c:pt idx="747">
                  <c:v>7.6368385076904799E-3</c:v>
                </c:pt>
                <c:pt idx="748">
                  <c:v>7.6368385076904799E-3</c:v>
                </c:pt>
                <c:pt idx="749">
                  <c:v>7.6368385076904799E-3</c:v>
                </c:pt>
                <c:pt idx="750">
                  <c:v>7.6368385076904799E-3</c:v>
                </c:pt>
                <c:pt idx="751">
                  <c:v>7.6368385076904799E-3</c:v>
                </c:pt>
                <c:pt idx="752">
                  <c:v>7.6368385076904799E-3</c:v>
                </c:pt>
                <c:pt idx="753">
                  <c:v>7.6368385076904799E-3</c:v>
                </c:pt>
                <c:pt idx="754">
                  <c:v>7.6368385076904799E-3</c:v>
                </c:pt>
                <c:pt idx="755">
                  <c:v>7.6368385076904799E-3</c:v>
                </c:pt>
                <c:pt idx="756">
                  <c:v>7.6368385076904799E-3</c:v>
                </c:pt>
                <c:pt idx="757">
                  <c:v>7.6368385076904799E-3</c:v>
                </c:pt>
                <c:pt idx="758">
                  <c:v>7.6368385076904799E-3</c:v>
                </c:pt>
                <c:pt idx="759">
                  <c:v>7.6368385076904799E-3</c:v>
                </c:pt>
                <c:pt idx="760">
                  <c:v>7.6368385076904799E-3</c:v>
                </c:pt>
                <c:pt idx="761">
                  <c:v>7.6368385076904799E-3</c:v>
                </c:pt>
                <c:pt idx="762">
                  <c:v>7.6368385076904799E-3</c:v>
                </c:pt>
                <c:pt idx="763">
                  <c:v>7.6368385076904799E-3</c:v>
                </c:pt>
                <c:pt idx="764">
                  <c:v>7.6368385076904799E-3</c:v>
                </c:pt>
                <c:pt idx="765">
                  <c:v>7.6368385076904799E-3</c:v>
                </c:pt>
                <c:pt idx="766">
                  <c:v>7.6368385076904799E-3</c:v>
                </c:pt>
                <c:pt idx="767">
                  <c:v>7.6368385076904799E-3</c:v>
                </c:pt>
                <c:pt idx="768">
                  <c:v>7.6368385076904799E-3</c:v>
                </c:pt>
                <c:pt idx="769">
                  <c:v>7.6368385076904799E-3</c:v>
                </c:pt>
                <c:pt idx="770">
                  <c:v>7.6368385076904799E-3</c:v>
                </c:pt>
                <c:pt idx="771">
                  <c:v>7.6368385076904799E-3</c:v>
                </c:pt>
                <c:pt idx="772">
                  <c:v>7.6368385076904799E-3</c:v>
                </c:pt>
                <c:pt idx="773">
                  <c:v>7.6368385076904799E-3</c:v>
                </c:pt>
                <c:pt idx="774">
                  <c:v>7.6368385076904799E-3</c:v>
                </c:pt>
                <c:pt idx="775">
                  <c:v>7.6368385076904799E-3</c:v>
                </c:pt>
                <c:pt idx="776">
                  <c:v>7.6368385076904799E-3</c:v>
                </c:pt>
                <c:pt idx="777">
                  <c:v>7.6368385076904799E-3</c:v>
                </c:pt>
                <c:pt idx="778">
                  <c:v>7.6368385076904799E-3</c:v>
                </c:pt>
                <c:pt idx="779">
                  <c:v>7.6368385076904799E-3</c:v>
                </c:pt>
                <c:pt idx="780">
                  <c:v>7.6368385076904799E-3</c:v>
                </c:pt>
                <c:pt idx="781">
                  <c:v>7.6368385076904799E-3</c:v>
                </c:pt>
                <c:pt idx="782">
                  <c:v>7.6368385076904799E-3</c:v>
                </c:pt>
                <c:pt idx="783">
                  <c:v>7.6368385076904799E-3</c:v>
                </c:pt>
                <c:pt idx="784">
                  <c:v>7.6368385076904799E-3</c:v>
                </c:pt>
                <c:pt idx="785">
                  <c:v>7.6368385076904799E-3</c:v>
                </c:pt>
                <c:pt idx="786">
                  <c:v>7.6368385076904799E-3</c:v>
                </c:pt>
                <c:pt idx="787">
                  <c:v>7.6368385076904799E-3</c:v>
                </c:pt>
                <c:pt idx="788">
                  <c:v>7.6368385076904799E-3</c:v>
                </c:pt>
                <c:pt idx="789">
                  <c:v>7.6368385076904799E-3</c:v>
                </c:pt>
                <c:pt idx="790">
                  <c:v>7.6368385076904799E-3</c:v>
                </c:pt>
                <c:pt idx="791">
                  <c:v>7.6368385076904799E-3</c:v>
                </c:pt>
                <c:pt idx="792">
                  <c:v>7.6368385076904799E-3</c:v>
                </c:pt>
                <c:pt idx="793">
                  <c:v>7.6368385076904799E-3</c:v>
                </c:pt>
                <c:pt idx="794">
                  <c:v>7.6368385076904799E-3</c:v>
                </c:pt>
                <c:pt idx="795">
                  <c:v>7.6368385076904799E-3</c:v>
                </c:pt>
                <c:pt idx="796">
                  <c:v>7.6368385076904799E-3</c:v>
                </c:pt>
                <c:pt idx="797">
                  <c:v>7.6368385076904799E-3</c:v>
                </c:pt>
                <c:pt idx="798">
                  <c:v>7.6368385076904799E-3</c:v>
                </c:pt>
                <c:pt idx="799">
                  <c:v>7.6368385076904799E-3</c:v>
                </c:pt>
                <c:pt idx="800">
                  <c:v>7.6368385076904799E-3</c:v>
                </c:pt>
                <c:pt idx="801">
                  <c:v>7.6368385076904799E-3</c:v>
                </c:pt>
                <c:pt idx="802">
                  <c:v>7.6368385076904799E-3</c:v>
                </c:pt>
                <c:pt idx="803">
                  <c:v>7.6368385076904799E-3</c:v>
                </c:pt>
                <c:pt idx="804">
                  <c:v>7.6368385076904799E-3</c:v>
                </c:pt>
                <c:pt idx="805">
                  <c:v>7.6368385076904799E-3</c:v>
                </c:pt>
                <c:pt idx="806">
                  <c:v>7.6368385076904799E-3</c:v>
                </c:pt>
                <c:pt idx="807">
                  <c:v>7.6368385076904799E-3</c:v>
                </c:pt>
                <c:pt idx="808">
                  <c:v>7.6368385076904799E-3</c:v>
                </c:pt>
                <c:pt idx="809">
                  <c:v>7.6368385076904799E-3</c:v>
                </c:pt>
                <c:pt idx="810">
                  <c:v>7.6368385076904799E-3</c:v>
                </c:pt>
                <c:pt idx="811">
                  <c:v>7.6368385076904799E-3</c:v>
                </c:pt>
                <c:pt idx="812">
                  <c:v>7.6368385076904799E-3</c:v>
                </c:pt>
                <c:pt idx="813">
                  <c:v>7.6368385076904799E-3</c:v>
                </c:pt>
                <c:pt idx="814">
                  <c:v>7.6368385076904799E-3</c:v>
                </c:pt>
                <c:pt idx="815">
                  <c:v>7.6368385076904799E-3</c:v>
                </c:pt>
                <c:pt idx="816">
                  <c:v>7.6368385076904799E-3</c:v>
                </c:pt>
                <c:pt idx="817">
                  <c:v>7.6368385076904799E-3</c:v>
                </c:pt>
                <c:pt idx="818">
                  <c:v>7.6368385076904799E-3</c:v>
                </c:pt>
                <c:pt idx="819">
                  <c:v>7.6368385076904799E-3</c:v>
                </c:pt>
                <c:pt idx="820">
                  <c:v>7.6368385076904799E-3</c:v>
                </c:pt>
                <c:pt idx="821">
                  <c:v>7.6368385076904799E-3</c:v>
                </c:pt>
                <c:pt idx="822">
                  <c:v>7.6368385076904799E-3</c:v>
                </c:pt>
                <c:pt idx="823">
                  <c:v>7.6368385076904799E-3</c:v>
                </c:pt>
                <c:pt idx="824">
                  <c:v>7.6368385076904799E-3</c:v>
                </c:pt>
                <c:pt idx="825">
                  <c:v>7.6368385076904799E-3</c:v>
                </c:pt>
                <c:pt idx="826">
                  <c:v>7.6368385076904799E-3</c:v>
                </c:pt>
                <c:pt idx="827">
                  <c:v>7.6368385076904799E-3</c:v>
                </c:pt>
                <c:pt idx="828">
                  <c:v>7.6368385076904799E-3</c:v>
                </c:pt>
                <c:pt idx="829">
                  <c:v>7.6368385076904799E-3</c:v>
                </c:pt>
                <c:pt idx="830">
                  <c:v>7.6368385076904799E-3</c:v>
                </c:pt>
                <c:pt idx="831">
                  <c:v>7.6368385076904799E-3</c:v>
                </c:pt>
                <c:pt idx="832">
                  <c:v>7.6368385076904799E-3</c:v>
                </c:pt>
                <c:pt idx="833">
                  <c:v>7.6368385076904799E-3</c:v>
                </c:pt>
                <c:pt idx="834">
                  <c:v>7.6368385076904799E-3</c:v>
                </c:pt>
                <c:pt idx="835">
                  <c:v>7.6368385076904799E-3</c:v>
                </c:pt>
                <c:pt idx="836">
                  <c:v>7.6368385076904799E-3</c:v>
                </c:pt>
                <c:pt idx="837">
                  <c:v>7.6368385076904799E-3</c:v>
                </c:pt>
                <c:pt idx="838">
                  <c:v>7.6368385076904799E-3</c:v>
                </c:pt>
                <c:pt idx="839">
                  <c:v>7.6368385076904799E-3</c:v>
                </c:pt>
                <c:pt idx="840">
                  <c:v>7.6368385076904799E-3</c:v>
                </c:pt>
                <c:pt idx="841">
                  <c:v>7.6368385076904799E-3</c:v>
                </c:pt>
                <c:pt idx="842">
                  <c:v>7.6368385076904799E-3</c:v>
                </c:pt>
                <c:pt idx="843">
                  <c:v>7.6368385076904799E-3</c:v>
                </c:pt>
                <c:pt idx="844">
                  <c:v>7.6368385076904799E-3</c:v>
                </c:pt>
                <c:pt idx="845">
                  <c:v>7.6368385076904799E-3</c:v>
                </c:pt>
                <c:pt idx="846">
                  <c:v>7.6368385076904799E-3</c:v>
                </c:pt>
                <c:pt idx="847">
                  <c:v>7.6368385076904799E-3</c:v>
                </c:pt>
                <c:pt idx="848">
                  <c:v>7.6368385076904799E-3</c:v>
                </c:pt>
                <c:pt idx="849">
                  <c:v>7.6368385076904799E-3</c:v>
                </c:pt>
                <c:pt idx="850">
                  <c:v>7.6368385076904799E-3</c:v>
                </c:pt>
                <c:pt idx="851">
                  <c:v>7.6368385076904799E-3</c:v>
                </c:pt>
                <c:pt idx="852">
                  <c:v>7.6368385076904799E-3</c:v>
                </c:pt>
                <c:pt idx="853">
                  <c:v>7.6368385076904799E-3</c:v>
                </c:pt>
                <c:pt idx="854">
                  <c:v>7.6368385076904799E-3</c:v>
                </c:pt>
                <c:pt idx="855">
                  <c:v>7.6368385076904799E-3</c:v>
                </c:pt>
                <c:pt idx="856">
                  <c:v>7.6368385076904799E-3</c:v>
                </c:pt>
                <c:pt idx="857">
                  <c:v>7.6368385076904799E-3</c:v>
                </c:pt>
                <c:pt idx="858">
                  <c:v>7.6368385076904799E-3</c:v>
                </c:pt>
                <c:pt idx="859">
                  <c:v>7.6368385076904799E-3</c:v>
                </c:pt>
                <c:pt idx="860">
                  <c:v>7.6368385076904799E-3</c:v>
                </c:pt>
                <c:pt idx="861">
                  <c:v>7.6368385076904799E-3</c:v>
                </c:pt>
                <c:pt idx="862">
                  <c:v>7.6368385076904799E-3</c:v>
                </c:pt>
                <c:pt idx="863">
                  <c:v>7.6368385076904799E-3</c:v>
                </c:pt>
                <c:pt idx="864">
                  <c:v>7.6368385076904799E-3</c:v>
                </c:pt>
                <c:pt idx="865">
                  <c:v>7.6368385076904799E-3</c:v>
                </c:pt>
                <c:pt idx="866">
                  <c:v>7.6368385076904799E-3</c:v>
                </c:pt>
                <c:pt idx="867">
                  <c:v>7.6368385076904799E-3</c:v>
                </c:pt>
                <c:pt idx="868">
                  <c:v>7.6368385076904799E-3</c:v>
                </c:pt>
                <c:pt idx="869">
                  <c:v>7.6368385076904799E-3</c:v>
                </c:pt>
                <c:pt idx="870">
                  <c:v>7.6368385076904799E-3</c:v>
                </c:pt>
                <c:pt idx="871">
                  <c:v>7.6368385076904799E-3</c:v>
                </c:pt>
                <c:pt idx="872">
                  <c:v>7.6368385076904799E-3</c:v>
                </c:pt>
                <c:pt idx="873">
                  <c:v>7.6368385076904799E-3</c:v>
                </c:pt>
                <c:pt idx="874">
                  <c:v>7.6368385076904799E-3</c:v>
                </c:pt>
                <c:pt idx="875">
                  <c:v>7.6368385076904799E-3</c:v>
                </c:pt>
                <c:pt idx="876">
                  <c:v>7.6368385076904799E-3</c:v>
                </c:pt>
                <c:pt idx="877">
                  <c:v>7.6368385076904799E-3</c:v>
                </c:pt>
                <c:pt idx="878">
                  <c:v>7.6368385076904799E-3</c:v>
                </c:pt>
                <c:pt idx="879">
                  <c:v>7.6368385076904799E-3</c:v>
                </c:pt>
                <c:pt idx="880">
                  <c:v>7.6368385076904799E-3</c:v>
                </c:pt>
                <c:pt idx="881">
                  <c:v>7.6368385076904799E-3</c:v>
                </c:pt>
                <c:pt idx="882">
                  <c:v>7.6368385076904799E-3</c:v>
                </c:pt>
                <c:pt idx="883">
                  <c:v>7.6368385076904799E-3</c:v>
                </c:pt>
                <c:pt idx="884">
                  <c:v>7.6368385076904799E-3</c:v>
                </c:pt>
                <c:pt idx="885">
                  <c:v>7.6368385076904799E-3</c:v>
                </c:pt>
                <c:pt idx="886">
                  <c:v>7.6368385076904799E-3</c:v>
                </c:pt>
                <c:pt idx="887">
                  <c:v>7.6368385076904799E-3</c:v>
                </c:pt>
                <c:pt idx="888">
                  <c:v>7.6368385076904799E-3</c:v>
                </c:pt>
                <c:pt idx="889">
                  <c:v>7.6368385076904799E-3</c:v>
                </c:pt>
                <c:pt idx="890">
                  <c:v>7.6368385076904799E-3</c:v>
                </c:pt>
                <c:pt idx="891">
                  <c:v>7.6368385076904799E-3</c:v>
                </c:pt>
                <c:pt idx="892">
                  <c:v>7.6368385076904799E-3</c:v>
                </c:pt>
                <c:pt idx="893">
                  <c:v>7.6368385076904799E-3</c:v>
                </c:pt>
                <c:pt idx="894">
                  <c:v>7.6368385076904799E-3</c:v>
                </c:pt>
                <c:pt idx="895">
                  <c:v>7.6368385076904799E-3</c:v>
                </c:pt>
                <c:pt idx="896">
                  <c:v>7.6368385076904799E-3</c:v>
                </c:pt>
                <c:pt idx="897">
                  <c:v>7.6368385076904799E-3</c:v>
                </c:pt>
                <c:pt idx="898">
                  <c:v>7.6368385076904799E-3</c:v>
                </c:pt>
                <c:pt idx="899">
                  <c:v>7.6368385076904799E-3</c:v>
                </c:pt>
                <c:pt idx="900">
                  <c:v>7.6368385076904799E-3</c:v>
                </c:pt>
                <c:pt idx="901">
                  <c:v>7.6368385076904799E-3</c:v>
                </c:pt>
                <c:pt idx="902">
                  <c:v>7.6368385076904799E-3</c:v>
                </c:pt>
                <c:pt idx="903">
                  <c:v>7.6368385076904799E-3</c:v>
                </c:pt>
                <c:pt idx="904">
                  <c:v>7.6368385076904799E-3</c:v>
                </c:pt>
                <c:pt idx="905">
                  <c:v>7.6368385076904799E-3</c:v>
                </c:pt>
                <c:pt idx="906">
                  <c:v>7.6368385076904799E-3</c:v>
                </c:pt>
                <c:pt idx="907">
                  <c:v>7.6368385076904799E-3</c:v>
                </c:pt>
                <c:pt idx="908">
                  <c:v>7.6368385076904799E-3</c:v>
                </c:pt>
                <c:pt idx="909">
                  <c:v>7.6368385076904799E-3</c:v>
                </c:pt>
                <c:pt idx="910">
                  <c:v>7.6368385076904799E-3</c:v>
                </c:pt>
                <c:pt idx="911">
                  <c:v>7.6368385076904799E-3</c:v>
                </c:pt>
                <c:pt idx="912">
                  <c:v>7.6368385076904799E-3</c:v>
                </c:pt>
                <c:pt idx="913">
                  <c:v>7.6368385076904799E-3</c:v>
                </c:pt>
                <c:pt idx="914">
                  <c:v>7.6368385076904799E-3</c:v>
                </c:pt>
                <c:pt idx="915">
                  <c:v>7.6368385076904799E-3</c:v>
                </c:pt>
                <c:pt idx="916">
                  <c:v>7.6368385076904799E-3</c:v>
                </c:pt>
                <c:pt idx="917">
                  <c:v>7.6368385076904799E-3</c:v>
                </c:pt>
                <c:pt idx="918">
                  <c:v>7.6368385076904799E-3</c:v>
                </c:pt>
                <c:pt idx="919">
                  <c:v>7.6368385076904799E-3</c:v>
                </c:pt>
                <c:pt idx="920">
                  <c:v>7.6368385076904799E-3</c:v>
                </c:pt>
                <c:pt idx="921">
                  <c:v>7.6368385076904799E-3</c:v>
                </c:pt>
                <c:pt idx="922">
                  <c:v>7.6368385076904799E-3</c:v>
                </c:pt>
                <c:pt idx="923">
                  <c:v>7.6368385076904799E-3</c:v>
                </c:pt>
                <c:pt idx="924">
                  <c:v>7.6368385076904799E-3</c:v>
                </c:pt>
                <c:pt idx="925">
                  <c:v>7.6368385076904799E-3</c:v>
                </c:pt>
                <c:pt idx="926">
                  <c:v>7.6368385076904799E-3</c:v>
                </c:pt>
                <c:pt idx="927">
                  <c:v>7.6368385076904799E-3</c:v>
                </c:pt>
                <c:pt idx="928">
                  <c:v>7.6368385076904799E-3</c:v>
                </c:pt>
                <c:pt idx="929">
                  <c:v>7.6368385076904799E-3</c:v>
                </c:pt>
                <c:pt idx="930">
                  <c:v>7.6368385076904799E-3</c:v>
                </c:pt>
                <c:pt idx="931">
                  <c:v>7.6368385076904799E-3</c:v>
                </c:pt>
                <c:pt idx="932">
                  <c:v>7.6368385076904799E-3</c:v>
                </c:pt>
                <c:pt idx="933">
                  <c:v>7.6368385076904799E-3</c:v>
                </c:pt>
                <c:pt idx="934">
                  <c:v>7.6368385076904799E-3</c:v>
                </c:pt>
                <c:pt idx="935">
                  <c:v>7.6368385076904799E-3</c:v>
                </c:pt>
                <c:pt idx="936">
                  <c:v>7.6368385076904799E-3</c:v>
                </c:pt>
                <c:pt idx="937">
                  <c:v>7.6368385076904799E-3</c:v>
                </c:pt>
                <c:pt idx="938">
                  <c:v>7.6368385076904799E-3</c:v>
                </c:pt>
                <c:pt idx="939">
                  <c:v>7.6368385076904799E-3</c:v>
                </c:pt>
                <c:pt idx="940">
                  <c:v>7.6368385076904799E-3</c:v>
                </c:pt>
                <c:pt idx="941">
                  <c:v>7.6368385076904799E-3</c:v>
                </c:pt>
                <c:pt idx="942">
                  <c:v>7.6368385076904799E-3</c:v>
                </c:pt>
                <c:pt idx="943">
                  <c:v>7.6368385076904799E-3</c:v>
                </c:pt>
                <c:pt idx="944">
                  <c:v>7.6368385076904799E-3</c:v>
                </c:pt>
                <c:pt idx="945">
                  <c:v>7.6368385076904799E-3</c:v>
                </c:pt>
                <c:pt idx="946">
                  <c:v>7.6368385076904799E-3</c:v>
                </c:pt>
                <c:pt idx="947">
                  <c:v>7.6368385076904799E-3</c:v>
                </c:pt>
                <c:pt idx="948">
                  <c:v>7.6368385076904799E-3</c:v>
                </c:pt>
                <c:pt idx="949">
                  <c:v>7.6368385076904799E-3</c:v>
                </c:pt>
                <c:pt idx="950">
                  <c:v>7.6368385076904799E-3</c:v>
                </c:pt>
                <c:pt idx="951">
                  <c:v>7.6368385076904799E-3</c:v>
                </c:pt>
                <c:pt idx="952">
                  <c:v>7.6368385076904799E-3</c:v>
                </c:pt>
                <c:pt idx="953">
                  <c:v>7.6368385076904799E-3</c:v>
                </c:pt>
                <c:pt idx="954">
                  <c:v>7.6368385076904799E-3</c:v>
                </c:pt>
                <c:pt idx="955">
                  <c:v>7.6368385076904799E-3</c:v>
                </c:pt>
                <c:pt idx="956">
                  <c:v>7.6368385076904799E-3</c:v>
                </c:pt>
                <c:pt idx="957">
                  <c:v>7.6368385076904799E-3</c:v>
                </c:pt>
                <c:pt idx="958">
                  <c:v>7.6368385076904799E-3</c:v>
                </c:pt>
                <c:pt idx="959">
                  <c:v>7.6368385076904799E-3</c:v>
                </c:pt>
                <c:pt idx="960">
                  <c:v>7.6368385076904799E-3</c:v>
                </c:pt>
                <c:pt idx="961">
                  <c:v>7.6368385076904799E-3</c:v>
                </c:pt>
                <c:pt idx="962">
                  <c:v>7.6368385076904799E-3</c:v>
                </c:pt>
                <c:pt idx="963">
                  <c:v>7.6368385076904799E-3</c:v>
                </c:pt>
                <c:pt idx="964">
                  <c:v>7.6368385076904799E-3</c:v>
                </c:pt>
                <c:pt idx="965">
                  <c:v>7.6368385076904799E-3</c:v>
                </c:pt>
                <c:pt idx="966">
                  <c:v>7.6368385076904799E-3</c:v>
                </c:pt>
                <c:pt idx="967">
                  <c:v>7.6368385076904799E-3</c:v>
                </c:pt>
                <c:pt idx="968">
                  <c:v>7.6368385076904799E-3</c:v>
                </c:pt>
                <c:pt idx="969">
                  <c:v>7.6368385076904799E-3</c:v>
                </c:pt>
                <c:pt idx="970">
                  <c:v>7.6368385076904799E-3</c:v>
                </c:pt>
                <c:pt idx="971">
                  <c:v>7.6368385076904799E-3</c:v>
                </c:pt>
                <c:pt idx="972">
                  <c:v>7.6368385076904799E-3</c:v>
                </c:pt>
                <c:pt idx="973">
                  <c:v>7.6368385076904799E-3</c:v>
                </c:pt>
                <c:pt idx="974">
                  <c:v>7.6368385076904799E-3</c:v>
                </c:pt>
                <c:pt idx="975">
                  <c:v>7.6368385076904799E-3</c:v>
                </c:pt>
                <c:pt idx="976">
                  <c:v>7.6368385076904799E-3</c:v>
                </c:pt>
                <c:pt idx="977">
                  <c:v>7.6368385076904799E-3</c:v>
                </c:pt>
                <c:pt idx="978">
                  <c:v>7.6368385076904799E-3</c:v>
                </c:pt>
                <c:pt idx="979">
                  <c:v>7.6368385076904799E-3</c:v>
                </c:pt>
                <c:pt idx="980">
                  <c:v>7.6368385076904799E-3</c:v>
                </c:pt>
                <c:pt idx="981">
                  <c:v>7.6368385076904799E-3</c:v>
                </c:pt>
                <c:pt idx="982">
                  <c:v>7.6368385076904799E-3</c:v>
                </c:pt>
                <c:pt idx="983">
                  <c:v>7.6368385076904799E-3</c:v>
                </c:pt>
                <c:pt idx="984">
                  <c:v>7.6368385076904799E-3</c:v>
                </c:pt>
                <c:pt idx="985">
                  <c:v>7.6368385076904799E-3</c:v>
                </c:pt>
                <c:pt idx="986">
                  <c:v>7.6368385076904799E-3</c:v>
                </c:pt>
                <c:pt idx="987">
                  <c:v>7.6368385076904799E-3</c:v>
                </c:pt>
                <c:pt idx="988">
                  <c:v>7.6368385076904799E-3</c:v>
                </c:pt>
                <c:pt idx="989">
                  <c:v>7.6368385076904799E-3</c:v>
                </c:pt>
                <c:pt idx="990">
                  <c:v>7.6368385076904799E-3</c:v>
                </c:pt>
                <c:pt idx="991">
                  <c:v>7.6368385076904799E-3</c:v>
                </c:pt>
                <c:pt idx="992">
                  <c:v>7.6368385076904799E-3</c:v>
                </c:pt>
                <c:pt idx="993">
                  <c:v>7.6368385076904799E-3</c:v>
                </c:pt>
                <c:pt idx="994">
                  <c:v>7.6368385076904799E-3</c:v>
                </c:pt>
                <c:pt idx="995">
                  <c:v>7.6368385076904799E-3</c:v>
                </c:pt>
                <c:pt idx="996">
                  <c:v>7.6368385076904799E-3</c:v>
                </c:pt>
                <c:pt idx="997">
                  <c:v>7.6368385076904799E-3</c:v>
                </c:pt>
                <c:pt idx="998">
                  <c:v>7.6368385076904799E-3</c:v>
                </c:pt>
                <c:pt idx="999">
                  <c:v>7.6368385076904799E-3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4CE8-4DF9-96AB-4D0FE4F4A95E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0.40745176377139281</c:v>
                </c:pt>
                <c:pt idx="1">
                  <c:v>0.40745176377139281</c:v>
                </c:pt>
                <c:pt idx="2">
                  <c:v>0.40745176377139281</c:v>
                </c:pt>
                <c:pt idx="3">
                  <c:v>0.40745176377139281</c:v>
                </c:pt>
                <c:pt idx="4">
                  <c:v>0.40745176377139281</c:v>
                </c:pt>
                <c:pt idx="5">
                  <c:v>0.40745176377139281</c:v>
                </c:pt>
                <c:pt idx="6">
                  <c:v>0.40745176377139281</c:v>
                </c:pt>
                <c:pt idx="7">
                  <c:v>0.40745176377139281</c:v>
                </c:pt>
                <c:pt idx="8">
                  <c:v>0.40745176377139281</c:v>
                </c:pt>
                <c:pt idx="9">
                  <c:v>0.40745176377139281</c:v>
                </c:pt>
                <c:pt idx="10">
                  <c:v>8.6834237412549364E-2</c:v>
                </c:pt>
                <c:pt idx="11">
                  <c:v>8.6834237412549364E-2</c:v>
                </c:pt>
                <c:pt idx="12">
                  <c:v>8.6834237412549364E-2</c:v>
                </c:pt>
                <c:pt idx="13">
                  <c:v>8.6834237412549364E-2</c:v>
                </c:pt>
                <c:pt idx="14">
                  <c:v>8.6834237412549364E-2</c:v>
                </c:pt>
                <c:pt idx="15">
                  <c:v>8.6834237412549364E-2</c:v>
                </c:pt>
                <c:pt idx="16">
                  <c:v>8.6834237412549364E-2</c:v>
                </c:pt>
                <c:pt idx="17">
                  <c:v>8.6834237412549364E-2</c:v>
                </c:pt>
                <c:pt idx="18">
                  <c:v>8.6834237412549364E-2</c:v>
                </c:pt>
                <c:pt idx="19">
                  <c:v>8.6834237412549364E-2</c:v>
                </c:pt>
                <c:pt idx="20">
                  <c:v>8.6834237412549364E-2</c:v>
                </c:pt>
                <c:pt idx="21">
                  <c:v>8.6834237412549364E-2</c:v>
                </c:pt>
                <c:pt idx="22">
                  <c:v>8.6834237412549364E-2</c:v>
                </c:pt>
                <c:pt idx="23">
                  <c:v>8.6834237412549364E-2</c:v>
                </c:pt>
                <c:pt idx="24">
                  <c:v>8.6834237412549364E-2</c:v>
                </c:pt>
                <c:pt idx="25">
                  <c:v>8.6834237412549364E-2</c:v>
                </c:pt>
                <c:pt idx="26">
                  <c:v>8.6834237412549364E-2</c:v>
                </c:pt>
                <c:pt idx="27">
                  <c:v>8.6834237412549364E-2</c:v>
                </c:pt>
                <c:pt idx="28">
                  <c:v>8.6834237412549364E-2</c:v>
                </c:pt>
                <c:pt idx="29">
                  <c:v>8.6834237412549364E-2</c:v>
                </c:pt>
                <c:pt idx="30">
                  <c:v>8.6834237412549364E-2</c:v>
                </c:pt>
                <c:pt idx="31">
                  <c:v>8.6834237412549364E-2</c:v>
                </c:pt>
                <c:pt idx="32">
                  <c:v>8.6834237412549364E-2</c:v>
                </c:pt>
                <c:pt idx="33">
                  <c:v>8.6834237412549364E-2</c:v>
                </c:pt>
                <c:pt idx="34">
                  <c:v>8.6834237412549364E-2</c:v>
                </c:pt>
                <c:pt idx="35">
                  <c:v>8.6834237412549364E-2</c:v>
                </c:pt>
                <c:pt idx="36">
                  <c:v>8.6834237412549364E-2</c:v>
                </c:pt>
                <c:pt idx="37">
                  <c:v>8.6834237412549364E-2</c:v>
                </c:pt>
                <c:pt idx="38">
                  <c:v>8.6834237412549364E-2</c:v>
                </c:pt>
                <c:pt idx="39">
                  <c:v>8.6834237412549364E-2</c:v>
                </c:pt>
                <c:pt idx="40">
                  <c:v>8.6834237412549364E-2</c:v>
                </c:pt>
                <c:pt idx="41">
                  <c:v>8.6834237412549364E-2</c:v>
                </c:pt>
                <c:pt idx="42">
                  <c:v>8.6834237412549364E-2</c:v>
                </c:pt>
                <c:pt idx="43">
                  <c:v>8.6834237412549364E-2</c:v>
                </c:pt>
                <c:pt idx="44">
                  <c:v>8.6834237412549364E-2</c:v>
                </c:pt>
                <c:pt idx="45">
                  <c:v>8.6834237412549364E-2</c:v>
                </c:pt>
                <c:pt idx="46">
                  <c:v>8.6834237412549364E-2</c:v>
                </c:pt>
                <c:pt idx="47">
                  <c:v>8.6834237412549364E-2</c:v>
                </c:pt>
                <c:pt idx="48">
                  <c:v>8.6834237412549364E-2</c:v>
                </c:pt>
                <c:pt idx="49">
                  <c:v>8.6834237412549364E-2</c:v>
                </c:pt>
                <c:pt idx="50">
                  <c:v>8.6834237412549364E-2</c:v>
                </c:pt>
                <c:pt idx="51">
                  <c:v>8.6834237412549364E-2</c:v>
                </c:pt>
                <c:pt idx="52">
                  <c:v>8.6834237412549364E-2</c:v>
                </c:pt>
                <c:pt idx="53">
                  <c:v>8.6834237412549364E-2</c:v>
                </c:pt>
                <c:pt idx="54">
                  <c:v>8.6834237412549364E-2</c:v>
                </c:pt>
                <c:pt idx="55">
                  <c:v>8.6834237412549364E-2</c:v>
                </c:pt>
                <c:pt idx="56">
                  <c:v>8.6834237412549364E-2</c:v>
                </c:pt>
                <c:pt idx="57">
                  <c:v>8.6834237412549364E-2</c:v>
                </c:pt>
                <c:pt idx="58">
                  <c:v>8.6834237412549364E-2</c:v>
                </c:pt>
                <c:pt idx="59">
                  <c:v>8.6834237412549364E-2</c:v>
                </c:pt>
                <c:pt idx="60">
                  <c:v>8.6834237412549364E-2</c:v>
                </c:pt>
                <c:pt idx="61">
                  <c:v>8.6834237412549364E-2</c:v>
                </c:pt>
                <c:pt idx="62">
                  <c:v>8.6834237412549364E-2</c:v>
                </c:pt>
                <c:pt idx="63">
                  <c:v>8.6834237412549364E-2</c:v>
                </c:pt>
                <c:pt idx="64">
                  <c:v>8.6834237412549364E-2</c:v>
                </c:pt>
                <c:pt idx="65">
                  <c:v>8.6834237412549364E-2</c:v>
                </c:pt>
                <c:pt idx="66">
                  <c:v>8.6834237412549364E-2</c:v>
                </c:pt>
                <c:pt idx="67">
                  <c:v>8.6834237412549364E-2</c:v>
                </c:pt>
                <c:pt idx="68">
                  <c:v>8.6834237412549364E-2</c:v>
                </c:pt>
                <c:pt idx="69">
                  <c:v>8.6834237412549364E-2</c:v>
                </c:pt>
                <c:pt idx="70">
                  <c:v>8.6834237412549364E-2</c:v>
                </c:pt>
                <c:pt idx="71">
                  <c:v>8.6834237412549364E-2</c:v>
                </c:pt>
                <c:pt idx="72">
                  <c:v>8.6834237412549364E-2</c:v>
                </c:pt>
                <c:pt idx="73">
                  <c:v>8.6834237412549364E-2</c:v>
                </c:pt>
                <c:pt idx="74">
                  <c:v>8.6834237412549364E-2</c:v>
                </c:pt>
                <c:pt idx="75">
                  <c:v>8.6834237412549364E-2</c:v>
                </c:pt>
                <c:pt idx="76">
                  <c:v>8.6834237412549364E-2</c:v>
                </c:pt>
                <c:pt idx="77">
                  <c:v>8.6834237412549364E-2</c:v>
                </c:pt>
                <c:pt idx="78">
                  <c:v>8.6834237412549364E-2</c:v>
                </c:pt>
                <c:pt idx="79">
                  <c:v>8.6834237412549364E-2</c:v>
                </c:pt>
                <c:pt idx="80">
                  <c:v>8.6834237412549364E-2</c:v>
                </c:pt>
                <c:pt idx="81">
                  <c:v>8.6834237412549364E-2</c:v>
                </c:pt>
                <c:pt idx="82">
                  <c:v>8.6834237412549364E-2</c:v>
                </c:pt>
                <c:pt idx="83">
                  <c:v>8.6834237412549364E-2</c:v>
                </c:pt>
                <c:pt idx="84">
                  <c:v>8.6834237412549364E-2</c:v>
                </c:pt>
                <c:pt idx="85">
                  <c:v>8.6834237412549364E-2</c:v>
                </c:pt>
                <c:pt idx="86">
                  <c:v>8.6834237412549364E-2</c:v>
                </c:pt>
                <c:pt idx="87">
                  <c:v>8.6834237412549364E-2</c:v>
                </c:pt>
                <c:pt idx="88">
                  <c:v>8.6834237412549364E-2</c:v>
                </c:pt>
                <c:pt idx="89">
                  <c:v>8.6834237412549364E-2</c:v>
                </c:pt>
                <c:pt idx="90">
                  <c:v>8.6834237412549364E-2</c:v>
                </c:pt>
                <c:pt idx="91">
                  <c:v>8.6834237412549364E-2</c:v>
                </c:pt>
                <c:pt idx="92">
                  <c:v>8.6834237412549364E-2</c:v>
                </c:pt>
                <c:pt idx="93">
                  <c:v>8.6834237412549364E-2</c:v>
                </c:pt>
                <c:pt idx="94">
                  <c:v>8.6834237412549364E-2</c:v>
                </c:pt>
                <c:pt idx="95">
                  <c:v>8.6834237412549364E-2</c:v>
                </c:pt>
                <c:pt idx="96">
                  <c:v>8.6834237412549364E-2</c:v>
                </c:pt>
                <c:pt idx="97">
                  <c:v>8.6834237412549364E-2</c:v>
                </c:pt>
                <c:pt idx="98">
                  <c:v>8.6834237412549364E-2</c:v>
                </c:pt>
                <c:pt idx="99">
                  <c:v>8.6834237412549364E-2</c:v>
                </c:pt>
                <c:pt idx="100">
                  <c:v>8.6834237412549364E-2</c:v>
                </c:pt>
                <c:pt idx="101">
                  <c:v>8.6834237412549364E-2</c:v>
                </c:pt>
                <c:pt idx="102">
                  <c:v>8.6834237412549364E-2</c:v>
                </c:pt>
                <c:pt idx="103">
                  <c:v>8.6834237412549364E-2</c:v>
                </c:pt>
                <c:pt idx="104">
                  <c:v>8.6834237412549364E-2</c:v>
                </c:pt>
                <c:pt idx="105">
                  <c:v>8.6834237412549364E-2</c:v>
                </c:pt>
                <c:pt idx="106">
                  <c:v>6.8515895514482228E-2</c:v>
                </c:pt>
                <c:pt idx="107">
                  <c:v>6.8515895514482228E-2</c:v>
                </c:pt>
                <c:pt idx="108">
                  <c:v>6.8515895514482228E-2</c:v>
                </c:pt>
                <c:pt idx="109">
                  <c:v>6.8515895514482228E-2</c:v>
                </c:pt>
                <c:pt idx="110">
                  <c:v>6.8515895514482228E-2</c:v>
                </c:pt>
                <c:pt idx="111">
                  <c:v>6.8515895514482228E-2</c:v>
                </c:pt>
                <c:pt idx="112">
                  <c:v>6.8515895514482228E-2</c:v>
                </c:pt>
                <c:pt idx="113">
                  <c:v>6.8515895514482228E-2</c:v>
                </c:pt>
                <c:pt idx="114">
                  <c:v>6.8515895514482228E-2</c:v>
                </c:pt>
                <c:pt idx="115">
                  <c:v>6.8515895514482228E-2</c:v>
                </c:pt>
                <c:pt idx="116">
                  <c:v>6.8515895514482228E-2</c:v>
                </c:pt>
                <c:pt idx="117">
                  <c:v>6.8515895514482228E-2</c:v>
                </c:pt>
                <c:pt idx="118">
                  <c:v>6.8515895514482228E-2</c:v>
                </c:pt>
                <c:pt idx="119">
                  <c:v>6.8515895514482228E-2</c:v>
                </c:pt>
                <c:pt idx="120">
                  <c:v>6.8515895514482228E-2</c:v>
                </c:pt>
                <c:pt idx="121">
                  <c:v>6.8515895514482228E-2</c:v>
                </c:pt>
                <c:pt idx="122">
                  <c:v>6.8515895514482228E-2</c:v>
                </c:pt>
                <c:pt idx="123">
                  <c:v>6.8515895514482228E-2</c:v>
                </c:pt>
                <c:pt idx="124">
                  <c:v>6.8515895514482228E-2</c:v>
                </c:pt>
                <c:pt idx="125">
                  <c:v>6.8515895514482228E-2</c:v>
                </c:pt>
                <c:pt idx="126">
                  <c:v>6.8515895514482228E-2</c:v>
                </c:pt>
                <c:pt idx="127">
                  <c:v>6.8515895514482228E-2</c:v>
                </c:pt>
                <c:pt idx="128">
                  <c:v>6.8515895514482228E-2</c:v>
                </c:pt>
                <c:pt idx="129">
                  <c:v>6.8515895514482228E-2</c:v>
                </c:pt>
                <c:pt idx="130">
                  <c:v>6.8515895514482228E-2</c:v>
                </c:pt>
                <c:pt idx="131">
                  <c:v>6.8515895514482228E-2</c:v>
                </c:pt>
                <c:pt idx="132">
                  <c:v>6.8515895514482228E-2</c:v>
                </c:pt>
                <c:pt idx="133">
                  <c:v>6.8515895514482228E-2</c:v>
                </c:pt>
                <c:pt idx="134">
                  <c:v>6.8515895514482228E-2</c:v>
                </c:pt>
                <c:pt idx="135">
                  <c:v>6.8515895514482228E-2</c:v>
                </c:pt>
                <c:pt idx="136">
                  <c:v>6.8515895514482228E-2</c:v>
                </c:pt>
                <c:pt idx="137">
                  <c:v>6.8515895514482228E-2</c:v>
                </c:pt>
                <c:pt idx="138">
                  <c:v>6.8515895514482228E-2</c:v>
                </c:pt>
                <c:pt idx="139">
                  <c:v>6.8515895514482228E-2</c:v>
                </c:pt>
                <c:pt idx="140">
                  <c:v>6.8515895514482228E-2</c:v>
                </c:pt>
                <c:pt idx="141">
                  <c:v>6.8515895514482228E-2</c:v>
                </c:pt>
                <c:pt idx="142">
                  <c:v>6.8515895514482228E-2</c:v>
                </c:pt>
                <c:pt idx="143">
                  <c:v>6.8515895514482228E-2</c:v>
                </c:pt>
                <c:pt idx="144">
                  <c:v>6.8515895514482228E-2</c:v>
                </c:pt>
                <c:pt idx="145">
                  <c:v>6.8515895514482228E-2</c:v>
                </c:pt>
                <c:pt idx="146">
                  <c:v>6.8515895514482228E-2</c:v>
                </c:pt>
                <c:pt idx="147">
                  <c:v>6.8515895514482228E-2</c:v>
                </c:pt>
                <c:pt idx="148">
                  <c:v>6.8515895514482228E-2</c:v>
                </c:pt>
                <c:pt idx="149">
                  <c:v>6.8515895514482228E-2</c:v>
                </c:pt>
                <c:pt idx="150">
                  <c:v>6.8515895514482228E-2</c:v>
                </c:pt>
                <c:pt idx="151">
                  <c:v>6.8515895514482228E-2</c:v>
                </c:pt>
                <c:pt idx="152">
                  <c:v>6.8515895514482228E-2</c:v>
                </c:pt>
                <c:pt idx="153">
                  <c:v>6.8515895514482228E-2</c:v>
                </c:pt>
                <c:pt idx="154">
                  <c:v>6.8515895514482228E-2</c:v>
                </c:pt>
                <c:pt idx="155">
                  <c:v>6.8515895514482228E-2</c:v>
                </c:pt>
                <c:pt idx="156">
                  <c:v>6.8515895514482228E-2</c:v>
                </c:pt>
                <c:pt idx="157">
                  <c:v>6.8515895514482228E-2</c:v>
                </c:pt>
                <c:pt idx="158">
                  <c:v>6.8515895514482228E-2</c:v>
                </c:pt>
                <c:pt idx="159">
                  <c:v>6.8515895514482228E-2</c:v>
                </c:pt>
                <c:pt idx="160">
                  <c:v>6.8515895514482228E-2</c:v>
                </c:pt>
                <c:pt idx="161">
                  <c:v>6.8515895514482228E-2</c:v>
                </c:pt>
                <c:pt idx="162">
                  <c:v>6.8515895514482228E-2</c:v>
                </c:pt>
                <c:pt idx="163">
                  <c:v>6.8515895514482228E-2</c:v>
                </c:pt>
                <c:pt idx="164">
                  <c:v>6.8515895514482228E-2</c:v>
                </c:pt>
                <c:pt idx="165">
                  <c:v>6.8515895514482228E-2</c:v>
                </c:pt>
                <c:pt idx="166">
                  <c:v>6.8515895514482228E-2</c:v>
                </c:pt>
                <c:pt idx="167">
                  <c:v>6.8515895514482228E-2</c:v>
                </c:pt>
                <c:pt idx="168">
                  <c:v>6.8515895514482228E-2</c:v>
                </c:pt>
                <c:pt idx="169">
                  <c:v>6.8515895514482228E-2</c:v>
                </c:pt>
                <c:pt idx="170">
                  <c:v>6.8515895514482228E-2</c:v>
                </c:pt>
                <c:pt idx="171">
                  <c:v>6.8515895514482228E-2</c:v>
                </c:pt>
                <c:pt idx="172">
                  <c:v>6.8515895514482228E-2</c:v>
                </c:pt>
                <c:pt idx="173">
                  <c:v>6.8515895514482228E-2</c:v>
                </c:pt>
                <c:pt idx="174">
                  <c:v>6.8515895514482228E-2</c:v>
                </c:pt>
                <c:pt idx="175">
                  <c:v>6.8515895514482228E-2</c:v>
                </c:pt>
                <c:pt idx="176">
                  <c:v>6.8515895514482228E-2</c:v>
                </c:pt>
                <c:pt idx="177">
                  <c:v>6.8515895514482228E-2</c:v>
                </c:pt>
                <c:pt idx="178">
                  <c:v>6.8515895514482228E-2</c:v>
                </c:pt>
                <c:pt idx="179">
                  <c:v>6.8515895514482228E-2</c:v>
                </c:pt>
                <c:pt idx="180">
                  <c:v>6.8515895514482228E-2</c:v>
                </c:pt>
                <c:pt idx="181">
                  <c:v>6.8515895514482228E-2</c:v>
                </c:pt>
                <c:pt idx="182">
                  <c:v>6.8515895514482228E-2</c:v>
                </c:pt>
                <c:pt idx="183">
                  <c:v>6.8515895514482228E-2</c:v>
                </c:pt>
                <c:pt idx="184">
                  <c:v>6.8515895514482228E-2</c:v>
                </c:pt>
                <c:pt idx="185">
                  <c:v>6.8515895514482228E-2</c:v>
                </c:pt>
                <c:pt idx="186">
                  <c:v>6.8515895514482228E-2</c:v>
                </c:pt>
                <c:pt idx="187">
                  <c:v>6.8515895514482228E-2</c:v>
                </c:pt>
                <c:pt idx="188">
                  <c:v>6.8515895514482228E-2</c:v>
                </c:pt>
                <c:pt idx="189">
                  <c:v>6.8515895514482228E-2</c:v>
                </c:pt>
                <c:pt idx="190">
                  <c:v>6.8515895514482228E-2</c:v>
                </c:pt>
                <c:pt idx="191">
                  <c:v>6.8515895514482228E-2</c:v>
                </c:pt>
                <c:pt idx="192">
                  <c:v>6.8515895514482228E-2</c:v>
                </c:pt>
                <c:pt idx="193">
                  <c:v>6.8515895514482228E-2</c:v>
                </c:pt>
                <c:pt idx="194">
                  <c:v>6.8515895514482228E-2</c:v>
                </c:pt>
                <c:pt idx="195">
                  <c:v>6.8515895514482228E-2</c:v>
                </c:pt>
                <c:pt idx="196">
                  <c:v>6.8515895514482228E-2</c:v>
                </c:pt>
                <c:pt idx="197">
                  <c:v>6.8515895514482228E-2</c:v>
                </c:pt>
                <c:pt idx="198">
                  <c:v>6.8515895514482228E-2</c:v>
                </c:pt>
                <c:pt idx="199">
                  <c:v>6.8515895514482228E-2</c:v>
                </c:pt>
                <c:pt idx="200">
                  <c:v>6.8515895514482228E-2</c:v>
                </c:pt>
                <c:pt idx="201">
                  <c:v>6.8515895514482228E-2</c:v>
                </c:pt>
                <c:pt idx="202">
                  <c:v>6.8515895514482228E-2</c:v>
                </c:pt>
                <c:pt idx="203">
                  <c:v>6.8515895514482228E-2</c:v>
                </c:pt>
                <c:pt idx="204">
                  <c:v>6.8515895514482228E-2</c:v>
                </c:pt>
                <c:pt idx="205">
                  <c:v>6.8515895514482228E-2</c:v>
                </c:pt>
                <c:pt idx="206">
                  <c:v>6.8515895514482228E-2</c:v>
                </c:pt>
                <c:pt idx="207">
                  <c:v>6.8515895514482228E-2</c:v>
                </c:pt>
                <c:pt idx="208">
                  <c:v>6.8515895514482228E-2</c:v>
                </c:pt>
                <c:pt idx="209">
                  <c:v>6.8515895514482228E-2</c:v>
                </c:pt>
                <c:pt idx="210">
                  <c:v>6.8515895514482228E-2</c:v>
                </c:pt>
                <c:pt idx="211">
                  <c:v>6.8515895514482228E-2</c:v>
                </c:pt>
                <c:pt idx="212">
                  <c:v>6.8515895514482228E-2</c:v>
                </c:pt>
                <c:pt idx="213">
                  <c:v>6.8515895514482228E-2</c:v>
                </c:pt>
                <c:pt idx="214">
                  <c:v>6.8515895514482228E-2</c:v>
                </c:pt>
                <c:pt idx="215">
                  <c:v>6.8515895514482228E-2</c:v>
                </c:pt>
                <c:pt idx="216">
                  <c:v>6.8515895514482228E-2</c:v>
                </c:pt>
                <c:pt idx="217">
                  <c:v>6.8515895514482228E-2</c:v>
                </c:pt>
                <c:pt idx="218">
                  <c:v>6.8515895514482228E-2</c:v>
                </c:pt>
                <c:pt idx="219">
                  <c:v>6.8515895514482228E-2</c:v>
                </c:pt>
                <c:pt idx="220">
                  <c:v>6.8515895514482228E-2</c:v>
                </c:pt>
                <c:pt idx="221">
                  <c:v>6.8515895514482228E-2</c:v>
                </c:pt>
                <c:pt idx="222">
                  <c:v>6.8515895514482228E-2</c:v>
                </c:pt>
                <c:pt idx="223">
                  <c:v>6.8515895514482228E-2</c:v>
                </c:pt>
                <c:pt idx="224">
                  <c:v>6.8515895514482228E-2</c:v>
                </c:pt>
                <c:pt idx="225">
                  <c:v>6.8515895514482228E-2</c:v>
                </c:pt>
                <c:pt idx="226">
                  <c:v>6.8515895514482228E-2</c:v>
                </c:pt>
                <c:pt idx="227">
                  <c:v>6.8515895514482228E-2</c:v>
                </c:pt>
                <c:pt idx="228">
                  <c:v>6.8515895514482228E-2</c:v>
                </c:pt>
                <c:pt idx="229">
                  <c:v>6.8515895514482228E-2</c:v>
                </c:pt>
                <c:pt idx="230">
                  <c:v>6.8515895514482228E-2</c:v>
                </c:pt>
                <c:pt idx="231">
                  <c:v>6.8515895514482228E-2</c:v>
                </c:pt>
                <c:pt idx="232">
                  <c:v>6.8515895514482228E-2</c:v>
                </c:pt>
                <c:pt idx="233">
                  <c:v>6.8515895514482228E-2</c:v>
                </c:pt>
                <c:pt idx="234">
                  <c:v>6.8515895514482228E-2</c:v>
                </c:pt>
                <c:pt idx="235">
                  <c:v>6.8515895514482228E-2</c:v>
                </c:pt>
                <c:pt idx="236">
                  <c:v>6.8515895514482228E-2</c:v>
                </c:pt>
                <c:pt idx="237">
                  <c:v>6.8515895514482228E-2</c:v>
                </c:pt>
                <c:pt idx="238">
                  <c:v>6.8515895514482228E-2</c:v>
                </c:pt>
                <c:pt idx="239">
                  <c:v>6.8515895514482228E-2</c:v>
                </c:pt>
                <c:pt idx="240">
                  <c:v>6.8515895514482228E-2</c:v>
                </c:pt>
                <c:pt idx="241">
                  <c:v>6.8515895514482228E-2</c:v>
                </c:pt>
                <c:pt idx="242">
                  <c:v>6.8515895514482228E-2</c:v>
                </c:pt>
                <c:pt idx="243">
                  <c:v>6.8515895514482228E-2</c:v>
                </c:pt>
                <c:pt idx="244">
                  <c:v>6.8515895514482228E-2</c:v>
                </c:pt>
                <c:pt idx="245">
                  <c:v>6.8515895514482228E-2</c:v>
                </c:pt>
                <c:pt idx="246">
                  <c:v>6.8515895514482228E-2</c:v>
                </c:pt>
                <c:pt idx="247">
                  <c:v>6.8515895514482228E-2</c:v>
                </c:pt>
                <c:pt idx="248">
                  <c:v>6.8515895514482228E-2</c:v>
                </c:pt>
                <c:pt idx="249">
                  <c:v>6.8515895514482228E-2</c:v>
                </c:pt>
                <c:pt idx="250">
                  <c:v>6.8515895514482228E-2</c:v>
                </c:pt>
                <c:pt idx="251">
                  <c:v>6.8515895514482228E-2</c:v>
                </c:pt>
                <c:pt idx="252">
                  <c:v>6.8515895514482228E-2</c:v>
                </c:pt>
                <c:pt idx="253">
                  <c:v>6.8515895514482228E-2</c:v>
                </c:pt>
                <c:pt idx="254">
                  <c:v>6.8515895514482228E-2</c:v>
                </c:pt>
                <c:pt idx="255">
                  <c:v>6.8515895514482228E-2</c:v>
                </c:pt>
                <c:pt idx="256">
                  <c:v>6.8515895514482228E-2</c:v>
                </c:pt>
                <c:pt idx="257">
                  <c:v>6.8515895514482228E-2</c:v>
                </c:pt>
                <c:pt idx="258">
                  <c:v>6.8515895514482228E-2</c:v>
                </c:pt>
                <c:pt idx="259">
                  <c:v>6.8515895514482228E-2</c:v>
                </c:pt>
                <c:pt idx="260">
                  <c:v>6.8515895514482228E-2</c:v>
                </c:pt>
                <c:pt idx="261">
                  <c:v>6.8515895514482228E-2</c:v>
                </c:pt>
                <c:pt idx="262">
                  <c:v>6.8515895514482228E-2</c:v>
                </c:pt>
                <c:pt idx="263">
                  <c:v>6.8515895514482228E-2</c:v>
                </c:pt>
                <c:pt idx="264">
                  <c:v>6.8515895514482228E-2</c:v>
                </c:pt>
                <c:pt idx="265">
                  <c:v>6.8515895514482228E-2</c:v>
                </c:pt>
                <c:pt idx="266">
                  <c:v>6.8515895514482228E-2</c:v>
                </c:pt>
                <c:pt idx="267">
                  <c:v>6.8515895514482228E-2</c:v>
                </c:pt>
                <c:pt idx="268">
                  <c:v>6.8515895514482228E-2</c:v>
                </c:pt>
                <c:pt idx="269">
                  <c:v>6.8515895514482228E-2</c:v>
                </c:pt>
                <c:pt idx="270">
                  <c:v>6.8515895514482228E-2</c:v>
                </c:pt>
                <c:pt idx="271">
                  <c:v>6.8515895514482228E-2</c:v>
                </c:pt>
                <c:pt idx="272">
                  <c:v>6.8515895514482228E-2</c:v>
                </c:pt>
                <c:pt idx="273">
                  <c:v>6.8515895514482228E-2</c:v>
                </c:pt>
                <c:pt idx="274">
                  <c:v>6.8515895514482228E-2</c:v>
                </c:pt>
                <c:pt idx="275">
                  <c:v>6.8515895514482228E-2</c:v>
                </c:pt>
                <c:pt idx="276">
                  <c:v>6.8515895514482228E-2</c:v>
                </c:pt>
                <c:pt idx="277">
                  <c:v>6.8515895514482228E-2</c:v>
                </c:pt>
                <c:pt idx="278">
                  <c:v>6.8515895514482228E-2</c:v>
                </c:pt>
                <c:pt idx="279">
                  <c:v>6.8515895514482228E-2</c:v>
                </c:pt>
                <c:pt idx="280">
                  <c:v>6.8515895514482228E-2</c:v>
                </c:pt>
                <c:pt idx="281">
                  <c:v>6.8515895514482228E-2</c:v>
                </c:pt>
                <c:pt idx="282">
                  <c:v>6.8515895514482228E-2</c:v>
                </c:pt>
                <c:pt idx="283">
                  <c:v>6.8515895514482228E-2</c:v>
                </c:pt>
                <c:pt idx="284">
                  <c:v>6.8515895514482228E-2</c:v>
                </c:pt>
                <c:pt idx="285">
                  <c:v>6.8515895514482228E-2</c:v>
                </c:pt>
                <c:pt idx="286">
                  <c:v>6.8515895514482228E-2</c:v>
                </c:pt>
                <c:pt idx="287">
                  <c:v>6.8515895514482228E-2</c:v>
                </c:pt>
                <c:pt idx="288">
                  <c:v>6.8515895514482228E-2</c:v>
                </c:pt>
                <c:pt idx="289">
                  <c:v>6.8515895514482228E-2</c:v>
                </c:pt>
                <c:pt idx="290">
                  <c:v>6.8515895514482228E-2</c:v>
                </c:pt>
                <c:pt idx="291">
                  <c:v>6.8515895514482228E-2</c:v>
                </c:pt>
                <c:pt idx="292">
                  <c:v>6.8515895514482228E-2</c:v>
                </c:pt>
                <c:pt idx="293">
                  <c:v>6.8515895514482228E-2</c:v>
                </c:pt>
                <c:pt idx="294">
                  <c:v>6.8515895514482228E-2</c:v>
                </c:pt>
                <c:pt idx="295">
                  <c:v>6.8515895514482228E-2</c:v>
                </c:pt>
                <c:pt idx="296">
                  <c:v>6.8515895514482228E-2</c:v>
                </c:pt>
                <c:pt idx="297">
                  <c:v>6.8515895514482228E-2</c:v>
                </c:pt>
                <c:pt idx="298">
                  <c:v>6.8515895514482228E-2</c:v>
                </c:pt>
                <c:pt idx="299">
                  <c:v>6.8515895514482228E-2</c:v>
                </c:pt>
                <c:pt idx="300">
                  <c:v>6.8515895514482228E-2</c:v>
                </c:pt>
                <c:pt idx="301">
                  <c:v>6.8515895514482228E-2</c:v>
                </c:pt>
                <c:pt idx="302">
                  <c:v>6.8515895514482228E-2</c:v>
                </c:pt>
                <c:pt idx="303">
                  <c:v>6.8515895514482228E-2</c:v>
                </c:pt>
                <c:pt idx="304">
                  <c:v>6.8515895514482228E-2</c:v>
                </c:pt>
                <c:pt idx="305">
                  <c:v>6.8515895514482228E-2</c:v>
                </c:pt>
                <c:pt idx="306">
                  <c:v>6.8515895514482228E-2</c:v>
                </c:pt>
                <c:pt idx="307">
                  <c:v>6.8515895514482228E-2</c:v>
                </c:pt>
                <c:pt idx="308">
                  <c:v>6.8515895514482228E-2</c:v>
                </c:pt>
                <c:pt idx="309">
                  <c:v>6.8515895514482228E-2</c:v>
                </c:pt>
                <c:pt idx="310">
                  <c:v>6.8515895514482228E-2</c:v>
                </c:pt>
                <c:pt idx="311">
                  <c:v>6.8515895514482228E-2</c:v>
                </c:pt>
                <c:pt idx="312">
                  <c:v>6.8515895514482228E-2</c:v>
                </c:pt>
                <c:pt idx="313">
                  <c:v>6.8515895514482228E-2</c:v>
                </c:pt>
                <c:pt idx="314">
                  <c:v>6.8515895514482228E-2</c:v>
                </c:pt>
                <c:pt idx="315">
                  <c:v>6.8515895514482228E-2</c:v>
                </c:pt>
                <c:pt idx="316">
                  <c:v>6.8515895514482228E-2</c:v>
                </c:pt>
                <c:pt idx="317">
                  <c:v>6.8515895514482228E-2</c:v>
                </c:pt>
                <c:pt idx="318">
                  <c:v>6.8515895514482228E-2</c:v>
                </c:pt>
                <c:pt idx="319">
                  <c:v>6.8515895514482228E-2</c:v>
                </c:pt>
                <c:pt idx="320">
                  <c:v>6.8515895514482228E-2</c:v>
                </c:pt>
                <c:pt idx="321">
                  <c:v>6.8515895514482228E-2</c:v>
                </c:pt>
                <c:pt idx="322">
                  <c:v>6.8515895514482228E-2</c:v>
                </c:pt>
                <c:pt idx="323">
                  <c:v>6.8515895514482228E-2</c:v>
                </c:pt>
                <c:pt idx="324">
                  <c:v>6.8515895514482228E-2</c:v>
                </c:pt>
                <c:pt idx="325">
                  <c:v>6.8515895514482228E-2</c:v>
                </c:pt>
                <c:pt idx="326">
                  <c:v>6.8515895514482228E-2</c:v>
                </c:pt>
                <c:pt idx="327">
                  <c:v>6.8515895514482228E-2</c:v>
                </c:pt>
                <c:pt idx="328">
                  <c:v>6.8515895514482228E-2</c:v>
                </c:pt>
                <c:pt idx="329">
                  <c:v>6.8515895514482228E-2</c:v>
                </c:pt>
                <c:pt idx="330">
                  <c:v>6.8515895514482228E-2</c:v>
                </c:pt>
                <c:pt idx="331">
                  <c:v>6.8515895514482228E-2</c:v>
                </c:pt>
                <c:pt idx="332">
                  <c:v>6.8515895514482228E-2</c:v>
                </c:pt>
                <c:pt idx="333">
                  <c:v>6.8515895514482228E-2</c:v>
                </c:pt>
                <c:pt idx="334">
                  <c:v>6.8515895514482228E-2</c:v>
                </c:pt>
                <c:pt idx="335">
                  <c:v>6.8515895514482228E-2</c:v>
                </c:pt>
                <c:pt idx="336">
                  <c:v>6.8515895514482228E-2</c:v>
                </c:pt>
                <c:pt idx="337">
                  <c:v>6.8515895514482228E-2</c:v>
                </c:pt>
                <c:pt idx="338">
                  <c:v>6.8515895514482228E-2</c:v>
                </c:pt>
                <c:pt idx="339">
                  <c:v>6.8515895514482228E-2</c:v>
                </c:pt>
                <c:pt idx="340">
                  <c:v>6.8515895514482228E-2</c:v>
                </c:pt>
                <c:pt idx="341">
                  <c:v>6.8515895514482228E-2</c:v>
                </c:pt>
                <c:pt idx="342">
                  <c:v>6.8515895514482228E-2</c:v>
                </c:pt>
                <c:pt idx="343">
                  <c:v>6.8515895514482228E-2</c:v>
                </c:pt>
                <c:pt idx="344">
                  <c:v>6.8515895514482228E-2</c:v>
                </c:pt>
                <c:pt idx="345">
                  <c:v>6.8515895514482228E-2</c:v>
                </c:pt>
                <c:pt idx="346">
                  <c:v>6.8515895514482228E-2</c:v>
                </c:pt>
                <c:pt idx="347">
                  <c:v>6.8515895514482228E-2</c:v>
                </c:pt>
                <c:pt idx="348">
                  <c:v>6.8515895514482228E-2</c:v>
                </c:pt>
                <c:pt idx="349">
                  <c:v>6.8515895514482228E-2</c:v>
                </c:pt>
                <c:pt idx="350">
                  <c:v>6.8515895514482228E-2</c:v>
                </c:pt>
                <c:pt idx="351">
                  <c:v>6.8515895514482228E-2</c:v>
                </c:pt>
                <c:pt idx="352">
                  <c:v>6.8515895514482228E-2</c:v>
                </c:pt>
                <c:pt idx="353">
                  <c:v>6.8515895514482228E-2</c:v>
                </c:pt>
                <c:pt idx="354">
                  <c:v>6.8515895514482228E-2</c:v>
                </c:pt>
                <c:pt idx="355">
                  <c:v>6.8515895514482228E-2</c:v>
                </c:pt>
                <c:pt idx="356">
                  <c:v>6.8515895514482228E-2</c:v>
                </c:pt>
                <c:pt idx="357">
                  <c:v>6.8515895514482228E-2</c:v>
                </c:pt>
                <c:pt idx="358">
                  <c:v>6.8515895514482228E-2</c:v>
                </c:pt>
                <c:pt idx="359">
                  <c:v>6.8515895514482228E-2</c:v>
                </c:pt>
                <c:pt idx="360">
                  <c:v>6.8515895514482228E-2</c:v>
                </c:pt>
                <c:pt idx="361">
                  <c:v>6.8515895514482228E-2</c:v>
                </c:pt>
                <c:pt idx="362">
                  <c:v>6.8515895514482228E-2</c:v>
                </c:pt>
                <c:pt idx="363">
                  <c:v>6.8515895514482228E-2</c:v>
                </c:pt>
                <c:pt idx="364">
                  <c:v>6.8515895514482228E-2</c:v>
                </c:pt>
                <c:pt idx="365">
                  <c:v>3.0060573540686142E-2</c:v>
                </c:pt>
                <c:pt idx="366">
                  <c:v>3.0060573540686142E-2</c:v>
                </c:pt>
                <c:pt idx="367">
                  <c:v>3.0060573540686142E-2</c:v>
                </c:pt>
                <c:pt idx="368">
                  <c:v>3.0060573540686142E-2</c:v>
                </c:pt>
                <c:pt idx="369">
                  <c:v>3.0060573540686142E-2</c:v>
                </c:pt>
                <c:pt idx="370">
                  <c:v>3.0060573540686142E-2</c:v>
                </c:pt>
                <c:pt idx="371">
                  <c:v>3.0060573540686142E-2</c:v>
                </c:pt>
                <c:pt idx="372">
                  <c:v>3.0060573540686142E-2</c:v>
                </c:pt>
                <c:pt idx="373">
                  <c:v>3.0060573540686142E-2</c:v>
                </c:pt>
                <c:pt idx="374">
                  <c:v>3.0060573540686142E-2</c:v>
                </c:pt>
                <c:pt idx="375">
                  <c:v>3.0060573540686142E-2</c:v>
                </c:pt>
                <c:pt idx="376">
                  <c:v>3.0060573540686142E-2</c:v>
                </c:pt>
                <c:pt idx="377">
                  <c:v>3.0060573540686142E-2</c:v>
                </c:pt>
                <c:pt idx="378">
                  <c:v>3.0060573540686142E-2</c:v>
                </c:pt>
                <c:pt idx="379">
                  <c:v>3.0060573540686142E-2</c:v>
                </c:pt>
                <c:pt idx="380">
                  <c:v>3.0060573540686142E-2</c:v>
                </c:pt>
                <c:pt idx="381">
                  <c:v>3.0060573540686142E-2</c:v>
                </c:pt>
                <c:pt idx="382">
                  <c:v>3.0060573540686142E-2</c:v>
                </c:pt>
                <c:pt idx="383">
                  <c:v>3.0060573540686142E-2</c:v>
                </c:pt>
                <c:pt idx="384">
                  <c:v>3.0060573540686142E-2</c:v>
                </c:pt>
                <c:pt idx="385">
                  <c:v>3.0060573540686142E-2</c:v>
                </c:pt>
                <c:pt idx="386">
                  <c:v>3.0060573540686142E-2</c:v>
                </c:pt>
                <c:pt idx="387">
                  <c:v>3.0060573540686142E-2</c:v>
                </c:pt>
                <c:pt idx="388">
                  <c:v>3.0060573540686142E-2</c:v>
                </c:pt>
                <c:pt idx="389">
                  <c:v>3.0060573540686142E-2</c:v>
                </c:pt>
                <c:pt idx="390">
                  <c:v>3.0060573540686142E-2</c:v>
                </c:pt>
                <c:pt idx="391">
                  <c:v>3.0060573540686142E-2</c:v>
                </c:pt>
                <c:pt idx="392">
                  <c:v>3.0060573540686142E-2</c:v>
                </c:pt>
                <c:pt idx="393">
                  <c:v>3.0060573540686142E-2</c:v>
                </c:pt>
                <c:pt idx="394">
                  <c:v>3.0060573540686142E-2</c:v>
                </c:pt>
                <c:pt idx="395">
                  <c:v>3.0060573540686142E-2</c:v>
                </c:pt>
                <c:pt idx="396">
                  <c:v>3.0060573540686142E-2</c:v>
                </c:pt>
                <c:pt idx="397">
                  <c:v>3.0060573540686142E-2</c:v>
                </c:pt>
                <c:pt idx="398">
                  <c:v>3.0060573540686142E-2</c:v>
                </c:pt>
                <c:pt idx="399">
                  <c:v>3.0060573540686142E-2</c:v>
                </c:pt>
                <c:pt idx="400">
                  <c:v>3.0060573540686142E-2</c:v>
                </c:pt>
                <c:pt idx="401">
                  <c:v>3.0060573540686142E-2</c:v>
                </c:pt>
                <c:pt idx="402">
                  <c:v>3.0060573540686142E-2</c:v>
                </c:pt>
                <c:pt idx="403">
                  <c:v>3.0060573540686142E-2</c:v>
                </c:pt>
                <c:pt idx="404">
                  <c:v>3.0060573540686142E-2</c:v>
                </c:pt>
                <c:pt idx="405">
                  <c:v>3.0060573540686142E-2</c:v>
                </c:pt>
                <c:pt idx="406">
                  <c:v>3.0060573540686142E-2</c:v>
                </c:pt>
                <c:pt idx="407">
                  <c:v>3.0060573540686142E-2</c:v>
                </c:pt>
                <c:pt idx="408">
                  <c:v>3.0060573540686142E-2</c:v>
                </c:pt>
                <c:pt idx="409">
                  <c:v>3.0060573540686142E-2</c:v>
                </c:pt>
                <c:pt idx="410">
                  <c:v>3.0060573540686142E-2</c:v>
                </c:pt>
                <c:pt idx="411">
                  <c:v>3.0060573540686142E-2</c:v>
                </c:pt>
                <c:pt idx="412">
                  <c:v>3.0060573540686142E-2</c:v>
                </c:pt>
                <c:pt idx="413">
                  <c:v>3.0060573540686142E-2</c:v>
                </c:pt>
                <c:pt idx="414">
                  <c:v>3.0060573540686142E-2</c:v>
                </c:pt>
                <c:pt idx="415">
                  <c:v>3.0060573540686142E-2</c:v>
                </c:pt>
                <c:pt idx="416">
                  <c:v>3.0060573540686142E-2</c:v>
                </c:pt>
                <c:pt idx="417">
                  <c:v>3.0060573540686142E-2</c:v>
                </c:pt>
                <c:pt idx="418">
                  <c:v>3.0060573540686142E-2</c:v>
                </c:pt>
                <c:pt idx="419">
                  <c:v>3.0060573540686142E-2</c:v>
                </c:pt>
                <c:pt idx="420">
                  <c:v>3.0060573540686142E-2</c:v>
                </c:pt>
                <c:pt idx="421">
                  <c:v>3.0060573540686142E-2</c:v>
                </c:pt>
                <c:pt idx="422">
                  <c:v>3.0060573540686142E-2</c:v>
                </c:pt>
                <c:pt idx="423">
                  <c:v>3.0060573540686142E-2</c:v>
                </c:pt>
                <c:pt idx="424">
                  <c:v>3.0060573540686142E-2</c:v>
                </c:pt>
                <c:pt idx="425">
                  <c:v>3.0060573540686142E-2</c:v>
                </c:pt>
                <c:pt idx="426">
                  <c:v>3.0060573540686142E-2</c:v>
                </c:pt>
                <c:pt idx="427">
                  <c:v>3.0060573540686142E-2</c:v>
                </c:pt>
                <c:pt idx="428">
                  <c:v>3.0060573540686142E-2</c:v>
                </c:pt>
                <c:pt idx="429">
                  <c:v>3.0060573540686142E-2</c:v>
                </c:pt>
                <c:pt idx="430">
                  <c:v>3.0060573540686142E-2</c:v>
                </c:pt>
                <c:pt idx="431">
                  <c:v>3.0060573540686142E-2</c:v>
                </c:pt>
                <c:pt idx="432">
                  <c:v>3.0060573540686142E-2</c:v>
                </c:pt>
                <c:pt idx="433">
                  <c:v>3.0060573540686142E-2</c:v>
                </c:pt>
                <c:pt idx="434">
                  <c:v>3.0060573540686142E-2</c:v>
                </c:pt>
                <c:pt idx="435">
                  <c:v>3.0060573540686142E-2</c:v>
                </c:pt>
                <c:pt idx="436">
                  <c:v>3.0060573540686142E-2</c:v>
                </c:pt>
                <c:pt idx="437">
                  <c:v>3.0060573540686142E-2</c:v>
                </c:pt>
                <c:pt idx="438">
                  <c:v>3.0060573540686142E-2</c:v>
                </c:pt>
                <c:pt idx="439">
                  <c:v>3.0060573540686142E-2</c:v>
                </c:pt>
                <c:pt idx="440">
                  <c:v>3.0060573540686142E-2</c:v>
                </c:pt>
                <c:pt idx="441">
                  <c:v>3.0060573540686142E-2</c:v>
                </c:pt>
                <c:pt idx="442">
                  <c:v>3.0060573540686142E-2</c:v>
                </c:pt>
                <c:pt idx="443">
                  <c:v>3.0060573540686142E-2</c:v>
                </c:pt>
                <c:pt idx="444">
                  <c:v>3.0060573540686142E-2</c:v>
                </c:pt>
                <c:pt idx="445">
                  <c:v>3.0060573540686142E-2</c:v>
                </c:pt>
                <c:pt idx="446">
                  <c:v>3.0060573540686142E-2</c:v>
                </c:pt>
                <c:pt idx="447">
                  <c:v>3.0060573540686142E-2</c:v>
                </c:pt>
                <c:pt idx="448">
                  <c:v>3.0060573540686142E-2</c:v>
                </c:pt>
                <c:pt idx="449">
                  <c:v>3.0060573540686142E-2</c:v>
                </c:pt>
                <c:pt idx="450">
                  <c:v>3.0060573540686142E-2</c:v>
                </c:pt>
                <c:pt idx="451">
                  <c:v>3.0060573540686142E-2</c:v>
                </c:pt>
                <c:pt idx="452">
                  <c:v>3.0060573540686142E-2</c:v>
                </c:pt>
                <c:pt idx="453">
                  <c:v>3.0060573540686142E-2</c:v>
                </c:pt>
                <c:pt idx="454">
                  <c:v>3.0060573540686142E-2</c:v>
                </c:pt>
                <c:pt idx="455">
                  <c:v>3.0060573540686142E-2</c:v>
                </c:pt>
                <c:pt idx="456">
                  <c:v>3.0060573540686142E-2</c:v>
                </c:pt>
                <c:pt idx="457">
                  <c:v>3.0060573540686142E-2</c:v>
                </c:pt>
                <c:pt idx="458">
                  <c:v>3.0060573540686142E-2</c:v>
                </c:pt>
                <c:pt idx="459">
                  <c:v>3.0060573540686142E-2</c:v>
                </c:pt>
                <c:pt idx="460">
                  <c:v>3.0060573540686142E-2</c:v>
                </c:pt>
                <c:pt idx="461">
                  <c:v>3.0060573540686142E-2</c:v>
                </c:pt>
                <c:pt idx="462">
                  <c:v>3.0060573540686142E-2</c:v>
                </c:pt>
                <c:pt idx="463">
                  <c:v>3.0060573540686142E-2</c:v>
                </c:pt>
                <c:pt idx="464">
                  <c:v>3.0060573540686142E-2</c:v>
                </c:pt>
                <c:pt idx="465">
                  <c:v>3.0060573540686142E-2</c:v>
                </c:pt>
                <c:pt idx="466">
                  <c:v>3.0060573540686142E-2</c:v>
                </c:pt>
                <c:pt idx="467">
                  <c:v>3.0060573540686142E-2</c:v>
                </c:pt>
                <c:pt idx="468">
                  <c:v>3.0060573540686142E-2</c:v>
                </c:pt>
                <c:pt idx="469">
                  <c:v>3.0060573540686142E-2</c:v>
                </c:pt>
                <c:pt idx="470">
                  <c:v>3.0060573540686142E-2</c:v>
                </c:pt>
                <c:pt idx="471">
                  <c:v>3.0060573540686142E-2</c:v>
                </c:pt>
                <c:pt idx="472">
                  <c:v>3.0060573540686142E-2</c:v>
                </c:pt>
                <c:pt idx="473">
                  <c:v>3.0060573540686142E-2</c:v>
                </c:pt>
                <c:pt idx="474">
                  <c:v>3.0060573540686142E-2</c:v>
                </c:pt>
                <c:pt idx="475">
                  <c:v>3.0060573540686142E-2</c:v>
                </c:pt>
                <c:pt idx="476">
                  <c:v>3.0060573540686142E-2</c:v>
                </c:pt>
                <c:pt idx="477">
                  <c:v>3.0060573540686142E-2</c:v>
                </c:pt>
                <c:pt idx="478">
                  <c:v>3.0060573540686142E-2</c:v>
                </c:pt>
                <c:pt idx="479">
                  <c:v>3.0060573540686142E-2</c:v>
                </c:pt>
                <c:pt idx="480">
                  <c:v>3.0060573540686142E-2</c:v>
                </c:pt>
                <c:pt idx="481">
                  <c:v>3.0060573540686142E-2</c:v>
                </c:pt>
                <c:pt idx="482">
                  <c:v>3.0060573540686142E-2</c:v>
                </c:pt>
                <c:pt idx="483">
                  <c:v>3.0060573540686142E-2</c:v>
                </c:pt>
                <c:pt idx="484">
                  <c:v>3.0060573540686142E-2</c:v>
                </c:pt>
                <c:pt idx="485">
                  <c:v>3.0060573540686142E-2</c:v>
                </c:pt>
                <c:pt idx="486">
                  <c:v>3.0060573540686142E-2</c:v>
                </c:pt>
                <c:pt idx="487">
                  <c:v>3.0060573540686142E-2</c:v>
                </c:pt>
                <c:pt idx="488">
                  <c:v>3.0060573540686142E-2</c:v>
                </c:pt>
                <c:pt idx="489">
                  <c:v>3.0060573540686142E-2</c:v>
                </c:pt>
                <c:pt idx="490">
                  <c:v>3.0060573540686142E-2</c:v>
                </c:pt>
                <c:pt idx="491">
                  <c:v>3.0060573540686142E-2</c:v>
                </c:pt>
                <c:pt idx="492">
                  <c:v>3.0060573540686142E-2</c:v>
                </c:pt>
                <c:pt idx="493">
                  <c:v>3.0060573540686142E-2</c:v>
                </c:pt>
                <c:pt idx="494">
                  <c:v>3.0060573540686142E-2</c:v>
                </c:pt>
                <c:pt idx="495">
                  <c:v>3.0060573540686142E-2</c:v>
                </c:pt>
                <c:pt idx="496">
                  <c:v>3.0060573540686142E-2</c:v>
                </c:pt>
                <c:pt idx="497">
                  <c:v>3.0060573540686142E-2</c:v>
                </c:pt>
                <c:pt idx="498">
                  <c:v>3.0060573540686142E-2</c:v>
                </c:pt>
                <c:pt idx="499">
                  <c:v>3.0060573540686142E-2</c:v>
                </c:pt>
                <c:pt idx="500">
                  <c:v>3.0060573540686142E-2</c:v>
                </c:pt>
                <c:pt idx="501">
                  <c:v>3.0060573540686142E-2</c:v>
                </c:pt>
                <c:pt idx="502">
                  <c:v>3.0060573540686142E-2</c:v>
                </c:pt>
                <c:pt idx="503">
                  <c:v>3.0060573540686142E-2</c:v>
                </c:pt>
                <c:pt idx="504">
                  <c:v>3.0060573540686142E-2</c:v>
                </c:pt>
                <c:pt idx="505">
                  <c:v>3.0060573540686142E-2</c:v>
                </c:pt>
                <c:pt idx="506">
                  <c:v>3.0060573540686142E-2</c:v>
                </c:pt>
                <c:pt idx="507">
                  <c:v>3.0060573540686142E-2</c:v>
                </c:pt>
                <c:pt idx="508">
                  <c:v>3.0060573540686142E-2</c:v>
                </c:pt>
                <c:pt idx="509">
                  <c:v>3.0060573540686142E-2</c:v>
                </c:pt>
                <c:pt idx="510">
                  <c:v>3.0060573540686142E-2</c:v>
                </c:pt>
                <c:pt idx="511">
                  <c:v>3.0060573540686142E-2</c:v>
                </c:pt>
                <c:pt idx="512">
                  <c:v>3.0060573540686142E-2</c:v>
                </c:pt>
                <c:pt idx="513">
                  <c:v>3.0060573540686142E-2</c:v>
                </c:pt>
                <c:pt idx="514">
                  <c:v>3.0060573540686142E-2</c:v>
                </c:pt>
                <c:pt idx="515">
                  <c:v>3.0060573540686142E-2</c:v>
                </c:pt>
                <c:pt idx="516">
                  <c:v>3.0060573540686142E-2</c:v>
                </c:pt>
                <c:pt idx="517">
                  <c:v>3.0060573540686142E-2</c:v>
                </c:pt>
                <c:pt idx="518">
                  <c:v>3.0060573540686142E-2</c:v>
                </c:pt>
                <c:pt idx="519">
                  <c:v>3.0060573540686142E-2</c:v>
                </c:pt>
                <c:pt idx="520">
                  <c:v>3.0060573540686142E-2</c:v>
                </c:pt>
                <c:pt idx="521">
                  <c:v>3.0060573540686142E-2</c:v>
                </c:pt>
                <c:pt idx="522">
                  <c:v>3.0060573540686142E-2</c:v>
                </c:pt>
                <c:pt idx="523">
                  <c:v>3.0060573540686142E-2</c:v>
                </c:pt>
                <c:pt idx="524">
                  <c:v>3.0060573540686142E-2</c:v>
                </c:pt>
                <c:pt idx="525">
                  <c:v>3.0060573540686142E-2</c:v>
                </c:pt>
                <c:pt idx="526">
                  <c:v>3.0060573540686142E-2</c:v>
                </c:pt>
                <c:pt idx="527">
                  <c:v>3.0060573540686142E-2</c:v>
                </c:pt>
                <c:pt idx="528">
                  <c:v>3.0060573540686142E-2</c:v>
                </c:pt>
                <c:pt idx="529">
                  <c:v>3.0060573540686142E-2</c:v>
                </c:pt>
                <c:pt idx="530">
                  <c:v>3.0060573540686142E-2</c:v>
                </c:pt>
                <c:pt idx="531">
                  <c:v>3.0060573540686142E-2</c:v>
                </c:pt>
                <c:pt idx="532">
                  <c:v>3.0060573540686142E-2</c:v>
                </c:pt>
                <c:pt idx="533">
                  <c:v>3.0060573540686142E-2</c:v>
                </c:pt>
                <c:pt idx="534">
                  <c:v>3.0060573540686142E-2</c:v>
                </c:pt>
                <c:pt idx="535">
                  <c:v>3.0060573540686142E-2</c:v>
                </c:pt>
                <c:pt idx="536">
                  <c:v>3.0060573540686142E-2</c:v>
                </c:pt>
                <c:pt idx="537">
                  <c:v>3.0060573540686142E-2</c:v>
                </c:pt>
                <c:pt idx="538">
                  <c:v>3.0060573540686142E-2</c:v>
                </c:pt>
                <c:pt idx="539">
                  <c:v>3.0060573540686142E-2</c:v>
                </c:pt>
                <c:pt idx="540">
                  <c:v>3.0060573540686142E-2</c:v>
                </c:pt>
                <c:pt idx="541">
                  <c:v>3.0060573540686142E-2</c:v>
                </c:pt>
                <c:pt idx="542">
                  <c:v>3.0060573540686142E-2</c:v>
                </c:pt>
                <c:pt idx="543">
                  <c:v>3.0060573540686142E-2</c:v>
                </c:pt>
                <c:pt idx="544">
                  <c:v>3.0060573540686142E-2</c:v>
                </c:pt>
                <c:pt idx="545">
                  <c:v>3.0060573540686142E-2</c:v>
                </c:pt>
                <c:pt idx="546">
                  <c:v>3.0060573540686142E-2</c:v>
                </c:pt>
                <c:pt idx="547">
                  <c:v>3.0060573540686142E-2</c:v>
                </c:pt>
                <c:pt idx="548">
                  <c:v>3.0060573540686142E-2</c:v>
                </c:pt>
                <c:pt idx="549">
                  <c:v>3.0060573540686142E-2</c:v>
                </c:pt>
                <c:pt idx="550">
                  <c:v>3.0060573540686142E-2</c:v>
                </c:pt>
                <c:pt idx="551">
                  <c:v>3.0060573540686142E-2</c:v>
                </c:pt>
                <c:pt idx="552">
                  <c:v>3.0060573540686142E-2</c:v>
                </c:pt>
                <c:pt idx="553">
                  <c:v>3.0060573540686142E-2</c:v>
                </c:pt>
                <c:pt idx="554">
                  <c:v>3.0060573540686142E-2</c:v>
                </c:pt>
                <c:pt idx="555">
                  <c:v>3.0060573540686142E-2</c:v>
                </c:pt>
                <c:pt idx="556">
                  <c:v>3.0060573540686142E-2</c:v>
                </c:pt>
                <c:pt idx="557">
                  <c:v>3.0060573540686142E-2</c:v>
                </c:pt>
                <c:pt idx="558">
                  <c:v>3.0060573540686142E-2</c:v>
                </c:pt>
                <c:pt idx="559">
                  <c:v>3.0060573540686142E-2</c:v>
                </c:pt>
                <c:pt idx="560">
                  <c:v>3.0060573540686142E-2</c:v>
                </c:pt>
                <c:pt idx="561">
                  <c:v>3.0060573540686142E-2</c:v>
                </c:pt>
                <c:pt idx="562">
                  <c:v>3.0060573540686142E-2</c:v>
                </c:pt>
                <c:pt idx="563">
                  <c:v>3.0060573540686142E-2</c:v>
                </c:pt>
                <c:pt idx="564">
                  <c:v>3.0060573540686142E-2</c:v>
                </c:pt>
                <c:pt idx="565">
                  <c:v>3.0060573540686142E-2</c:v>
                </c:pt>
                <c:pt idx="566">
                  <c:v>3.0060573540686142E-2</c:v>
                </c:pt>
                <c:pt idx="567">
                  <c:v>3.0060573540686142E-2</c:v>
                </c:pt>
                <c:pt idx="568">
                  <c:v>3.0060573540686142E-2</c:v>
                </c:pt>
                <c:pt idx="569">
                  <c:v>3.0060573540686142E-2</c:v>
                </c:pt>
                <c:pt idx="570">
                  <c:v>3.0060573540686142E-2</c:v>
                </c:pt>
                <c:pt idx="571">
                  <c:v>3.0060573540686142E-2</c:v>
                </c:pt>
                <c:pt idx="572">
                  <c:v>3.0060573540686142E-2</c:v>
                </c:pt>
                <c:pt idx="573">
                  <c:v>3.0060573540686142E-2</c:v>
                </c:pt>
                <c:pt idx="574">
                  <c:v>3.0060573540686142E-2</c:v>
                </c:pt>
                <c:pt idx="575">
                  <c:v>3.0060573540686142E-2</c:v>
                </c:pt>
                <c:pt idx="576">
                  <c:v>3.0060573540686142E-2</c:v>
                </c:pt>
                <c:pt idx="577">
                  <c:v>3.0060573540686142E-2</c:v>
                </c:pt>
                <c:pt idx="578">
                  <c:v>3.0060573540686142E-2</c:v>
                </c:pt>
                <c:pt idx="579">
                  <c:v>3.0060573540686142E-2</c:v>
                </c:pt>
                <c:pt idx="580">
                  <c:v>3.0060573540686142E-2</c:v>
                </c:pt>
                <c:pt idx="581">
                  <c:v>3.0060573540686142E-2</c:v>
                </c:pt>
                <c:pt idx="582">
                  <c:v>3.0060573540686142E-2</c:v>
                </c:pt>
                <c:pt idx="583">
                  <c:v>3.0060573540686142E-2</c:v>
                </c:pt>
                <c:pt idx="584">
                  <c:v>3.0060573540686142E-2</c:v>
                </c:pt>
                <c:pt idx="585">
                  <c:v>3.0060573540686142E-2</c:v>
                </c:pt>
                <c:pt idx="586">
                  <c:v>3.0060573540686142E-2</c:v>
                </c:pt>
                <c:pt idx="587">
                  <c:v>3.0060573540686142E-2</c:v>
                </c:pt>
                <c:pt idx="588">
                  <c:v>3.0060573540686142E-2</c:v>
                </c:pt>
                <c:pt idx="589">
                  <c:v>3.0060573540686142E-2</c:v>
                </c:pt>
                <c:pt idx="590">
                  <c:v>3.0060573540686142E-2</c:v>
                </c:pt>
                <c:pt idx="591">
                  <c:v>3.0060573540686142E-2</c:v>
                </c:pt>
                <c:pt idx="592">
                  <c:v>3.0060573540686142E-2</c:v>
                </c:pt>
                <c:pt idx="593">
                  <c:v>3.0060573540686142E-2</c:v>
                </c:pt>
                <c:pt idx="594">
                  <c:v>3.0060573540686142E-2</c:v>
                </c:pt>
                <c:pt idx="595">
                  <c:v>3.0060573540686142E-2</c:v>
                </c:pt>
                <c:pt idx="596">
                  <c:v>3.0060573540686142E-2</c:v>
                </c:pt>
                <c:pt idx="597">
                  <c:v>3.0060573540686142E-2</c:v>
                </c:pt>
                <c:pt idx="598">
                  <c:v>3.0060573540686142E-2</c:v>
                </c:pt>
                <c:pt idx="599">
                  <c:v>3.0060573540686142E-2</c:v>
                </c:pt>
                <c:pt idx="600">
                  <c:v>3.0060573540686142E-2</c:v>
                </c:pt>
                <c:pt idx="601">
                  <c:v>3.0060573540686142E-2</c:v>
                </c:pt>
                <c:pt idx="602">
                  <c:v>3.0060573540686142E-2</c:v>
                </c:pt>
                <c:pt idx="603">
                  <c:v>3.0060573540686142E-2</c:v>
                </c:pt>
                <c:pt idx="604">
                  <c:v>3.0060573540686142E-2</c:v>
                </c:pt>
                <c:pt idx="605">
                  <c:v>3.0060573540686142E-2</c:v>
                </c:pt>
                <c:pt idx="606">
                  <c:v>3.0060573540686142E-2</c:v>
                </c:pt>
                <c:pt idx="607">
                  <c:v>3.0060573540686142E-2</c:v>
                </c:pt>
                <c:pt idx="608">
                  <c:v>3.0060573540686142E-2</c:v>
                </c:pt>
                <c:pt idx="609">
                  <c:v>3.0060573540686142E-2</c:v>
                </c:pt>
                <c:pt idx="610">
                  <c:v>3.0060573540686142E-2</c:v>
                </c:pt>
                <c:pt idx="611">
                  <c:v>3.0060573540686142E-2</c:v>
                </c:pt>
                <c:pt idx="612">
                  <c:v>3.0060573540686142E-2</c:v>
                </c:pt>
                <c:pt idx="613">
                  <c:v>3.0060573540686142E-2</c:v>
                </c:pt>
                <c:pt idx="614">
                  <c:v>3.0060573540686142E-2</c:v>
                </c:pt>
                <c:pt idx="615">
                  <c:v>3.0060573540686142E-2</c:v>
                </c:pt>
                <c:pt idx="616">
                  <c:v>3.0060573540686142E-2</c:v>
                </c:pt>
                <c:pt idx="617">
                  <c:v>3.0060573540686142E-2</c:v>
                </c:pt>
                <c:pt idx="618">
                  <c:v>3.0060573540686142E-2</c:v>
                </c:pt>
                <c:pt idx="619">
                  <c:v>3.0060573540686142E-2</c:v>
                </c:pt>
                <c:pt idx="620">
                  <c:v>3.0060573540686142E-2</c:v>
                </c:pt>
                <c:pt idx="621">
                  <c:v>3.0060573540686142E-2</c:v>
                </c:pt>
                <c:pt idx="622">
                  <c:v>3.0060573540686142E-2</c:v>
                </c:pt>
                <c:pt idx="623">
                  <c:v>3.0060573540686142E-2</c:v>
                </c:pt>
                <c:pt idx="624">
                  <c:v>3.0060573540686142E-2</c:v>
                </c:pt>
                <c:pt idx="625">
                  <c:v>3.0060573540686142E-2</c:v>
                </c:pt>
                <c:pt idx="626">
                  <c:v>3.0060573540686142E-2</c:v>
                </c:pt>
                <c:pt idx="627">
                  <c:v>3.0060573540686142E-2</c:v>
                </c:pt>
                <c:pt idx="628">
                  <c:v>3.0060573540686142E-2</c:v>
                </c:pt>
                <c:pt idx="629">
                  <c:v>3.0060573540686142E-2</c:v>
                </c:pt>
                <c:pt idx="630">
                  <c:v>3.0060573540686142E-2</c:v>
                </c:pt>
                <c:pt idx="631">
                  <c:v>3.0060573540686142E-2</c:v>
                </c:pt>
                <c:pt idx="632">
                  <c:v>3.0060573540686142E-2</c:v>
                </c:pt>
                <c:pt idx="633">
                  <c:v>3.0060573540686142E-2</c:v>
                </c:pt>
                <c:pt idx="634">
                  <c:v>3.0060573540686142E-2</c:v>
                </c:pt>
                <c:pt idx="635">
                  <c:v>3.0060573540686142E-2</c:v>
                </c:pt>
                <c:pt idx="636">
                  <c:v>3.0060573540686142E-2</c:v>
                </c:pt>
                <c:pt idx="637">
                  <c:v>3.0060573540686142E-2</c:v>
                </c:pt>
                <c:pt idx="638">
                  <c:v>3.0060573540686142E-2</c:v>
                </c:pt>
                <c:pt idx="639">
                  <c:v>3.0060573540686142E-2</c:v>
                </c:pt>
                <c:pt idx="640">
                  <c:v>3.0060573540686142E-2</c:v>
                </c:pt>
                <c:pt idx="641">
                  <c:v>3.0060573540686142E-2</c:v>
                </c:pt>
                <c:pt idx="642">
                  <c:v>3.0060573540686142E-2</c:v>
                </c:pt>
                <c:pt idx="643">
                  <c:v>3.0060573540686142E-2</c:v>
                </c:pt>
                <c:pt idx="644">
                  <c:v>3.0060573540686142E-2</c:v>
                </c:pt>
                <c:pt idx="645">
                  <c:v>3.0060573540686142E-2</c:v>
                </c:pt>
                <c:pt idx="646">
                  <c:v>3.0060573540686142E-2</c:v>
                </c:pt>
                <c:pt idx="647">
                  <c:v>3.0060573540686142E-2</c:v>
                </c:pt>
                <c:pt idx="648">
                  <c:v>3.0060573540686142E-2</c:v>
                </c:pt>
                <c:pt idx="649">
                  <c:v>3.0060573540686142E-2</c:v>
                </c:pt>
                <c:pt idx="650">
                  <c:v>3.0060573540686142E-2</c:v>
                </c:pt>
                <c:pt idx="651">
                  <c:v>3.0060573540686142E-2</c:v>
                </c:pt>
                <c:pt idx="652">
                  <c:v>3.0060573540686142E-2</c:v>
                </c:pt>
                <c:pt idx="653">
                  <c:v>3.0060573540686142E-2</c:v>
                </c:pt>
                <c:pt idx="654">
                  <c:v>3.0060573540686142E-2</c:v>
                </c:pt>
                <c:pt idx="655">
                  <c:v>3.0060573540686142E-2</c:v>
                </c:pt>
                <c:pt idx="656">
                  <c:v>3.0060573540686142E-2</c:v>
                </c:pt>
                <c:pt idx="657">
                  <c:v>3.0060573540686142E-2</c:v>
                </c:pt>
                <c:pt idx="658">
                  <c:v>3.0060573540686142E-2</c:v>
                </c:pt>
                <c:pt idx="659">
                  <c:v>3.0060573540686142E-2</c:v>
                </c:pt>
                <c:pt idx="660">
                  <c:v>3.0060573540686142E-2</c:v>
                </c:pt>
                <c:pt idx="661">
                  <c:v>3.0060573540686142E-2</c:v>
                </c:pt>
                <c:pt idx="662">
                  <c:v>3.0060573540686142E-2</c:v>
                </c:pt>
                <c:pt idx="663">
                  <c:v>3.0060573540686142E-2</c:v>
                </c:pt>
                <c:pt idx="664">
                  <c:v>3.0060573540686142E-2</c:v>
                </c:pt>
                <c:pt idx="665">
                  <c:v>3.0060573540686142E-2</c:v>
                </c:pt>
                <c:pt idx="666">
                  <c:v>3.0060573540686142E-2</c:v>
                </c:pt>
                <c:pt idx="667">
                  <c:v>3.0060573540686142E-2</c:v>
                </c:pt>
                <c:pt idx="668">
                  <c:v>3.0060573540686142E-2</c:v>
                </c:pt>
                <c:pt idx="669">
                  <c:v>3.0060573540686142E-2</c:v>
                </c:pt>
                <c:pt idx="670">
                  <c:v>3.0060573540686142E-2</c:v>
                </c:pt>
                <c:pt idx="671">
                  <c:v>3.0060573540686142E-2</c:v>
                </c:pt>
                <c:pt idx="672">
                  <c:v>3.0060573540686142E-2</c:v>
                </c:pt>
                <c:pt idx="673">
                  <c:v>3.0060573540686142E-2</c:v>
                </c:pt>
                <c:pt idx="674">
                  <c:v>3.0060573540686142E-2</c:v>
                </c:pt>
                <c:pt idx="675">
                  <c:v>3.0060573540686142E-2</c:v>
                </c:pt>
                <c:pt idx="676">
                  <c:v>3.0060573540686142E-2</c:v>
                </c:pt>
                <c:pt idx="677">
                  <c:v>3.0060573540686142E-2</c:v>
                </c:pt>
                <c:pt idx="678">
                  <c:v>3.0060573540686142E-2</c:v>
                </c:pt>
                <c:pt idx="679">
                  <c:v>3.0060573540686142E-2</c:v>
                </c:pt>
                <c:pt idx="680">
                  <c:v>3.0060573540686142E-2</c:v>
                </c:pt>
                <c:pt idx="681">
                  <c:v>3.0060573540686142E-2</c:v>
                </c:pt>
                <c:pt idx="682">
                  <c:v>3.0060573540686142E-2</c:v>
                </c:pt>
                <c:pt idx="683">
                  <c:v>3.0060573540686142E-2</c:v>
                </c:pt>
                <c:pt idx="684">
                  <c:v>3.0060573540686142E-2</c:v>
                </c:pt>
                <c:pt idx="685">
                  <c:v>3.0060573540686142E-2</c:v>
                </c:pt>
                <c:pt idx="686">
                  <c:v>3.0060573540686142E-2</c:v>
                </c:pt>
                <c:pt idx="687">
                  <c:v>3.0060573540686142E-2</c:v>
                </c:pt>
                <c:pt idx="688">
                  <c:v>3.0060573540686142E-2</c:v>
                </c:pt>
                <c:pt idx="689">
                  <c:v>3.0060573540686142E-2</c:v>
                </c:pt>
                <c:pt idx="690">
                  <c:v>3.0060573540686142E-2</c:v>
                </c:pt>
                <c:pt idx="691">
                  <c:v>3.0060573540686142E-2</c:v>
                </c:pt>
                <c:pt idx="692">
                  <c:v>3.0060573540686142E-2</c:v>
                </c:pt>
                <c:pt idx="693">
                  <c:v>3.0060573540686142E-2</c:v>
                </c:pt>
                <c:pt idx="694">
                  <c:v>3.0060573540686142E-2</c:v>
                </c:pt>
                <c:pt idx="695">
                  <c:v>3.0060573540686142E-2</c:v>
                </c:pt>
                <c:pt idx="696">
                  <c:v>3.0060573540686142E-2</c:v>
                </c:pt>
                <c:pt idx="697">
                  <c:v>3.0060573540686142E-2</c:v>
                </c:pt>
                <c:pt idx="698">
                  <c:v>3.0060573540686142E-2</c:v>
                </c:pt>
                <c:pt idx="699">
                  <c:v>3.0060573540686142E-2</c:v>
                </c:pt>
                <c:pt idx="700">
                  <c:v>3.0060573540686142E-2</c:v>
                </c:pt>
                <c:pt idx="701">
                  <c:v>3.0060573540686142E-2</c:v>
                </c:pt>
                <c:pt idx="702">
                  <c:v>3.0060573540686142E-2</c:v>
                </c:pt>
                <c:pt idx="703">
                  <c:v>3.0060573540686142E-2</c:v>
                </c:pt>
                <c:pt idx="704">
                  <c:v>3.0060573540686142E-2</c:v>
                </c:pt>
                <c:pt idx="705">
                  <c:v>3.0060573540686142E-2</c:v>
                </c:pt>
                <c:pt idx="706">
                  <c:v>3.0060573540686142E-2</c:v>
                </c:pt>
                <c:pt idx="707">
                  <c:v>3.0060573540686142E-2</c:v>
                </c:pt>
                <c:pt idx="708">
                  <c:v>3.0060573540686142E-2</c:v>
                </c:pt>
                <c:pt idx="709">
                  <c:v>3.0060573540686142E-2</c:v>
                </c:pt>
                <c:pt idx="710">
                  <c:v>3.0060573540686142E-2</c:v>
                </c:pt>
                <c:pt idx="711">
                  <c:v>3.0060573540686142E-2</c:v>
                </c:pt>
                <c:pt idx="712">
                  <c:v>3.0060573540686142E-2</c:v>
                </c:pt>
                <c:pt idx="713">
                  <c:v>3.0060573540686142E-2</c:v>
                </c:pt>
                <c:pt idx="714">
                  <c:v>3.0060573540686142E-2</c:v>
                </c:pt>
                <c:pt idx="715">
                  <c:v>3.0060573540686142E-2</c:v>
                </c:pt>
                <c:pt idx="716">
                  <c:v>3.0060573540686142E-2</c:v>
                </c:pt>
                <c:pt idx="717">
                  <c:v>3.0060573540686142E-2</c:v>
                </c:pt>
                <c:pt idx="718">
                  <c:v>3.0060573540686142E-2</c:v>
                </c:pt>
                <c:pt idx="719">
                  <c:v>3.0060573540686142E-2</c:v>
                </c:pt>
                <c:pt idx="720">
                  <c:v>3.0060573540686142E-2</c:v>
                </c:pt>
                <c:pt idx="721">
                  <c:v>3.0060573540686142E-2</c:v>
                </c:pt>
                <c:pt idx="722">
                  <c:v>3.0060573540686142E-2</c:v>
                </c:pt>
                <c:pt idx="723">
                  <c:v>3.0060573540686142E-2</c:v>
                </c:pt>
                <c:pt idx="724">
                  <c:v>3.0060573540686142E-2</c:v>
                </c:pt>
                <c:pt idx="725">
                  <c:v>3.0060573540686142E-2</c:v>
                </c:pt>
                <c:pt idx="726">
                  <c:v>3.0060573540686142E-2</c:v>
                </c:pt>
                <c:pt idx="727">
                  <c:v>3.0060573540686142E-2</c:v>
                </c:pt>
                <c:pt idx="728">
                  <c:v>3.0060573540686142E-2</c:v>
                </c:pt>
                <c:pt idx="729">
                  <c:v>3.0060573540686142E-2</c:v>
                </c:pt>
                <c:pt idx="730">
                  <c:v>3.0060573540686142E-2</c:v>
                </c:pt>
                <c:pt idx="731">
                  <c:v>3.0060573540686142E-2</c:v>
                </c:pt>
                <c:pt idx="732">
                  <c:v>3.0060573540686142E-2</c:v>
                </c:pt>
                <c:pt idx="733">
                  <c:v>3.0060573540686142E-2</c:v>
                </c:pt>
                <c:pt idx="734">
                  <c:v>3.0060573540686142E-2</c:v>
                </c:pt>
                <c:pt idx="735">
                  <c:v>3.0060573540686142E-2</c:v>
                </c:pt>
                <c:pt idx="736">
                  <c:v>3.0060573540686142E-2</c:v>
                </c:pt>
                <c:pt idx="737">
                  <c:v>3.0060573540686142E-2</c:v>
                </c:pt>
                <c:pt idx="738">
                  <c:v>3.0060573540686142E-2</c:v>
                </c:pt>
                <c:pt idx="739">
                  <c:v>3.0060573540686142E-2</c:v>
                </c:pt>
                <c:pt idx="740">
                  <c:v>3.0060573540686142E-2</c:v>
                </c:pt>
                <c:pt idx="741">
                  <c:v>3.0060573540686142E-2</c:v>
                </c:pt>
                <c:pt idx="742">
                  <c:v>3.0060573540686142E-2</c:v>
                </c:pt>
                <c:pt idx="743">
                  <c:v>3.0060573540686142E-2</c:v>
                </c:pt>
                <c:pt idx="744">
                  <c:v>3.0060573540686142E-2</c:v>
                </c:pt>
                <c:pt idx="745">
                  <c:v>3.0060573540686142E-2</c:v>
                </c:pt>
                <c:pt idx="746">
                  <c:v>3.0060573540686142E-2</c:v>
                </c:pt>
                <c:pt idx="747">
                  <c:v>3.0060573540686142E-2</c:v>
                </c:pt>
                <c:pt idx="748">
                  <c:v>3.0060573540686142E-2</c:v>
                </c:pt>
                <c:pt idx="749">
                  <c:v>3.0060573540686142E-2</c:v>
                </c:pt>
                <c:pt idx="750">
                  <c:v>3.0060573540686142E-2</c:v>
                </c:pt>
                <c:pt idx="751">
                  <c:v>3.0060573540686142E-2</c:v>
                </c:pt>
                <c:pt idx="752">
                  <c:v>3.0060573540686142E-2</c:v>
                </c:pt>
                <c:pt idx="753">
                  <c:v>3.0060573540686142E-2</c:v>
                </c:pt>
                <c:pt idx="754">
                  <c:v>3.0060573540686142E-2</c:v>
                </c:pt>
                <c:pt idx="755">
                  <c:v>3.0060573540686142E-2</c:v>
                </c:pt>
                <c:pt idx="756">
                  <c:v>3.0060573540686142E-2</c:v>
                </c:pt>
                <c:pt idx="757">
                  <c:v>3.0060573540686142E-2</c:v>
                </c:pt>
                <c:pt idx="758">
                  <c:v>3.0060573540686142E-2</c:v>
                </c:pt>
                <c:pt idx="759">
                  <c:v>3.0060573540686142E-2</c:v>
                </c:pt>
                <c:pt idx="760">
                  <c:v>3.0060573540686142E-2</c:v>
                </c:pt>
                <c:pt idx="761">
                  <c:v>3.0060573540686142E-2</c:v>
                </c:pt>
                <c:pt idx="762">
                  <c:v>3.0060573540686142E-2</c:v>
                </c:pt>
                <c:pt idx="763">
                  <c:v>3.0060573540686142E-2</c:v>
                </c:pt>
                <c:pt idx="764">
                  <c:v>3.0060573540686142E-2</c:v>
                </c:pt>
                <c:pt idx="765">
                  <c:v>3.0060573540686142E-2</c:v>
                </c:pt>
                <c:pt idx="766">
                  <c:v>3.0060573540686142E-2</c:v>
                </c:pt>
                <c:pt idx="767">
                  <c:v>3.0060573540686142E-2</c:v>
                </c:pt>
                <c:pt idx="768">
                  <c:v>3.0060573540686142E-2</c:v>
                </c:pt>
                <c:pt idx="769">
                  <c:v>3.0060573540686142E-2</c:v>
                </c:pt>
                <c:pt idx="770">
                  <c:v>3.0060573540686142E-2</c:v>
                </c:pt>
                <c:pt idx="771">
                  <c:v>3.0060573540686142E-2</c:v>
                </c:pt>
                <c:pt idx="772">
                  <c:v>3.0060573540686142E-2</c:v>
                </c:pt>
                <c:pt idx="773">
                  <c:v>3.0060573540686142E-2</c:v>
                </c:pt>
                <c:pt idx="774">
                  <c:v>3.0060573540686142E-2</c:v>
                </c:pt>
                <c:pt idx="775">
                  <c:v>3.0060573540686142E-2</c:v>
                </c:pt>
                <c:pt idx="776">
                  <c:v>3.0060573540686142E-2</c:v>
                </c:pt>
                <c:pt idx="777">
                  <c:v>3.0060573540686142E-2</c:v>
                </c:pt>
                <c:pt idx="778">
                  <c:v>3.0060573540686142E-2</c:v>
                </c:pt>
                <c:pt idx="779">
                  <c:v>3.0060573540686142E-2</c:v>
                </c:pt>
                <c:pt idx="780">
                  <c:v>3.0060573540686142E-2</c:v>
                </c:pt>
                <c:pt idx="781">
                  <c:v>3.0060573540686142E-2</c:v>
                </c:pt>
                <c:pt idx="782">
                  <c:v>3.0060573540686142E-2</c:v>
                </c:pt>
                <c:pt idx="783">
                  <c:v>3.0060573540686142E-2</c:v>
                </c:pt>
                <c:pt idx="784">
                  <c:v>3.0060573540686142E-2</c:v>
                </c:pt>
                <c:pt idx="785">
                  <c:v>3.0060573540686142E-2</c:v>
                </c:pt>
                <c:pt idx="786">
                  <c:v>3.0060573540686142E-2</c:v>
                </c:pt>
                <c:pt idx="787">
                  <c:v>3.0060573540686142E-2</c:v>
                </c:pt>
                <c:pt idx="788">
                  <c:v>3.0060573540686142E-2</c:v>
                </c:pt>
                <c:pt idx="789">
                  <c:v>3.0060573540686142E-2</c:v>
                </c:pt>
                <c:pt idx="790">
                  <c:v>3.0060573540686142E-2</c:v>
                </c:pt>
                <c:pt idx="791">
                  <c:v>3.0060573540686142E-2</c:v>
                </c:pt>
                <c:pt idx="792">
                  <c:v>3.0060573540686142E-2</c:v>
                </c:pt>
                <c:pt idx="793">
                  <c:v>3.0060573540686142E-2</c:v>
                </c:pt>
                <c:pt idx="794">
                  <c:v>3.0060573540686142E-2</c:v>
                </c:pt>
                <c:pt idx="795">
                  <c:v>3.0060573540686142E-2</c:v>
                </c:pt>
                <c:pt idx="796">
                  <c:v>3.0060573540686142E-2</c:v>
                </c:pt>
                <c:pt idx="797">
                  <c:v>3.0060573540686142E-2</c:v>
                </c:pt>
                <c:pt idx="798">
                  <c:v>3.0060573540686142E-2</c:v>
                </c:pt>
                <c:pt idx="799">
                  <c:v>3.0060573540686142E-2</c:v>
                </c:pt>
                <c:pt idx="800">
                  <c:v>3.0060573540686142E-2</c:v>
                </c:pt>
                <c:pt idx="801">
                  <c:v>3.0060573540686142E-2</c:v>
                </c:pt>
                <c:pt idx="802">
                  <c:v>3.0060573540686142E-2</c:v>
                </c:pt>
                <c:pt idx="803">
                  <c:v>3.0060573540686142E-2</c:v>
                </c:pt>
                <c:pt idx="804">
                  <c:v>3.0060573540686142E-2</c:v>
                </c:pt>
                <c:pt idx="805">
                  <c:v>3.0060573540686142E-2</c:v>
                </c:pt>
                <c:pt idx="806">
                  <c:v>3.0060573540686142E-2</c:v>
                </c:pt>
                <c:pt idx="807">
                  <c:v>3.0060573540686142E-2</c:v>
                </c:pt>
                <c:pt idx="808">
                  <c:v>3.0060573540686142E-2</c:v>
                </c:pt>
                <c:pt idx="809">
                  <c:v>3.0060573540686142E-2</c:v>
                </c:pt>
                <c:pt idx="810">
                  <c:v>3.0060573540686142E-2</c:v>
                </c:pt>
                <c:pt idx="811">
                  <c:v>3.0060573540686142E-2</c:v>
                </c:pt>
                <c:pt idx="812">
                  <c:v>3.0060573540686142E-2</c:v>
                </c:pt>
                <c:pt idx="813">
                  <c:v>3.0060573540686142E-2</c:v>
                </c:pt>
                <c:pt idx="814">
                  <c:v>3.0060573540686142E-2</c:v>
                </c:pt>
                <c:pt idx="815">
                  <c:v>3.0060573540686142E-2</c:v>
                </c:pt>
                <c:pt idx="816">
                  <c:v>3.0060573540686142E-2</c:v>
                </c:pt>
                <c:pt idx="817">
                  <c:v>3.0060573540686142E-2</c:v>
                </c:pt>
                <c:pt idx="818">
                  <c:v>3.0060573540686142E-2</c:v>
                </c:pt>
                <c:pt idx="819">
                  <c:v>3.0060573540686142E-2</c:v>
                </c:pt>
                <c:pt idx="820">
                  <c:v>3.0060573540686142E-2</c:v>
                </c:pt>
                <c:pt idx="821">
                  <c:v>3.0060573540686142E-2</c:v>
                </c:pt>
                <c:pt idx="822">
                  <c:v>3.0060573540686142E-2</c:v>
                </c:pt>
                <c:pt idx="823">
                  <c:v>3.0060573540686142E-2</c:v>
                </c:pt>
                <c:pt idx="824">
                  <c:v>3.0060573540686142E-2</c:v>
                </c:pt>
                <c:pt idx="825">
                  <c:v>3.0060573540686142E-2</c:v>
                </c:pt>
                <c:pt idx="826">
                  <c:v>3.0060573540686142E-2</c:v>
                </c:pt>
                <c:pt idx="827">
                  <c:v>3.0060573540686142E-2</c:v>
                </c:pt>
                <c:pt idx="828">
                  <c:v>3.0060573540686142E-2</c:v>
                </c:pt>
                <c:pt idx="829">
                  <c:v>3.0060573540686142E-2</c:v>
                </c:pt>
                <c:pt idx="830">
                  <c:v>3.0060573540686142E-2</c:v>
                </c:pt>
                <c:pt idx="831">
                  <c:v>3.0060573540686142E-2</c:v>
                </c:pt>
                <c:pt idx="832">
                  <c:v>3.0060573540686142E-2</c:v>
                </c:pt>
                <c:pt idx="833">
                  <c:v>3.0060573540686142E-2</c:v>
                </c:pt>
                <c:pt idx="834">
                  <c:v>3.0060573540686142E-2</c:v>
                </c:pt>
                <c:pt idx="835">
                  <c:v>3.0060573540686142E-2</c:v>
                </c:pt>
                <c:pt idx="836">
                  <c:v>3.0060573540686142E-2</c:v>
                </c:pt>
                <c:pt idx="837">
                  <c:v>3.0060573540686142E-2</c:v>
                </c:pt>
                <c:pt idx="838">
                  <c:v>3.0060573540686142E-2</c:v>
                </c:pt>
                <c:pt idx="839">
                  <c:v>3.0060573540686142E-2</c:v>
                </c:pt>
                <c:pt idx="840">
                  <c:v>3.0060573540686142E-2</c:v>
                </c:pt>
                <c:pt idx="841">
                  <c:v>3.0060573540686142E-2</c:v>
                </c:pt>
                <c:pt idx="842">
                  <c:v>3.0060573540686142E-2</c:v>
                </c:pt>
                <c:pt idx="843">
                  <c:v>3.0060573540686142E-2</c:v>
                </c:pt>
                <c:pt idx="844">
                  <c:v>3.0060573540686142E-2</c:v>
                </c:pt>
                <c:pt idx="845">
                  <c:v>3.0060573540686142E-2</c:v>
                </c:pt>
                <c:pt idx="846">
                  <c:v>3.0060573540686142E-2</c:v>
                </c:pt>
                <c:pt idx="847">
                  <c:v>3.0060573540686142E-2</c:v>
                </c:pt>
                <c:pt idx="848">
                  <c:v>3.0060573540686142E-2</c:v>
                </c:pt>
                <c:pt idx="849">
                  <c:v>3.0060573540686142E-2</c:v>
                </c:pt>
                <c:pt idx="850">
                  <c:v>3.0060573540686142E-2</c:v>
                </c:pt>
                <c:pt idx="851">
                  <c:v>3.0060573540686142E-2</c:v>
                </c:pt>
                <c:pt idx="852">
                  <c:v>3.0060573540686142E-2</c:v>
                </c:pt>
                <c:pt idx="853">
                  <c:v>3.0060573540686142E-2</c:v>
                </c:pt>
                <c:pt idx="854">
                  <c:v>3.0060573540686142E-2</c:v>
                </c:pt>
                <c:pt idx="855">
                  <c:v>3.0060573540686142E-2</c:v>
                </c:pt>
                <c:pt idx="856">
                  <c:v>3.0060573540686142E-2</c:v>
                </c:pt>
                <c:pt idx="857">
                  <c:v>3.0060573540686142E-2</c:v>
                </c:pt>
                <c:pt idx="858">
                  <c:v>3.0060573540686142E-2</c:v>
                </c:pt>
                <c:pt idx="859">
                  <c:v>3.0060573540686142E-2</c:v>
                </c:pt>
                <c:pt idx="860">
                  <c:v>3.0060573540686142E-2</c:v>
                </c:pt>
                <c:pt idx="861">
                  <c:v>3.0060573540686142E-2</c:v>
                </c:pt>
                <c:pt idx="862">
                  <c:v>3.0060573540686142E-2</c:v>
                </c:pt>
                <c:pt idx="863">
                  <c:v>3.0060573540686142E-2</c:v>
                </c:pt>
                <c:pt idx="864">
                  <c:v>3.0060573540686142E-2</c:v>
                </c:pt>
                <c:pt idx="865">
                  <c:v>3.0060573540686142E-2</c:v>
                </c:pt>
                <c:pt idx="866">
                  <c:v>3.0060573540686142E-2</c:v>
                </c:pt>
                <c:pt idx="867">
                  <c:v>3.0060573540686142E-2</c:v>
                </c:pt>
                <c:pt idx="868">
                  <c:v>3.0060573540686142E-2</c:v>
                </c:pt>
                <c:pt idx="869">
                  <c:v>3.0060573540686142E-2</c:v>
                </c:pt>
                <c:pt idx="870">
                  <c:v>3.0060573540686142E-2</c:v>
                </c:pt>
                <c:pt idx="871">
                  <c:v>3.0060573540686142E-2</c:v>
                </c:pt>
                <c:pt idx="872">
                  <c:v>3.0060573540686142E-2</c:v>
                </c:pt>
                <c:pt idx="873">
                  <c:v>3.0060573540686142E-2</c:v>
                </c:pt>
                <c:pt idx="874">
                  <c:v>3.0060573540686142E-2</c:v>
                </c:pt>
                <c:pt idx="875">
                  <c:v>3.0060573540686142E-2</c:v>
                </c:pt>
                <c:pt idx="876">
                  <c:v>3.0060573540686142E-2</c:v>
                </c:pt>
                <c:pt idx="877">
                  <c:v>3.0060573540686142E-2</c:v>
                </c:pt>
                <c:pt idx="878">
                  <c:v>3.0060573540686142E-2</c:v>
                </c:pt>
                <c:pt idx="879">
                  <c:v>3.0060573540686142E-2</c:v>
                </c:pt>
                <c:pt idx="880">
                  <c:v>3.0060573540686142E-2</c:v>
                </c:pt>
                <c:pt idx="881">
                  <c:v>3.0060573540686142E-2</c:v>
                </c:pt>
                <c:pt idx="882">
                  <c:v>3.0060573540686142E-2</c:v>
                </c:pt>
                <c:pt idx="883">
                  <c:v>3.0060573540686142E-2</c:v>
                </c:pt>
                <c:pt idx="884">
                  <c:v>3.0060573540686142E-2</c:v>
                </c:pt>
                <c:pt idx="885">
                  <c:v>3.0060573540686142E-2</c:v>
                </c:pt>
                <c:pt idx="886">
                  <c:v>3.0060573540686142E-2</c:v>
                </c:pt>
                <c:pt idx="887">
                  <c:v>3.0060573540686142E-2</c:v>
                </c:pt>
                <c:pt idx="888">
                  <c:v>3.0060573540686142E-2</c:v>
                </c:pt>
                <c:pt idx="889">
                  <c:v>3.0060573540686142E-2</c:v>
                </c:pt>
                <c:pt idx="890">
                  <c:v>3.0060573540686142E-2</c:v>
                </c:pt>
                <c:pt idx="891">
                  <c:v>3.0060573540686142E-2</c:v>
                </c:pt>
                <c:pt idx="892">
                  <c:v>3.0060573540686142E-2</c:v>
                </c:pt>
                <c:pt idx="893">
                  <c:v>3.0060573540686142E-2</c:v>
                </c:pt>
                <c:pt idx="894">
                  <c:v>3.0060573540686142E-2</c:v>
                </c:pt>
                <c:pt idx="895">
                  <c:v>3.0060573540686142E-2</c:v>
                </c:pt>
                <c:pt idx="896">
                  <c:v>3.0060573540686142E-2</c:v>
                </c:pt>
                <c:pt idx="897">
                  <c:v>3.0060573540686142E-2</c:v>
                </c:pt>
                <c:pt idx="898">
                  <c:v>3.0060573540686142E-2</c:v>
                </c:pt>
                <c:pt idx="899">
                  <c:v>3.0060573540686142E-2</c:v>
                </c:pt>
                <c:pt idx="900">
                  <c:v>3.0060573540686142E-2</c:v>
                </c:pt>
                <c:pt idx="901">
                  <c:v>3.0060573540686142E-2</c:v>
                </c:pt>
                <c:pt idx="902">
                  <c:v>3.0060573540686142E-2</c:v>
                </c:pt>
                <c:pt idx="903">
                  <c:v>3.0060573540686142E-2</c:v>
                </c:pt>
                <c:pt idx="904">
                  <c:v>3.0060573540686142E-2</c:v>
                </c:pt>
                <c:pt idx="905">
                  <c:v>3.0060573540686142E-2</c:v>
                </c:pt>
                <c:pt idx="906">
                  <c:v>3.0060573540686142E-2</c:v>
                </c:pt>
                <c:pt idx="907">
                  <c:v>3.0060573540686142E-2</c:v>
                </c:pt>
                <c:pt idx="908">
                  <c:v>3.0060573540686142E-2</c:v>
                </c:pt>
                <c:pt idx="909">
                  <c:v>3.0060573540686142E-2</c:v>
                </c:pt>
                <c:pt idx="910">
                  <c:v>3.0060573540686142E-2</c:v>
                </c:pt>
                <c:pt idx="911">
                  <c:v>3.0060573540686142E-2</c:v>
                </c:pt>
                <c:pt idx="912">
                  <c:v>3.0060573540686142E-2</c:v>
                </c:pt>
                <c:pt idx="913">
                  <c:v>3.0060573540686142E-2</c:v>
                </c:pt>
                <c:pt idx="914">
                  <c:v>3.0060573540686142E-2</c:v>
                </c:pt>
                <c:pt idx="915">
                  <c:v>3.0060573540686142E-2</c:v>
                </c:pt>
                <c:pt idx="916">
                  <c:v>3.0060573540686142E-2</c:v>
                </c:pt>
                <c:pt idx="917">
                  <c:v>3.0060573540686142E-2</c:v>
                </c:pt>
                <c:pt idx="918">
                  <c:v>3.0060573540686142E-2</c:v>
                </c:pt>
                <c:pt idx="919">
                  <c:v>3.0060573540686142E-2</c:v>
                </c:pt>
                <c:pt idx="920">
                  <c:v>3.0060573540686142E-2</c:v>
                </c:pt>
                <c:pt idx="921">
                  <c:v>3.0060573540686142E-2</c:v>
                </c:pt>
                <c:pt idx="922">
                  <c:v>3.0060573540686142E-2</c:v>
                </c:pt>
                <c:pt idx="923">
                  <c:v>3.0060573540686142E-2</c:v>
                </c:pt>
                <c:pt idx="924">
                  <c:v>3.0060573540686142E-2</c:v>
                </c:pt>
                <c:pt idx="925">
                  <c:v>3.0060573540686142E-2</c:v>
                </c:pt>
                <c:pt idx="926">
                  <c:v>3.0060573540686142E-2</c:v>
                </c:pt>
                <c:pt idx="927">
                  <c:v>3.0060573540686142E-2</c:v>
                </c:pt>
                <c:pt idx="928">
                  <c:v>3.0060573540686142E-2</c:v>
                </c:pt>
                <c:pt idx="929">
                  <c:v>3.0060573540686142E-2</c:v>
                </c:pt>
                <c:pt idx="930">
                  <c:v>3.0060573540686142E-2</c:v>
                </c:pt>
                <c:pt idx="931">
                  <c:v>3.0060573540686142E-2</c:v>
                </c:pt>
                <c:pt idx="932">
                  <c:v>3.0060573540686142E-2</c:v>
                </c:pt>
                <c:pt idx="933">
                  <c:v>3.0060573540686142E-2</c:v>
                </c:pt>
                <c:pt idx="934">
                  <c:v>3.0060573540686142E-2</c:v>
                </c:pt>
                <c:pt idx="935">
                  <c:v>3.0060573540686142E-2</c:v>
                </c:pt>
                <c:pt idx="936">
                  <c:v>3.0060573540686142E-2</c:v>
                </c:pt>
                <c:pt idx="937">
                  <c:v>3.0060573540686142E-2</c:v>
                </c:pt>
                <c:pt idx="938">
                  <c:v>3.0060573540686142E-2</c:v>
                </c:pt>
                <c:pt idx="939">
                  <c:v>3.0060573540686142E-2</c:v>
                </c:pt>
                <c:pt idx="940">
                  <c:v>3.0060573540686142E-2</c:v>
                </c:pt>
                <c:pt idx="941">
                  <c:v>3.0060573540686142E-2</c:v>
                </c:pt>
                <c:pt idx="942">
                  <c:v>3.0060573540686142E-2</c:v>
                </c:pt>
                <c:pt idx="943">
                  <c:v>3.0060573540686142E-2</c:v>
                </c:pt>
                <c:pt idx="944">
                  <c:v>3.0060573540686142E-2</c:v>
                </c:pt>
                <c:pt idx="945">
                  <c:v>3.0060573540686142E-2</c:v>
                </c:pt>
                <c:pt idx="946">
                  <c:v>3.0060573540686142E-2</c:v>
                </c:pt>
                <c:pt idx="947">
                  <c:v>3.0060573540686142E-2</c:v>
                </c:pt>
                <c:pt idx="948">
                  <c:v>3.0060573540686142E-2</c:v>
                </c:pt>
                <c:pt idx="949">
                  <c:v>3.0060573540686142E-2</c:v>
                </c:pt>
                <c:pt idx="950">
                  <c:v>3.0060573540686142E-2</c:v>
                </c:pt>
                <c:pt idx="951">
                  <c:v>3.0060573540686142E-2</c:v>
                </c:pt>
                <c:pt idx="952">
                  <c:v>3.0060573540686142E-2</c:v>
                </c:pt>
                <c:pt idx="953">
                  <c:v>3.0060573540686142E-2</c:v>
                </c:pt>
                <c:pt idx="954">
                  <c:v>3.0060573540686142E-2</c:v>
                </c:pt>
                <c:pt idx="955">
                  <c:v>3.0060573540686142E-2</c:v>
                </c:pt>
                <c:pt idx="956">
                  <c:v>3.0060573540686142E-2</c:v>
                </c:pt>
                <c:pt idx="957">
                  <c:v>3.0060573540686142E-2</c:v>
                </c:pt>
                <c:pt idx="958">
                  <c:v>3.0060573540686142E-2</c:v>
                </c:pt>
                <c:pt idx="959">
                  <c:v>3.0060573540686142E-2</c:v>
                </c:pt>
                <c:pt idx="960">
                  <c:v>3.0060573540686142E-2</c:v>
                </c:pt>
                <c:pt idx="961">
                  <c:v>3.0060573540686142E-2</c:v>
                </c:pt>
                <c:pt idx="962">
                  <c:v>3.0060573540686142E-2</c:v>
                </c:pt>
                <c:pt idx="963">
                  <c:v>3.0060573540686142E-2</c:v>
                </c:pt>
                <c:pt idx="964">
                  <c:v>3.0060573540686142E-2</c:v>
                </c:pt>
                <c:pt idx="965">
                  <c:v>3.0060573540686142E-2</c:v>
                </c:pt>
                <c:pt idx="966">
                  <c:v>3.0060573540686142E-2</c:v>
                </c:pt>
                <c:pt idx="967">
                  <c:v>3.0060573540686142E-2</c:v>
                </c:pt>
                <c:pt idx="968">
                  <c:v>3.0060573540686142E-2</c:v>
                </c:pt>
                <c:pt idx="969">
                  <c:v>3.0060573540686142E-2</c:v>
                </c:pt>
                <c:pt idx="970">
                  <c:v>3.0060573540686142E-2</c:v>
                </c:pt>
                <c:pt idx="971">
                  <c:v>3.0060573540686142E-2</c:v>
                </c:pt>
                <c:pt idx="972">
                  <c:v>3.0060573540686142E-2</c:v>
                </c:pt>
                <c:pt idx="973">
                  <c:v>3.0060573540686142E-2</c:v>
                </c:pt>
                <c:pt idx="974">
                  <c:v>3.0060573540686142E-2</c:v>
                </c:pt>
                <c:pt idx="975">
                  <c:v>3.0060573540686142E-2</c:v>
                </c:pt>
                <c:pt idx="976">
                  <c:v>3.0060573540686142E-2</c:v>
                </c:pt>
                <c:pt idx="977">
                  <c:v>3.0060573540686142E-2</c:v>
                </c:pt>
                <c:pt idx="978">
                  <c:v>3.0060573540686142E-2</c:v>
                </c:pt>
                <c:pt idx="979">
                  <c:v>3.0060573540686142E-2</c:v>
                </c:pt>
                <c:pt idx="980">
                  <c:v>3.0060573540686142E-2</c:v>
                </c:pt>
                <c:pt idx="981">
                  <c:v>3.0060573540686142E-2</c:v>
                </c:pt>
                <c:pt idx="982">
                  <c:v>3.0060573540686142E-2</c:v>
                </c:pt>
                <c:pt idx="983">
                  <c:v>3.0060573540686142E-2</c:v>
                </c:pt>
                <c:pt idx="984">
                  <c:v>3.0060573540686142E-2</c:v>
                </c:pt>
                <c:pt idx="985">
                  <c:v>3.0060573540686142E-2</c:v>
                </c:pt>
                <c:pt idx="986">
                  <c:v>3.0060573540686142E-2</c:v>
                </c:pt>
                <c:pt idx="987">
                  <c:v>3.0060573540686142E-2</c:v>
                </c:pt>
                <c:pt idx="988">
                  <c:v>3.0060573540686142E-2</c:v>
                </c:pt>
                <c:pt idx="989">
                  <c:v>3.0060573540686142E-2</c:v>
                </c:pt>
                <c:pt idx="990">
                  <c:v>3.0060573540686142E-2</c:v>
                </c:pt>
                <c:pt idx="991">
                  <c:v>3.0060573540686142E-2</c:v>
                </c:pt>
                <c:pt idx="992">
                  <c:v>3.0060573540686142E-2</c:v>
                </c:pt>
                <c:pt idx="993">
                  <c:v>3.0060573540686142E-2</c:v>
                </c:pt>
                <c:pt idx="994">
                  <c:v>3.0060573540686142E-2</c:v>
                </c:pt>
                <c:pt idx="995">
                  <c:v>3.0060573540686142E-2</c:v>
                </c:pt>
                <c:pt idx="996">
                  <c:v>3.0060573540686142E-2</c:v>
                </c:pt>
                <c:pt idx="997">
                  <c:v>3.0060573540686142E-2</c:v>
                </c:pt>
                <c:pt idx="998">
                  <c:v>3.0060573540686142E-2</c:v>
                </c:pt>
                <c:pt idx="999">
                  <c:v>3.0060573540686142E-2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4CE8-4DF9-96AB-4D0FE4F4A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569103"/>
        <c:axId val="260573263"/>
      </c:scatterChart>
      <c:valAx>
        <c:axId val="26056910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世代数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73263"/>
        <c:crosses val="autoZero"/>
        <c:crossBetween val="midCat"/>
      </c:valAx>
      <c:valAx>
        <c:axId val="2605732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/>
                  <a:t>Xpbest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69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1.0255650013644881</c:v>
                </c:pt>
                <c:pt idx="1">
                  <c:v>1.0255650013644881</c:v>
                </c:pt>
                <c:pt idx="2">
                  <c:v>1.0255650013644881</c:v>
                </c:pt>
                <c:pt idx="3">
                  <c:v>0.93625605774855991</c:v>
                </c:pt>
                <c:pt idx="4">
                  <c:v>0.93625605774855991</c:v>
                </c:pt>
                <c:pt idx="5">
                  <c:v>0.93625605774855991</c:v>
                </c:pt>
                <c:pt idx="6">
                  <c:v>0.54672112065714096</c:v>
                </c:pt>
                <c:pt idx="7">
                  <c:v>0.54672112065714096</c:v>
                </c:pt>
                <c:pt idx="8">
                  <c:v>0.54672112065714096</c:v>
                </c:pt>
                <c:pt idx="9">
                  <c:v>0.54672112065714096</c:v>
                </c:pt>
                <c:pt idx="10">
                  <c:v>0.54672112065714096</c:v>
                </c:pt>
                <c:pt idx="11">
                  <c:v>0.54672112065714096</c:v>
                </c:pt>
                <c:pt idx="12">
                  <c:v>0.3539155903967256</c:v>
                </c:pt>
                <c:pt idx="13">
                  <c:v>0.3539155903967256</c:v>
                </c:pt>
                <c:pt idx="14">
                  <c:v>0.3539155903967256</c:v>
                </c:pt>
                <c:pt idx="15">
                  <c:v>0.3539155903967256</c:v>
                </c:pt>
                <c:pt idx="16">
                  <c:v>0.3539155903967256</c:v>
                </c:pt>
                <c:pt idx="17">
                  <c:v>0.3539155903967256</c:v>
                </c:pt>
                <c:pt idx="18">
                  <c:v>0.3539155903967256</c:v>
                </c:pt>
                <c:pt idx="19">
                  <c:v>0.3539155903967256</c:v>
                </c:pt>
                <c:pt idx="20">
                  <c:v>0.3539155903967256</c:v>
                </c:pt>
                <c:pt idx="21">
                  <c:v>0.3539155903967256</c:v>
                </c:pt>
                <c:pt idx="22">
                  <c:v>0.3539155903967256</c:v>
                </c:pt>
                <c:pt idx="23">
                  <c:v>0.3539155903967256</c:v>
                </c:pt>
                <c:pt idx="24">
                  <c:v>0.3539155903967256</c:v>
                </c:pt>
                <c:pt idx="25">
                  <c:v>0.3539155903967256</c:v>
                </c:pt>
                <c:pt idx="26">
                  <c:v>0.3539155903967256</c:v>
                </c:pt>
                <c:pt idx="27">
                  <c:v>0.3539155903967256</c:v>
                </c:pt>
                <c:pt idx="28">
                  <c:v>0.3539155903967256</c:v>
                </c:pt>
                <c:pt idx="29">
                  <c:v>0.3539155903967256</c:v>
                </c:pt>
                <c:pt idx="30">
                  <c:v>0.3539155903967256</c:v>
                </c:pt>
                <c:pt idx="31">
                  <c:v>0.3539155903967256</c:v>
                </c:pt>
                <c:pt idx="32">
                  <c:v>0.3539155903967256</c:v>
                </c:pt>
                <c:pt idx="33">
                  <c:v>0.3539155903967256</c:v>
                </c:pt>
                <c:pt idx="34">
                  <c:v>0.3539155903967256</c:v>
                </c:pt>
                <c:pt idx="35">
                  <c:v>0.3539155903967256</c:v>
                </c:pt>
                <c:pt idx="36">
                  <c:v>0.3539155903967256</c:v>
                </c:pt>
                <c:pt idx="37">
                  <c:v>0.3539155903967256</c:v>
                </c:pt>
                <c:pt idx="38">
                  <c:v>0.3539155903967256</c:v>
                </c:pt>
                <c:pt idx="39">
                  <c:v>0.3539155903967256</c:v>
                </c:pt>
                <c:pt idx="40">
                  <c:v>0.3539155903967256</c:v>
                </c:pt>
                <c:pt idx="41">
                  <c:v>0.3539155903967256</c:v>
                </c:pt>
                <c:pt idx="42">
                  <c:v>0.3539155903967256</c:v>
                </c:pt>
                <c:pt idx="43">
                  <c:v>0.3539155903967256</c:v>
                </c:pt>
                <c:pt idx="44">
                  <c:v>0.3539155903967256</c:v>
                </c:pt>
                <c:pt idx="45">
                  <c:v>0.3539155903967256</c:v>
                </c:pt>
                <c:pt idx="46">
                  <c:v>0.3539155903967256</c:v>
                </c:pt>
                <c:pt idx="47">
                  <c:v>0.3539155903967256</c:v>
                </c:pt>
                <c:pt idx="48">
                  <c:v>0.3539155903967256</c:v>
                </c:pt>
                <c:pt idx="49">
                  <c:v>0.3539155903967256</c:v>
                </c:pt>
                <c:pt idx="50">
                  <c:v>0.3539155903967256</c:v>
                </c:pt>
                <c:pt idx="51">
                  <c:v>0.3539155903967256</c:v>
                </c:pt>
                <c:pt idx="52">
                  <c:v>0.3539155903967256</c:v>
                </c:pt>
                <c:pt idx="53">
                  <c:v>0.3539155903967256</c:v>
                </c:pt>
                <c:pt idx="54">
                  <c:v>0.3539155903967256</c:v>
                </c:pt>
                <c:pt idx="55">
                  <c:v>0.3539155903967256</c:v>
                </c:pt>
                <c:pt idx="56">
                  <c:v>0.3539155903967256</c:v>
                </c:pt>
                <c:pt idx="57">
                  <c:v>0.3539155903967256</c:v>
                </c:pt>
                <c:pt idx="58">
                  <c:v>0.3539155903967256</c:v>
                </c:pt>
                <c:pt idx="59">
                  <c:v>0.3539155903967256</c:v>
                </c:pt>
                <c:pt idx="60">
                  <c:v>0.3539155903967256</c:v>
                </c:pt>
                <c:pt idx="61">
                  <c:v>0.3539155903967256</c:v>
                </c:pt>
                <c:pt idx="62">
                  <c:v>0.3539155903967256</c:v>
                </c:pt>
                <c:pt idx="63">
                  <c:v>0.3539155903967256</c:v>
                </c:pt>
                <c:pt idx="64">
                  <c:v>0.3539155903967256</c:v>
                </c:pt>
                <c:pt idx="65">
                  <c:v>0.3539155903967256</c:v>
                </c:pt>
                <c:pt idx="66">
                  <c:v>0.3539155903967256</c:v>
                </c:pt>
                <c:pt idx="67">
                  <c:v>0.3539155903967256</c:v>
                </c:pt>
                <c:pt idx="68">
                  <c:v>0.3539155903967256</c:v>
                </c:pt>
                <c:pt idx="69">
                  <c:v>0.3539155903967256</c:v>
                </c:pt>
                <c:pt idx="70">
                  <c:v>0.3539155903967256</c:v>
                </c:pt>
                <c:pt idx="71">
                  <c:v>0.3539155903967256</c:v>
                </c:pt>
                <c:pt idx="72">
                  <c:v>0.3539155903967256</c:v>
                </c:pt>
                <c:pt idx="73">
                  <c:v>0.3539155903967256</c:v>
                </c:pt>
                <c:pt idx="74">
                  <c:v>0.3539155903967256</c:v>
                </c:pt>
                <c:pt idx="75">
                  <c:v>0.3539155903967256</c:v>
                </c:pt>
                <c:pt idx="76">
                  <c:v>0.3539155903967256</c:v>
                </c:pt>
                <c:pt idx="77">
                  <c:v>0.3539155903967256</c:v>
                </c:pt>
                <c:pt idx="78">
                  <c:v>0.3539155903967256</c:v>
                </c:pt>
                <c:pt idx="79">
                  <c:v>0.3539155903967256</c:v>
                </c:pt>
                <c:pt idx="80">
                  <c:v>0.3539155903967256</c:v>
                </c:pt>
                <c:pt idx="81">
                  <c:v>0.3539155903967256</c:v>
                </c:pt>
                <c:pt idx="82">
                  <c:v>0.3539155903967256</c:v>
                </c:pt>
                <c:pt idx="83">
                  <c:v>0.3539155903967256</c:v>
                </c:pt>
                <c:pt idx="84">
                  <c:v>0.3539155903967256</c:v>
                </c:pt>
                <c:pt idx="85">
                  <c:v>0.3539155903967256</c:v>
                </c:pt>
                <c:pt idx="86">
                  <c:v>0.3539155903967256</c:v>
                </c:pt>
                <c:pt idx="87">
                  <c:v>0.3539155903967256</c:v>
                </c:pt>
                <c:pt idx="88">
                  <c:v>0.3539155903967256</c:v>
                </c:pt>
                <c:pt idx="89">
                  <c:v>0.3539155903967256</c:v>
                </c:pt>
                <c:pt idx="90">
                  <c:v>0.3539155903967256</c:v>
                </c:pt>
                <c:pt idx="91">
                  <c:v>0.3539155903967256</c:v>
                </c:pt>
                <c:pt idx="92">
                  <c:v>0.3539155903967256</c:v>
                </c:pt>
                <c:pt idx="93">
                  <c:v>0.3539155903967256</c:v>
                </c:pt>
                <c:pt idx="94">
                  <c:v>0.3539155903967256</c:v>
                </c:pt>
                <c:pt idx="95">
                  <c:v>0.3539155903967256</c:v>
                </c:pt>
                <c:pt idx="96">
                  <c:v>0.3539155903967256</c:v>
                </c:pt>
                <c:pt idx="97">
                  <c:v>0.3539155903967256</c:v>
                </c:pt>
                <c:pt idx="98">
                  <c:v>0.3539155903967256</c:v>
                </c:pt>
                <c:pt idx="99">
                  <c:v>0.3539155903967256</c:v>
                </c:pt>
                <c:pt idx="100">
                  <c:v>0.3539155903967256</c:v>
                </c:pt>
                <c:pt idx="101">
                  <c:v>0.3539155903967256</c:v>
                </c:pt>
                <c:pt idx="102">
                  <c:v>0.3539155903967256</c:v>
                </c:pt>
                <c:pt idx="103">
                  <c:v>0.3539155903967256</c:v>
                </c:pt>
                <c:pt idx="104">
                  <c:v>0.3539155903967256</c:v>
                </c:pt>
                <c:pt idx="105">
                  <c:v>0.3539155903967256</c:v>
                </c:pt>
                <c:pt idx="106">
                  <c:v>0.3539155903967256</c:v>
                </c:pt>
                <c:pt idx="107">
                  <c:v>0.3539155903967256</c:v>
                </c:pt>
                <c:pt idx="108">
                  <c:v>0.3539155903967256</c:v>
                </c:pt>
                <c:pt idx="109">
                  <c:v>0.3539155903967256</c:v>
                </c:pt>
                <c:pt idx="110">
                  <c:v>0.3539155903967256</c:v>
                </c:pt>
                <c:pt idx="111">
                  <c:v>0.3539155903967256</c:v>
                </c:pt>
                <c:pt idx="112">
                  <c:v>0.3539155903967256</c:v>
                </c:pt>
                <c:pt idx="113">
                  <c:v>0.3539155903967256</c:v>
                </c:pt>
                <c:pt idx="114">
                  <c:v>0.3539155903967256</c:v>
                </c:pt>
                <c:pt idx="115">
                  <c:v>0.3539155903967256</c:v>
                </c:pt>
                <c:pt idx="116">
                  <c:v>0.3539155903967256</c:v>
                </c:pt>
                <c:pt idx="117">
                  <c:v>0.3539155903967256</c:v>
                </c:pt>
                <c:pt idx="118">
                  <c:v>0.3539155903967256</c:v>
                </c:pt>
                <c:pt idx="119">
                  <c:v>0.3539155903967256</c:v>
                </c:pt>
                <c:pt idx="120">
                  <c:v>0.3539155903967256</c:v>
                </c:pt>
                <c:pt idx="121">
                  <c:v>0.3539155903967256</c:v>
                </c:pt>
                <c:pt idx="122">
                  <c:v>0.3539155903967256</c:v>
                </c:pt>
                <c:pt idx="123">
                  <c:v>0.3539155903967256</c:v>
                </c:pt>
                <c:pt idx="124">
                  <c:v>0.3539155903967256</c:v>
                </c:pt>
                <c:pt idx="125">
                  <c:v>0.3539155903967256</c:v>
                </c:pt>
                <c:pt idx="126">
                  <c:v>0.3539155903967256</c:v>
                </c:pt>
                <c:pt idx="127">
                  <c:v>0.3539155903967256</c:v>
                </c:pt>
                <c:pt idx="128">
                  <c:v>0.3539155903967256</c:v>
                </c:pt>
                <c:pt idx="129">
                  <c:v>0.3539155903967256</c:v>
                </c:pt>
                <c:pt idx="130">
                  <c:v>0.3539155903967256</c:v>
                </c:pt>
                <c:pt idx="131">
                  <c:v>0.3539155903967256</c:v>
                </c:pt>
                <c:pt idx="132">
                  <c:v>0.3539155903967256</c:v>
                </c:pt>
                <c:pt idx="133">
                  <c:v>0.3539155903967256</c:v>
                </c:pt>
                <c:pt idx="134">
                  <c:v>0.3539155903967256</c:v>
                </c:pt>
                <c:pt idx="135">
                  <c:v>0.3539155903967256</c:v>
                </c:pt>
                <c:pt idx="136">
                  <c:v>0.3539155903967256</c:v>
                </c:pt>
                <c:pt idx="137">
                  <c:v>0.3539155903967256</c:v>
                </c:pt>
                <c:pt idx="138">
                  <c:v>0.3539155903967256</c:v>
                </c:pt>
                <c:pt idx="139">
                  <c:v>0.3539155903967256</c:v>
                </c:pt>
                <c:pt idx="140">
                  <c:v>0.3539155903967256</c:v>
                </c:pt>
                <c:pt idx="141">
                  <c:v>0.3539155903967256</c:v>
                </c:pt>
                <c:pt idx="142">
                  <c:v>0.3539155903967256</c:v>
                </c:pt>
                <c:pt idx="143">
                  <c:v>0.3539155903967256</c:v>
                </c:pt>
                <c:pt idx="144">
                  <c:v>0.3539155903967256</c:v>
                </c:pt>
                <c:pt idx="145">
                  <c:v>0.3539155903967256</c:v>
                </c:pt>
                <c:pt idx="146">
                  <c:v>0.3539155903967256</c:v>
                </c:pt>
                <c:pt idx="147">
                  <c:v>0.3539155903967256</c:v>
                </c:pt>
                <c:pt idx="148">
                  <c:v>0.3539155903967256</c:v>
                </c:pt>
                <c:pt idx="149">
                  <c:v>0.3539155903967256</c:v>
                </c:pt>
                <c:pt idx="150">
                  <c:v>0.3539155903967256</c:v>
                </c:pt>
                <c:pt idx="151">
                  <c:v>0.3539155903967256</c:v>
                </c:pt>
                <c:pt idx="152">
                  <c:v>0.3539155903967256</c:v>
                </c:pt>
                <c:pt idx="153">
                  <c:v>0.3539155903967256</c:v>
                </c:pt>
                <c:pt idx="154">
                  <c:v>0.3539155903967256</c:v>
                </c:pt>
                <c:pt idx="155">
                  <c:v>0.3539155903967256</c:v>
                </c:pt>
                <c:pt idx="156">
                  <c:v>0.3539155903967256</c:v>
                </c:pt>
                <c:pt idx="157">
                  <c:v>0.3539155903967256</c:v>
                </c:pt>
                <c:pt idx="158">
                  <c:v>0.3539155903967256</c:v>
                </c:pt>
                <c:pt idx="159">
                  <c:v>0.3539155903967256</c:v>
                </c:pt>
                <c:pt idx="160">
                  <c:v>0.3539155903967256</c:v>
                </c:pt>
                <c:pt idx="161">
                  <c:v>0.3539155903967256</c:v>
                </c:pt>
                <c:pt idx="162">
                  <c:v>0.3539155903967256</c:v>
                </c:pt>
                <c:pt idx="163">
                  <c:v>0.3539155903967256</c:v>
                </c:pt>
                <c:pt idx="164">
                  <c:v>0.3539155903967256</c:v>
                </c:pt>
                <c:pt idx="165">
                  <c:v>0.3539155903967256</c:v>
                </c:pt>
                <c:pt idx="166">
                  <c:v>0.3539155903967256</c:v>
                </c:pt>
                <c:pt idx="167">
                  <c:v>0.3539155903967256</c:v>
                </c:pt>
                <c:pt idx="168">
                  <c:v>0.3539155903967256</c:v>
                </c:pt>
                <c:pt idx="169">
                  <c:v>0.3539155903967256</c:v>
                </c:pt>
                <c:pt idx="170">
                  <c:v>0.3539155903967256</c:v>
                </c:pt>
                <c:pt idx="171">
                  <c:v>0.3539155903967256</c:v>
                </c:pt>
                <c:pt idx="172">
                  <c:v>0.3539155903967256</c:v>
                </c:pt>
                <c:pt idx="173">
                  <c:v>0.3539155903967256</c:v>
                </c:pt>
                <c:pt idx="174">
                  <c:v>0.3539155903967256</c:v>
                </c:pt>
                <c:pt idx="175">
                  <c:v>0.3539155903967256</c:v>
                </c:pt>
                <c:pt idx="176">
                  <c:v>0.3539155903967256</c:v>
                </c:pt>
                <c:pt idx="177">
                  <c:v>0.3539155903967256</c:v>
                </c:pt>
                <c:pt idx="178">
                  <c:v>0.3539155903967256</c:v>
                </c:pt>
                <c:pt idx="179">
                  <c:v>0.3539155903967256</c:v>
                </c:pt>
                <c:pt idx="180">
                  <c:v>0.3539155903967256</c:v>
                </c:pt>
                <c:pt idx="181">
                  <c:v>0.3539155903967256</c:v>
                </c:pt>
                <c:pt idx="182">
                  <c:v>0.3539155903967256</c:v>
                </c:pt>
                <c:pt idx="183">
                  <c:v>0.3539155903967256</c:v>
                </c:pt>
                <c:pt idx="184">
                  <c:v>0.3539155903967256</c:v>
                </c:pt>
                <c:pt idx="185">
                  <c:v>0.3539155903967256</c:v>
                </c:pt>
                <c:pt idx="186">
                  <c:v>0.3539155903967256</c:v>
                </c:pt>
                <c:pt idx="187">
                  <c:v>0.3539155903967256</c:v>
                </c:pt>
                <c:pt idx="188">
                  <c:v>0.3539155903967256</c:v>
                </c:pt>
                <c:pt idx="189">
                  <c:v>0.3539155903967256</c:v>
                </c:pt>
                <c:pt idx="190">
                  <c:v>0.3539155903967256</c:v>
                </c:pt>
                <c:pt idx="191">
                  <c:v>0.3539155903967256</c:v>
                </c:pt>
                <c:pt idx="192">
                  <c:v>0.3539155903967256</c:v>
                </c:pt>
                <c:pt idx="193">
                  <c:v>0.3539155903967256</c:v>
                </c:pt>
                <c:pt idx="194">
                  <c:v>0.3539155903967256</c:v>
                </c:pt>
                <c:pt idx="195">
                  <c:v>0.3539155903967256</c:v>
                </c:pt>
                <c:pt idx="196">
                  <c:v>0.3539155903967256</c:v>
                </c:pt>
                <c:pt idx="197">
                  <c:v>0.3539155903967256</c:v>
                </c:pt>
                <c:pt idx="198">
                  <c:v>0.3539155903967256</c:v>
                </c:pt>
                <c:pt idx="199">
                  <c:v>0.3539155903967256</c:v>
                </c:pt>
                <c:pt idx="200">
                  <c:v>0.3539155903967256</c:v>
                </c:pt>
                <c:pt idx="201">
                  <c:v>0.3539155903967256</c:v>
                </c:pt>
                <c:pt idx="202">
                  <c:v>0.3539155903967256</c:v>
                </c:pt>
                <c:pt idx="203">
                  <c:v>0.3539155903967256</c:v>
                </c:pt>
                <c:pt idx="204">
                  <c:v>0.3539155903967256</c:v>
                </c:pt>
                <c:pt idx="205">
                  <c:v>0.3539155903967256</c:v>
                </c:pt>
                <c:pt idx="206">
                  <c:v>0.3539155903967256</c:v>
                </c:pt>
                <c:pt idx="207">
                  <c:v>0.3539155903967256</c:v>
                </c:pt>
                <c:pt idx="208">
                  <c:v>0.3539155903967256</c:v>
                </c:pt>
                <c:pt idx="209">
                  <c:v>0.3539155903967256</c:v>
                </c:pt>
                <c:pt idx="210">
                  <c:v>0.3539155903967256</c:v>
                </c:pt>
                <c:pt idx="211">
                  <c:v>0.3539155903967256</c:v>
                </c:pt>
                <c:pt idx="212">
                  <c:v>0.3539155903967256</c:v>
                </c:pt>
                <c:pt idx="213">
                  <c:v>0.3539155903967256</c:v>
                </c:pt>
                <c:pt idx="214">
                  <c:v>0.3539155903967256</c:v>
                </c:pt>
                <c:pt idx="215">
                  <c:v>0.3539155903967256</c:v>
                </c:pt>
                <c:pt idx="216">
                  <c:v>0.3539155903967256</c:v>
                </c:pt>
                <c:pt idx="217">
                  <c:v>0.3539155903967256</c:v>
                </c:pt>
                <c:pt idx="218">
                  <c:v>0.3539155903967256</c:v>
                </c:pt>
                <c:pt idx="219">
                  <c:v>0.3539155903967256</c:v>
                </c:pt>
                <c:pt idx="220">
                  <c:v>0.3539155903967256</c:v>
                </c:pt>
                <c:pt idx="221">
                  <c:v>0.3539155903967256</c:v>
                </c:pt>
                <c:pt idx="222">
                  <c:v>0.3539155903967256</c:v>
                </c:pt>
                <c:pt idx="223">
                  <c:v>0.3539155903967256</c:v>
                </c:pt>
                <c:pt idx="224">
                  <c:v>0.3539155903967256</c:v>
                </c:pt>
                <c:pt idx="225">
                  <c:v>0.3539155903967256</c:v>
                </c:pt>
                <c:pt idx="226">
                  <c:v>0.3539155903967256</c:v>
                </c:pt>
                <c:pt idx="227">
                  <c:v>0.3539155903967256</c:v>
                </c:pt>
                <c:pt idx="228">
                  <c:v>0.3539155903967256</c:v>
                </c:pt>
                <c:pt idx="229">
                  <c:v>0.3539155903967256</c:v>
                </c:pt>
                <c:pt idx="230">
                  <c:v>0.3539155903967256</c:v>
                </c:pt>
                <c:pt idx="231">
                  <c:v>0.3539155903967256</c:v>
                </c:pt>
                <c:pt idx="232">
                  <c:v>0.3539155903967256</c:v>
                </c:pt>
                <c:pt idx="233">
                  <c:v>0.3539155903967256</c:v>
                </c:pt>
                <c:pt idx="234">
                  <c:v>0.3539155903967256</c:v>
                </c:pt>
                <c:pt idx="235">
                  <c:v>0.3539155903967256</c:v>
                </c:pt>
                <c:pt idx="236">
                  <c:v>0.3539155903967256</c:v>
                </c:pt>
                <c:pt idx="237">
                  <c:v>0.3539155903967256</c:v>
                </c:pt>
                <c:pt idx="238">
                  <c:v>0.3539155903967256</c:v>
                </c:pt>
                <c:pt idx="239">
                  <c:v>0.3539155903967256</c:v>
                </c:pt>
                <c:pt idx="240">
                  <c:v>0.3539155903967256</c:v>
                </c:pt>
                <c:pt idx="241">
                  <c:v>0.3539155903967256</c:v>
                </c:pt>
                <c:pt idx="242">
                  <c:v>0.3539155903967256</c:v>
                </c:pt>
                <c:pt idx="243">
                  <c:v>0.3539155903967256</c:v>
                </c:pt>
                <c:pt idx="244">
                  <c:v>0.3539155903967256</c:v>
                </c:pt>
                <c:pt idx="245">
                  <c:v>0.3539155903967256</c:v>
                </c:pt>
                <c:pt idx="246">
                  <c:v>0.3539155903967256</c:v>
                </c:pt>
                <c:pt idx="247">
                  <c:v>0.3539155903967256</c:v>
                </c:pt>
                <c:pt idx="248">
                  <c:v>0.3539155903967256</c:v>
                </c:pt>
                <c:pt idx="249">
                  <c:v>0.3539155903967256</c:v>
                </c:pt>
                <c:pt idx="250">
                  <c:v>0.3539155903967256</c:v>
                </c:pt>
                <c:pt idx="251">
                  <c:v>0.3539155903967256</c:v>
                </c:pt>
                <c:pt idx="252">
                  <c:v>0.3539155903967256</c:v>
                </c:pt>
                <c:pt idx="253">
                  <c:v>0.3539155903967256</c:v>
                </c:pt>
                <c:pt idx="254">
                  <c:v>0.3539155903967256</c:v>
                </c:pt>
                <c:pt idx="255">
                  <c:v>0.3539155903967256</c:v>
                </c:pt>
                <c:pt idx="256">
                  <c:v>0.3539155903967256</c:v>
                </c:pt>
                <c:pt idx="257">
                  <c:v>0.3539155903967256</c:v>
                </c:pt>
                <c:pt idx="258">
                  <c:v>0.3539155903967256</c:v>
                </c:pt>
                <c:pt idx="259">
                  <c:v>0.3539155903967256</c:v>
                </c:pt>
                <c:pt idx="260">
                  <c:v>0.3539155903967256</c:v>
                </c:pt>
                <c:pt idx="261">
                  <c:v>0.3539155903967256</c:v>
                </c:pt>
                <c:pt idx="262">
                  <c:v>0.3539155903967256</c:v>
                </c:pt>
                <c:pt idx="263">
                  <c:v>0.3539155903967256</c:v>
                </c:pt>
                <c:pt idx="264">
                  <c:v>0.3539155903967256</c:v>
                </c:pt>
                <c:pt idx="265">
                  <c:v>0.3539155903967256</c:v>
                </c:pt>
                <c:pt idx="266">
                  <c:v>0.3539155903967256</c:v>
                </c:pt>
                <c:pt idx="267">
                  <c:v>0.3539155903967256</c:v>
                </c:pt>
                <c:pt idx="268">
                  <c:v>0.3539155903967256</c:v>
                </c:pt>
                <c:pt idx="269">
                  <c:v>0.3539155903967256</c:v>
                </c:pt>
                <c:pt idx="270">
                  <c:v>0.3539155903967256</c:v>
                </c:pt>
                <c:pt idx="271">
                  <c:v>0.3539155903967256</c:v>
                </c:pt>
                <c:pt idx="272">
                  <c:v>0.3539155903967256</c:v>
                </c:pt>
                <c:pt idx="273">
                  <c:v>0.3539155903967256</c:v>
                </c:pt>
                <c:pt idx="274">
                  <c:v>0.3539155903967256</c:v>
                </c:pt>
                <c:pt idx="275">
                  <c:v>0.3539155903967256</c:v>
                </c:pt>
                <c:pt idx="276">
                  <c:v>0.3539155903967256</c:v>
                </c:pt>
                <c:pt idx="277">
                  <c:v>0.3539155903967256</c:v>
                </c:pt>
                <c:pt idx="278">
                  <c:v>0.3539155903967256</c:v>
                </c:pt>
                <c:pt idx="279">
                  <c:v>0.3539155903967256</c:v>
                </c:pt>
                <c:pt idx="280">
                  <c:v>0.3539155903967256</c:v>
                </c:pt>
                <c:pt idx="281">
                  <c:v>0.3539155903967256</c:v>
                </c:pt>
                <c:pt idx="282">
                  <c:v>0.3539155903967256</c:v>
                </c:pt>
                <c:pt idx="283">
                  <c:v>0.3539155903967256</c:v>
                </c:pt>
                <c:pt idx="284">
                  <c:v>0.3539155903967256</c:v>
                </c:pt>
                <c:pt idx="285">
                  <c:v>0.3539155903967256</c:v>
                </c:pt>
                <c:pt idx="286">
                  <c:v>0.3539155903967256</c:v>
                </c:pt>
                <c:pt idx="287">
                  <c:v>0.3539155903967256</c:v>
                </c:pt>
                <c:pt idx="288">
                  <c:v>0.3539155903967256</c:v>
                </c:pt>
                <c:pt idx="289">
                  <c:v>0.3539155903967256</c:v>
                </c:pt>
                <c:pt idx="290">
                  <c:v>0.3539155903967256</c:v>
                </c:pt>
                <c:pt idx="291">
                  <c:v>0.3539155903967256</c:v>
                </c:pt>
                <c:pt idx="292">
                  <c:v>0.3539155903967256</c:v>
                </c:pt>
                <c:pt idx="293">
                  <c:v>0.3539155903967256</c:v>
                </c:pt>
                <c:pt idx="294">
                  <c:v>0.3539155903967256</c:v>
                </c:pt>
                <c:pt idx="295">
                  <c:v>0.3539155903967256</c:v>
                </c:pt>
                <c:pt idx="296">
                  <c:v>0.3539155903967256</c:v>
                </c:pt>
                <c:pt idx="297">
                  <c:v>0.3539155903967256</c:v>
                </c:pt>
                <c:pt idx="298">
                  <c:v>0.3539155903967256</c:v>
                </c:pt>
                <c:pt idx="299">
                  <c:v>0.3539155903967256</c:v>
                </c:pt>
                <c:pt idx="300">
                  <c:v>0.3539155903967256</c:v>
                </c:pt>
                <c:pt idx="301">
                  <c:v>0.3539155903967256</c:v>
                </c:pt>
                <c:pt idx="302">
                  <c:v>0.3539155903967256</c:v>
                </c:pt>
                <c:pt idx="303">
                  <c:v>0.3539155903967256</c:v>
                </c:pt>
                <c:pt idx="304">
                  <c:v>0.3539155903967256</c:v>
                </c:pt>
                <c:pt idx="305">
                  <c:v>0.3539155903967256</c:v>
                </c:pt>
                <c:pt idx="306">
                  <c:v>0.3539155903967256</c:v>
                </c:pt>
                <c:pt idx="307">
                  <c:v>0.3539155903967256</c:v>
                </c:pt>
                <c:pt idx="308">
                  <c:v>0.3539155903967256</c:v>
                </c:pt>
                <c:pt idx="309">
                  <c:v>0.3539155903967256</c:v>
                </c:pt>
                <c:pt idx="310">
                  <c:v>0.3539155903967256</c:v>
                </c:pt>
                <c:pt idx="311">
                  <c:v>0.3539155903967256</c:v>
                </c:pt>
                <c:pt idx="312">
                  <c:v>0.3539155903967256</c:v>
                </c:pt>
                <c:pt idx="313">
                  <c:v>0.3539155903967256</c:v>
                </c:pt>
                <c:pt idx="314">
                  <c:v>0.3539155903967256</c:v>
                </c:pt>
                <c:pt idx="315">
                  <c:v>0.3539155903967256</c:v>
                </c:pt>
                <c:pt idx="316">
                  <c:v>0.3539155903967256</c:v>
                </c:pt>
                <c:pt idx="317">
                  <c:v>0.3539155903967256</c:v>
                </c:pt>
                <c:pt idx="318">
                  <c:v>0.3539155903967256</c:v>
                </c:pt>
                <c:pt idx="319">
                  <c:v>0.3539155903967256</c:v>
                </c:pt>
                <c:pt idx="320">
                  <c:v>0.3539155903967256</c:v>
                </c:pt>
                <c:pt idx="321">
                  <c:v>0.3539155903967256</c:v>
                </c:pt>
                <c:pt idx="322">
                  <c:v>0.3539155903967256</c:v>
                </c:pt>
                <c:pt idx="323">
                  <c:v>0.3539155903967256</c:v>
                </c:pt>
                <c:pt idx="324">
                  <c:v>0.3539155903967256</c:v>
                </c:pt>
                <c:pt idx="325">
                  <c:v>0.3539155903967256</c:v>
                </c:pt>
                <c:pt idx="326">
                  <c:v>0.3539155903967256</c:v>
                </c:pt>
                <c:pt idx="327">
                  <c:v>0.3539155903967256</c:v>
                </c:pt>
                <c:pt idx="328">
                  <c:v>0.3539155903967256</c:v>
                </c:pt>
                <c:pt idx="329">
                  <c:v>0.3539155903967256</c:v>
                </c:pt>
                <c:pt idx="330">
                  <c:v>0.3539155903967256</c:v>
                </c:pt>
                <c:pt idx="331">
                  <c:v>0.3539155903967256</c:v>
                </c:pt>
                <c:pt idx="332">
                  <c:v>0.3539155903967256</c:v>
                </c:pt>
                <c:pt idx="333">
                  <c:v>0.3539155903967256</c:v>
                </c:pt>
                <c:pt idx="334">
                  <c:v>0.3539155903967256</c:v>
                </c:pt>
                <c:pt idx="335">
                  <c:v>0.3539155903967256</c:v>
                </c:pt>
                <c:pt idx="336">
                  <c:v>0.3539155903967256</c:v>
                </c:pt>
                <c:pt idx="337">
                  <c:v>0.3539155903967256</c:v>
                </c:pt>
                <c:pt idx="338">
                  <c:v>0.3539155903967256</c:v>
                </c:pt>
                <c:pt idx="339">
                  <c:v>0.3539155903967256</c:v>
                </c:pt>
                <c:pt idx="340">
                  <c:v>0.3539155903967256</c:v>
                </c:pt>
                <c:pt idx="341">
                  <c:v>0.3539155903967256</c:v>
                </c:pt>
                <c:pt idx="342">
                  <c:v>0.3539155903967256</c:v>
                </c:pt>
                <c:pt idx="343">
                  <c:v>0.3539155903967256</c:v>
                </c:pt>
                <c:pt idx="344">
                  <c:v>0.3539155903967256</c:v>
                </c:pt>
                <c:pt idx="345">
                  <c:v>0.3539155903967256</c:v>
                </c:pt>
                <c:pt idx="346">
                  <c:v>0.3539155903967256</c:v>
                </c:pt>
                <c:pt idx="347">
                  <c:v>0.3539155903967256</c:v>
                </c:pt>
                <c:pt idx="348">
                  <c:v>0.3539155903967256</c:v>
                </c:pt>
                <c:pt idx="349">
                  <c:v>0.3539155903967256</c:v>
                </c:pt>
                <c:pt idx="350">
                  <c:v>0.3539155903967256</c:v>
                </c:pt>
                <c:pt idx="351">
                  <c:v>0.3539155903967256</c:v>
                </c:pt>
                <c:pt idx="352">
                  <c:v>0.3539155903967256</c:v>
                </c:pt>
                <c:pt idx="353">
                  <c:v>0.3539155903967256</c:v>
                </c:pt>
                <c:pt idx="354">
                  <c:v>0.3539155903967256</c:v>
                </c:pt>
                <c:pt idx="355">
                  <c:v>0.3539155903967256</c:v>
                </c:pt>
                <c:pt idx="356">
                  <c:v>0.3539155903967256</c:v>
                </c:pt>
                <c:pt idx="357">
                  <c:v>0.3539155903967256</c:v>
                </c:pt>
                <c:pt idx="358">
                  <c:v>0.3539155903967256</c:v>
                </c:pt>
                <c:pt idx="359">
                  <c:v>0.3539155903967256</c:v>
                </c:pt>
                <c:pt idx="360">
                  <c:v>0.3539155903967256</c:v>
                </c:pt>
                <c:pt idx="361">
                  <c:v>0.3539155903967256</c:v>
                </c:pt>
                <c:pt idx="362">
                  <c:v>0.3539155903967256</c:v>
                </c:pt>
                <c:pt idx="363">
                  <c:v>0.3539155903967256</c:v>
                </c:pt>
                <c:pt idx="364">
                  <c:v>0.3539155903967256</c:v>
                </c:pt>
                <c:pt idx="365">
                  <c:v>0.3539155903967256</c:v>
                </c:pt>
                <c:pt idx="366">
                  <c:v>0.3539155903967256</c:v>
                </c:pt>
                <c:pt idx="367">
                  <c:v>0.3539155903967256</c:v>
                </c:pt>
                <c:pt idx="368">
                  <c:v>0.3539155903967256</c:v>
                </c:pt>
                <c:pt idx="369">
                  <c:v>0.3539155903967256</c:v>
                </c:pt>
                <c:pt idx="370">
                  <c:v>0.3539155903967256</c:v>
                </c:pt>
                <c:pt idx="371">
                  <c:v>0.3539155903967256</c:v>
                </c:pt>
                <c:pt idx="372">
                  <c:v>0.3539155903967256</c:v>
                </c:pt>
                <c:pt idx="373">
                  <c:v>0.3539155903967256</c:v>
                </c:pt>
                <c:pt idx="374">
                  <c:v>0.3539155903967256</c:v>
                </c:pt>
                <c:pt idx="375">
                  <c:v>0.3539155903967256</c:v>
                </c:pt>
                <c:pt idx="376">
                  <c:v>0.3539155903967256</c:v>
                </c:pt>
                <c:pt idx="377">
                  <c:v>0.3539155903967256</c:v>
                </c:pt>
                <c:pt idx="378">
                  <c:v>0.3539155903967256</c:v>
                </c:pt>
                <c:pt idx="379">
                  <c:v>0.3539155903967256</c:v>
                </c:pt>
                <c:pt idx="380">
                  <c:v>0.3539155903967256</c:v>
                </c:pt>
                <c:pt idx="381">
                  <c:v>0.3539155903967256</c:v>
                </c:pt>
                <c:pt idx="382">
                  <c:v>0.3539155903967256</c:v>
                </c:pt>
                <c:pt idx="383">
                  <c:v>0.3539155903967256</c:v>
                </c:pt>
                <c:pt idx="384">
                  <c:v>0.3539155903967256</c:v>
                </c:pt>
                <c:pt idx="385">
                  <c:v>0.3539155903967256</c:v>
                </c:pt>
                <c:pt idx="386">
                  <c:v>0.3539155903967256</c:v>
                </c:pt>
                <c:pt idx="387">
                  <c:v>0.3539155903967256</c:v>
                </c:pt>
                <c:pt idx="388">
                  <c:v>0.3539155903967256</c:v>
                </c:pt>
                <c:pt idx="389">
                  <c:v>0.3539155903967256</c:v>
                </c:pt>
                <c:pt idx="390">
                  <c:v>0.3539155903967256</c:v>
                </c:pt>
                <c:pt idx="391">
                  <c:v>0.3539155903967256</c:v>
                </c:pt>
                <c:pt idx="392">
                  <c:v>0.3539155903967256</c:v>
                </c:pt>
                <c:pt idx="393">
                  <c:v>0.3539155903967256</c:v>
                </c:pt>
                <c:pt idx="394">
                  <c:v>0.3539155903967256</c:v>
                </c:pt>
                <c:pt idx="395">
                  <c:v>0.3539155903967256</c:v>
                </c:pt>
                <c:pt idx="396">
                  <c:v>0.3539155903967256</c:v>
                </c:pt>
                <c:pt idx="397">
                  <c:v>0.3539155903967256</c:v>
                </c:pt>
                <c:pt idx="398">
                  <c:v>0.3539155903967256</c:v>
                </c:pt>
                <c:pt idx="399">
                  <c:v>0.3539155903967256</c:v>
                </c:pt>
                <c:pt idx="400">
                  <c:v>0.3539155903967256</c:v>
                </c:pt>
                <c:pt idx="401">
                  <c:v>0.3539155903967256</c:v>
                </c:pt>
                <c:pt idx="402">
                  <c:v>0.3539155903967256</c:v>
                </c:pt>
                <c:pt idx="403">
                  <c:v>0.3539155903967256</c:v>
                </c:pt>
                <c:pt idx="404">
                  <c:v>0.3539155903967256</c:v>
                </c:pt>
                <c:pt idx="405">
                  <c:v>0.3539155903967256</c:v>
                </c:pt>
                <c:pt idx="406">
                  <c:v>0.3539155903967256</c:v>
                </c:pt>
                <c:pt idx="407">
                  <c:v>0.3539155903967256</c:v>
                </c:pt>
                <c:pt idx="408">
                  <c:v>0.3539155903967256</c:v>
                </c:pt>
                <c:pt idx="409">
                  <c:v>0.3539155903967256</c:v>
                </c:pt>
                <c:pt idx="410">
                  <c:v>0.3539155903967256</c:v>
                </c:pt>
                <c:pt idx="411">
                  <c:v>0.3539155903967256</c:v>
                </c:pt>
                <c:pt idx="412">
                  <c:v>0.3539155903967256</c:v>
                </c:pt>
                <c:pt idx="413">
                  <c:v>0.3539155903967256</c:v>
                </c:pt>
                <c:pt idx="414">
                  <c:v>0.3539155903967256</c:v>
                </c:pt>
                <c:pt idx="415">
                  <c:v>0.3539155903967256</c:v>
                </c:pt>
                <c:pt idx="416">
                  <c:v>0.3539155903967256</c:v>
                </c:pt>
                <c:pt idx="417">
                  <c:v>0.3539155903967256</c:v>
                </c:pt>
                <c:pt idx="418">
                  <c:v>0.3539155903967256</c:v>
                </c:pt>
                <c:pt idx="419">
                  <c:v>0.3539155903967256</c:v>
                </c:pt>
                <c:pt idx="420">
                  <c:v>0.3539155903967256</c:v>
                </c:pt>
                <c:pt idx="421">
                  <c:v>0.3539155903967256</c:v>
                </c:pt>
                <c:pt idx="422">
                  <c:v>0.3539155903967256</c:v>
                </c:pt>
                <c:pt idx="423">
                  <c:v>0.3539155903967256</c:v>
                </c:pt>
                <c:pt idx="424">
                  <c:v>0.3539155903967256</c:v>
                </c:pt>
                <c:pt idx="425">
                  <c:v>0.3539155903967256</c:v>
                </c:pt>
                <c:pt idx="426">
                  <c:v>0.3539155903967256</c:v>
                </c:pt>
                <c:pt idx="427">
                  <c:v>0.3539155903967256</c:v>
                </c:pt>
                <c:pt idx="428">
                  <c:v>0.3539155903967256</c:v>
                </c:pt>
                <c:pt idx="429">
                  <c:v>0.3539155903967256</c:v>
                </c:pt>
                <c:pt idx="430">
                  <c:v>0.3539155903967256</c:v>
                </c:pt>
                <c:pt idx="431">
                  <c:v>0.3539155903967256</c:v>
                </c:pt>
                <c:pt idx="432">
                  <c:v>0.3539155903967256</c:v>
                </c:pt>
                <c:pt idx="433">
                  <c:v>0.3539155903967256</c:v>
                </c:pt>
                <c:pt idx="434">
                  <c:v>0.3539155903967256</c:v>
                </c:pt>
                <c:pt idx="435">
                  <c:v>0.3539155903967256</c:v>
                </c:pt>
                <c:pt idx="436">
                  <c:v>0.3539155903967256</c:v>
                </c:pt>
                <c:pt idx="437">
                  <c:v>0.3539155903967256</c:v>
                </c:pt>
                <c:pt idx="438">
                  <c:v>0.3539155903967256</c:v>
                </c:pt>
                <c:pt idx="439">
                  <c:v>0.3539155903967256</c:v>
                </c:pt>
                <c:pt idx="440">
                  <c:v>0.3539155903967256</c:v>
                </c:pt>
                <c:pt idx="441">
                  <c:v>0.3539155903967256</c:v>
                </c:pt>
                <c:pt idx="442">
                  <c:v>0.3539155903967256</c:v>
                </c:pt>
                <c:pt idx="443">
                  <c:v>0.3539155903967256</c:v>
                </c:pt>
                <c:pt idx="444">
                  <c:v>0.3539155903967256</c:v>
                </c:pt>
                <c:pt idx="445">
                  <c:v>0.3539155903967256</c:v>
                </c:pt>
                <c:pt idx="446">
                  <c:v>0.3539155903967256</c:v>
                </c:pt>
                <c:pt idx="447">
                  <c:v>0.3539155903967256</c:v>
                </c:pt>
                <c:pt idx="448">
                  <c:v>0.3539155903967256</c:v>
                </c:pt>
                <c:pt idx="449">
                  <c:v>0.3539155903967256</c:v>
                </c:pt>
                <c:pt idx="450">
                  <c:v>0.3539155903967256</c:v>
                </c:pt>
                <c:pt idx="451">
                  <c:v>0.3539155903967256</c:v>
                </c:pt>
                <c:pt idx="452">
                  <c:v>0.3539155903967256</c:v>
                </c:pt>
                <c:pt idx="453">
                  <c:v>0.3539155903967256</c:v>
                </c:pt>
                <c:pt idx="454">
                  <c:v>0.3539155903967256</c:v>
                </c:pt>
                <c:pt idx="455">
                  <c:v>0.3539155903967256</c:v>
                </c:pt>
                <c:pt idx="456">
                  <c:v>0.3539155903967256</c:v>
                </c:pt>
                <c:pt idx="457">
                  <c:v>0.3539155903967256</c:v>
                </c:pt>
                <c:pt idx="458">
                  <c:v>0.3539155903967256</c:v>
                </c:pt>
                <c:pt idx="459">
                  <c:v>0.3539155903967256</c:v>
                </c:pt>
                <c:pt idx="460">
                  <c:v>0.3539155903967256</c:v>
                </c:pt>
                <c:pt idx="461">
                  <c:v>0.3539155903967256</c:v>
                </c:pt>
                <c:pt idx="462">
                  <c:v>0.3539155903967256</c:v>
                </c:pt>
                <c:pt idx="463">
                  <c:v>0.3539155903967256</c:v>
                </c:pt>
                <c:pt idx="464">
                  <c:v>0.3539155903967256</c:v>
                </c:pt>
                <c:pt idx="465">
                  <c:v>0.3539155903967256</c:v>
                </c:pt>
                <c:pt idx="466">
                  <c:v>0.3539155903967256</c:v>
                </c:pt>
                <c:pt idx="467">
                  <c:v>0.3539155903967256</c:v>
                </c:pt>
                <c:pt idx="468">
                  <c:v>0.3539155903967256</c:v>
                </c:pt>
                <c:pt idx="469">
                  <c:v>0.3539155903967256</c:v>
                </c:pt>
                <c:pt idx="470">
                  <c:v>0.3539155903967256</c:v>
                </c:pt>
                <c:pt idx="471">
                  <c:v>0.3539155903967256</c:v>
                </c:pt>
                <c:pt idx="472">
                  <c:v>0.3539155903967256</c:v>
                </c:pt>
                <c:pt idx="473">
                  <c:v>0.3539155903967256</c:v>
                </c:pt>
                <c:pt idx="474">
                  <c:v>0.3539155903967256</c:v>
                </c:pt>
                <c:pt idx="475">
                  <c:v>0.3539155903967256</c:v>
                </c:pt>
                <c:pt idx="476">
                  <c:v>0.3539155903967256</c:v>
                </c:pt>
                <c:pt idx="477">
                  <c:v>0.3539155903967256</c:v>
                </c:pt>
                <c:pt idx="478">
                  <c:v>0.3539155903967256</c:v>
                </c:pt>
                <c:pt idx="479">
                  <c:v>0.3539155903967256</c:v>
                </c:pt>
                <c:pt idx="480">
                  <c:v>0.3539155903967256</c:v>
                </c:pt>
                <c:pt idx="481">
                  <c:v>0.3539155903967256</c:v>
                </c:pt>
                <c:pt idx="482">
                  <c:v>0.3539155903967256</c:v>
                </c:pt>
                <c:pt idx="483">
                  <c:v>0.3539155903967256</c:v>
                </c:pt>
                <c:pt idx="484">
                  <c:v>0.3539155903967256</c:v>
                </c:pt>
                <c:pt idx="485">
                  <c:v>0.3539155903967256</c:v>
                </c:pt>
                <c:pt idx="486">
                  <c:v>0.3539155903967256</c:v>
                </c:pt>
                <c:pt idx="487">
                  <c:v>0.3539155903967256</c:v>
                </c:pt>
                <c:pt idx="488">
                  <c:v>0.3539155903967256</c:v>
                </c:pt>
                <c:pt idx="489">
                  <c:v>0.3539155903967256</c:v>
                </c:pt>
                <c:pt idx="490">
                  <c:v>0.3539155903967256</c:v>
                </c:pt>
                <c:pt idx="491">
                  <c:v>0.3539155903967256</c:v>
                </c:pt>
                <c:pt idx="492">
                  <c:v>0.3539155903967256</c:v>
                </c:pt>
                <c:pt idx="493">
                  <c:v>0.3539155903967256</c:v>
                </c:pt>
                <c:pt idx="494">
                  <c:v>0.3539155903967256</c:v>
                </c:pt>
                <c:pt idx="495">
                  <c:v>0.3539155903967256</c:v>
                </c:pt>
                <c:pt idx="496">
                  <c:v>0.3539155903967256</c:v>
                </c:pt>
                <c:pt idx="497">
                  <c:v>0.3539155903967256</c:v>
                </c:pt>
                <c:pt idx="498">
                  <c:v>0.3539155903967256</c:v>
                </c:pt>
                <c:pt idx="499">
                  <c:v>0.3539155903967256</c:v>
                </c:pt>
                <c:pt idx="500">
                  <c:v>0.3539155903967256</c:v>
                </c:pt>
                <c:pt idx="501">
                  <c:v>0.3539155903967256</c:v>
                </c:pt>
                <c:pt idx="502">
                  <c:v>0.3539155903967256</c:v>
                </c:pt>
                <c:pt idx="503">
                  <c:v>0.3539155903967256</c:v>
                </c:pt>
                <c:pt idx="504">
                  <c:v>0.3539155903967256</c:v>
                </c:pt>
                <c:pt idx="505">
                  <c:v>0.3539155903967256</c:v>
                </c:pt>
                <c:pt idx="506">
                  <c:v>0.3539155903967256</c:v>
                </c:pt>
                <c:pt idx="507">
                  <c:v>0.3539155903967256</c:v>
                </c:pt>
                <c:pt idx="508">
                  <c:v>0.3539155903967256</c:v>
                </c:pt>
                <c:pt idx="509">
                  <c:v>0.3539155903967256</c:v>
                </c:pt>
                <c:pt idx="510">
                  <c:v>0.3539155903967256</c:v>
                </c:pt>
                <c:pt idx="511">
                  <c:v>0.3539155903967256</c:v>
                </c:pt>
                <c:pt idx="512">
                  <c:v>0.3539155903967256</c:v>
                </c:pt>
                <c:pt idx="513">
                  <c:v>0.3539155903967256</c:v>
                </c:pt>
                <c:pt idx="514">
                  <c:v>0.3539155903967256</c:v>
                </c:pt>
                <c:pt idx="515">
                  <c:v>0.3539155903967256</c:v>
                </c:pt>
                <c:pt idx="516">
                  <c:v>0.3539155903967256</c:v>
                </c:pt>
                <c:pt idx="517">
                  <c:v>0.3539155903967256</c:v>
                </c:pt>
                <c:pt idx="518">
                  <c:v>0.3539155903967256</c:v>
                </c:pt>
                <c:pt idx="519">
                  <c:v>0.3539155903967256</c:v>
                </c:pt>
                <c:pt idx="520">
                  <c:v>0.3539155903967256</c:v>
                </c:pt>
                <c:pt idx="521">
                  <c:v>0.3539155903967256</c:v>
                </c:pt>
                <c:pt idx="522">
                  <c:v>0.3539155903967256</c:v>
                </c:pt>
                <c:pt idx="523">
                  <c:v>0.3539155903967256</c:v>
                </c:pt>
                <c:pt idx="524">
                  <c:v>0.3539155903967256</c:v>
                </c:pt>
                <c:pt idx="525">
                  <c:v>0.3539155903967256</c:v>
                </c:pt>
                <c:pt idx="526">
                  <c:v>0.3539155903967256</c:v>
                </c:pt>
                <c:pt idx="527">
                  <c:v>0.3539155903967256</c:v>
                </c:pt>
                <c:pt idx="528">
                  <c:v>0.3539155903967256</c:v>
                </c:pt>
                <c:pt idx="529">
                  <c:v>0.3539155903967256</c:v>
                </c:pt>
                <c:pt idx="530">
                  <c:v>0.3539155903967256</c:v>
                </c:pt>
                <c:pt idx="531">
                  <c:v>0.3539155903967256</c:v>
                </c:pt>
                <c:pt idx="532">
                  <c:v>0.3539155903967256</c:v>
                </c:pt>
                <c:pt idx="533">
                  <c:v>0.3539155903967256</c:v>
                </c:pt>
                <c:pt idx="534">
                  <c:v>0.3539155903967256</c:v>
                </c:pt>
                <c:pt idx="535">
                  <c:v>0.3539155903967256</c:v>
                </c:pt>
                <c:pt idx="536">
                  <c:v>0.3539155903967256</c:v>
                </c:pt>
                <c:pt idx="537">
                  <c:v>0.3539155903967256</c:v>
                </c:pt>
                <c:pt idx="538">
                  <c:v>0.3539155903967256</c:v>
                </c:pt>
                <c:pt idx="539">
                  <c:v>0.3539155903967256</c:v>
                </c:pt>
                <c:pt idx="540">
                  <c:v>0.3539155903967256</c:v>
                </c:pt>
                <c:pt idx="541">
                  <c:v>0.3539155903967256</c:v>
                </c:pt>
                <c:pt idx="542">
                  <c:v>0.3539155903967256</c:v>
                </c:pt>
                <c:pt idx="543">
                  <c:v>0.3539155903967256</c:v>
                </c:pt>
                <c:pt idx="544">
                  <c:v>0.3539155903967256</c:v>
                </c:pt>
                <c:pt idx="545">
                  <c:v>0.3539155903967256</c:v>
                </c:pt>
                <c:pt idx="546">
                  <c:v>0.3539155903967256</c:v>
                </c:pt>
                <c:pt idx="547">
                  <c:v>0.3539155903967256</c:v>
                </c:pt>
                <c:pt idx="548">
                  <c:v>0.3539155903967256</c:v>
                </c:pt>
                <c:pt idx="549">
                  <c:v>0.3539155903967256</c:v>
                </c:pt>
                <c:pt idx="550">
                  <c:v>0.3539155903967256</c:v>
                </c:pt>
                <c:pt idx="551">
                  <c:v>0.3539155903967256</c:v>
                </c:pt>
                <c:pt idx="552">
                  <c:v>0.3539155903967256</c:v>
                </c:pt>
                <c:pt idx="553">
                  <c:v>0.3539155903967256</c:v>
                </c:pt>
                <c:pt idx="554">
                  <c:v>0.3539155903967256</c:v>
                </c:pt>
                <c:pt idx="555">
                  <c:v>0.3539155903967256</c:v>
                </c:pt>
                <c:pt idx="556">
                  <c:v>0.3539155903967256</c:v>
                </c:pt>
                <c:pt idx="557">
                  <c:v>0.3539155903967256</c:v>
                </c:pt>
                <c:pt idx="558">
                  <c:v>0.3539155903967256</c:v>
                </c:pt>
                <c:pt idx="559">
                  <c:v>0.3539155903967256</c:v>
                </c:pt>
                <c:pt idx="560">
                  <c:v>0.3539155903967256</c:v>
                </c:pt>
                <c:pt idx="561">
                  <c:v>0.3539155903967256</c:v>
                </c:pt>
                <c:pt idx="562">
                  <c:v>0.3539155903967256</c:v>
                </c:pt>
                <c:pt idx="563">
                  <c:v>0.3539155903967256</c:v>
                </c:pt>
                <c:pt idx="564">
                  <c:v>0.3539155903967256</c:v>
                </c:pt>
                <c:pt idx="565">
                  <c:v>0.3539155903967256</c:v>
                </c:pt>
                <c:pt idx="566">
                  <c:v>0.3539155903967256</c:v>
                </c:pt>
                <c:pt idx="567">
                  <c:v>0.3539155903967256</c:v>
                </c:pt>
                <c:pt idx="568">
                  <c:v>0.3539155903967256</c:v>
                </c:pt>
                <c:pt idx="569">
                  <c:v>0.3539155903967256</c:v>
                </c:pt>
                <c:pt idx="570">
                  <c:v>0.3539155903967256</c:v>
                </c:pt>
                <c:pt idx="571">
                  <c:v>0.3539155903967256</c:v>
                </c:pt>
                <c:pt idx="572">
                  <c:v>0.3539155903967256</c:v>
                </c:pt>
                <c:pt idx="573">
                  <c:v>0.3539155903967256</c:v>
                </c:pt>
                <c:pt idx="574">
                  <c:v>0.3539155903967256</c:v>
                </c:pt>
                <c:pt idx="575">
                  <c:v>0.3539155903967256</c:v>
                </c:pt>
                <c:pt idx="576">
                  <c:v>0.3539155903967256</c:v>
                </c:pt>
                <c:pt idx="577">
                  <c:v>0.3539155903967256</c:v>
                </c:pt>
                <c:pt idx="578">
                  <c:v>0.3539155903967256</c:v>
                </c:pt>
                <c:pt idx="579">
                  <c:v>0.3539155903967256</c:v>
                </c:pt>
                <c:pt idx="580">
                  <c:v>0.3539155903967256</c:v>
                </c:pt>
                <c:pt idx="581">
                  <c:v>0.3539155903967256</c:v>
                </c:pt>
                <c:pt idx="582">
                  <c:v>0.3539155903967256</c:v>
                </c:pt>
                <c:pt idx="583">
                  <c:v>0.3539155903967256</c:v>
                </c:pt>
                <c:pt idx="584">
                  <c:v>0.3539155903967256</c:v>
                </c:pt>
                <c:pt idx="585">
                  <c:v>0.3539155903967256</c:v>
                </c:pt>
                <c:pt idx="586">
                  <c:v>0.3539155903967256</c:v>
                </c:pt>
                <c:pt idx="587">
                  <c:v>0.3539155903967256</c:v>
                </c:pt>
                <c:pt idx="588">
                  <c:v>0.3539155903967256</c:v>
                </c:pt>
                <c:pt idx="589">
                  <c:v>0.3539155903967256</c:v>
                </c:pt>
                <c:pt idx="590">
                  <c:v>0.3539155903967256</c:v>
                </c:pt>
                <c:pt idx="591">
                  <c:v>0.3539155903967256</c:v>
                </c:pt>
                <c:pt idx="592">
                  <c:v>0.3539155903967256</c:v>
                </c:pt>
                <c:pt idx="593">
                  <c:v>0.3539155903967256</c:v>
                </c:pt>
                <c:pt idx="594">
                  <c:v>0.3539155903967256</c:v>
                </c:pt>
                <c:pt idx="595">
                  <c:v>0.3539155903967256</c:v>
                </c:pt>
                <c:pt idx="596">
                  <c:v>0.3539155903967256</c:v>
                </c:pt>
                <c:pt idx="597">
                  <c:v>0.3539155903967256</c:v>
                </c:pt>
                <c:pt idx="598">
                  <c:v>0.3539155903967256</c:v>
                </c:pt>
                <c:pt idx="599">
                  <c:v>0.3539155903967256</c:v>
                </c:pt>
                <c:pt idx="600">
                  <c:v>0.3539155903967256</c:v>
                </c:pt>
                <c:pt idx="601">
                  <c:v>0.3539155903967256</c:v>
                </c:pt>
                <c:pt idx="602">
                  <c:v>0.3539155903967256</c:v>
                </c:pt>
                <c:pt idx="603">
                  <c:v>0.3539155903967256</c:v>
                </c:pt>
                <c:pt idx="604">
                  <c:v>0.3539155903967256</c:v>
                </c:pt>
                <c:pt idx="605">
                  <c:v>0.3539155903967256</c:v>
                </c:pt>
                <c:pt idx="606">
                  <c:v>0.3539155903967256</c:v>
                </c:pt>
                <c:pt idx="607">
                  <c:v>0.3539155903967256</c:v>
                </c:pt>
                <c:pt idx="608">
                  <c:v>0.3539155903967256</c:v>
                </c:pt>
                <c:pt idx="609">
                  <c:v>0.3539155903967256</c:v>
                </c:pt>
                <c:pt idx="610">
                  <c:v>0.3539155903967256</c:v>
                </c:pt>
                <c:pt idx="611">
                  <c:v>0.3539155903967256</c:v>
                </c:pt>
                <c:pt idx="612">
                  <c:v>0.3539155903967256</c:v>
                </c:pt>
                <c:pt idx="613">
                  <c:v>0.3539155903967256</c:v>
                </c:pt>
                <c:pt idx="614">
                  <c:v>0.3539155903967256</c:v>
                </c:pt>
                <c:pt idx="615">
                  <c:v>0.3539155903967256</c:v>
                </c:pt>
                <c:pt idx="616">
                  <c:v>0.3539155903967256</c:v>
                </c:pt>
                <c:pt idx="617">
                  <c:v>0.3539155903967256</c:v>
                </c:pt>
                <c:pt idx="618">
                  <c:v>0.3539155903967256</c:v>
                </c:pt>
                <c:pt idx="619">
                  <c:v>0.3539155903967256</c:v>
                </c:pt>
                <c:pt idx="620">
                  <c:v>0.3539155903967256</c:v>
                </c:pt>
                <c:pt idx="621">
                  <c:v>0.3539155903967256</c:v>
                </c:pt>
                <c:pt idx="622">
                  <c:v>0.3539155903967256</c:v>
                </c:pt>
                <c:pt idx="623">
                  <c:v>0.3539155903967256</c:v>
                </c:pt>
                <c:pt idx="624">
                  <c:v>0.3539155903967256</c:v>
                </c:pt>
                <c:pt idx="625">
                  <c:v>0.3539155903967256</c:v>
                </c:pt>
                <c:pt idx="626">
                  <c:v>0.3539155903967256</c:v>
                </c:pt>
                <c:pt idx="627">
                  <c:v>0.3539155903967256</c:v>
                </c:pt>
                <c:pt idx="628">
                  <c:v>0.3539155903967256</c:v>
                </c:pt>
                <c:pt idx="629">
                  <c:v>0.3539155903967256</c:v>
                </c:pt>
                <c:pt idx="630">
                  <c:v>0.3539155903967256</c:v>
                </c:pt>
                <c:pt idx="631">
                  <c:v>0.3539155903967256</c:v>
                </c:pt>
                <c:pt idx="632">
                  <c:v>0.3539155903967256</c:v>
                </c:pt>
                <c:pt idx="633">
                  <c:v>0.3539155903967256</c:v>
                </c:pt>
                <c:pt idx="634">
                  <c:v>0.3539155903967256</c:v>
                </c:pt>
                <c:pt idx="635">
                  <c:v>0.3539155903967256</c:v>
                </c:pt>
                <c:pt idx="636">
                  <c:v>0.3539155903967256</c:v>
                </c:pt>
                <c:pt idx="637">
                  <c:v>0.3539155903967256</c:v>
                </c:pt>
                <c:pt idx="638">
                  <c:v>0.3539155903967256</c:v>
                </c:pt>
                <c:pt idx="639">
                  <c:v>0.3539155903967256</c:v>
                </c:pt>
                <c:pt idx="640">
                  <c:v>0.3539155903967256</c:v>
                </c:pt>
                <c:pt idx="641">
                  <c:v>0.3539155903967256</c:v>
                </c:pt>
                <c:pt idx="642">
                  <c:v>0.3539155903967256</c:v>
                </c:pt>
                <c:pt idx="643">
                  <c:v>0.3539155903967256</c:v>
                </c:pt>
                <c:pt idx="644">
                  <c:v>0.3539155903967256</c:v>
                </c:pt>
                <c:pt idx="645">
                  <c:v>0.3539155903967256</c:v>
                </c:pt>
                <c:pt idx="646">
                  <c:v>0.3539155903967256</c:v>
                </c:pt>
                <c:pt idx="647">
                  <c:v>0.3539155903967256</c:v>
                </c:pt>
                <c:pt idx="648">
                  <c:v>0.3539155903967256</c:v>
                </c:pt>
                <c:pt idx="649">
                  <c:v>0.3539155903967256</c:v>
                </c:pt>
                <c:pt idx="650">
                  <c:v>0.3539155903967256</c:v>
                </c:pt>
                <c:pt idx="651">
                  <c:v>0.3539155903967256</c:v>
                </c:pt>
                <c:pt idx="652">
                  <c:v>0.3539155903967256</c:v>
                </c:pt>
                <c:pt idx="653">
                  <c:v>0.3539155903967256</c:v>
                </c:pt>
                <c:pt idx="654">
                  <c:v>0.3539155903967256</c:v>
                </c:pt>
                <c:pt idx="655">
                  <c:v>0.3539155903967256</c:v>
                </c:pt>
                <c:pt idx="656">
                  <c:v>0.3539155903967256</c:v>
                </c:pt>
                <c:pt idx="657">
                  <c:v>0.3539155903967256</c:v>
                </c:pt>
                <c:pt idx="658">
                  <c:v>0.3539155903967256</c:v>
                </c:pt>
                <c:pt idx="659">
                  <c:v>0.3539155903967256</c:v>
                </c:pt>
                <c:pt idx="660">
                  <c:v>0.3539155903967256</c:v>
                </c:pt>
                <c:pt idx="661">
                  <c:v>0.3539155903967256</c:v>
                </c:pt>
                <c:pt idx="662">
                  <c:v>0.3539155903967256</c:v>
                </c:pt>
                <c:pt idx="663">
                  <c:v>0.3539155903967256</c:v>
                </c:pt>
                <c:pt idx="664">
                  <c:v>0.3539155903967256</c:v>
                </c:pt>
                <c:pt idx="665">
                  <c:v>0.3539155903967256</c:v>
                </c:pt>
                <c:pt idx="666">
                  <c:v>0.3539155903967256</c:v>
                </c:pt>
                <c:pt idx="667">
                  <c:v>0.3539155903967256</c:v>
                </c:pt>
                <c:pt idx="668">
                  <c:v>0.3539155903967256</c:v>
                </c:pt>
                <c:pt idx="669">
                  <c:v>0.3539155903967256</c:v>
                </c:pt>
                <c:pt idx="670">
                  <c:v>0.3539155903967256</c:v>
                </c:pt>
                <c:pt idx="671">
                  <c:v>0.3539155903967256</c:v>
                </c:pt>
                <c:pt idx="672">
                  <c:v>0.3539155903967256</c:v>
                </c:pt>
                <c:pt idx="673">
                  <c:v>0.3539155903967256</c:v>
                </c:pt>
                <c:pt idx="674">
                  <c:v>0.3539155903967256</c:v>
                </c:pt>
                <c:pt idx="675">
                  <c:v>0.3539155903967256</c:v>
                </c:pt>
                <c:pt idx="676">
                  <c:v>0.3539155903967256</c:v>
                </c:pt>
                <c:pt idx="677">
                  <c:v>0.3539155903967256</c:v>
                </c:pt>
                <c:pt idx="678">
                  <c:v>0.3539155903967256</c:v>
                </c:pt>
                <c:pt idx="679">
                  <c:v>0.3539155903967256</c:v>
                </c:pt>
                <c:pt idx="680">
                  <c:v>0.3539155903967256</c:v>
                </c:pt>
                <c:pt idx="681">
                  <c:v>0.3539155903967256</c:v>
                </c:pt>
                <c:pt idx="682">
                  <c:v>0.3539155903967256</c:v>
                </c:pt>
                <c:pt idx="683">
                  <c:v>0.3539155903967256</c:v>
                </c:pt>
                <c:pt idx="684">
                  <c:v>0.3539155903967256</c:v>
                </c:pt>
                <c:pt idx="685">
                  <c:v>0.3539155903967256</c:v>
                </c:pt>
                <c:pt idx="686">
                  <c:v>0.3539155903967256</c:v>
                </c:pt>
                <c:pt idx="687">
                  <c:v>0.3539155903967256</c:v>
                </c:pt>
                <c:pt idx="688">
                  <c:v>0.3539155903967256</c:v>
                </c:pt>
                <c:pt idx="689">
                  <c:v>0.3539155903967256</c:v>
                </c:pt>
                <c:pt idx="690">
                  <c:v>0.3539155903967256</c:v>
                </c:pt>
                <c:pt idx="691">
                  <c:v>0.3539155903967256</c:v>
                </c:pt>
                <c:pt idx="692">
                  <c:v>0.3539155903967256</c:v>
                </c:pt>
                <c:pt idx="693">
                  <c:v>0.3539155903967256</c:v>
                </c:pt>
                <c:pt idx="694">
                  <c:v>0.3539155903967256</c:v>
                </c:pt>
                <c:pt idx="695">
                  <c:v>0.3539155903967256</c:v>
                </c:pt>
                <c:pt idx="696">
                  <c:v>0.3539155903967256</c:v>
                </c:pt>
                <c:pt idx="697">
                  <c:v>0.3539155903967256</c:v>
                </c:pt>
                <c:pt idx="698">
                  <c:v>0.3539155903967256</c:v>
                </c:pt>
                <c:pt idx="699">
                  <c:v>0.3539155903967256</c:v>
                </c:pt>
                <c:pt idx="700">
                  <c:v>0.3539155903967256</c:v>
                </c:pt>
                <c:pt idx="701">
                  <c:v>0.3539155903967256</c:v>
                </c:pt>
                <c:pt idx="702">
                  <c:v>0.3539155903967256</c:v>
                </c:pt>
                <c:pt idx="703">
                  <c:v>0.3539155903967256</c:v>
                </c:pt>
                <c:pt idx="704">
                  <c:v>0.3539155903967256</c:v>
                </c:pt>
                <c:pt idx="705">
                  <c:v>0.3539155903967256</c:v>
                </c:pt>
                <c:pt idx="706">
                  <c:v>0.3539155903967256</c:v>
                </c:pt>
                <c:pt idx="707">
                  <c:v>0.3539155903967256</c:v>
                </c:pt>
                <c:pt idx="708">
                  <c:v>0.3539155903967256</c:v>
                </c:pt>
                <c:pt idx="709">
                  <c:v>0.3539155903967256</c:v>
                </c:pt>
                <c:pt idx="710">
                  <c:v>0.3539155903967256</c:v>
                </c:pt>
                <c:pt idx="711">
                  <c:v>0.3539155903967256</c:v>
                </c:pt>
                <c:pt idx="712">
                  <c:v>0.3539155903967256</c:v>
                </c:pt>
                <c:pt idx="713">
                  <c:v>0.3539155903967256</c:v>
                </c:pt>
                <c:pt idx="714">
                  <c:v>0.3539155903967256</c:v>
                </c:pt>
                <c:pt idx="715">
                  <c:v>0.3539155903967256</c:v>
                </c:pt>
                <c:pt idx="716">
                  <c:v>0.3539155903967256</c:v>
                </c:pt>
                <c:pt idx="717">
                  <c:v>0.3539155903967256</c:v>
                </c:pt>
                <c:pt idx="718">
                  <c:v>0.3539155903967256</c:v>
                </c:pt>
                <c:pt idx="719">
                  <c:v>0.3539155903967256</c:v>
                </c:pt>
                <c:pt idx="720">
                  <c:v>0.3539155903967256</c:v>
                </c:pt>
                <c:pt idx="721">
                  <c:v>0.3539155903967256</c:v>
                </c:pt>
                <c:pt idx="722">
                  <c:v>0.3539155903967256</c:v>
                </c:pt>
                <c:pt idx="723">
                  <c:v>0.3539155903967256</c:v>
                </c:pt>
                <c:pt idx="724">
                  <c:v>0.3539155903967256</c:v>
                </c:pt>
                <c:pt idx="725">
                  <c:v>0.3539155903967256</c:v>
                </c:pt>
                <c:pt idx="726">
                  <c:v>0.3539155903967256</c:v>
                </c:pt>
                <c:pt idx="727">
                  <c:v>0.3539155903967256</c:v>
                </c:pt>
                <c:pt idx="728">
                  <c:v>0.3539155903967256</c:v>
                </c:pt>
                <c:pt idx="729">
                  <c:v>0.3539155903967256</c:v>
                </c:pt>
                <c:pt idx="730">
                  <c:v>0.3539155903967256</c:v>
                </c:pt>
                <c:pt idx="731">
                  <c:v>0.3539155903967256</c:v>
                </c:pt>
                <c:pt idx="732">
                  <c:v>0.3539155903967256</c:v>
                </c:pt>
                <c:pt idx="733">
                  <c:v>0.3539155903967256</c:v>
                </c:pt>
                <c:pt idx="734">
                  <c:v>0.3539155903967256</c:v>
                </c:pt>
                <c:pt idx="735">
                  <c:v>0.3539155903967256</c:v>
                </c:pt>
                <c:pt idx="736">
                  <c:v>0.3539155903967256</c:v>
                </c:pt>
                <c:pt idx="737">
                  <c:v>0.3539155903967256</c:v>
                </c:pt>
                <c:pt idx="738">
                  <c:v>0.3539155903967256</c:v>
                </c:pt>
                <c:pt idx="739">
                  <c:v>0.3539155903967256</c:v>
                </c:pt>
                <c:pt idx="740">
                  <c:v>0.3539155903967256</c:v>
                </c:pt>
                <c:pt idx="741">
                  <c:v>0.3539155903967256</c:v>
                </c:pt>
                <c:pt idx="742">
                  <c:v>0.3539155903967256</c:v>
                </c:pt>
                <c:pt idx="743">
                  <c:v>0.3539155903967256</c:v>
                </c:pt>
                <c:pt idx="744">
                  <c:v>0.3539155903967256</c:v>
                </c:pt>
                <c:pt idx="745">
                  <c:v>0.3539155903967256</c:v>
                </c:pt>
                <c:pt idx="746">
                  <c:v>0.3539155903967256</c:v>
                </c:pt>
                <c:pt idx="747">
                  <c:v>0.3539155903967256</c:v>
                </c:pt>
                <c:pt idx="748">
                  <c:v>0.3539155903967256</c:v>
                </c:pt>
                <c:pt idx="749">
                  <c:v>0.3539155903967256</c:v>
                </c:pt>
                <c:pt idx="750">
                  <c:v>0.3539155903967256</c:v>
                </c:pt>
                <c:pt idx="751">
                  <c:v>0.3539155903967256</c:v>
                </c:pt>
                <c:pt idx="752">
                  <c:v>0.3539155903967256</c:v>
                </c:pt>
                <c:pt idx="753">
                  <c:v>0.3539155903967256</c:v>
                </c:pt>
                <c:pt idx="754">
                  <c:v>0.3539155903967256</c:v>
                </c:pt>
                <c:pt idx="755">
                  <c:v>0.3539155903967256</c:v>
                </c:pt>
                <c:pt idx="756">
                  <c:v>0.3539155903967256</c:v>
                </c:pt>
                <c:pt idx="757">
                  <c:v>0.3539155903967256</c:v>
                </c:pt>
                <c:pt idx="758">
                  <c:v>0.3539155903967256</c:v>
                </c:pt>
                <c:pt idx="759">
                  <c:v>0.3539155903967256</c:v>
                </c:pt>
                <c:pt idx="760">
                  <c:v>0.3539155903967256</c:v>
                </c:pt>
                <c:pt idx="761">
                  <c:v>0.3539155903967256</c:v>
                </c:pt>
                <c:pt idx="762">
                  <c:v>0.3539155903967256</c:v>
                </c:pt>
                <c:pt idx="763">
                  <c:v>0.3539155903967256</c:v>
                </c:pt>
                <c:pt idx="764">
                  <c:v>0.3539155903967256</c:v>
                </c:pt>
                <c:pt idx="765">
                  <c:v>0.3539155903967256</c:v>
                </c:pt>
                <c:pt idx="766">
                  <c:v>0.3539155903967256</c:v>
                </c:pt>
                <c:pt idx="767">
                  <c:v>0.3539155903967256</c:v>
                </c:pt>
                <c:pt idx="768">
                  <c:v>0.3539155903967256</c:v>
                </c:pt>
                <c:pt idx="769">
                  <c:v>0.3539155903967256</c:v>
                </c:pt>
                <c:pt idx="770">
                  <c:v>0.3539155903967256</c:v>
                </c:pt>
                <c:pt idx="771">
                  <c:v>0.3539155903967256</c:v>
                </c:pt>
                <c:pt idx="772">
                  <c:v>0.3539155903967256</c:v>
                </c:pt>
                <c:pt idx="773">
                  <c:v>0.3539155903967256</c:v>
                </c:pt>
                <c:pt idx="774">
                  <c:v>0.3539155903967256</c:v>
                </c:pt>
                <c:pt idx="775">
                  <c:v>0.3539155903967256</c:v>
                </c:pt>
                <c:pt idx="776">
                  <c:v>0.3539155903967256</c:v>
                </c:pt>
                <c:pt idx="777">
                  <c:v>0.3539155903967256</c:v>
                </c:pt>
                <c:pt idx="778">
                  <c:v>0.3539155903967256</c:v>
                </c:pt>
                <c:pt idx="779">
                  <c:v>0.3539155903967256</c:v>
                </c:pt>
                <c:pt idx="780">
                  <c:v>0.3539155903967256</c:v>
                </c:pt>
                <c:pt idx="781">
                  <c:v>0.3539155903967256</c:v>
                </c:pt>
                <c:pt idx="782">
                  <c:v>0.3539155903967256</c:v>
                </c:pt>
                <c:pt idx="783">
                  <c:v>0.3539155903967256</c:v>
                </c:pt>
                <c:pt idx="784">
                  <c:v>0.3539155903967256</c:v>
                </c:pt>
                <c:pt idx="785">
                  <c:v>0.3539155903967256</c:v>
                </c:pt>
                <c:pt idx="786">
                  <c:v>0.3539155903967256</c:v>
                </c:pt>
                <c:pt idx="787">
                  <c:v>0.3539155903967256</c:v>
                </c:pt>
                <c:pt idx="788">
                  <c:v>0.3539155903967256</c:v>
                </c:pt>
                <c:pt idx="789">
                  <c:v>0.3539155903967256</c:v>
                </c:pt>
                <c:pt idx="790">
                  <c:v>0.3539155903967256</c:v>
                </c:pt>
                <c:pt idx="791">
                  <c:v>0.3539155903967256</c:v>
                </c:pt>
                <c:pt idx="792">
                  <c:v>0.3539155903967256</c:v>
                </c:pt>
                <c:pt idx="793">
                  <c:v>0.3539155903967256</c:v>
                </c:pt>
                <c:pt idx="794">
                  <c:v>0.3539155903967256</c:v>
                </c:pt>
                <c:pt idx="795">
                  <c:v>0.3539155903967256</c:v>
                </c:pt>
                <c:pt idx="796">
                  <c:v>0.3539155903967256</c:v>
                </c:pt>
                <c:pt idx="797">
                  <c:v>0.3539155903967256</c:v>
                </c:pt>
                <c:pt idx="798">
                  <c:v>0.3539155903967256</c:v>
                </c:pt>
                <c:pt idx="799">
                  <c:v>0.3539155903967256</c:v>
                </c:pt>
                <c:pt idx="800">
                  <c:v>0.3539155903967256</c:v>
                </c:pt>
                <c:pt idx="801">
                  <c:v>0.3539155903967256</c:v>
                </c:pt>
                <c:pt idx="802">
                  <c:v>0.3539155903967256</c:v>
                </c:pt>
                <c:pt idx="803">
                  <c:v>0.3539155903967256</c:v>
                </c:pt>
                <c:pt idx="804">
                  <c:v>0.3539155903967256</c:v>
                </c:pt>
                <c:pt idx="805">
                  <c:v>0.3539155903967256</c:v>
                </c:pt>
                <c:pt idx="806">
                  <c:v>0.3539155903967256</c:v>
                </c:pt>
                <c:pt idx="807">
                  <c:v>0.3539155903967256</c:v>
                </c:pt>
                <c:pt idx="808">
                  <c:v>0.3539155903967256</c:v>
                </c:pt>
                <c:pt idx="809">
                  <c:v>0.3539155903967256</c:v>
                </c:pt>
                <c:pt idx="810">
                  <c:v>0.3539155903967256</c:v>
                </c:pt>
                <c:pt idx="811">
                  <c:v>0.3539155903967256</c:v>
                </c:pt>
                <c:pt idx="812">
                  <c:v>0.3539155903967256</c:v>
                </c:pt>
                <c:pt idx="813">
                  <c:v>0.3539155903967256</c:v>
                </c:pt>
                <c:pt idx="814">
                  <c:v>0.3539155903967256</c:v>
                </c:pt>
                <c:pt idx="815">
                  <c:v>0.3539155903967256</c:v>
                </c:pt>
                <c:pt idx="816">
                  <c:v>0.3539155903967256</c:v>
                </c:pt>
                <c:pt idx="817">
                  <c:v>0.3539155903967256</c:v>
                </c:pt>
                <c:pt idx="818">
                  <c:v>0.3539155903967256</c:v>
                </c:pt>
                <c:pt idx="819">
                  <c:v>0.3539155903967256</c:v>
                </c:pt>
                <c:pt idx="820">
                  <c:v>0.3539155903967256</c:v>
                </c:pt>
                <c:pt idx="821">
                  <c:v>0.3539155903967256</c:v>
                </c:pt>
                <c:pt idx="822">
                  <c:v>0.3539155903967256</c:v>
                </c:pt>
                <c:pt idx="823">
                  <c:v>0.3539155903967256</c:v>
                </c:pt>
                <c:pt idx="824">
                  <c:v>0.3539155903967256</c:v>
                </c:pt>
                <c:pt idx="825">
                  <c:v>0.3539155903967256</c:v>
                </c:pt>
                <c:pt idx="826">
                  <c:v>0.3539155903967256</c:v>
                </c:pt>
                <c:pt idx="827">
                  <c:v>0.3539155903967256</c:v>
                </c:pt>
                <c:pt idx="828">
                  <c:v>0.3539155903967256</c:v>
                </c:pt>
                <c:pt idx="829">
                  <c:v>0.3539155903967256</c:v>
                </c:pt>
                <c:pt idx="830">
                  <c:v>0.3539155903967256</c:v>
                </c:pt>
                <c:pt idx="831">
                  <c:v>0.3539155903967256</c:v>
                </c:pt>
                <c:pt idx="832">
                  <c:v>0.3539155903967256</c:v>
                </c:pt>
                <c:pt idx="833">
                  <c:v>0.3539155903967256</c:v>
                </c:pt>
                <c:pt idx="834">
                  <c:v>0.3539155903967256</c:v>
                </c:pt>
                <c:pt idx="835">
                  <c:v>0.3539155903967256</c:v>
                </c:pt>
                <c:pt idx="836">
                  <c:v>0.3539155903967256</c:v>
                </c:pt>
                <c:pt idx="837">
                  <c:v>0.3539155903967256</c:v>
                </c:pt>
                <c:pt idx="838">
                  <c:v>0.3539155903967256</c:v>
                </c:pt>
                <c:pt idx="839">
                  <c:v>0.3539155903967256</c:v>
                </c:pt>
                <c:pt idx="840">
                  <c:v>0.3539155903967256</c:v>
                </c:pt>
                <c:pt idx="841">
                  <c:v>0.3539155903967256</c:v>
                </c:pt>
                <c:pt idx="842">
                  <c:v>0.3539155903967256</c:v>
                </c:pt>
                <c:pt idx="843">
                  <c:v>0.3539155903967256</c:v>
                </c:pt>
                <c:pt idx="844">
                  <c:v>0.3539155903967256</c:v>
                </c:pt>
                <c:pt idx="845">
                  <c:v>0.3539155903967256</c:v>
                </c:pt>
                <c:pt idx="846">
                  <c:v>0.3539155903967256</c:v>
                </c:pt>
                <c:pt idx="847">
                  <c:v>0.3539155903967256</c:v>
                </c:pt>
                <c:pt idx="848">
                  <c:v>0.3539155903967256</c:v>
                </c:pt>
                <c:pt idx="849">
                  <c:v>0.3539155903967256</c:v>
                </c:pt>
                <c:pt idx="850">
                  <c:v>0.3539155903967256</c:v>
                </c:pt>
                <c:pt idx="851">
                  <c:v>0.3539155903967256</c:v>
                </c:pt>
                <c:pt idx="852">
                  <c:v>0.3539155903967256</c:v>
                </c:pt>
                <c:pt idx="853">
                  <c:v>0.3539155903967256</c:v>
                </c:pt>
                <c:pt idx="854">
                  <c:v>0.3539155903967256</c:v>
                </c:pt>
                <c:pt idx="855">
                  <c:v>0.3539155903967256</c:v>
                </c:pt>
                <c:pt idx="856">
                  <c:v>0.3539155903967256</c:v>
                </c:pt>
                <c:pt idx="857">
                  <c:v>0.3539155903967256</c:v>
                </c:pt>
                <c:pt idx="858">
                  <c:v>0.3539155903967256</c:v>
                </c:pt>
                <c:pt idx="859">
                  <c:v>0.3539155903967256</c:v>
                </c:pt>
                <c:pt idx="860">
                  <c:v>0.3539155903967256</c:v>
                </c:pt>
                <c:pt idx="861">
                  <c:v>0.3539155903967256</c:v>
                </c:pt>
                <c:pt idx="862">
                  <c:v>0.3539155903967256</c:v>
                </c:pt>
                <c:pt idx="863">
                  <c:v>0.3539155903967256</c:v>
                </c:pt>
                <c:pt idx="864">
                  <c:v>0.3539155903967256</c:v>
                </c:pt>
                <c:pt idx="865">
                  <c:v>0.3539155903967256</c:v>
                </c:pt>
                <c:pt idx="866">
                  <c:v>0.3539155903967256</c:v>
                </c:pt>
                <c:pt idx="867">
                  <c:v>0.3539155903967256</c:v>
                </c:pt>
                <c:pt idx="868">
                  <c:v>0.3539155903967256</c:v>
                </c:pt>
                <c:pt idx="869">
                  <c:v>0.3539155903967256</c:v>
                </c:pt>
                <c:pt idx="870">
                  <c:v>0.3539155903967256</c:v>
                </c:pt>
                <c:pt idx="871">
                  <c:v>0.3539155903967256</c:v>
                </c:pt>
                <c:pt idx="872">
                  <c:v>0.3539155903967256</c:v>
                </c:pt>
                <c:pt idx="873">
                  <c:v>0.3539155903967256</c:v>
                </c:pt>
                <c:pt idx="874">
                  <c:v>0.3539155903967256</c:v>
                </c:pt>
                <c:pt idx="875">
                  <c:v>0.3539155903967256</c:v>
                </c:pt>
                <c:pt idx="876">
                  <c:v>0.3539155903967256</c:v>
                </c:pt>
                <c:pt idx="877">
                  <c:v>0.3539155903967256</c:v>
                </c:pt>
                <c:pt idx="878">
                  <c:v>0.3539155903967256</c:v>
                </c:pt>
                <c:pt idx="879">
                  <c:v>0.3539155903967256</c:v>
                </c:pt>
                <c:pt idx="880">
                  <c:v>0.3539155903967256</c:v>
                </c:pt>
                <c:pt idx="881">
                  <c:v>0.3539155903967256</c:v>
                </c:pt>
                <c:pt idx="882">
                  <c:v>0.3539155903967256</c:v>
                </c:pt>
                <c:pt idx="883">
                  <c:v>0.3539155903967256</c:v>
                </c:pt>
                <c:pt idx="884">
                  <c:v>0.3539155903967256</c:v>
                </c:pt>
                <c:pt idx="885">
                  <c:v>0.3539155903967256</c:v>
                </c:pt>
                <c:pt idx="886">
                  <c:v>0.3539155903967256</c:v>
                </c:pt>
                <c:pt idx="887">
                  <c:v>0.3539155903967256</c:v>
                </c:pt>
                <c:pt idx="888">
                  <c:v>0.3539155903967256</c:v>
                </c:pt>
                <c:pt idx="889">
                  <c:v>0.3539155903967256</c:v>
                </c:pt>
                <c:pt idx="890">
                  <c:v>0.3539155903967256</c:v>
                </c:pt>
                <c:pt idx="891">
                  <c:v>0.3539155903967256</c:v>
                </c:pt>
                <c:pt idx="892">
                  <c:v>0.3539155903967256</c:v>
                </c:pt>
                <c:pt idx="893">
                  <c:v>0.3539155903967256</c:v>
                </c:pt>
                <c:pt idx="894">
                  <c:v>0.3539155903967256</c:v>
                </c:pt>
                <c:pt idx="895">
                  <c:v>0.3539155903967256</c:v>
                </c:pt>
                <c:pt idx="896">
                  <c:v>0.3539155903967256</c:v>
                </c:pt>
                <c:pt idx="897">
                  <c:v>0.3539155903967256</c:v>
                </c:pt>
                <c:pt idx="898">
                  <c:v>0.3539155903967256</c:v>
                </c:pt>
                <c:pt idx="899">
                  <c:v>0.3539155903967256</c:v>
                </c:pt>
                <c:pt idx="900">
                  <c:v>0.3539155903967256</c:v>
                </c:pt>
                <c:pt idx="901">
                  <c:v>0.3539155903967256</c:v>
                </c:pt>
                <c:pt idx="902">
                  <c:v>0.3539155903967256</c:v>
                </c:pt>
                <c:pt idx="903">
                  <c:v>0.3539155903967256</c:v>
                </c:pt>
                <c:pt idx="904">
                  <c:v>0.3539155903967256</c:v>
                </c:pt>
                <c:pt idx="905">
                  <c:v>0.3539155903967256</c:v>
                </c:pt>
                <c:pt idx="906">
                  <c:v>0.3539155903967256</c:v>
                </c:pt>
                <c:pt idx="907">
                  <c:v>0.3539155903967256</c:v>
                </c:pt>
                <c:pt idx="908">
                  <c:v>0.3539155903967256</c:v>
                </c:pt>
                <c:pt idx="909">
                  <c:v>0.3539155903967256</c:v>
                </c:pt>
                <c:pt idx="910">
                  <c:v>0.3539155903967256</c:v>
                </c:pt>
                <c:pt idx="911">
                  <c:v>0.3539155903967256</c:v>
                </c:pt>
                <c:pt idx="912">
                  <c:v>0.3539155903967256</c:v>
                </c:pt>
                <c:pt idx="913">
                  <c:v>0.3539155903967256</c:v>
                </c:pt>
                <c:pt idx="914">
                  <c:v>0.3539155903967256</c:v>
                </c:pt>
                <c:pt idx="915">
                  <c:v>0.3539155903967256</c:v>
                </c:pt>
                <c:pt idx="916">
                  <c:v>0.3539155903967256</c:v>
                </c:pt>
                <c:pt idx="917">
                  <c:v>0.3539155903967256</c:v>
                </c:pt>
                <c:pt idx="918">
                  <c:v>0.3539155903967256</c:v>
                </c:pt>
                <c:pt idx="919">
                  <c:v>0.3539155903967256</c:v>
                </c:pt>
                <c:pt idx="920">
                  <c:v>0.3539155903967256</c:v>
                </c:pt>
                <c:pt idx="921">
                  <c:v>0.3539155903967256</c:v>
                </c:pt>
                <c:pt idx="922">
                  <c:v>0.3539155903967256</c:v>
                </c:pt>
                <c:pt idx="923">
                  <c:v>0.3539155903967256</c:v>
                </c:pt>
                <c:pt idx="924">
                  <c:v>0.3539155903967256</c:v>
                </c:pt>
                <c:pt idx="925">
                  <c:v>0.3539155903967256</c:v>
                </c:pt>
                <c:pt idx="926">
                  <c:v>0.3539155903967256</c:v>
                </c:pt>
                <c:pt idx="927">
                  <c:v>0.3539155903967256</c:v>
                </c:pt>
                <c:pt idx="928">
                  <c:v>0.3539155903967256</c:v>
                </c:pt>
                <c:pt idx="929">
                  <c:v>0.3539155903967256</c:v>
                </c:pt>
                <c:pt idx="930">
                  <c:v>0.3539155903967256</c:v>
                </c:pt>
                <c:pt idx="931">
                  <c:v>0.3539155903967256</c:v>
                </c:pt>
                <c:pt idx="932">
                  <c:v>0.3539155903967256</c:v>
                </c:pt>
                <c:pt idx="933">
                  <c:v>0.3539155903967256</c:v>
                </c:pt>
                <c:pt idx="934">
                  <c:v>0.3539155903967256</c:v>
                </c:pt>
                <c:pt idx="935">
                  <c:v>0.3539155903967256</c:v>
                </c:pt>
                <c:pt idx="936">
                  <c:v>0.3539155903967256</c:v>
                </c:pt>
                <c:pt idx="937">
                  <c:v>0.3539155903967256</c:v>
                </c:pt>
                <c:pt idx="938">
                  <c:v>0.3539155903967256</c:v>
                </c:pt>
                <c:pt idx="939">
                  <c:v>0.3539155903967256</c:v>
                </c:pt>
                <c:pt idx="940">
                  <c:v>0.3539155903967256</c:v>
                </c:pt>
                <c:pt idx="941">
                  <c:v>0.3539155903967256</c:v>
                </c:pt>
                <c:pt idx="942">
                  <c:v>0.3539155903967256</c:v>
                </c:pt>
                <c:pt idx="943">
                  <c:v>0.3539155903967256</c:v>
                </c:pt>
                <c:pt idx="944">
                  <c:v>0.3539155903967256</c:v>
                </c:pt>
                <c:pt idx="945">
                  <c:v>0.3539155903967256</c:v>
                </c:pt>
                <c:pt idx="946">
                  <c:v>0.3539155903967256</c:v>
                </c:pt>
                <c:pt idx="947">
                  <c:v>0.3539155903967256</c:v>
                </c:pt>
                <c:pt idx="948">
                  <c:v>0.3539155903967256</c:v>
                </c:pt>
                <c:pt idx="949">
                  <c:v>0.3539155903967256</c:v>
                </c:pt>
                <c:pt idx="950">
                  <c:v>0.3539155903967256</c:v>
                </c:pt>
                <c:pt idx="951">
                  <c:v>0.3539155903967256</c:v>
                </c:pt>
                <c:pt idx="952">
                  <c:v>0.3539155903967256</c:v>
                </c:pt>
                <c:pt idx="953">
                  <c:v>0.3539155903967256</c:v>
                </c:pt>
                <c:pt idx="954">
                  <c:v>0.3539155903967256</c:v>
                </c:pt>
                <c:pt idx="955">
                  <c:v>0.3539155903967256</c:v>
                </c:pt>
                <c:pt idx="956">
                  <c:v>0.3539155903967256</c:v>
                </c:pt>
                <c:pt idx="957">
                  <c:v>0.3539155903967256</c:v>
                </c:pt>
                <c:pt idx="958">
                  <c:v>0.3539155903967256</c:v>
                </c:pt>
                <c:pt idx="959">
                  <c:v>0.3539155903967256</c:v>
                </c:pt>
                <c:pt idx="960">
                  <c:v>0.3539155903967256</c:v>
                </c:pt>
                <c:pt idx="961">
                  <c:v>0.3539155903967256</c:v>
                </c:pt>
                <c:pt idx="962">
                  <c:v>0.3539155903967256</c:v>
                </c:pt>
                <c:pt idx="963">
                  <c:v>0.3539155903967256</c:v>
                </c:pt>
                <c:pt idx="964">
                  <c:v>0.3539155903967256</c:v>
                </c:pt>
                <c:pt idx="965">
                  <c:v>0.3539155903967256</c:v>
                </c:pt>
                <c:pt idx="966">
                  <c:v>0.3539155903967256</c:v>
                </c:pt>
                <c:pt idx="967">
                  <c:v>0.3539155903967256</c:v>
                </c:pt>
                <c:pt idx="968">
                  <c:v>0.3539155903967256</c:v>
                </c:pt>
                <c:pt idx="969">
                  <c:v>0.3539155903967256</c:v>
                </c:pt>
                <c:pt idx="970">
                  <c:v>0.3539155903967256</c:v>
                </c:pt>
                <c:pt idx="971">
                  <c:v>0.3539155903967256</c:v>
                </c:pt>
                <c:pt idx="972">
                  <c:v>0.3539155903967256</c:v>
                </c:pt>
                <c:pt idx="973">
                  <c:v>0.3539155903967256</c:v>
                </c:pt>
                <c:pt idx="974">
                  <c:v>0.3539155903967256</c:v>
                </c:pt>
                <c:pt idx="975">
                  <c:v>0.3539155903967256</c:v>
                </c:pt>
                <c:pt idx="976">
                  <c:v>0.3539155903967256</c:v>
                </c:pt>
                <c:pt idx="977">
                  <c:v>0.3539155903967256</c:v>
                </c:pt>
                <c:pt idx="978">
                  <c:v>0.3539155903967256</c:v>
                </c:pt>
                <c:pt idx="979">
                  <c:v>0.3539155903967256</c:v>
                </c:pt>
                <c:pt idx="980">
                  <c:v>0.3539155903967256</c:v>
                </c:pt>
                <c:pt idx="981">
                  <c:v>0.3539155903967256</c:v>
                </c:pt>
                <c:pt idx="982">
                  <c:v>0.3539155903967256</c:v>
                </c:pt>
                <c:pt idx="983">
                  <c:v>0.3539155903967256</c:v>
                </c:pt>
                <c:pt idx="984">
                  <c:v>0.3539155903967256</c:v>
                </c:pt>
                <c:pt idx="985">
                  <c:v>0.3539155903967256</c:v>
                </c:pt>
                <c:pt idx="986">
                  <c:v>0.3539155903967256</c:v>
                </c:pt>
                <c:pt idx="987">
                  <c:v>0.3539155903967256</c:v>
                </c:pt>
                <c:pt idx="988">
                  <c:v>0.3539155903967256</c:v>
                </c:pt>
                <c:pt idx="989">
                  <c:v>0.3539155903967256</c:v>
                </c:pt>
                <c:pt idx="990">
                  <c:v>0.3539155903967256</c:v>
                </c:pt>
                <c:pt idx="991">
                  <c:v>0.3539155903967256</c:v>
                </c:pt>
                <c:pt idx="992">
                  <c:v>0.3539155903967256</c:v>
                </c:pt>
                <c:pt idx="993">
                  <c:v>0.3539155903967256</c:v>
                </c:pt>
                <c:pt idx="994">
                  <c:v>0.3539155903967256</c:v>
                </c:pt>
                <c:pt idx="995">
                  <c:v>0.3539155903967256</c:v>
                </c:pt>
                <c:pt idx="996">
                  <c:v>0.3539155903967256</c:v>
                </c:pt>
                <c:pt idx="997">
                  <c:v>0.3539155903967256</c:v>
                </c:pt>
                <c:pt idx="998">
                  <c:v>0.3539155903967256</c:v>
                </c:pt>
                <c:pt idx="999">
                  <c:v>0.3539155903967256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C9-4DC3-ABAF-866CEBC82023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0.7567038107958759</c:v>
                </c:pt>
                <c:pt idx="1">
                  <c:v>0.7567038107958759</c:v>
                </c:pt>
                <c:pt idx="2">
                  <c:v>0.32980989954048423</c:v>
                </c:pt>
                <c:pt idx="3">
                  <c:v>0.32980989954048423</c:v>
                </c:pt>
                <c:pt idx="4">
                  <c:v>0.32980989954048423</c:v>
                </c:pt>
                <c:pt idx="5">
                  <c:v>0.32980989954048423</c:v>
                </c:pt>
                <c:pt idx="6">
                  <c:v>0.32980989954048423</c:v>
                </c:pt>
                <c:pt idx="7">
                  <c:v>0.32980989954048423</c:v>
                </c:pt>
                <c:pt idx="8">
                  <c:v>0.32980989954048423</c:v>
                </c:pt>
                <c:pt idx="9">
                  <c:v>0.32980989954048423</c:v>
                </c:pt>
                <c:pt idx="10">
                  <c:v>0.32980989954048423</c:v>
                </c:pt>
                <c:pt idx="11">
                  <c:v>0.32980989954048423</c:v>
                </c:pt>
                <c:pt idx="12">
                  <c:v>0.32980989954048423</c:v>
                </c:pt>
                <c:pt idx="13">
                  <c:v>0.32980989954048423</c:v>
                </c:pt>
                <c:pt idx="14">
                  <c:v>0.32980989954048423</c:v>
                </c:pt>
                <c:pt idx="15">
                  <c:v>0.32980989954048423</c:v>
                </c:pt>
                <c:pt idx="16">
                  <c:v>0.32980989954048423</c:v>
                </c:pt>
                <c:pt idx="17">
                  <c:v>0.32980989954048423</c:v>
                </c:pt>
                <c:pt idx="18">
                  <c:v>0.32980989954048423</c:v>
                </c:pt>
                <c:pt idx="19">
                  <c:v>0.32980989954048423</c:v>
                </c:pt>
                <c:pt idx="20">
                  <c:v>0.32980989954048423</c:v>
                </c:pt>
                <c:pt idx="21">
                  <c:v>0.32980989954048423</c:v>
                </c:pt>
                <c:pt idx="22">
                  <c:v>0.32980989954048423</c:v>
                </c:pt>
                <c:pt idx="23">
                  <c:v>0.32980989954048423</c:v>
                </c:pt>
                <c:pt idx="24">
                  <c:v>0.32980989954048423</c:v>
                </c:pt>
                <c:pt idx="25">
                  <c:v>0.32980989954048423</c:v>
                </c:pt>
                <c:pt idx="26">
                  <c:v>0.32980989954048423</c:v>
                </c:pt>
                <c:pt idx="27">
                  <c:v>0.32980989954048423</c:v>
                </c:pt>
                <c:pt idx="28">
                  <c:v>0.32980989954048423</c:v>
                </c:pt>
                <c:pt idx="29">
                  <c:v>0.32980989954048423</c:v>
                </c:pt>
                <c:pt idx="30">
                  <c:v>0.32980989954048423</c:v>
                </c:pt>
                <c:pt idx="31">
                  <c:v>0.32980989954048423</c:v>
                </c:pt>
                <c:pt idx="32">
                  <c:v>0.32980989954048423</c:v>
                </c:pt>
                <c:pt idx="33">
                  <c:v>0.32980989954048423</c:v>
                </c:pt>
                <c:pt idx="34">
                  <c:v>0.32980989954048423</c:v>
                </c:pt>
                <c:pt idx="35">
                  <c:v>0.32980989954048423</c:v>
                </c:pt>
                <c:pt idx="36">
                  <c:v>0.32980989954048423</c:v>
                </c:pt>
                <c:pt idx="37">
                  <c:v>0.32980989954048423</c:v>
                </c:pt>
                <c:pt idx="38">
                  <c:v>0.32980989954048423</c:v>
                </c:pt>
                <c:pt idx="39">
                  <c:v>0.32980989954048423</c:v>
                </c:pt>
                <c:pt idx="40">
                  <c:v>0.32980989954048423</c:v>
                </c:pt>
                <c:pt idx="41">
                  <c:v>0.32980989954048423</c:v>
                </c:pt>
                <c:pt idx="42">
                  <c:v>0.32980989954048423</c:v>
                </c:pt>
                <c:pt idx="43">
                  <c:v>0.32980989954048423</c:v>
                </c:pt>
                <c:pt idx="44">
                  <c:v>0.32980989954048423</c:v>
                </c:pt>
                <c:pt idx="45">
                  <c:v>0.32980989954048423</c:v>
                </c:pt>
                <c:pt idx="46">
                  <c:v>0.32980989954048423</c:v>
                </c:pt>
                <c:pt idx="47">
                  <c:v>0.32980989954048423</c:v>
                </c:pt>
                <c:pt idx="48">
                  <c:v>0.32980989954048423</c:v>
                </c:pt>
                <c:pt idx="49">
                  <c:v>0.32980989954048423</c:v>
                </c:pt>
                <c:pt idx="50">
                  <c:v>0.32980989954048423</c:v>
                </c:pt>
                <c:pt idx="51">
                  <c:v>0.32980989954048423</c:v>
                </c:pt>
                <c:pt idx="52">
                  <c:v>0.32980989954048423</c:v>
                </c:pt>
                <c:pt idx="53">
                  <c:v>0.32980989954048423</c:v>
                </c:pt>
                <c:pt idx="54">
                  <c:v>0.32980989954048423</c:v>
                </c:pt>
                <c:pt idx="55">
                  <c:v>0.32980989954048423</c:v>
                </c:pt>
                <c:pt idx="56">
                  <c:v>0.32980989954048423</c:v>
                </c:pt>
                <c:pt idx="57">
                  <c:v>0.32980989954048423</c:v>
                </c:pt>
                <c:pt idx="58">
                  <c:v>0.32980989954048423</c:v>
                </c:pt>
                <c:pt idx="59">
                  <c:v>0.32980989954048423</c:v>
                </c:pt>
                <c:pt idx="60">
                  <c:v>0.32980989954048423</c:v>
                </c:pt>
                <c:pt idx="61">
                  <c:v>0.32980989954048423</c:v>
                </c:pt>
                <c:pt idx="62">
                  <c:v>0.32980989954048423</c:v>
                </c:pt>
                <c:pt idx="63">
                  <c:v>0.32980989954048423</c:v>
                </c:pt>
                <c:pt idx="64">
                  <c:v>0.32980989954048423</c:v>
                </c:pt>
                <c:pt idx="65">
                  <c:v>0.32980989954048423</c:v>
                </c:pt>
                <c:pt idx="66">
                  <c:v>0.32980989954048423</c:v>
                </c:pt>
                <c:pt idx="67">
                  <c:v>0.32980989954048423</c:v>
                </c:pt>
                <c:pt idx="68">
                  <c:v>0.32980989954048423</c:v>
                </c:pt>
                <c:pt idx="69">
                  <c:v>0.32980989954048423</c:v>
                </c:pt>
                <c:pt idx="70">
                  <c:v>0.32980989954048423</c:v>
                </c:pt>
                <c:pt idx="71">
                  <c:v>0.32980989954048423</c:v>
                </c:pt>
                <c:pt idx="72">
                  <c:v>0.32980989954048423</c:v>
                </c:pt>
                <c:pt idx="73">
                  <c:v>0.32980989954048423</c:v>
                </c:pt>
                <c:pt idx="74">
                  <c:v>0.32980989954048423</c:v>
                </c:pt>
                <c:pt idx="75">
                  <c:v>0.32980989954048423</c:v>
                </c:pt>
                <c:pt idx="76">
                  <c:v>0.32980989954048423</c:v>
                </c:pt>
                <c:pt idx="77">
                  <c:v>0.32980989954048423</c:v>
                </c:pt>
                <c:pt idx="78">
                  <c:v>0.32980989954048423</c:v>
                </c:pt>
                <c:pt idx="79">
                  <c:v>0.32980989954048423</c:v>
                </c:pt>
                <c:pt idx="80">
                  <c:v>0.32980989954048423</c:v>
                </c:pt>
                <c:pt idx="81">
                  <c:v>0.32980989954048423</c:v>
                </c:pt>
                <c:pt idx="82">
                  <c:v>0.32980989954048423</c:v>
                </c:pt>
                <c:pt idx="83">
                  <c:v>0.32980989954048423</c:v>
                </c:pt>
                <c:pt idx="84">
                  <c:v>0.32980989954048423</c:v>
                </c:pt>
                <c:pt idx="85">
                  <c:v>0.32980989954048423</c:v>
                </c:pt>
                <c:pt idx="86">
                  <c:v>0.32980989954048423</c:v>
                </c:pt>
                <c:pt idx="87">
                  <c:v>0.32980989954048423</c:v>
                </c:pt>
                <c:pt idx="88">
                  <c:v>0.32980989954048423</c:v>
                </c:pt>
                <c:pt idx="89">
                  <c:v>0.32980989954048423</c:v>
                </c:pt>
                <c:pt idx="90">
                  <c:v>0.32980989954048423</c:v>
                </c:pt>
                <c:pt idx="91">
                  <c:v>0.32980989954048423</c:v>
                </c:pt>
                <c:pt idx="92">
                  <c:v>0.32980989954048423</c:v>
                </c:pt>
                <c:pt idx="93">
                  <c:v>0.32980989954048423</c:v>
                </c:pt>
                <c:pt idx="94">
                  <c:v>0.32980989954048423</c:v>
                </c:pt>
                <c:pt idx="95">
                  <c:v>0.32980989954048423</c:v>
                </c:pt>
                <c:pt idx="96">
                  <c:v>0.32980989954048423</c:v>
                </c:pt>
                <c:pt idx="97">
                  <c:v>0.32980989954048423</c:v>
                </c:pt>
                <c:pt idx="98">
                  <c:v>0.32980989954048423</c:v>
                </c:pt>
                <c:pt idx="99">
                  <c:v>0.32980989954048423</c:v>
                </c:pt>
                <c:pt idx="100">
                  <c:v>0.32980989954048423</c:v>
                </c:pt>
                <c:pt idx="101">
                  <c:v>0.32980989954048423</c:v>
                </c:pt>
                <c:pt idx="102">
                  <c:v>0.32980989954048423</c:v>
                </c:pt>
                <c:pt idx="103">
                  <c:v>0.32980989954048423</c:v>
                </c:pt>
                <c:pt idx="104">
                  <c:v>0.32980989954048423</c:v>
                </c:pt>
                <c:pt idx="105">
                  <c:v>0.32980989954048423</c:v>
                </c:pt>
                <c:pt idx="106">
                  <c:v>0.32980989954048423</c:v>
                </c:pt>
                <c:pt idx="107">
                  <c:v>0.32980989954048423</c:v>
                </c:pt>
                <c:pt idx="108">
                  <c:v>0.32980989954048423</c:v>
                </c:pt>
                <c:pt idx="109">
                  <c:v>0.32980989954048423</c:v>
                </c:pt>
                <c:pt idx="110">
                  <c:v>0.32980989954048423</c:v>
                </c:pt>
                <c:pt idx="111">
                  <c:v>0.32980989954048423</c:v>
                </c:pt>
                <c:pt idx="112">
                  <c:v>0.32980989954048423</c:v>
                </c:pt>
                <c:pt idx="113">
                  <c:v>0.32980989954048423</c:v>
                </c:pt>
                <c:pt idx="114">
                  <c:v>0.32980989954048423</c:v>
                </c:pt>
                <c:pt idx="115">
                  <c:v>0.32980989954048423</c:v>
                </c:pt>
                <c:pt idx="116">
                  <c:v>0.32980989954048423</c:v>
                </c:pt>
                <c:pt idx="117">
                  <c:v>0.32980989954048423</c:v>
                </c:pt>
                <c:pt idx="118">
                  <c:v>0.32980989954048423</c:v>
                </c:pt>
                <c:pt idx="119">
                  <c:v>0.32980989954048423</c:v>
                </c:pt>
                <c:pt idx="120">
                  <c:v>0.32980989954048423</c:v>
                </c:pt>
                <c:pt idx="121">
                  <c:v>0.32980989954048423</c:v>
                </c:pt>
                <c:pt idx="122">
                  <c:v>0.32980989954048423</c:v>
                </c:pt>
                <c:pt idx="123">
                  <c:v>0.32980989954048423</c:v>
                </c:pt>
                <c:pt idx="124">
                  <c:v>0.32980989954048423</c:v>
                </c:pt>
                <c:pt idx="125">
                  <c:v>0.32980989954048423</c:v>
                </c:pt>
                <c:pt idx="126">
                  <c:v>0.32980989954048423</c:v>
                </c:pt>
                <c:pt idx="127">
                  <c:v>0.32980989954048423</c:v>
                </c:pt>
                <c:pt idx="128">
                  <c:v>0.32980989954048423</c:v>
                </c:pt>
                <c:pt idx="129">
                  <c:v>0.32980989954048423</c:v>
                </c:pt>
                <c:pt idx="130">
                  <c:v>0.32980989954048423</c:v>
                </c:pt>
                <c:pt idx="131">
                  <c:v>0.32980989954048423</c:v>
                </c:pt>
                <c:pt idx="132">
                  <c:v>0.32980989954048423</c:v>
                </c:pt>
                <c:pt idx="133">
                  <c:v>0.32980989954048423</c:v>
                </c:pt>
                <c:pt idx="134">
                  <c:v>0.32980989954048423</c:v>
                </c:pt>
                <c:pt idx="135">
                  <c:v>0.32980989954048423</c:v>
                </c:pt>
                <c:pt idx="136">
                  <c:v>0.32980989954048423</c:v>
                </c:pt>
                <c:pt idx="137">
                  <c:v>0.32980989954048423</c:v>
                </c:pt>
                <c:pt idx="138">
                  <c:v>0.32980989954048423</c:v>
                </c:pt>
                <c:pt idx="139">
                  <c:v>0.32980989954048423</c:v>
                </c:pt>
                <c:pt idx="140">
                  <c:v>0.32980989954048423</c:v>
                </c:pt>
                <c:pt idx="141">
                  <c:v>0.32980989954048423</c:v>
                </c:pt>
                <c:pt idx="142">
                  <c:v>0.32980989954048423</c:v>
                </c:pt>
                <c:pt idx="143">
                  <c:v>0.32980989954048423</c:v>
                </c:pt>
                <c:pt idx="144">
                  <c:v>0.32980989954048423</c:v>
                </c:pt>
                <c:pt idx="145">
                  <c:v>0.32980989954048423</c:v>
                </c:pt>
                <c:pt idx="146">
                  <c:v>0.32980989954048423</c:v>
                </c:pt>
                <c:pt idx="147">
                  <c:v>0.32980989954048423</c:v>
                </c:pt>
                <c:pt idx="148">
                  <c:v>0.32980989954048423</c:v>
                </c:pt>
                <c:pt idx="149">
                  <c:v>0.32980989954048423</c:v>
                </c:pt>
                <c:pt idx="150">
                  <c:v>0.32980989954048423</c:v>
                </c:pt>
                <c:pt idx="151">
                  <c:v>0.32980989954048423</c:v>
                </c:pt>
                <c:pt idx="152">
                  <c:v>0.32980989954048423</c:v>
                </c:pt>
                <c:pt idx="153">
                  <c:v>0.32980989954048423</c:v>
                </c:pt>
                <c:pt idx="154">
                  <c:v>0.32980989954048423</c:v>
                </c:pt>
                <c:pt idx="155">
                  <c:v>0.32980989954048423</c:v>
                </c:pt>
                <c:pt idx="156">
                  <c:v>0.32980989954048423</c:v>
                </c:pt>
                <c:pt idx="157">
                  <c:v>0.32980989954048423</c:v>
                </c:pt>
                <c:pt idx="158">
                  <c:v>0.32980989954048423</c:v>
                </c:pt>
                <c:pt idx="159">
                  <c:v>0.32980989954048423</c:v>
                </c:pt>
                <c:pt idx="160">
                  <c:v>0.32980989954048423</c:v>
                </c:pt>
                <c:pt idx="161">
                  <c:v>0.32980989954048423</c:v>
                </c:pt>
                <c:pt idx="162">
                  <c:v>0.32980989954048423</c:v>
                </c:pt>
                <c:pt idx="163">
                  <c:v>0.32980989954048423</c:v>
                </c:pt>
                <c:pt idx="164">
                  <c:v>0.32980989954048423</c:v>
                </c:pt>
                <c:pt idx="165">
                  <c:v>0.32980989954048423</c:v>
                </c:pt>
                <c:pt idx="166">
                  <c:v>0.32980989954048423</c:v>
                </c:pt>
                <c:pt idx="167">
                  <c:v>0.32980989954048423</c:v>
                </c:pt>
                <c:pt idx="168">
                  <c:v>0.32980989954048423</c:v>
                </c:pt>
                <c:pt idx="169">
                  <c:v>0.32980989954048423</c:v>
                </c:pt>
                <c:pt idx="170">
                  <c:v>0.32980989954048423</c:v>
                </c:pt>
                <c:pt idx="171">
                  <c:v>0.32980989954048423</c:v>
                </c:pt>
                <c:pt idx="172">
                  <c:v>0.32980989954048423</c:v>
                </c:pt>
                <c:pt idx="173">
                  <c:v>0.32980989954048423</c:v>
                </c:pt>
                <c:pt idx="174">
                  <c:v>0.32980989954048423</c:v>
                </c:pt>
                <c:pt idx="175">
                  <c:v>0.32980989954048423</c:v>
                </c:pt>
                <c:pt idx="176">
                  <c:v>0.32980989954048423</c:v>
                </c:pt>
                <c:pt idx="177">
                  <c:v>0.32980989954048423</c:v>
                </c:pt>
                <c:pt idx="178">
                  <c:v>0.32980989954048423</c:v>
                </c:pt>
                <c:pt idx="179">
                  <c:v>0.32980989954048423</c:v>
                </c:pt>
                <c:pt idx="180">
                  <c:v>0.32980989954048423</c:v>
                </c:pt>
                <c:pt idx="181">
                  <c:v>0.32980989954048423</c:v>
                </c:pt>
                <c:pt idx="182">
                  <c:v>0.32980989954048423</c:v>
                </c:pt>
                <c:pt idx="183">
                  <c:v>0.32980989954048423</c:v>
                </c:pt>
                <c:pt idx="184">
                  <c:v>0.32980989954048423</c:v>
                </c:pt>
                <c:pt idx="185">
                  <c:v>0.32980989954048423</c:v>
                </c:pt>
                <c:pt idx="186">
                  <c:v>0.32980989954048423</c:v>
                </c:pt>
                <c:pt idx="187">
                  <c:v>0.32980989954048423</c:v>
                </c:pt>
                <c:pt idx="188">
                  <c:v>0.32980989954048423</c:v>
                </c:pt>
                <c:pt idx="189">
                  <c:v>0.32980989954048423</c:v>
                </c:pt>
                <c:pt idx="190">
                  <c:v>0.32980989954048423</c:v>
                </c:pt>
                <c:pt idx="191">
                  <c:v>0.32980989954048423</c:v>
                </c:pt>
                <c:pt idx="192">
                  <c:v>0.32980989954048423</c:v>
                </c:pt>
                <c:pt idx="193">
                  <c:v>0.32980989954048423</c:v>
                </c:pt>
                <c:pt idx="194">
                  <c:v>0.32980989954048423</c:v>
                </c:pt>
                <c:pt idx="195">
                  <c:v>0.32980989954048423</c:v>
                </c:pt>
                <c:pt idx="196">
                  <c:v>0.32980989954048423</c:v>
                </c:pt>
                <c:pt idx="197">
                  <c:v>0.32980989954048423</c:v>
                </c:pt>
                <c:pt idx="198">
                  <c:v>0.32980989954048423</c:v>
                </c:pt>
                <c:pt idx="199">
                  <c:v>0.32980989954048423</c:v>
                </c:pt>
                <c:pt idx="200">
                  <c:v>0.32980989954048423</c:v>
                </c:pt>
                <c:pt idx="201">
                  <c:v>0.32980989954048423</c:v>
                </c:pt>
                <c:pt idx="202">
                  <c:v>0.32980989954048423</c:v>
                </c:pt>
                <c:pt idx="203">
                  <c:v>0.32980989954048423</c:v>
                </c:pt>
                <c:pt idx="204">
                  <c:v>0.32980989954048423</c:v>
                </c:pt>
                <c:pt idx="205">
                  <c:v>0.32980989954048423</c:v>
                </c:pt>
                <c:pt idx="206">
                  <c:v>0.32980989954048423</c:v>
                </c:pt>
                <c:pt idx="207">
                  <c:v>0.32980989954048423</c:v>
                </c:pt>
                <c:pt idx="208">
                  <c:v>0.32980989954048423</c:v>
                </c:pt>
                <c:pt idx="209">
                  <c:v>0.32980989954048423</c:v>
                </c:pt>
                <c:pt idx="210">
                  <c:v>0.32980989954048423</c:v>
                </c:pt>
                <c:pt idx="211">
                  <c:v>0.32980989954048423</c:v>
                </c:pt>
                <c:pt idx="212">
                  <c:v>0.32980989954048423</c:v>
                </c:pt>
                <c:pt idx="213">
                  <c:v>0.32980989954048423</c:v>
                </c:pt>
                <c:pt idx="214">
                  <c:v>0.32980989954048423</c:v>
                </c:pt>
                <c:pt idx="215">
                  <c:v>0.32980989954048423</c:v>
                </c:pt>
                <c:pt idx="216">
                  <c:v>0.32980989954048423</c:v>
                </c:pt>
                <c:pt idx="217">
                  <c:v>0.32980989954048423</c:v>
                </c:pt>
                <c:pt idx="218">
                  <c:v>0.32980989954048423</c:v>
                </c:pt>
                <c:pt idx="219">
                  <c:v>0.32980989954048423</c:v>
                </c:pt>
                <c:pt idx="220">
                  <c:v>0.32980989954048423</c:v>
                </c:pt>
                <c:pt idx="221">
                  <c:v>0.32980989954048423</c:v>
                </c:pt>
                <c:pt idx="222">
                  <c:v>0.32980989954048423</c:v>
                </c:pt>
                <c:pt idx="223">
                  <c:v>0.32980989954048423</c:v>
                </c:pt>
                <c:pt idx="224">
                  <c:v>0.32980989954048423</c:v>
                </c:pt>
                <c:pt idx="225">
                  <c:v>0.32980989954048423</c:v>
                </c:pt>
                <c:pt idx="226">
                  <c:v>0.32980989954048423</c:v>
                </c:pt>
                <c:pt idx="227">
                  <c:v>0.32980989954048423</c:v>
                </c:pt>
                <c:pt idx="228">
                  <c:v>0.32980989954048423</c:v>
                </c:pt>
                <c:pt idx="229">
                  <c:v>0.32980989954048423</c:v>
                </c:pt>
                <c:pt idx="230">
                  <c:v>0.32980989954048423</c:v>
                </c:pt>
                <c:pt idx="231">
                  <c:v>0.32980989954048423</c:v>
                </c:pt>
                <c:pt idx="232">
                  <c:v>0.32980989954048423</c:v>
                </c:pt>
                <c:pt idx="233">
                  <c:v>0.32980989954048423</c:v>
                </c:pt>
                <c:pt idx="234">
                  <c:v>0.32980989954048423</c:v>
                </c:pt>
                <c:pt idx="235">
                  <c:v>0.32980989954048423</c:v>
                </c:pt>
                <c:pt idx="236">
                  <c:v>0.32980989954048423</c:v>
                </c:pt>
                <c:pt idx="237">
                  <c:v>0.32980989954048423</c:v>
                </c:pt>
                <c:pt idx="238">
                  <c:v>0.32980989954048423</c:v>
                </c:pt>
                <c:pt idx="239">
                  <c:v>0.32980989954048423</c:v>
                </c:pt>
                <c:pt idx="240">
                  <c:v>0.32980989954048423</c:v>
                </c:pt>
                <c:pt idx="241">
                  <c:v>0.32980989954048423</c:v>
                </c:pt>
                <c:pt idx="242">
                  <c:v>0.32980989954048423</c:v>
                </c:pt>
                <c:pt idx="243">
                  <c:v>0.32980989954048423</c:v>
                </c:pt>
                <c:pt idx="244">
                  <c:v>0.32980989954048423</c:v>
                </c:pt>
                <c:pt idx="245">
                  <c:v>0.32980989954048423</c:v>
                </c:pt>
                <c:pt idx="246">
                  <c:v>0.32980989954048423</c:v>
                </c:pt>
                <c:pt idx="247">
                  <c:v>0.32980989954048423</c:v>
                </c:pt>
                <c:pt idx="248">
                  <c:v>0.32980989954048423</c:v>
                </c:pt>
                <c:pt idx="249">
                  <c:v>0.32980989954048423</c:v>
                </c:pt>
                <c:pt idx="250">
                  <c:v>0.32980989954048423</c:v>
                </c:pt>
                <c:pt idx="251">
                  <c:v>0.32980989954048423</c:v>
                </c:pt>
                <c:pt idx="252">
                  <c:v>0.32980989954048423</c:v>
                </c:pt>
                <c:pt idx="253">
                  <c:v>0.32980989954048423</c:v>
                </c:pt>
                <c:pt idx="254">
                  <c:v>0.32980989954048423</c:v>
                </c:pt>
                <c:pt idx="255">
                  <c:v>0.32980989954048423</c:v>
                </c:pt>
                <c:pt idx="256">
                  <c:v>0.32980989954048423</c:v>
                </c:pt>
                <c:pt idx="257">
                  <c:v>0.32980989954048423</c:v>
                </c:pt>
                <c:pt idx="258">
                  <c:v>0.32980989954048423</c:v>
                </c:pt>
                <c:pt idx="259">
                  <c:v>0.32980989954048423</c:v>
                </c:pt>
                <c:pt idx="260">
                  <c:v>0.32980989954048423</c:v>
                </c:pt>
                <c:pt idx="261">
                  <c:v>0.32980989954048423</c:v>
                </c:pt>
                <c:pt idx="262">
                  <c:v>0.32980989954048423</c:v>
                </c:pt>
                <c:pt idx="263">
                  <c:v>0.32980989954048423</c:v>
                </c:pt>
                <c:pt idx="264">
                  <c:v>0.32980989954048423</c:v>
                </c:pt>
                <c:pt idx="265">
                  <c:v>0.32980989954048423</c:v>
                </c:pt>
                <c:pt idx="266">
                  <c:v>0.32980989954048423</c:v>
                </c:pt>
                <c:pt idx="267">
                  <c:v>0.32980989954048423</c:v>
                </c:pt>
                <c:pt idx="268">
                  <c:v>0.32980989954048423</c:v>
                </c:pt>
                <c:pt idx="269">
                  <c:v>0.32980989954048423</c:v>
                </c:pt>
                <c:pt idx="270">
                  <c:v>0.32980989954048423</c:v>
                </c:pt>
                <c:pt idx="271">
                  <c:v>0.32980989954048423</c:v>
                </c:pt>
                <c:pt idx="272">
                  <c:v>0.32980989954048423</c:v>
                </c:pt>
                <c:pt idx="273">
                  <c:v>0.32980989954048423</c:v>
                </c:pt>
                <c:pt idx="274">
                  <c:v>0.32980989954048423</c:v>
                </c:pt>
                <c:pt idx="275">
                  <c:v>0.32980989954048423</c:v>
                </c:pt>
                <c:pt idx="276">
                  <c:v>0.32980989954048423</c:v>
                </c:pt>
                <c:pt idx="277">
                  <c:v>0.32980989954048423</c:v>
                </c:pt>
                <c:pt idx="278">
                  <c:v>0.32980989954048423</c:v>
                </c:pt>
                <c:pt idx="279">
                  <c:v>0.32980989954048423</c:v>
                </c:pt>
                <c:pt idx="280">
                  <c:v>0.32980989954048423</c:v>
                </c:pt>
                <c:pt idx="281">
                  <c:v>0.32980989954048423</c:v>
                </c:pt>
                <c:pt idx="282">
                  <c:v>0.32980989954048423</c:v>
                </c:pt>
                <c:pt idx="283">
                  <c:v>0.32980989954048423</c:v>
                </c:pt>
                <c:pt idx="284">
                  <c:v>0.32980989954048423</c:v>
                </c:pt>
                <c:pt idx="285">
                  <c:v>0.32980989954048423</c:v>
                </c:pt>
                <c:pt idx="286">
                  <c:v>0.32980989954048423</c:v>
                </c:pt>
                <c:pt idx="287">
                  <c:v>0.32980989954048423</c:v>
                </c:pt>
                <c:pt idx="288">
                  <c:v>0.32980989954048423</c:v>
                </c:pt>
                <c:pt idx="289">
                  <c:v>0.32980989954048423</c:v>
                </c:pt>
                <c:pt idx="290">
                  <c:v>0.32980989954048423</c:v>
                </c:pt>
                <c:pt idx="291">
                  <c:v>0.32980989954048423</c:v>
                </c:pt>
                <c:pt idx="292">
                  <c:v>0.32980989954048423</c:v>
                </c:pt>
                <c:pt idx="293">
                  <c:v>0.32980989954048423</c:v>
                </c:pt>
                <c:pt idx="294">
                  <c:v>0.32980989954048423</c:v>
                </c:pt>
                <c:pt idx="295">
                  <c:v>0.32980989954048423</c:v>
                </c:pt>
                <c:pt idx="296">
                  <c:v>0.32980989954048423</c:v>
                </c:pt>
                <c:pt idx="297">
                  <c:v>0.32980989954048423</c:v>
                </c:pt>
                <c:pt idx="298">
                  <c:v>0.32980989954048423</c:v>
                </c:pt>
                <c:pt idx="299">
                  <c:v>0.32980989954048423</c:v>
                </c:pt>
                <c:pt idx="300">
                  <c:v>0.32980989954048423</c:v>
                </c:pt>
                <c:pt idx="301">
                  <c:v>0.32980989954048423</c:v>
                </c:pt>
                <c:pt idx="302">
                  <c:v>0.32980989954048423</c:v>
                </c:pt>
                <c:pt idx="303">
                  <c:v>0.32980989954048423</c:v>
                </c:pt>
                <c:pt idx="304">
                  <c:v>0.32980989954048423</c:v>
                </c:pt>
                <c:pt idx="305">
                  <c:v>0.32980989954048423</c:v>
                </c:pt>
                <c:pt idx="306">
                  <c:v>0.32980989954048423</c:v>
                </c:pt>
                <c:pt idx="307">
                  <c:v>0.32980989954048423</c:v>
                </c:pt>
                <c:pt idx="308">
                  <c:v>0.32980989954048423</c:v>
                </c:pt>
                <c:pt idx="309">
                  <c:v>0.32980989954048423</c:v>
                </c:pt>
                <c:pt idx="310">
                  <c:v>0.32980989954048423</c:v>
                </c:pt>
                <c:pt idx="311">
                  <c:v>0.32980989954048423</c:v>
                </c:pt>
                <c:pt idx="312">
                  <c:v>0.32980989954048423</c:v>
                </c:pt>
                <c:pt idx="313">
                  <c:v>0.32980989954048423</c:v>
                </c:pt>
                <c:pt idx="314">
                  <c:v>0.32980989954048423</c:v>
                </c:pt>
                <c:pt idx="315">
                  <c:v>0.32980989954048423</c:v>
                </c:pt>
                <c:pt idx="316">
                  <c:v>0.32980989954048423</c:v>
                </c:pt>
                <c:pt idx="317">
                  <c:v>0.32980989954048423</c:v>
                </c:pt>
                <c:pt idx="318">
                  <c:v>0.32980989954048423</c:v>
                </c:pt>
                <c:pt idx="319">
                  <c:v>0.32980989954048423</c:v>
                </c:pt>
                <c:pt idx="320">
                  <c:v>0.32980989954048423</c:v>
                </c:pt>
                <c:pt idx="321">
                  <c:v>0.32980989954048423</c:v>
                </c:pt>
                <c:pt idx="322">
                  <c:v>0.32980989954048423</c:v>
                </c:pt>
                <c:pt idx="323">
                  <c:v>0.32980989954048423</c:v>
                </c:pt>
                <c:pt idx="324">
                  <c:v>0.32980989954048423</c:v>
                </c:pt>
                <c:pt idx="325">
                  <c:v>0.32980989954048423</c:v>
                </c:pt>
                <c:pt idx="326">
                  <c:v>0.32980989954048423</c:v>
                </c:pt>
                <c:pt idx="327">
                  <c:v>0.32980989954048423</c:v>
                </c:pt>
                <c:pt idx="328">
                  <c:v>0.32980989954048423</c:v>
                </c:pt>
                <c:pt idx="329">
                  <c:v>0.32980989954048423</c:v>
                </c:pt>
                <c:pt idx="330">
                  <c:v>0.32980989954048423</c:v>
                </c:pt>
                <c:pt idx="331">
                  <c:v>0.32980989954048423</c:v>
                </c:pt>
                <c:pt idx="332">
                  <c:v>0.32980989954048423</c:v>
                </c:pt>
                <c:pt idx="333">
                  <c:v>0.32980989954048423</c:v>
                </c:pt>
                <c:pt idx="334">
                  <c:v>0.32980989954048423</c:v>
                </c:pt>
                <c:pt idx="335">
                  <c:v>0.32980989954048423</c:v>
                </c:pt>
                <c:pt idx="336">
                  <c:v>0.32980989954048423</c:v>
                </c:pt>
                <c:pt idx="337">
                  <c:v>0.32980989954048423</c:v>
                </c:pt>
                <c:pt idx="338">
                  <c:v>0.32980989954048423</c:v>
                </c:pt>
                <c:pt idx="339">
                  <c:v>0.32980989954048423</c:v>
                </c:pt>
                <c:pt idx="340">
                  <c:v>0.32980989954048423</c:v>
                </c:pt>
                <c:pt idx="341">
                  <c:v>0.32980989954048423</c:v>
                </c:pt>
                <c:pt idx="342">
                  <c:v>0.32980989954048423</c:v>
                </c:pt>
                <c:pt idx="343">
                  <c:v>0.32980989954048423</c:v>
                </c:pt>
                <c:pt idx="344">
                  <c:v>0.32980989954048423</c:v>
                </c:pt>
                <c:pt idx="345">
                  <c:v>0.32980989954048423</c:v>
                </c:pt>
                <c:pt idx="346">
                  <c:v>0.32980989954048423</c:v>
                </c:pt>
                <c:pt idx="347">
                  <c:v>0.32980989954048423</c:v>
                </c:pt>
                <c:pt idx="348">
                  <c:v>0.32980989954048423</c:v>
                </c:pt>
                <c:pt idx="349">
                  <c:v>0.32980989954048423</c:v>
                </c:pt>
                <c:pt idx="350">
                  <c:v>0.32980989954048423</c:v>
                </c:pt>
                <c:pt idx="351">
                  <c:v>0.32980989954048423</c:v>
                </c:pt>
                <c:pt idx="352">
                  <c:v>0.32980989954048423</c:v>
                </c:pt>
                <c:pt idx="353">
                  <c:v>0.32980989954048423</c:v>
                </c:pt>
                <c:pt idx="354">
                  <c:v>0.32980989954048423</c:v>
                </c:pt>
                <c:pt idx="355">
                  <c:v>0.32980989954048423</c:v>
                </c:pt>
                <c:pt idx="356">
                  <c:v>0.32980989954048423</c:v>
                </c:pt>
                <c:pt idx="357">
                  <c:v>0.32980989954048423</c:v>
                </c:pt>
                <c:pt idx="358">
                  <c:v>0.32980989954048423</c:v>
                </c:pt>
                <c:pt idx="359">
                  <c:v>0.32980989954048423</c:v>
                </c:pt>
                <c:pt idx="360">
                  <c:v>0.32980989954048423</c:v>
                </c:pt>
                <c:pt idx="361">
                  <c:v>0.32980989954048423</c:v>
                </c:pt>
                <c:pt idx="362">
                  <c:v>0.32980989954048423</c:v>
                </c:pt>
                <c:pt idx="363">
                  <c:v>0.32980989954048423</c:v>
                </c:pt>
                <c:pt idx="364">
                  <c:v>0.32980989954048423</c:v>
                </c:pt>
                <c:pt idx="365">
                  <c:v>0.32980989954048423</c:v>
                </c:pt>
                <c:pt idx="366">
                  <c:v>0.32980989954048423</c:v>
                </c:pt>
                <c:pt idx="367">
                  <c:v>0.32980989954048423</c:v>
                </c:pt>
                <c:pt idx="368">
                  <c:v>0.32980989954048423</c:v>
                </c:pt>
                <c:pt idx="369">
                  <c:v>0.32980989954048423</c:v>
                </c:pt>
                <c:pt idx="370">
                  <c:v>0.32980989954048423</c:v>
                </c:pt>
                <c:pt idx="371">
                  <c:v>0.32980989954048423</c:v>
                </c:pt>
                <c:pt idx="372">
                  <c:v>0.32980989954048423</c:v>
                </c:pt>
                <c:pt idx="373">
                  <c:v>0.32980989954048423</c:v>
                </c:pt>
                <c:pt idx="374">
                  <c:v>0.32980989954048423</c:v>
                </c:pt>
                <c:pt idx="375">
                  <c:v>0.32980989954048423</c:v>
                </c:pt>
                <c:pt idx="376">
                  <c:v>0.32980989954048423</c:v>
                </c:pt>
                <c:pt idx="377">
                  <c:v>0.32980989954048423</c:v>
                </c:pt>
                <c:pt idx="378">
                  <c:v>0.32980989954048423</c:v>
                </c:pt>
                <c:pt idx="379">
                  <c:v>0.32980989954048423</c:v>
                </c:pt>
                <c:pt idx="380">
                  <c:v>0.32980989954048423</c:v>
                </c:pt>
                <c:pt idx="381">
                  <c:v>0.32980989954048423</c:v>
                </c:pt>
                <c:pt idx="382">
                  <c:v>0.32980989954048423</c:v>
                </c:pt>
                <c:pt idx="383">
                  <c:v>0.32980989954048423</c:v>
                </c:pt>
                <c:pt idx="384">
                  <c:v>0.32980989954048423</c:v>
                </c:pt>
                <c:pt idx="385">
                  <c:v>0.32980989954048423</c:v>
                </c:pt>
                <c:pt idx="386">
                  <c:v>0.32980989954048423</c:v>
                </c:pt>
                <c:pt idx="387">
                  <c:v>0.32980989954048423</c:v>
                </c:pt>
                <c:pt idx="388">
                  <c:v>0.32980989954048423</c:v>
                </c:pt>
                <c:pt idx="389">
                  <c:v>0.32980989954048423</c:v>
                </c:pt>
                <c:pt idx="390">
                  <c:v>0.32980989954048423</c:v>
                </c:pt>
                <c:pt idx="391">
                  <c:v>0.32980989954048423</c:v>
                </c:pt>
                <c:pt idx="392">
                  <c:v>0.32980989954048423</c:v>
                </c:pt>
                <c:pt idx="393">
                  <c:v>0.32980989954048423</c:v>
                </c:pt>
                <c:pt idx="394">
                  <c:v>0.32980989954048423</c:v>
                </c:pt>
                <c:pt idx="395">
                  <c:v>0.32980989954048423</c:v>
                </c:pt>
                <c:pt idx="396">
                  <c:v>0.32980989954048423</c:v>
                </c:pt>
                <c:pt idx="397">
                  <c:v>0.32980989954048423</c:v>
                </c:pt>
                <c:pt idx="398">
                  <c:v>0.32980989954048423</c:v>
                </c:pt>
                <c:pt idx="399">
                  <c:v>0.32980989954048423</c:v>
                </c:pt>
                <c:pt idx="400">
                  <c:v>0.32980989954048423</c:v>
                </c:pt>
                <c:pt idx="401">
                  <c:v>0.32980989954048423</c:v>
                </c:pt>
                <c:pt idx="402">
                  <c:v>0.32980989954048423</c:v>
                </c:pt>
                <c:pt idx="403">
                  <c:v>0.32980989954048423</c:v>
                </c:pt>
                <c:pt idx="404">
                  <c:v>0.32980989954048423</c:v>
                </c:pt>
                <c:pt idx="405">
                  <c:v>0.32980989954048423</c:v>
                </c:pt>
                <c:pt idx="406">
                  <c:v>0.32980989954048423</c:v>
                </c:pt>
                <c:pt idx="407">
                  <c:v>0.32980989954048423</c:v>
                </c:pt>
                <c:pt idx="408">
                  <c:v>0.32980989954048423</c:v>
                </c:pt>
                <c:pt idx="409">
                  <c:v>0.32980989954048423</c:v>
                </c:pt>
                <c:pt idx="410">
                  <c:v>0.32980989954048423</c:v>
                </c:pt>
                <c:pt idx="411">
                  <c:v>0.32980989954048423</c:v>
                </c:pt>
                <c:pt idx="412">
                  <c:v>0.32980989954048423</c:v>
                </c:pt>
                <c:pt idx="413">
                  <c:v>0.32980989954048423</c:v>
                </c:pt>
                <c:pt idx="414">
                  <c:v>0.32980989954048423</c:v>
                </c:pt>
                <c:pt idx="415">
                  <c:v>0.32980989954048423</c:v>
                </c:pt>
                <c:pt idx="416">
                  <c:v>0.32980989954048423</c:v>
                </c:pt>
                <c:pt idx="417">
                  <c:v>0.32980989954048423</c:v>
                </c:pt>
                <c:pt idx="418">
                  <c:v>0.32980989954048423</c:v>
                </c:pt>
                <c:pt idx="419">
                  <c:v>0.32980989954048423</c:v>
                </c:pt>
                <c:pt idx="420">
                  <c:v>0.32980989954048423</c:v>
                </c:pt>
                <c:pt idx="421">
                  <c:v>0.32980989954048423</c:v>
                </c:pt>
                <c:pt idx="422">
                  <c:v>0.32980989954048423</c:v>
                </c:pt>
                <c:pt idx="423">
                  <c:v>0.32980989954048423</c:v>
                </c:pt>
                <c:pt idx="424">
                  <c:v>0.32980989954048423</c:v>
                </c:pt>
                <c:pt idx="425">
                  <c:v>0.32980989954048423</c:v>
                </c:pt>
                <c:pt idx="426">
                  <c:v>0.32980989954048423</c:v>
                </c:pt>
                <c:pt idx="427">
                  <c:v>0.32980989954048423</c:v>
                </c:pt>
                <c:pt idx="428">
                  <c:v>0.32980989954048423</c:v>
                </c:pt>
                <c:pt idx="429">
                  <c:v>0.32980989954048423</c:v>
                </c:pt>
                <c:pt idx="430">
                  <c:v>0.32980989954048423</c:v>
                </c:pt>
                <c:pt idx="431">
                  <c:v>0.32980989954048423</c:v>
                </c:pt>
                <c:pt idx="432">
                  <c:v>0.32980989954048423</c:v>
                </c:pt>
                <c:pt idx="433">
                  <c:v>0.32980989954048423</c:v>
                </c:pt>
                <c:pt idx="434">
                  <c:v>0.32980989954048423</c:v>
                </c:pt>
                <c:pt idx="435">
                  <c:v>0.32980989954048423</c:v>
                </c:pt>
                <c:pt idx="436">
                  <c:v>0.32980989954048423</c:v>
                </c:pt>
                <c:pt idx="437">
                  <c:v>0.32980989954048423</c:v>
                </c:pt>
                <c:pt idx="438">
                  <c:v>0.32980989954048423</c:v>
                </c:pt>
                <c:pt idx="439">
                  <c:v>0.32980989954048423</c:v>
                </c:pt>
                <c:pt idx="440">
                  <c:v>0.32980989954048423</c:v>
                </c:pt>
                <c:pt idx="441">
                  <c:v>0.32980989954048423</c:v>
                </c:pt>
                <c:pt idx="442">
                  <c:v>0.32980989954048423</c:v>
                </c:pt>
                <c:pt idx="443">
                  <c:v>0.32980989954048423</c:v>
                </c:pt>
                <c:pt idx="444">
                  <c:v>0.32980989954048423</c:v>
                </c:pt>
                <c:pt idx="445">
                  <c:v>0.32980989954048423</c:v>
                </c:pt>
                <c:pt idx="446">
                  <c:v>0.32980989954048423</c:v>
                </c:pt>
                <c:pt idx="447">
                  <c:v>0.32980989954048423</c:v>
                </c:pt>
                <c:pt idx="448">
                  <c:v>0.32980989954048423</c:v>
                </c:pt>
                <c:pt idx="449">
                  <c:v>0.32980989954048423</c:v>
                </c:pt>
                <c:pt idx="450">
                  <c:v>0.32980989954048423</c:v>
                </c:pt>
                <c:pt idx="451">
                  <c:v>0.32980989954048423</c:v>
                </c:pt>
                <c:pt idx="452">
                  <c:v>0.32980989954048423</c:v>
                </c:pt>
                <c:pt idx="453">
                  <c:v>0.32980989954048423</c:v>
                </c:pt>
                <c:pt idx="454">
                  <c:v>0.32980989954048423</c:v>
                </c:pt>
                <c:pt idx="455">
                  <c:v>0.32980989954048423</c:v>
                </c:pt>
                <c:pt idx="456">
                  <c:v>0.32980989954048423</c:v>
                </c:pt>
                <c:pt idx="457">
                  <c:v>0.32980989954048423</c:v>
                </c:pt>
                <c:pt idx="458">
                  <c:v>0.32980989954048423</c:v>
                </c:pt>
                <c:pt idx="459">
                  <c:v>0.32980989954048423</c:v>
                </c:pt>
                <c:pt idx="460">
                  <c:v>0.32980989954048423</c:v>
                </c:pt>
                <c:pt idx="461">
                  <c:v>0.32980989954048423</c:v>
                </c:pt>
                <c:pt idx="462">
                  <c:v>0.32980989954048423</c:v>
                </c:pt>
                <c:pt idx="463">
                  <c:v>0.32980989954048423</c:v>
                </c:pt>
                <c:pt idx="464">
                  <c:v>0.32980989954048423</c:v>
                </c:pt>
                <c:pt idx="465">
                  <c:v>0.32980989954048423</c:v>
                </c:pt>
                <c:pt idx="466">
                  <c:v>0.32980989954048423</c:v>
                </c:pt>
                <c:pt idx="467">
                  <c:v>0.32980989954048423</c:v>
                </c:pt>
                <c:pt idx="468">
                  <c:v>0.32980989954048423</c:v>
                </c:pt>
                <c:pt idx="469">
                  <c:v>0.32980989954048423</c:v>
                </c:pt>
                <c:pt idx="470">
                  <c:v>0.32980989954048423</c:v>
                </c:pt>
                <c:pt idx="471">
                  <c:v>0.32980989954048423</c:v>
                </c:pt>
                <c:pt idx="472">
                  <c:v>0.32980989954048423</c:v>
                </c:pt>
                <c:pt idx="473">
                  <c:v>0.32980989954048423</c:v>
                </c:pt>
                <c:pt idx="474">
                  <c:v>0.32980989954048423</c:v>
                </c:pt>
                <c:pt idx="475">
                  <c:v>0.32980989954048423</c:v>
                </c:pt>
                <c:pt idx="476">
                  <c:v>0.32980989954048423</c:v>
                </c:pt>
                <c:pt idx="477">
                  <c:v>0.32980989954048423</c:v>
                </c:pt>
                <c:pt idx="478">
                  <c:v>0.32980989954048423</c:v>
                </c:pt>
                <c:pt idx="479">
                  <c:v>0.32980989954048423</c:v>
                </c:pt>
                <c:pt idx="480">
                  <c:v>0.32980989954048423</c:v>
                </c:pt>
                <c:pt idx="481">
                  <c:v>0.32980989954048423</c:v>
                </c:pt>
                <c:pt idx="482">
                  <c:v>0.32980989954048423</c:v>
                </c:pt>
                <c:pt idx="483">
                  <c:v>0.32980989954048423</c:v>
                </c:pt>
                <c:pt idx="484">
                  <c:v>0.32980989954048423</c:v>
                </c:pt>
                <c:pt idx="485">
                  <c:v>0.32980989954048423</c:v>
                </c:pt>
                <c:pt idx="486">
                  <c:v>0.32980989954048423</c:v>
                </c:pt>
                <c:pt idx="487">
                  <c:v>0.32980989954048423</c:v>
                </c:pt>
                <c:pt idx="488">
                  <c:v>0.32980989954048423</c:v>
                </c:pt>
                <c:pt idx="489">
                  <c:v>0.32980989954048423</c:v>
                </c:pt>
                <c:pt idx="490">
                  <c:v>0.32980989954048423</c:v>
                </c:pt>
                <c:pt idx="491">
                  <c:v>0.32980989954048423</c:v>
                </c:pt>
                <c:pt idx="492">
                  <c:v>0.32980989954048423</c:v>
                </c:pt>
                <c:pt idx="493">
                  <c:v>0.32980989954048423</c:v>
                </c:pt>
                <c:pt idx="494">
                  <c:v>0.32980989954048423</c:v>
                </c:pt>
                <c:pt idx="495">
                  <c:v>0.32980989954048423</c:v>
                </c:pt>
                <c:pt idx="496">
                  <c:v>0.32980989954048423</c:v>
                </c:pt>
                <c:pt idx="497">
                  <c:v>0.32980989954048423</c:v>
                </c:pt>
                <c:pt idx="498">
                  <c:v>0.32980989954048423</c:v>
                </c:pt>
                <c:pt idx="499">
                  <c:v>0.32980989954048423</c:v>
                </c:pt>
                <c:pt idx="500">
                  <c:v>0.32980989954048423</c:v>
                </c:pt>
                <c:pt idx="501">
                  <c:v>0.32980989954048423</c:v>
                </c:pt>
                <c:pt idx="502">
                  <c:v>0.32980989954048423</c:v>
                </c:pt>
                <c:pt idx="503">
                  <c:v>0.32980989954048423</c:v>
                </c:pt>
                <c:pt idx="504">
                  <c:v>0.32980989954048423</c:v>
                </c:pt>
                <c:pt idx="505">
                  <c:v>0.32980989954048423</c:v>
                </c:pt>
                <c:pt idx="506">
                  <c:v>0.32980989954048423</c:v>
                </c:pt>
                <c:pt idx="507">
                  <c:v>0.32980989954048423</c:v>
                </c:pt>
                <c:pt idx="508">
                  <c:v>0.32980989954048423</c:v>
                </c:pt>
                <c:pt idx="509">
                  <c:v>0.32980989954048423</c:v>
                </c:pt>
                <c:pt idx="510">
                  <c:v>0.32980989954048423</c:v>
                </c:pt>
                <c:pt idx="511">
                  <c:v>0.32980989954048423</c:v>
                </c:pt>
                <c:pt idx="512">
                  <c:v>0.32980989954048423</c:v>
                </c:pt>
                <c:pt idx="513">
                  <c:v>0.32980989954048423</c:v>
                </c:pt>
                <c:pt idx="514">
                  <c:v>0.32980989954048423</c:v>
                </c:pt>
                <c:pt idx="515">
                  <c:v>0.32980989954048423</c:v>
                </c:pt>
                <c:pt idx="516">
                  <c:v>0.32980989954048423</c:v>
                </c:pt>
                <c:pt idx="517">
                  <c:v>0.32980989954048423</c:v>
                </c:pt>
                <c:pt idx="518">
                  <c:v>0.32980989954048423</c:v>
                </c:pt>
                <c:pt idx="519">
                  <c:v>0.32980989954048423</c:v>
                </c:pt>
                <c:pt idx="520">
                  <c:v>0.32980989954048423</c:v>
                </c:pt>
                <c:pt idx="521">
                  <c:v>0.32980989954048423</c:v>
                </c:pt>
                <c:pt idx="522">
                  <c:v>0.32980989954048423</c:v>
                </c:pt>
                <c:pt idx="523">
                  <c:v>0.32980989954048423</c:v>
                </c:pt>
                <c:pt idx="524">
                  <c:v>0.32980989954048423</c:v>
                </c:pt>
                <c:pt idx="525">
                  <c:v>0.32980989954048423</c:v>
                </c:pt>
                <c:pt idx="526">
                  <c:v>0.32980989954048423</c:v>
                </c:pt>
                <c:pt idx="527">
                  <c:v>0.32980989954048423</c:v>
                </c:pt>
                <c:pt idx="528">
                  <c:v>0.32980989954048423</c:v>
                </c:pt>
                <c:pt idx="529">
                  <c:v>0.32980989954048423</c:v>
                </c:pt>
                <c:pt idx="530">
                  <c:v>0.32980989954048423</c:v>
                </c:pt>
                <c:pt idx="531">
                  <c:v>0.32980989954048423</c:v>
                </c:pt>
                <c:pt idx="532">
                  <c:v>0.32980989954048423</c:v>
                </c:pt>
                <c:pt idx="533">
                  <c:v>0.32980989954048423</c:v>
                </c:pt>
                <c:pt idx="534">
                  <c:v>0.32980989954048423</c:v>
                </c:pt>
                <c:pt idx="535">
                  <c:v>0.32980989954048423</c:v>
                </c:pt>
                <c:pt idx="536">
                  <c:v>0.32980989954048423</c:v>
                </c:pt>
                <c:pt idx="537">
                  <c:v>0.32980989954048423</c:v>
                </c:pt>
                <c:pt idx="538">
                  <c:v>0.32980989954048423</c:v>
                </c:pt>
                <c:pt idx="539">
                  <c:v>0.32980989954048423</c:v>
                </c:pt>
                <c:pt idx="540">
                  <c:v>0.32980989954048423</c:v>
                </c:pt>
                <c:pt idx="541">
                  <c:v>0.32980989954048423</c:v>
                </c:pt>
                <c:pt idx="542">
                  <c:v>0.32980989954048423</c:v>
                </c:pt>
                <c:pt idx="543">
                  <c:v>0.32980989954048423</c:v>
                </c:pt>
                <c:pt idx="544">
                  <c:v>0.32980989954048423</c:v>
                </c:pt>
                <c:pt idx="545">
                  <c:v>0.32980989954048423</c:v>
                </c:pt>
                <c:pt idx="546">
                  <c:v>0.32980989954048423</c:v>
                </c:pt>
                <c:pt idx="547">
                  <c:v>0.32980989954048423</c:v>
                </c:pt>
                <c:pt idx="548">
                  <c:v>0.32980989954048423</c:v>
                </c:pt>
                <c:pt idx="549">
                  <c:v>0.32980989954048423</c:v>
                </c:pt>
                <c:pt idx="550">
                  <c:v>0.32980989954048423</c:v>
                </c:pt>
                <c:pt idx="551">
                  <c:v>0.32980989954048423</c:v>
                </c:pt>
                <c:pt idx="552">
                  <c:v>0.32980989954048423</c:v>
                </c:pt>
                <c:pt idx="553">
                  <c:v>0.32980989954048423</c:v>
                </c:pt>
                <c:pt idx="554">
                  <c:v>0.32980989954048423</c:v>
                </c:pt>
                <c:pt idx="555">
                  <c:v>0.32980989954048423</c:v>
                </c:pt>
                <c:pt idx="556">
                  <c:v>0.32980989954048423</c:v>
                </c:pt>
                <c:pt idx="557">
                  <c:v>0.32980989954048423</c:v>
                </c:pt>
                <c:pt idx="558">
                  <c:v>0.32980989954048423</c:v>
                </c:pt>
                <c:pt idx="559">
                  <c:v>0.32980989954048423</c:v>
                </c:pt>
                <c:pt idx="560">
                  <c:v>0.32980989954048423</c:v>
                </c:pt>
                <c:pt idx="561">
                  <c:v>0.32980989954048423</c:v>
                </c:pt>
                <c:pt idx="562">
                  <c:v>0.32980989954048423</c:v>
                </c:pt>
                <c:pt idx="563">
                  <c:v>0.32980989954048423</c:v>
                </c:pt>
                <c:pt idx="564">
                  <c:v>0.32980989954048423</c:v>
                </c:pt>
                <c:pt idx="565">
                  <c:v>0.32980989954048423</c:v>
                </c:pt>
                <c:pt idx="566">
                  <c:v>0.32980989954048423</c:v>
                </c:pt>
                <c:pt idx="567">
                  <c:v>0.32980989954048423</c:v>
                </c:pt>
                <c:pt idx="568">
                  <c:v>0.32980989954048423</c:v>
                </c:pt>
                <c:pt idx="569">
                  <c:v>0.32980989954048423</c:v>
                </c:pt>
                <c:pt idx="570">
                  <c:v>0.32980989954048423</c:v>
                </c:pt>
                <c:pt idx="571">
                  <c:v>0.32980989954048423</c:v>
                </c:pt>
                <c:pt idx="572">
                  <c:v>0.32980989954048423</c:v>
                </c:pt>
                <c:pt idx="573">
                  <c:v>0.32980989954048423</c:v>
                </c:pt>
                <c:pt idx="574">
                  <c:v>0.32980989954048423</c:v>
                </c:pt>
                <c:pt idx="575">
                  <c:v>0.32980989954048423</c:v>
                </c:pt>
                <c:pt idx="576">
                  <c:v>0.32980989954048423</c:v>
                </c:pt>
                <c:pt idx="577">
                  <c:v>0.32980989954048423</c:v>
                </c:pt>
                <c:pt idx="578">
                  <c:v>0.32980989954048423</c:v>
                </c:pt>
                <c:pt idx="579">
                  <c:v>0.32980989954048423</c:v>
                </c:pt>
                <c:pt idx="580">
                  <c:v>0.32980989954048423</c:v>
                </c:pt>
                <c:pt idx="581">
                  <c:v>0.32980989954048423</c:v>
                </c:pt>
                <c:pt idx="582">
                  <c:v>0.32980989954048423</c:v>
                </c:pt>
                <c:pt idx="583">
                  <c:v>0.32980989954048423</c:v>
                </c:pt>
                <c:pt idx="584">
                  <c:v>0.32980989954048423</c:v>
                </c:pt>
                <c:pt idx="585">
                  <c:v>0.32980989954048423</c:v>
                </c:pt>
                <c:pt idx="586">
                  <c:v>0.32980989954048423</c:v>
                </c:pt>
                <c:pt idx="587">
                  <c:v>0.32980989954048423</c:v>
                </c:pt>
                <c:pt idx="588">
                  <c:v>0.32980989954048423</c:v>
                </c:pt>
                <c:pt idx="589">
                  <c:v>0.32980989954048423</c:v>
                </c:pt>
                <c:pt idx="590">
                  <c:v>0.32980989954048423</c:v>
                </c:pt>
                <c:pt idx="591">
                  <c:v>0.32980989954048423</c:v>
                </c:pt>
                <c:pt idx="592">
                  <c:v>0.32980989954048423</c:v>
                </c:pt>
                <c:pt idx="593">
                  <c:v>0.32980989954048423</c:v>
                </c:pt>
                <c:pt idx="594">
                  <c:v>0.32980989954048423</c:v>
                </c:pt>
                <c:pt idx="595">
                  <c:v>0.32980989954048423</c:v>
                </c:pt>
                <c:pt idx="596">
                  <c:v>0.32980989954048423</c:v>
                </c:pt>
                <c:pt idx="597">
                  <c:v>0.32980989954048423</c:v>
                </c:pt>
                <c:pt idx="598">
                  <c:v>0.32980989954048423</c:v>
                </c:pt>
                <c:pt idx="599">
                  <c:v>0.32980989954048423</c:v>
                </c:pt>
                <c:pt idx="600">
                  <c:v>0.32980989954048423</c:v>
                </c:pt>
                <c:pt idx="601">
                  <c:v>0.32980989954048423</c:v>
                </c:pt>
                <c:pt idx="602">
                  <c:v>0.32980989954048423</c:v>
                </c:pt>
                <c:pt idx="603">
                  <c:v>0.32980989954048423</c:v>
                </c:pt>
                <c:pt idx="604">
                  <c:v>0.32980989954048423</c:v>
                </c:pt>
                <c:pt idx="605">
                  <c:v>0.32980989954048423</c:v>
                </c:pt>
                <c:pt idx="606">
                  <c:v>0.32980989954048423</c:v>
                </c:pt>
                <c:pt idx="607">
                  <c:v>0.32980989954048423</c:v>
                </c:pt>
                <c:pt idx="608">
                  <c:v>0.32980989954048423</c:v>
                </c:pt>
                <c:pt idx="609">
                  <c:v>0.32980989954048423</c:v>
                </c:pt>
                <c:pt idx="610">
                  <c:v>0.32980989954048423</c:v>
                </c:pt>
                <c:pt idx="611">
                  <c:v>0.32980989954048423</c:v>
                </c:pt>
                <c:pt idx="612">
                  <c:v>0.32980989954048423</c:v>
                </c:pt>
                <c:pt idx="613">
                  <c:v>0.32980989954048423</c:v>
                </c:pt>
                <c:pt idx="614">
                  <c:v>0.32980989954048423</c:v>
                </c:pt>
                <c:pt idx="615">
                  <c:v>0.32980989954048423</c:v>
                </c:pt>
                <c:pt idx="616">
                  <c:v>0.32980989954048423</c:v>
                </c:pt>
                <c:pt idx="617">
                  <c:v>0.32980989954048423</c:v>
                </c:pt>
                <c:pt idx="618">
                  <c:v>0.32980989954048423</c:v>
                </c:pt>
                <c:pt idx="619">
                  <c:v>0.32980989954048423</c:v>
                </c:pt>
                <c:pt idx="620">
                  <c:v>0.32980989954048423</c:v>
                </c:pt>
                <c:pt idx="621">
                  <c:v>0.32980989954048423</c:v>
                </c:pt>
                <c:pt idx="622">
                  <c:v>0.32980989954048423</c:v>
                </c:pt>
                <c:pt idx="623">
                  <c:v>0.32980989954048423</c:v>
                </c:pt>
                <c:pt idx="624">
                  <c:v>0.32980989954048423</c:v>
                </c:pt>
                <c:pt idx="625">
                  <c:v>0.32980989954048423</c:v>
                </c:pt>
                <c:pt idx="626">
                  <c:v>0.32980989954048423</c:v>
                </c:pt>
                <c:pt idx="627">
                  <c:v>0.32980989954048423</c:v>
                </c:pt>
                <c:pt idx="628">
                  <c:v>0.32980989954048423</c:v>
                </c:pt>
                <c:pt idx="629">
                  <c:v>0.32980989954048423</c:v>
                </c:pt>
                <c:pt idx="630">
                  <c:v>0.32980989954048423</c:v>
                </c:pt>
                <c:pt idx="631">
                  <c:v>0.32980989954048423</c:v>
                </c:pt>
                <c:pt idx="632">
                  <c:v>0.32980989954048423</c:v>
                </c:pt>
                <c:pt idx="633">
                  <c:v>0.32980989954048423</c:v>
                </c:pt>
                <c:pt idx="634">
                  <c:v>0.32980989954048423</c:v>
                </c:pt>
                <c:pt idx="635">
                  <c:v>0.32980989954048423</c:v>
                </c:pt>
                <c:pt idx="636">
                  <c:v>0.32980989954048423</c:v>
                </c:pt>
                <c:pt idx="637">
                  <c:v>0.32980989954048423</c:v>
                </c:pt>
                <c:pt idx="638">
                  <c:v>0.32980989954048423</c:v>
                </c:pt>
                <c:pt idx="639">
                  <c:v>0.32980989954048423</c:v>
                </c:pt>
                <c:pt idx="640">
                  <c:v>0.32980989954048423</c:v>
                </c:pt>
                <c:pt idx="641">
                  <c:v>0.32980989954048423</c:v>
                </c:pt>
                <c:pt idx="642">
                  <c:v>0.32980989954048423</c:v>
                </c:pt>
                <c:pt idx="643">
                  <c:v>0.32980989954048423</c:v>
                </c:pt>
                <c:pt idx="644">
                  <c:v>0.32980989954048423</c:v>
                </c:pt>
                <c:pt idx="645">
                  <c:v>0.32980989954048423</c:v>
                </c:pt>
                <c:pt idx="646">
                  <c:v>0.32980989954048423</c:v>
                </c:pt>
                <c:pt idx="647">
                  <c:v>0.32980989954048423</c:v>
                </c:pt>
                <c:pt idx="648">
                  <c:v>0.32980989954048423</c:v>
                </c:pt>
                <c:pt idx="649">
                  <c:v>0.32980989954048423</c:v>
                </c:pt>
                <c:pt idx="650">
                  <c:v>0.32980989954048423</c:v>
                </c:pt>
                <c:pt idx="651">
                  <c:v>0.32980989954048423</c:v>
                </c:pt>
                <c:pt idx="652">
                  <c:v>0.32980989954048423</c:v>
                </c:pt>
                <c:pt idx="653">
                  <c:v>0.32980989954048423</c:v>
                </c:pt>
                <c:pt idx="654">
                  <c:v>0.32980989954048423</c:v>
                </c:pt>
                <c:pt idx="655">
                  <c:v>0.32980989954048423</c:v>
                </c:pt>
                <c:pt idx="656">
                  <c:v>0.32980989954048423</c:v>
                </c:pt>
                <c:pt idx="657">
                  <c:v>0.32980989954048423</c:v>
                </c:pt>
                <c:pt idx="658">
                  <c:v>0.32980989954048423</c:v>
                </c:pt>
                <c:pt idx="659">
                  <c:v>0.32980989954048423</c:v>
                </c:pt>
                <c:pt idx="660">
                  <c:v>0.32980989954048423</c:v>
                </c:pt>
                <c:pt idx="661">
                  <c:v>0.32980989954048423</c:v>
                </c:pt>
                <c:pt idx="662">
                  <c:v>0.32980989954048423</c:v>
                </c:pt>
                <c:pt idx="663">
                  <c:v>0.32980989954048423</c:v>
                </c:pt>
                <c:pt idx="664">
                  <c:v>0.32980989954048423</c:v>
                </c:pt>
                <c:pt idx="665">
                  <c:v>0.32980989954048423</c:v>
                </c:pt>
                <c:pt idx="666">
                  <c:v>0.32980989954048423</c:v>
                </c:pt>
                <c:pt idx="667">
                  <c:v>0.32980989954048423</c:v>
                </c:pt>
                <c:pt idx="668">
                  <c:v>0.32980989954048423</c:v>
                </c:pt>
                <c:pt idx="669">
                  <c:v>0.32980989954048423</c:v>
                </c:pt>
                <c:pt idx="670">
                  <c:v>0.32980989954048423</c:v>
                </c:pt>
                <c:pt idx="671">
                  <c:v>0.32980989954048423</c:v>
                </c:pt>
                <c:pt idx="672">
                  <c:v>0.32980989954048423</c:v>
                </c:pt>
                <c:pt idx="673">
                  <c:v>0.32980989954048423</c:v>
                </c:pt>
                <c:pt idx="674">
                  <c:v>0.32980989954048423</c:v>
                </c:pt>
                <c:pt idx="675">
                  <c:v>0.32980989954048423</c:v>
                </c:pt>
                <c:pt idx="676">
                  <c:v>0.32980989954048423</c:v>
                </c:pt>
                <c:pt idx="677">
                  <c:v>0.32980989954048423</c:v>
                </c:pt>
                <c:pt idx="678">
                  <c:v>0.32980989954048423</c:v>
                </c:pt>
                <c:pt idx="679">
                  <c:v>0.32980989954048423</c:v>
                </c:pt>
                <c:pt idx="680">
                  <c:v>0.32980989954048423</c:v>
                </c:pt>
                <c:pt idx="681">
                  <c:v>0.32980989954048423</c:v>
                </c:pt>
                <c:pt idx="682">
                  <c:v>0.32980989954048423</c:v>
                </c:pt>
                <c:pt idx="683">
                  <c:v>0.32980989954048423</c:v>
                </c:pt>
                <c:pt idx="684">
                  <c:v>0.32980989954048423</c:v>
                </c:pt>
                <c:pt idx="685">
                  <c:v>0.32980989954048423</c:v>
                </c:pt>
                <c:pt idx="686">
                  <c:v>0.32980989954048423</c:v>
                </c:pt>
                <c:pt idx="687">
                  <c:v>0.32980989954048423</c:v>
                </c:pt>
                <c:pt idx="688">
                  <c:v>0.32980989954048423</c:v>
                </c:pt>
                <c:pt idx="689">
                  <c:v>0.32980989954048423</c:v>
                </c:pt>
                <c:pt idx="690">
                  <c:v>0.32980989954048423</c:v>
                </c:pt>
                <c:pt idx="691">
                  <c:v>0.32980989954048423</c:v>
                </c:pt>
                <c:pt idx="692">
                  <c:v>0.32980989954048423</c:v>
                </c:pt>
                <c:pt idx="693">
                  <c:v>0.32980989954048423</c:v>
                </c:pt>
                <c:pt idx="694">
                  <c:v>0.32980989954048423</c:v>
                </c:pt>
                <c:pt idx="695">
                  <c:v>0.32980989954048423</c:v>
                </c:pt>
                <c:pt idx="696">
                  <c:v>0.32980989954048423</c:v>
                </c:pt>
                <c:pt idx="697">
                  <c:v>0.32980989954048423</c:v>
                </c:pt>
                <c:pt idx="698">
                  <c:v>0.32980989954048423</c:v>
                </c:pt>
                <c:pt idx="699">
                  <c:v>0.32980989954048423</c:v>
                </c:pt>
                <c:pt idx="700">
                  <c:v>0.32980989954048423</c:v>
                </c:pt>
                <c:pt idx="701">
                  <c:v>0.32980989954048423</c:v>
                </c:pt>
                <c:pt idx="702">
                  <c:v>0.32980989954048423</c:v>
                </c:pt>
                <c:pt idx="703">
                  <c:v>0.32980989954048423</c:v>
                </c:pt>
                <c:pt idx="704">
                  <c:v>0.32980989954048423</c:v>
                </c:pt>
                <c:pt idx="705">
                  <c:v>0.32980989954048423</c:v>
                </c:pt>
                <c:pt idx="706">
                  <c:v>0.32980989954048423</c:v>
                </c:pt>
                <c:pt idx="707">
                  <c:v>0.32980989954048423</c:v>
                </c:pt>
                <c:pt idx="708">
                  <c:v>0.32980989954048423</c:v>
                </c:pt>
                <c:pt idx="709">
                  <c:v>0.32980989954048423</c:v>
                </c:pt>
                <c:pt idx="710">
                  <c:v>0.32980989954048423</c:v>
                </c:pt>
                <c:pt idx="711">
                  <c:v>0.32980989954048423</c:v>
                </c:pt>
                <c:pt idx="712">
                  <c:v>0.32980989954048423</c:v>
                </c:pt>
                <c:pt idx="713">
                  <c:v>0.32980989954048423</c:v>
                </c:pt>
                <c:pt idx="714">
                  <c:v>0.32980989954048423</c:v>
                </c:pt>
                <c:pt idx="715">
                  <c:v>0.32980989954048423</c:v>
                </c:pt>
                <c:pt idx="716">
                  <c:v>0.32980989954048423</c:v>
                </c:pt>
                <c:pt idx="717">
                  <c:v>0.32980989954048423</c:v>
                </c:pt>
                <c:pt idx="718">
                  <c:v>0.32980989954048423</c:v>
                </c:pt>
                <c:pt idx="719">
                  <c:v>0.32980989954048423</c:v>
                </c:pt>
                <c:pt idx="720">
                  <c:v>0.32980989954048423</c:v>
                </c:pt>
                <c:pt idx="721">
                  <c:v>0.32980989954048423</c:v>
                </c:pt>
                <c:pt idx="722">
                  <c:v>0.32980989954048423</c:v>
                </c:pt>
                <c:pt idx="723">
                  <c:v>0.32980989954048423</c:v>
                </c:pt>
                <c:pt idx="724">
                  <c:v>0.32980989954048423</c:v>
                </c:pt>
                <c:pt idx="725">
                  <c:v>0.32980989954048423</c:v>
                </c:pt>
                <c:pt idx="726">
                  <c:v>0.32980989954048423</c:v>
                </c:pt>
                <c:pt idx="727">
                  <c:v>0.32980989954048423</c:v>
                </c:pt>
                <c:pt idx="728">
                  <c:v>0.32980989954048423</c:v>
                </c:pt>
                <c:pt idx="729">
                  <c:v>0.32980989954048423</c:v>
                </c:pt>
                <c:pt idx="730">
                  <c:v>0.32980989954048423</c:v>
                </c:pt>
                <c:pt idx="731">
                  <c:v>0.32980989954048423</c:v>
                </c:pt>
                <c:pt idx="732">
                  <c:v>0.32980989954048423</c:v>
                </c:pt>
                <c:pt idx="733">
                  <c:v>0.32980989954048423</c:v>
                </c:pt>
                <c:pt idx="734">
                  <c:v>0.32980989954048423</c:v>
                </c:pt>
                <c:pt idx="735">
                  <c:v>0.32980989954048423</c:v>
                </c:pt>
                <c:pt idx="736">
                  <c:v>0.32980989954048423</c:v>
                </c:pt>
                <c:pt idx="737">
                  <c:v>0.32980989954048423</c:v>
                </c:pt>
                <c:pt idx="738">
                  <c:v>0.32980989954048423</c:v>
                </c:pt>
                <c:pt idx="739">
                  <c:v>0.32980989954048423</c:v>
                </c:pt>
                <c:pt idx="740">
                  <c:v>0.32980989954048423</c:v>
                </c:pt>
                <c:pt idx="741">
                  <c:v>0.32980989954048423</c:v>
                </c:pt>
                <c:pt idx="742">
                  <c:v>0.32980989954048423</c:v>
                </c:pt>
                <c:pt idx="743">
                  <c:v>0.32980989954048423</c:v>
                </c:pt>
                <c:pt idx="744">
                  <c:v>0.32980989954048423</c:v>
                </c:pt>
                <c:pt idx="745">
                  <c:v>0.32980989954048423</c:v>
                </c:pt>
                <c:pt idx="746">
                  <c:v>0.32980989954048423</c:v>
                </c:pt>
                <c:pt idx="747">
                  <c:v>0.32980989954048423</c:v>
                </c:pt>
                <c:pt idx="748">
                  <c:v>0.32980989954048423</c:v>
                </c:pt>
                <c:pt idx="749">
                  <c:v>0.32980989954048423</c:v>
                </c:pt>
                <c:pt idx="750">
                  <c:v>0.32980989954048423</c:v>
                </c:pt>
                <c:pt idx="751">
                  <c:v>0.32980989954048423</c:v>
                </c:pt>
                <c:pt idx="752">
                  <c:v>0.32980989954048423</c:v>
                </c:pt>
                <c:pt idx="753">
                  <c:v>0.32980989954048423</c:v>
                </c:pt>
                <c:pt idx="754">
                  <c:v>0.32980989954048423</c:v>
                </c:pt>
                <c:pt idx="755">
                  <c:v>0.32980989954048423</c:v>
                </c:pt>
                <c:pt idx="756">
                  <c:v>0.32980989954048423</c:v>
                </c:pt>
                <c:pt idx="757">
                  <c:v>0.32980989954048423</c:v>
                </c:pt>
                <c:pt idx="758">
                  <c:v>0.32980989954048423</c:v>
                </c:pt>
                <c:pt idx="759">
                  <c:v>0.32980989954048423</c:v>
                </c:pt>
                <c:pt idx="760">
                  <c:v>0.32980989954048423</c:v>
                </c:pt>
                <c:pt idx="761">
                  <c:v>0.32980989954048423</c:v>
                </c:pt>
                <c:pt idx="762">
                  <c:v>0.32980989954048423</c:v>
                </c:pt>
                <c:pt idx="763">
                  <c:v>0.32980989954048423</c:v>
                </c:pt>
                <c:pt idx="764">
                  <c:v>0.32980989954048423</c:v>
                </c:pt>
                <c:pt idx="765">
                  <c:v>0.32980989954048423</c:v>
                </c:pt>
                <c:pt idx="766">
                  <c:v>0.32980989954048423</c:v>
                </c:pt>
                <c:pt idx="767">
                  <c:v>0.32980989954048423</c:v>
                </c:pt>
                <c:pt idx="768">
                  <c:v>0.32980989954048423</c:v>
                </c:pt>
                <c:pt idx="769">
                  <c:v>0.32980989954048423</c:v>
                </c:pt>
                <c:pt idx="770">
                  <c:v>0.32980989954048423</c:v>
                </c:pt>
                <c:pt idx="771">
                  <c:v>0.32980989954048423</c:v>
                </c:pt>
                <c:pt idx="772">
                  <c:v>0.32980989954048423</c:v>
                </c:pt>
                <c:pt idx="773">
                  <c:v>0.32980989954048423</c:v>
                </c:pt>
                <c:pt idx="774">
                  <c:v>0.32980989954048423</c:v>
                </c:pt>
                <c:pt idx="775">
                  <c:v>0.32980989954048423</c:v>
                </c:pt>
                <c:pt idx="776">
                  <c:v>0.32980989954048423</c:v>
                </c:pt>
                <c:pt idx="777">
                  <c:v>0.32980989954048423</c:v>
                </c:pt>
                <c:pt idx="778">
                  <c:v>0.32980989954048423</c:v>
                </c:pt>
                <c:pt idx="779">
                  <c:v>0.32980989954048423</c:v>
                </c:pt>
                <c:pt idx="780">
                  <c:v>0.32980989954048423</c:v>
                </c:pt>
                <c:pt idx="781">
                  <c:v>0.32980989954048423</c:v>
                </c:pt>
                <c:pt idx="782">
                  <c:v>0.32980989954048423</c:v>
                </c:pt>
                <c:pt idx="783">
                  <c:v>0.32980989954048423</c:v>
                </c:pt>
                <c:pt idx="784">
                  <c:v>0.32980989954048423</c:v>
                </c:pt>
                <c:pt idx="785">
                  <c:v>0.32980989954048423</c:v>
                </c:pt>
                <c:pt idx="786">
                  <c:v>0.32980989954048423</c:v>
                </c:pt>
                <c:pt idx="787">
                  <c:v>0.32980989954048423</c:v>
                </c:pt>
                <c:pt idx="788">
                  <c:v>0.32980989954048423</c:v>
                </c:pt>
                <c:pt idx="789">
                  <c:v>0.32980989954048423</c:v>
                </c:pt>
                <c:pt idx="790">
                  <c:v>0.32980989954048423</c:v>
                </c:pt>
                <c:pt idx="791">
                  <c:v>0.32980989954048423</c:v>
                </c:pt>
                <c:pt idx="792">
                  <c:v>0.32980989954048423</c:v>
                </c:pt>
                <c:pt idx="793">
                  <c:v>0.32980989954048423</c:v>
                </c:pt>
                <c:pt idx="794">
                  <c:v>0.32980989954048423</c:v>
                </c:pt>
                <c:pt idx="795">
                  <c:v>0.32980989954048423</c:v>
                </c:pt>
                <c:pt idx="796">
                  <c:v>0.32980989954048423</c:v>
                </c:pt>
                <c:pt idx="797">
                  <c:v>0.32980989954048423</c:v>
                </c:pt>
                <c:pt idx="798">
                  <c:v>0.32980989954048423</c:v>
                </c:pt>
                <c:pt idx="799">
                  <c:v>0.32980989954048423</c:v>
                </c:pt>
                <c:pt idx="800">
                  <c:v>0.32980989954048423</c:v>
                </c:pt>
                <c:pt idx="801">
                  <c:v>0.32980989954048423</c:v>
                </c:pt>
                <c:pt idx="802">
                  <c:v>0.32980989954048423</c:v>
                </c:pt>
                <c:pt idx="803">
                  <c:v>0.32980989954048423</c:v>
                </c:pt>
                <c:pt idx="804">
                  <c:v>0.32980989954048423</c:v>
                </c:pt>
                <c:pt idx="805">
                  <c:v>0.32980989954048423</c:v>
                </c:pt>
                <c:pt idx="806">
                  <c:v>0.32980989954048423</c:v>
                </c:pt>
                <c:pt idx="807">
                  <c:v>0.32980989954048423</c:v>
                </c:pt>
                <c:pt idx="808">
                  <c:v>0.32980989954048423</c:v>
                </c:pt>
                <c:pt idx="809">
                  <c:v>0.32980989954048423</c:v>
                </c:pt>
                <c:pt idx="810">
                  <c:v>0.32980989954048423</c:v>
                </c:pt>
                <c:pt idx="811">
                  <c:v>0.32980989954048423</c:v>
                </c:pt>
                <c:pt idx="812">
                  <c:v>0.32980989954048423</c:v>
                </c:pt>
                <c:pt idx="813">
                  <c:v>0.32980989954048423</c:v>
                </c:pt>
                <c:pt idx="814">
                  <c:v>0.32980989954048423</c:v>
                </c:pt>
                <c:pt idx="815">
                  <c:v>0.32980989954048423</c:v>
                </c:pt>
                <c:pt idx="816">
                  <c:v>0.32980989954048423</c:v>
                </c:pt>
                <c:pt idx="817">
                  <c:v>0.32980989954048423</c:v>
                </c:pt>
                <c:pt idx="818">
                  <c:v>0.32980989954048423</c:v>
                </c:pt>
                <c:pt idx="819">
                  <c:v>0.32980989954048423</c:v>
                </c:pt>
                <c:pt idx="820">
                  <c:v>0.32980989954048423</c:v>
                </c:pt>
                <c:pt idx="821">
                  <c:v>0.32980989954048423</c:v>
                </c:pt>
                <c:pt idx="822">
                  <c:v>0.32980989954048423</c:v>
                </c:pt>
                <c:pt idx="823">
                  <c:v>0.32980989954048423</c:v>
                </c:pt>
                <c:pt idx="824">
                  <c:v>0.32980989954048423</c:v>
                </c:pt>
                <c:pt idx="825">
                  <c:v>0.32980989954048423</c:v>
                </c:pt>
                <c:pt idx="826">
                  <c:v>0.32980989954048423</c:v>
                </c:pt>
                <c:pt idx="827">
                  <c:v>0.32980989954048423</c:v>
                </c:pt>
                <c:pt idx="828">
                  <c:v>0.32980989954048423</c:v>
                </c:pt>
                <c:pt idx="829">
                  <c:v>0.32980989954048423</c:v>
                </c:pt>
                <c:pt idx="830">
                  <c:v>0.32980989954048423</c:v>
                </c:pt>
                <c:pt idx="831">
                  <c:v>0.32980989954048423</c:v>
                </c:pt>
                <c:pt idx="832">
                  <c:v>0.32980989954048423</c:v>
                </c:pt>
                <c:pt idx="833">
                  <c:v>0.32980989954048423</c:v>
                </c:pt>
                <c:pt idx="834">
                  <c:v>0.32980989954048423</c:v>
                </c:pt>
                <c:pt idx="835">
                  <c:v>0.32980989954048423</c:v>
                </c:pt>
                <c:pt idx="836">
                  <c:v>0.32980989954048423</c:v>
                </c:pt>
                <c:pt idx="837">
                  <c:v>0.32980989954048423</c:v>
                </c:pt>
                <c:pt idx="838">
                  <c:v>0.32980989954048423</c:v>
                </c:pt>
                <c:pt idx="839">
                  <c:v>0.32980989954048423</c:v>
                </c:pt>
                <c:pt idx="840">
                  <c:v>0.32980989954048423</c:v>
                </c:pt>
                <c:pt idx="841">
                  <c:v>0.32980989954048423</c:v>
                </c:pt>
                <c:pt idx="842">
                  <c:v>0.32980989954048423</c:v>
                </c:pt>
                <c:pt idx="843">
                  <c:v>0.32980989954048423</c:v>
                </c:pt>
                <c:pt idx="844">
                  <c:v>0.32980989954048423</c:v>
                </c:pt>
                <c:pt idx="845">
                  <c:v>0.32980989954048423</c:v>
                </c:pt>
                <c:pt idx="846">
                  <c:v>0.32980989954048423</c:v>
                </c:pt>
                <c:pt idx="847">
                  <c:v>0.32980989954048423</c:v>
                </c:pt>
                <c:pt idx="848">
                  <c:v>0.32980989954048423</c:v>
                </c:pt>
                <c:pt idx="849">
                  <c:v>0.32980989954048423</c:v>
                </c:pt>
                <c:pt idx="850">
                  <c:v>0.32980989954048423</c:v>
                </c:pt>
                <c:pt idx="851">
                  <c:v>0.32980989954048423</c:v>
                </c:pt>
                <c:pt idx="852">
                  <c:v>0.32980989954048423</c:v>
                </c:pt>
                <c:pt idx="853">
                  <c:v>0.32980989954048423</c:v>
                </c:pt>
                <c:pt idx="854">
                  <c:v>0.32980989954048423</c:v>
                </c:pt>
                <c:pt idx="855">
                  <c:v>0.32980989954048423</c:v>
                </c:pt>
                <c:pt idx="856">
                  <c:v>0.32980989954048423</c:v>
                </c:pt>
                <c:pt idx="857">
                  <c:v>0.32980989954048423</c:v>
                </c:pt>
                <c:pt idx="858">
                  <c:v>0.32980989954048423</c:v>
                </c:pt>
                <c:pt idx="859">
                  <c:v>0.32980989954048423</c:v>
                </c:pt>
                <c:pt idx="860">
                  <c:v>0.32980989954048423</c:v>
                </c:pt>
                <c:pt idx="861">
                  <c:v>0.32980989954048423</c:v>
                </c:pt>
                <c:pt idx="862">
                  <c:v>0.32980989954048423</c:v>
                </c:pt>
                <c:pt idx="863">
                  <c:v>0.32980989954048423</c:v>
                </c:pt>
                <c:pt idx="864">
                  <c:v>0.32980989954048423</c:v>
                </c:pt>
                <c:pt idx="865">
                  <c:v>0.32980989954048423</c:v>
                </c:pt>
                <c:pt idx="866">
                  <c:v>0.32980989954048423</c:v>
                </c:pt>
                <c:pt idx="867">
                  <c:v>0.32980989954048423</c:v>
                </c:pt>
                <c:pt idx="868">
                  <c:v>0.32980989954048423</c:v>
                </c:pt>
                <c:pt idx="869">
                  <c:v>0.32980989954048423</c:v>
                </c:pt>
                <c:pt idx="870">
                  <c:v>0.32980989954048423</c:v>
                </c:pt>
                <c:pt idx="871">
                  <c:v>0.32980989954048423</c:v>
                </c:pt>
                <c:pt idx="872">
                  <c:v>0.32980989954048423</c:v>
                </c:pt>
                <c:pt idx="873">
                  <c:v>0.32980989954048423</c:v>
                </c:pt>
                <c:pt idx="874">
                  <c:v>0.32980989954048423</c:v>
                </c:pt>
                <c:pt idx="875">
                  <c:v>0.32980989954048423</c:v>
                </c:pt>
                <c:pt idx="876">
                  <c:v>0.32980989954048423</c:v>
                </c:pt>
                <c:pt idx="877">
                  <c:v>0.32980989954048423</c:v>
                </c:pt>
                <c:pt idx="878">
                  <c:v>0.32980989954048423</c:v>
                </c:pt>
                <c:pt idx="879">
                  <c:v>0.32980989954048423</c:v>
                </c:pt>
                <c:pt idx="880">
                  <c:v>0.32980989954048423</c:v>
                </c:pt>
                <c:pt idx="881">
                  <c:v>0.32980989954048423</c:v>
                </c:pt>
                <c:pt idx="882">
                  <c:v>0.32980989954048423</c:v>
                </c:pt>
                <c:pt idx="883">
                  <c:v>0.32980989954048423</c:v>
                </c:pt>
                <c:pt idx="884">
                  <c:v>0.32980989954048423</c:v>
                </c:pt>
                <c:pt idx="885">
                  <c:v>0.32980989954048423</c:v>
                </c:pt>
                <c:pt idx="886">
                  <c:v>0.32980989954048423</c:v>
                </c:pt>
                <c:pt idx="887">
                  <c:v>0.32980989954048423</c:v>
                </c:pt>
                <c:pt idx="888">
                  <c:v>0.32980989954048423</c:v>
                </c:pt>
                <c:pt idx="889">
                  <c:v>0.32980989954048423</c:v>
                </c:pt>
                <c:pt idx="890">
                  <c:v>0.32980989954048423</c:v>
                </c:pt>
                <c:pt idx="891">
                  <c:v>0.32980989954048423</c:v>
                </c:pt>
                <c:pt idx="892">
                  <c:v>0.32980989954048423</c:v>
                </c:pt>
                <c:pt idx="893">
                  <c:v>0.32980989954048423</c:v>
                </c:pt>
                <c:pt idx="894">
                  <c:v>0.32980989954048423</c:v>
                </c:pt>
                <c:pt idx="895">
                  <c:v>0.32980989954048423</c:v>
                </c:pt>
                <c:pt idx="896">
                  <c:v>0.32980989954048423</c:v>
                </c:pt>
                <c:pt idx="897">
                  <c:v>0.32980989954048423</c:v>
                </c:pt>
                <c:pt idx="898">
                  <c:v>0.32980989954048423</c:v>
                </c:pt>
                <c:pt idx="899">
                  <c:v>0.32980989954048423</c:v>
                </c:pt>
                <c:pt idx="900">
                  <c:v>0.32980989954048423</c:v>
                </c:pt>
                <c:pt idx="901">
                  <c:v>0.32980989954048423</c:v>
                </c:pt>
                <c:pt idx="902">
                  <c:v>0.32980989954048423</c:v>
                </c:pt>
                <c:pt idx="903">
                  <c:v>0.32980989954048423</c:v>
                </c:pt>
                <c:pt idx="904">
                  <c:v>0.32980989954048423</c:v>
                </c:pt>
                <c:pt idx="905">
                  <c:v>0.32980989954048423</c:v>
                </c:pt>
                <c:pt idx="906">
                  <c:v>0.32980989954048423</c:v>
                </c:pt>
                <c:pt idx="907">
                  <c:v>0.32980989954048423</c:v>
                </c:pt>
                <c:pt idx="908">
                  <c:v>0.32980989954048423</c:v>
                </c:pt>
                <c:pt idx="909">
                  <c:v>0.32980989954048423</c:v>
                </c:pt>
                <c:pt idx="910">
                  <c:v>0.32980989954048423</c:v>
                </c:pt>
                <c:pt idx="911">
                  <c:v>0.32980989954048423</c:v>
                </c:pt>
                <c:pt idx="912">
                  <c:v>0.32980989954048423</c:v>
                </c:pt>
                <c:pt idx="913">
                  <c:v>0.32980989954048423</c:v>
                </c:pt>
                <c:pt idx="914">
                  <c:v>0.32980989954048423</c:v>
                </c:pt>
                <c:pt idx="915">
                  <c:v>0.32980989954048423</c:v>
                </c:pt>
                <c:pt idx="916">
                  <c:v>0.32980989954048423</c:v>
                </c:pt>
                <c:pt idx="917">
                  <c:v>0.32980989954048423</c:v>
                </c:pt>
                <c:pt idx="918">
                  <c:v>0.32980989954048423</c:v>
                </c:pt>
                <c:pt idx="919">
                  <c:v>0.32980989954048423</c:v>
                </c:pt>
                <c:pt idx="920">
                  <c:v>0.32980989954048423</c:v>
                </c:pt>
                <c:pt idx="921">
                  <c:v>0.32980989954048423</c:v>
                </c:pt>
                <c:pt idx="922">
                  <c:v>0.32980989954048423</c:v>
                </c:pt>
                <c:pt idx="923">
                  <c:v>0.32980989954048423</c:v>
                </c:pt>
                <c:pt idx="924">
                  <c:v>0.32980989954048423</c:v>
                </c:pt>
                <c:pt idx="925">
                  <c:v>0.32980989954048423</c:v>
                </c:pt>
                <c:pt idx="926">
                  <c:v>0.32980989954048423</c:v>
                </c:pt>
                <c:pt idx="927">
                  <c:v>0.32980989954048423</c:v>
                </c:pt>
                <c:pt idx="928">
                  <c:v>0.32980989954048423</c:v>
                </c:pt>
                <c:pt idx="929">
                  <c:v>0.32980989954048423</c:v>
                </c:pt>
                <c:pt idx="930">
                  <c:v>0.32980989954048423</c:v>
                </c:pt>
                <c:pt idx="931">
                  <c:v>0.32980989954048423</c:v>
                </c:pt>
                <c:pt idx="932">
                  <c:v>0.32980989954048423</c:v>
                </c:pt>
                <c:pt idx="933">
                  <c:v>0.32980989954048423</c:v>
                </c:pt>
                <c:pt idx="934">
                  <c:v>0.32980989954048423</c:v>
                </c:pt>
                <c:pt idx="935">
                  <c:v>0.32980989954048423</c:v>
                </c:pt>
                <c:pt idx="936">
                  <c:v>0.32980989954048423</c:v>
                </c:pt>
                <c:pt idx="937">
                  <c:v>0.32980989954048423</c:v>
                </c:pt>
                <c:pt idx="938">
                  <c:v>0.32980989954048423</c:v>
                </c:pt>
                <c:pt idx="939">
                  <c:v>0.32980989954048423</c:v>
                </c:pt>
                <c:pt idx="940">
                  <c:v>0.32980989954048423</c:v>
                </c:pt>
                <c:pt idx="941">
                  <c:v>0.32980989954048423</c:v>
                </c:pt>
                <c:pt idx="942">
                  <c:v>0.32980989954048423</c:v>
                </c:pt>
                <c:pt idx="943">
                  <c:v>0.32980989954048423</c:v>
                </c:pt>
                <c:pt idx="944">
                  <c:v>0.32980989954048423</c:v>
                </c:pt>
                <c:pt idx="945">
                  <c:v>0.32980989954048423</c:v>
                </c:pt>
                <c:pt idx="946">
                  <c:v>0.32980989954048423</c:v>
                </c:pt>
                <c:pt idx="947">
                  <c:v>0.32980989954048423</c:v>
                </c:pt>
                <c:pt idx="948">
                  <c:v>0.32980989954048423</c:v>
                </c:pt>
                <c:pt idx="949">
                  <c:v>0.32980989954048423</c:v>
                </c:pt>
                <c:pt idx="950">
                  <c:v>0.32980989954048423</c:v>
                </c:pt>
                <c:pt idx="951">
                  <c:v>0.32980989954048423</c:v>
                </c:pt>
                <c:pt idx="952">
                  <c:v>0.32980989954048423</c:v>
                </c:pt>
                <c:pt idx="953">
                  <c:v>0.32980989954048423</c:v>
                </c:pt>
                <c:pt idx="954">
                  <c:v>0.32980989954048423</c:v>
                </c:pt>
                <c:pt idx="955">
                  <c:v>0.32980989954048423</c:v>
                </c:pt>
                <c:pt idx="956">
                  <c:v>0.32980989954048423</c:v>
                </c:pt>
                <c:pt idx="957">
                  <c:v>0.32980989954048423</c:v>
                </c:pt>
                <c:pt idx="958">
                  <c:v>0.32980989954048423</c:v>
                </c:pt>
                <c:pt idx="959">
                  <c:v>0.32980989954048423</c:v>
                </c:pt>
                <c:pt idx="960">
                  <c:v>0.32980989954048423</c:v>
                </c:pt>
                <c:pt idx="961">
                  <c:v>0.32980989954048423</c:v>
                </c:pt>
                <c:pt idx="962">
                  <c:v>0.32980989954048423</c:v>
                </c:pt>
                <c:pt idx="963">
                  <c:v>0.32980989954048423</c:v>
                </c:pt>
                <c:pt idx="964">
                  <c:v>0.32980989954048423</c:v>
                </c:pt>
                <c:pt idx="965">
                  <c:v>0.32980989954048423</c:v>
                </c:pt>
                <c:pt idx="966">
                  <c:v>0.32980989954048423</c:v>
                </c:pt>
                <c:pt idx="967">
                  <c:v>0.32980989954048423</c:v>
                </c:pt>
                <c:pt idx="968">
                  <c:v>0.32980989954048423</c:v>
                </c:pt>
                <c:pt idx="969">
                  <c:v>0.32980989954048423</c:v>
                </c:pt>
                <c:pt idx="970">
                  <c:v>0.32980989954048423</c:v>
                </c:pt>
                <c:pt idx="971">
                  <c:v>0.32980989954048423</c:v>
                </c:pt>
                <c:pt idx="972">
                  <c:v>0.32980989954048423</c:v>
                </c:pt>
                <c:pt idx="973">
                  <c:v>0.32980989954048423</c:v>
                </c:pt>
                <c:pt idx="974">
                  <c:v>0.32980989954048423</c:v>
                </c:pt>
                <c:pt idx="975">
                  <c:v>0.32980989954048423</c:v>
                </c:pt>
                <c:pt idx="976">
                  <c:v>0.32980989954048423</c:v>
                </c:pt>
                <c:pt idx="977">
                  <c:v>0.32980989954048423</c:v>
                </c:pt>
                <c:pt idx="978">
                  <c:v>0.32980989954048423</c:v>
                </c:pt>
                <c:pt idx="979">
                  <c:v>0.32980989954048423</c:v>
                </c:pt>
                <c:pt idx="980">
                  <c:v>0.32980989954048423</c:v>
                </c:pt>
                <c:pt idx="981">
                  <c:v>0.32980989954048423</c:v>
                </c:pt>
                <c:pt idx="982">
                  <c:v>0.32980989954048423</c:v>
                </c:pt>
                <c:pt idx="983">
                  <c:v>0.32980989954048423</c:v>
                </c:pt>
                <c:pt idx="984">
                  <c:v>0.32980989954048423</c:v>
                </c:pt>
                <c:pt idx="985">
                  <c:v>0.32980989954048423</c:v>
                </c:pt>
                <c:pt idx="986">
                  <c:v>0.32980989954048423</c:v>
                </c:pt>
                <c:pt idx="987">
                  <c:v>0.32980989954048423</c:v>
                </c:pt>
                <c:pt idx="988">
                  <c:v>0.32980989954048423</c:v>
                </c:pt>
                <c:pt idx="989">
                  <c:v>0.32980989954048423</c:v>
                </c:pt>
                <c:pt idx="990">
                  <c:v>0.32980989954048423</c:v>
                </c:pt>
                <c:pt idx="991">
                  <c:v>0.32980989954048423</c:v>
                </c:pt>
                <c:pt idx="992">
                  <c:v>0.32980989954048423</c:v>
                </c:pt>
                <c:pt idx="993">
                  <c:v>0.32980989954048423</c:v>
                </c:pt>
                <c:pt idx="994">
                  <c:v>0.32980989954048423</c:v>
                </c:pt>
                <c:pt idx="995">
                  <c:v>0.32980989954048423</c:v>
                </c:pt>
                <c:pt idx="996">
                  <c:v>0.32980989954048423</c:v>
                </c:pt>
                <c:pt idx="997">
                  <c:v>0.32980989954048423</c:v>
                </c:pt>
                <c:pt idx="998">
                  <c:v>0.32980989954048423</c:v>
                </c:pt>
                <c:pt idx="999">
                  <c:v>0.32980989954048423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3C9-4DC3-ABAF-866CEBC82023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0.28873701857503487</c:v>
                </c:pt>
                <c:pt idx="1">
                  <c:v>0.28873701857503487</c:v>
                </c:pt>
                <c:pt idx="2">
                  <c:v>0.28873701857503487</c:v>
                </c:pt>
                <c:pt idx="3">
                  <c:v>0.28873701857503487</c:v>
                </c:pt>
                <c:pt idx="4">
                  <c:v>0.28873701857503487</c:v>
                </c:pt>
                <c:pt idx="5">
                  <c:v>0.28873701857503487</c:v>
                </c:pt>
                <c:pt idx="6">
                  <c:v>0.28873701857503487</c:v>
                </c:pt>
                <c:pt idx="7">
                  <c:v>0.28873701857503487</c:v>
                </c:pt>
                <c:pt idx="8">
                  <c:v>0.28873701857503487</c:v>
                </c:pt>
                <c:pt idx="9">
                  <c:v>0.28873701857503487</c:v>
                </c:pt>
                <c:pt idx="10">
                  <c:v>0.28873701857503487</c:v>
                </c:pt>
                <c:pt idx="11">
                  <c:v>3.5152125047536287E-2</c:v>
                </c:pt>
                <c:pt idx="12">
                  <c:v>3.5152125047536287E-2</c:v>
                </c:pt>
                <c:pt idx="13">
                  <c:v>3.5152125047536287E-2</c:v>
                </c:pt>
                <c:pt idx="14">
                  <c:v>3.5152125047536287E-2</c:v>
                </c:pt>
                <c:pt idx="15">
                  <c:v>3.5152125047536287E-2</c:v>
                </c:pt>
                <c:pt idx="16">
                  <c:v>3.5152125047536287E-2</c:v>
                </c:pt>
                <c:pt idx="17">
                  <c:v>3.5152125047536287E-2</c:v>
                </c:pt>
                <c:pt idx="18">
                  <c:v>3.5152125047536287E-2</c:v>
                </c:pt>
                <c:pt idx="19">
                  <c:v>3.5152125047536287E-2</c:v>
                </c:pt>
                <c:pt idx="20">
                  <c:v>3.5152125047536287E-2</c:v>
                </c:pt>
                <c:pt idx="21">
                  <c:v>3.5152125047536287E-2</c:v>
                </c:pt>
                <c:pt idx="22">
                  <c:v>3.5152125047536287E-2</c:v>
                </c:pt>
                <c:pt idx="23">
                  <c:v>3.5152125047536287E-2</c:v>
                </c:pt>
                <c:pt idx="24">
                  <c:v>3.5152125047536287E-2</c:v>
                </c:pt>
                <c:pt idx="25">
                  <c:v>3.5152125047536287E-2</c:v>
                </c:pt>
                <c:pt idx="26">
                  <c:v>3.5152125047536287E-2</c:v>
                </c:pt>
                <c:pt idx="27">
                  <c:v>3.5152125047536287E-2</c:v>
                </c:pt>
                <c:pt idx="28">
                  <c:v>3.5152125047536287E-2</c:v>
                </c:pt>
                <c:pt idx="29">
                  <c:v>3.5152125047536287E-2</c:v>
                </c:pt>
                <c:pt idx="30">
                  <c:v>3.5152125047536287E-2</c:v>
                </c:pt>
                <c:pt idx="31">
                  <c:v>3.5152125047536287E-2</c:v>
                </c:pt>
                <c:pt idx="32">
                  <c:v>3.5152125047536287E-2</c:v>
                </c:pt>
                <c:pt idx="33">
                  <c:v>3.5152125047536287E-2</c:v>
                </c:pt>
                <c:pt idx="34">
                  <c:v>3.5152125047536287E-2</c:v>
                </c:pt>
                <c:pt idx="35">
                  <c:v>3.5152125047536287E-2</c:v>
                </c:pt>
                <c:pt idx="36">
                  <c:v>3.5152125047536287E-2</c:v>
                </c:pt>
                <c:pt idx="37">
                  <c:v>3.5152125047536287E-2</c:v>
                </c:pt>
                <c:pt idx="38">
                  <c:v>3.5152125047536287E-2</c:v>
                </c:pt>
                <c:pt idx="39">
                  <c:v>3.5152125047536287E-2</c:v>
                </c:pt>
                <c:pt idx="40">
                  <c:v>3.5152125047536287E-2</c:v>
                </c:pt>
                <c:pt idx="41">
                  <c:v>3.5152125047536287E-2</c:v>
                </c:pt>
                <c:pt idx="42">
                  <c:v>3.5152125047536287E-2</c:v>
                </c:pt>
                <c:pt idx="43">
                  <c:v>3.5152125047536287E-2</c:v>
                </c:pt>
                <c:pt idx="44">
                  <c:v>3.5152125047536287E-2</c:v>
                </c:pt>
                <c:pt idx="45">
                  <c:v>3.5152125047536287E-2</c:v>
                </c:pt>
                <c:pt idx="46">
                  <c:v>3.5152125047536287E-2</c:v>
                </c:pt>
                <c:pt idx="47">
                  <c:v>3.5152125047536287E-2</c:v>
                </c:pt>
                <c:pt idx="48">
                  <c:v>3.5152125047536287E-2</c:v>
                </c:pt>
                <c:pt idx="49">
                  <c:v>3.5152125047536287E-2</c:v>
                </c:pt>
                <c:pt idx="50">
                  <c:v>3.5152125047536287E-2</c:v>
                </c:pt>
                <c:pt idx="51">
                  <c:v>3.5152125047536287E-2</c:v>
                </c:pt>
                <c:pt idx="52">
                  <c:v>3.5152125047536287E-2</c:v>
                </c:pt>
                <c:pt idx="53">
                  <c:v>3.5152125047536287E-2</c:v>
                </c:pt>
                <c:pt idx="54">
                  <c:v>3.5152125047536287E-2</c:v>
                </c:pt>
                <c:pt idx="55">
                  <c:v>3.5152125047536287E-2</c:v>
                </c:pt>
                <c:pt idx="56">
                  <c:v>3.5152125047536287E-2</c:v>
                </c:pt>
                <c:pt idx="57">
                  <c:v>3.5152125047536287E-2</c:v>
                </c:pt>
                <c:pt idx="58">
                  <c:v>3.5152125047536287E-2</c:v>
                </c:pt>
                <c:pt idx="59">
                  <c:v>3.5152125047536287E-2</c:v>
                </c:pt>
                <c:pt idx="60">
                  <c:v>3.5152125047536287E-2</c:v>
                </c:pt>
                <c:pt idx="61">
                  <c:v>3.5152125047536287E-2</c:v>
                </c:pt>
                <c:pt idx="62">
                  <c:v>3.5152125047536287E-2</c:v>
                </c:pt>
                <c:pt idx="63">
                  <c:v>3.5152125047536287E-2</c:v>
                </c:pt>
                <c:pt idx="64">
                  <c:v>3.5152125047536287E-2</c:v>
                </c:pt>
                <c:pt idx="65">
                  <c:v>3.5152125047536287E-2</c:v>
                </c:pt>
                <c:pt idx="66">
                  <c:v>3.5152125047536287E-2</c:v>
                </c:pt>
                <c:pt idx="67">
                  <c:v>3.5152125047536287E-2</c:v>
                </c:pt>
                <c:pt idx="68">
                  <c:v>3.5152125047536287E-2</c:v>
                </c:pt>
                <c:pt idx="69">
                  <c:v>3.5152125047536287E-2</c:v>
                </c:pt>
                <c:pt idx="70">
                  <c:v>3.5152125047536287E-2</c:v>
                </c:pt>
                <c:pt idx="71">
                  <c:v>3.5152125047536287E-2</c:v>
                </c:pt>
                <c:pt idx="72">
                  <c:v>3.5152125047536287E-2</c:v>
                </c:pt>
                <c:pt idx="73">
                  <c:v>3.5152125047536287E-2</c:v>
                </c:pt>
                <c:pt idx="74">
                  <c:v>3.5152125047536287E-2</c:v>
                </c:pt>
                <c:pt idx="75">
                  <c:v>3.5152125047536287E-2</c:v>
                </c:pt>
                <c:pt idx="76">
                  <c:v>3.5152125047536287E-2</c:v>
                </c:pt>
                <c:pt idx="77">
                  <c:v>3.5152125047536287E-2</c:v>
                </c:pt>
                <c:pt idx="78">
                  <c:v>3.5152125047536287E-2</c:v>
                </c:pt>
                <c:pt idx="79">
                  <c:v>3.5152125047536287E-2</c:v>
                </c:pt>
                <c:pt idx="80">
                  <c:v>3.5152125047536287E-2</c:v>
                </c:pt>
                <c:pt idx="81">
                  <c:v>3.5152125047536287E-2</c:v>
                </c:pt>
                <c:pt idx="82">
                  <c:v>3.5152125047536287E-2</c:v>
                </c:pt>
                <c:pt idx="83">
                  <c:v>3.5152125047536287E-2</c:v>
                </c:pt>
                <c:pt idx="84">
                  <c:v>3.5152125047536287E-2</c:v>
                </c:pt>
                <c:pt idx="85">
                  <c:v>3.5152125047536287E-2</c:v>
                </c:pt>
                <c:pt idx="86">
                  <c:v>3.5152125047536287E-2</c:v>
                </c:pt>
                <c:pt idx="87">
                  <c:v>3.5152125047536287E-2</c:v>
                </c:pt>
                <c:pt idx="88">
                  <c:v>3.5152125047536287E-2</c:v>
                </c:pt>
                <c:pt idx="89">
                  <c:v>3.5152125047536287E-2</c:v>
                </c:pt>
                <c:pt idx="90">
                  <c:v>3.5152125047536287E-2</c:v>
                </c:pt>
                <c:pt idx="91">
                  <c:v>3.5152125047536287E-2</c:v>
                </c:pt>
                <c:pt idx="92">
                  <c:v>3.5152125047536287E-2</c:v>
                </c:pt>
                <c:pt idx="93">
                  <c:v>3.5152125047536287E-2</c:v>
                </c:pt>
                <c:pt idx="94">
                  <c:v>3.5152125047536287E-2</c:v>
                </c:pt>
                <c:pt idx="95">
                  <c:v>3.5152125047536287E-2</c:v>
                </c:pt>
                <c:pt idx="96">
                  <c:v>3.5152125047536287E-2</c:v>
                </c:pt>
                <c:pt idx="97">
                  <c:v>3.5152125047536287E-2</c:v>
                </c:pt>
                <c:pt idx="98">
                  <c:v>3.5152125047536287E-2</c:v>
                </c:pt>
                <c:pt idx="99">
                  <c:v>3.5152125047536287E-2</c:v>
                </c:pt>
                <c:pt idx="100">
                  <c:v>3.5152125047536287E-2</c:v>
                </c:pt>
                <c:pt idx="101">
                  <c:v>3.5152125047536287E-2</c:v>
                </c:pt>
                <c:pt idx="102">
                  <c:v>3.5152125047536287E-2</c:v>
                </c:pt>
                <c:pt idx="103">
                  <c:v>3.5152125047536287E-2</c:v>
                </c:pt>
                <c:pt idx="104">
                  <c:v>3.5152125047536287E-2</c:v>
                </c:pt>
                <c:pt idx="105">
                  <c:v>3.5152125047536287E-2</c:v>
                </c:pt>
                <c:pt idx="106">
                  <c:v>3.5152125047536287E-2</c:v>
                </c:pt>
                <c:pt idx="107">
                  <c:v>3.5152125047536287E-2</c:v>
                </c:pt>
                <c:pt idx="108">
                  <c:v>3.5152125047536287E-2</c:v>
                </c:pt>
                <c:pt idx="109">
                  <c:v>3.5152125047536287E-2</c:v>
                </c:pt>
                <c:pt idx="110">
                  <c:v>3.5152125047536287E-2</c:v>
                </c:pt>
                <c:pt idx="111">
                  <c:v>3.5152125047536287E-2</c:v>
                </c:pt>
                <c:pt idx="112">
                  <c:v>3.5152125047536287E-2</c:v>
                </c:pt>
                <c:pt idx="113">
                  <c:v>3.5152125047536287E-2</c:v>
                </c:pt>
                <c:pt idx="114">
                  <c:v>3.5152125047536287E-2</c:v>
                </c:pt>
                <c:pt idx="115">
                  <c:v>3.5152125047536287E-2</c:v>
                </c:pt>
                <c:pt idx="116">
                  <c:v>3.5152125047536287E-2</c:v>
                </c:pt>
                <c:pt idx="117">
                  <c:v>3.5152125047536287E-2</c:v>
                </c:pt>
                <c:pt idx="118">
                  <c:v>3.5152125047536287E-2</c:v>
                </c:pt>
                <c:pt idx="119">
                  <c:v>3.5152125047536287E-2</c:v>
                </c:pt>
                <c:pt idx="120">
                  <c:v>3.5152125047536287E-2</c:v>
                </c:pt>
                <c:pt idx="121">
                  <c:v>3.5152125047536287E-2</c:v>
                </c:pt>
                <c:pt idx="122">
                  <c:v>3.5152125047536287E-2</c:v>
                </c:pt>
                <c:pt idx="123">
                  <c:v>3.5152125047536287E-2</c:v>
                </c:pt>
                <c:pt idx="124">
                  <c:v>3.5152125047536287E-2</c:v>
                </c:pt>
                <c:pt idx="125">
                  <c:v>3.5152125047536287E-2</c:v>
                </c:pt>
                <c:pt idx="126">
                  <c:v>3.5152125047536287E-2</c:v>
                </c:pt>
                <c:pt idx="127">
                  <c:v>3.5152125047536287E-2</c:v>
                </c:pt>
                <c:pt idx="128">
                  <c:v>3.5152125047536287E-2</c:v>
                </c:pt>
                <c:pt idx="129">
                  <c:v>3.5152125047536287E-2</c:v>
                </c:pt>
                <c:pt idx="130">
                  <c:v>3.5152125047536287E-2</c:v>
                </c:pt>
                <c:pt idx="131">
                  <c:v>3.5152125047536287E-2</c:v>
                </c:pt>
                <c:pt idx="132">
                  <c:v>3.5152125047536287E-2</c:v>
                </c:pt>
                <c:pt idx="133">
                  <c:v>3.5152125047536287E-2</c:v>
                </c:pt>
                <c:pt idx="134">
                  <c:v>3.5152125047536287E-2</c:v>
                </c:pt>
                <c:pt idx="135">
                  <c:v>3.5152125047536287E-2</c:v>
                </c:pt>
                <c:pt idx="136">
                  <c:v>3.5152125047536287E-2</c:v>
                </c:pt>
                <c:pt idx="137">
                  <c:v>3.5152125047536287E-2</c:v>
                </c:pt>
                <c:pt idx="138">
                  <c:v>3.5152125047536287E-2</c:v>
                </c:pt>
                <c:pt idx="139">
                  <c:v>3.5152125047536287E-2</c:v>
                </c:pt>
                <c:pt idx="140">
                  <c:v>3.5152125047536287E-2</c:v>
                </c:pt>
                <c:pt idx="141">
                  <c:v>3.5152125047536287E-2</c:v>
                </c:pt>
                <c:pt idx="142">
                  <c:v>3.5152125047536287E-2</c:v>
                </c:pt>
                <c:pt idx="143">
                  <c:v>3.5152125047536287E-2</c:v>
                </c:pt>
                <c:pt idx="144">
                  <c:v>3.5152125047536287E-2</c:v>
                </c:pt>
                <c:pt idx="145">
                  <c:v>3.5152125047536287E-2</c:v>
                </c:pt>
                <c:pt idx="146">
                  <c:v>3.5152125047536287E-2</c:v>
                </c:pt>
                <c:pt idx="147">
                  <c:v>3.5152125047536287E-2</c:v>
                </c:pt>
                <c:pt idx="148">
                  <c:v>3.5152125047536287E-2</c:v>
                </c:pt>
                <c:pt idx="149">
                  <c:v>3.5152125047536287E-2</c:v>
                </c:pt>
                <c:pt idx="150">
                  <c:v>3.5152125047536287E-2</c:v>
                </c:pt>
                <c:pt idx="151">
                  <c:v>3.5152125047536287E-2</c:v>
                </c:pt>
                <c:pt idx="152">
                  <c:v>3.5152125047536287E-2</c:v>
                </c:pt>
                <c:pt idx="153">
                  <c:v>3.5152125047536287E-2</c:v>
                </c:pt>
                <c:pt idx="154">
                  <c:v>3.5152125047536287E-2</c:v>
                </c:pt>
                <c:pt idx="155">
                  <c:v>3.5152125047536287E-2</c:v>
                </c:pt>
                <c:pt idx="156">
                  <c:v>3.5152125047536287E-2</c:v>
                </c:pt>
                <c:pt idx="157">
                  <c:v>3.5152125047536287E-2</c:v>
                </c:pt>
                <c:pt idx="158">
                  <c:v>3.5152125047536287E-2</c:v>
                </c:pt>
                <c:pt idx="159">
                  <c:v>3.5152125047536287E-2</c:v>
                </c:pt>
                <c:pt idx="160">
                  <c:v>3.5152125047536287E-2</c:v>
                </c:pt>
                <c:pt idx="161">
                  <c:v>3.5152125047536287E-2</c:v>
                </c:pt>
                <c:pt idx="162">
                  <c:v>3.5152125047536287E-2</c:v>
                </c:pt>
                <c:pt idx="163">
                  <c:v>3.5152125047536287E-2</c:v>
                </c:pt>
                <c:pt idx="164">
                  <c:v>3.5152125047536287E-2</c:v>
                </c:pt>
                <c:pt idx="165">
                  <c:v>3.5152125047536287E-2</c:v>
                </c:pt>
                <c:pt idx="166">
                  <c:v>3.5152125047536287E-2</c:v>
                </c:pt>
                <c:pt idx="167">
                  <c:v>3.5152125047536287E-2</c:v>
                </c:pt>
                <c:pt idx="168">
                  <c:v>3.5152125047536287E-2</c:v>
                </c:pt>
                <c:pt idx="169">
                  <c:v>3.5152125047536287E-2</c:v>
                </c:pt>
                <c:pt idx="170">
                  <c:v>3.5152125047536287E-2</c:v>
                </c:pt>
                <c:pt idx="171">
                  <c:v>3.5152125047536287E-2</c:v>
                </c:pt>
                <c:pt idx="172">
                  <c:v>3.5152125047536287E-2</c:v>
                </c:pt>
                <c:pt idx="173">
                  <c:v>3.5152125047536287E-2</c:v>
                </c:pt>
                <c:pt idx="174">
                  <c:v>3.5152125047536287E-2</c:v>
                </c:pt>
                <c:pt idx="175">
                  <c:v>3.5152125047536287E-2</c:v>
                </c:pt>
                <c:pt idx="176">
                  <c:v>3.5152125047536287E-2</c:v>
                </c:pt>
                <c:pt idx="177">
                  <c:v>3.5152125047536287E-2</c:v>
                </c:pt>
                <c:pt idx="178">
                  <c:v>3.5152125047536287E-2</c:v>
                </c:pt>
                <c:pt idx="179">
                  <c:v>3.5152125047536287E-2</c:v>
                </c:pt>
                <c:pt idx="180">
                  <c:v>3.5152125047536287E-2</c:v>
                </c:pt>
                <c:pt idx="181">
                  <c:v>3.5152125047536287E-2</c:v>
                </c:pt>
                <c:pt idx="182">
                  <c:v>3.5152125047536287E-2</c:v>
                </c:pt>
                <c:pt idx="183">
                  <c:v>3.5152125047536287E-2</c:v>
                </c:pt>
                <c:pt idx="184">
                  <c:v>3.5152125047536287E-2</c:v>
                </c:pt>
                <c:pt idx="185">
                  <c:v>3.5152125047536287E-2</c:v>
                </c:pt>
                <c:pt idx="186">
                  <c:v>3.5152125047536287E-2</c:v>
                </c:pt>
                <c:pt idx="187">
                  <c:v>3.5152125047536287E-2</c:v>
                </c:pt>
                <c:pt idx="188">
                  <c:v>3.5152125047536287E-2</c:v>
                </c:pt>
                <c:pt idx="189">
                  <c:v>3.5152125047536287E-2</c:v>
                </c:pt>
                <c:pt idx="190">
                  <c:v>3.5152125047536287E-2</c:v>
                </c:pt>
                <c:pt idx="191">
                  <c:v>3.5152125047536287E-2</c:v>
                </c:pt>
                <c:pt idx="192">
                  <c:v>3.5152125047536287E-2</c:v>
                </c:pt>
                <c:pt idx="193">
                  <c:v>3.5152125047536287E-2</c:v>
                </c:pt>
                <c:pt idx="194">
                  <c:v>3.5152125047536287E-2</c:v>
                </c:pt>
                <c:pt idx="195">
                  <c:v>3.5152125047536287E-2</c:v>
                </c:pt>
                <c:pt idx="196">
                  <c:v>3.5152125047536287E-2</c:v>
                </c:pt>
                <c:pt idx="197">
                  <c:v>3.5152125047536287E-2</c:v>
                </c:pt>
                <c:pt idx="198">
                  <c:v>3.5152125047536287E-2</c:v>
                </c:pt>
                <c:pt idx="199">
                  <c:v>3.5152125047536287E-2</c:v>
                </c:pt>
                <c:pt idx="200">
                  <c:v>3.5152125047536287E-2</c:v>
                </c:pt>
                <c:pt idx="201">
                  <c:v>3.5152125047536287E-2</c:v>
                </c:pt>
                <c:pt idx="202">
                  <c:v>3.5152125047536287E-2</c:v>
                </c:pt>
                <c:pt idx="203">
                  <c:v>3.5152125047536287E-2</c:v>
                </c:pt>
                <c:pt idx="204">
                  <c:v>3.5152125047536287E-2</c:v>
                </c:pt>
                <c:pt idx="205">
                  <c:v>3.5152125047536287E-2</c:v>
                </c:pt>
                <c:pt idx="206">
                  <c:v>3.5152125047536287E-2</c:v>
                </c:pt>
                <c:pt idx="207">
                  <c:v>3.5152125047536287E-2</c:v>
                </c:pt>
                <c:pt idx="208">
                  <c:v>3.5152125047536287E-2</c:v>
                </c:pt>
                <c:pt idx="209">
                  <c:v>3.5152125047536287E-2</c:v>
                </c:pt>
                <c:pt idx="210">
                  <c:v>3.5152125047536287E-2</c:v>
                </c:pt>
                <c:pt idx="211">
                  <c:v>3.5152125047536287E-2</c:v>
                </c:pt>
                <c:pt idx="212">
                  <c:v>3.5152125047536287E-2</c:v>
                </c:pt>
                <c:pt idx="213">
                  <c:v>3.5152125047536287E-2</c:v>
                </c:pt>
                <c:pt idx="214">
                  <c:v>3.5152125047536287E-2</c:v>
                </c:pt>
                <c:pt idx="215">
                  <c:v>3.5152125047536287E-2</c:v>
                </c:pt>
                <c:pt idx="216">
                  <c:v>3.5152125047536287E-2</c:v>
                </c:pt>
                <c:pt idx="217">
                  <c:v>3.5152125047536287E-2</c:v>
                </c:pt>
                <c:pt idx="218">
                  <c:v>3.5152125047536287E-2</c:v>
                </c:pt>
                <c:pt idx="219">
                  <c:v>3.5152125047536287E-2</c:v>
                </c:pt>
                <c:pt idx="220">
                  <c:v>3.5152125047536287E-2</c:v>
                </c:pt>
                <c:pt idx="221">
                  <c:v>3.5152125047536287E-2</c:v>
                </c:pt>
                <c:pt idx="222">
                  <c:v>3.5152125047536287E-2</c:v>
                </c:pt>
                <c:pt idx="223">
                  <c:v>3.5152125047536287E-2</c:v>
                </c:pt>
                <c:pt idx="224">
                  <c:v>3.5152125047536287E-2</c:v>
                </c:pt>
                <c:pt idx="225">
                  <c:v>3.5152125047536287E-2</c:v>
                </c:pt>
                <c:pt idx="226">
                  <c:v>3.5152125047536287E-2</c:v>
                </c:pt>
                <c:pt idx="227">
                  <c:v>3.5152125047536287E-2</c:v>
                </c:pt>
                <c:pt idx="228">
                  <c:v>3.5152125047536287E-2</c:v>
                </c:pt>
                <c:pt idx="229">
                  <c:v>3.5152125047536287E-2</c:v>
                </c:pt>
                <c:pt idx="230">
                  <c:v>3.5152125047536287E-2</c:v>
                </c:pt>
                <c:pt idx="231">
                  <c:v>3.5152125047536287E-2</c:v>
                </c:pt>
                <c:pt idx="232">
                  <c:v>3.5152125047536287E-2</c:v>
                </c:pt>
                <c:pt idx="233">
                  <c:v>3.5152125047536287E-2</c:v>
                </c:pt>
                <c:pt idx="234">
                  <c:v>3.5152125047536287E-2</c:v>
                </c:pt>
                <c:pt idx="235">
                  <c:v>3.5152125047536287E-2</c:v>
                </c:pt>
                <c:pt idx="236">
                  <c:v>3.5152125047536287E-2</c:v>
                </c:pt>
                <c:pt idx="237">
                  <c:v>3.5152125047536287E-2</c:v>
                </c:pt>
                <c:pt idx="238">
                  <c:v>3.5152125047536287E-2</c:v>
                </c:pt>
                <c:pt idx="239">
                  <c:v>3.5152125047536287E-2</c:v>
                </c:pt>
                <c:pt idx="240">
                  <c:v>3.5152125047536287E-2</c:v>
                </c:pt>
                <c:pt idx="241">
                  <c:v>3.5152125047536287E-2</c:v>
                </c:pt>
                <c:pt idx="242">
                  <c:v>3.5152125047536287E-2</c:v>
                </c:pt>
                <c:pt idx="243">
                  <c:v>3.5152125047536287E-2</c:v>
                </c:pt>
                <c:pt idx="244">
                  <c:v>3.5152125047536287E-2</c:v>
                </c:pt>
                <c:pt idx="245">
                  <c:v>3.5152125047536287E-2</c:v>
                </c:pt>
                <c:pt idx="246">
                  <c:v>3.5152125047536287E-2</c:v>
                </c:pt>
                <c:pt idx="247">
                  <c:v>3.5152125047536287E-2</c:v>
                </c:pt>
                <c:pt idx="248">
                  <c:v>3.5152125047536287E-2</c:v>
                </c:pt>
                <c:pt idx="249">
                  <c:v>3.5152125047536287E-2</c:v>
                </c:pt>
                <c:pt idx="250">
                  <c:v>3.5152125047536287E-2</c:v>
                </c:pt>
                <c:pt idx="251">
                  <c:v>3.5152125047536287E-2</c:v>
                </c:pt>
                <c:pt idx="252">
                  <c:v>3.5152125047536287E-2</c:v>
                </c:pt>
                <c:pt idx="253">
                  <c:v>3.5152125047536287E-2</c:v>
                </c:pt>
                <c:pt idx="254">
                  <c:v>3.5152125047536287E-2</c:v>
                </c:pt>
                <c:pt idx="255">
                  <c:v>3.5152125047536287E-2</c:v>
                </c:pt>
                <c:pt idx="256">
                  <c:v>3.5152125047536287E-2</c:v>
                </c:pt>
                <c:pt idx="257">
                  <c:v>3.5152125047536287E-2</c:v>
                </c:pt>
                <c:pt idx="258">
                  <c:v>3.5152125047536287E-2</c:v>
                </c:pt>
                <c:pt idx="259">
                  <c:v>3.5152125047536287E-2</c:v>
                </c:pt>
                <c:pt idx="260">
                  <c:v>3.5152125047536287E-2</c:v>
                </c:pt>
                <c:pt idx="261">
                  <c:v>3.5152125047536287E-2</c:v>
                </c:pt>
                <c:pt idx="262">
                  <c:v>3.5152125047536287E-2</c:v>
                </c:pt>
                <c:pt idx="263">
                  <c:v>3.5152125047536287E-2</c:v>
                </c:pt>
                <c:pt idx="264">
                  <c:v>3.5152125047536287E-2</c:v>
                </c:pt>
                <c:pt idx="265">
                  <c:v>3.5152125047536287E-2</c:v>
                </c:pt>
                <c:pt idx="266">
                  <c:v>3.5152125047536287E-2</c:v>
                </c:pt>
                <c:pt idx="267">
                  <c:v>3.089739242424927E-2</c:v>
                </c:pt>
                <c:pt idx="268">
                  <c:v>3.089739242424927E-2</c:v>
                </c:pt>
                <c:pt idx="269">
                  <c:v>3.089739242424927E-2</c:v>
                </c:pt>
                <c:pt idx="270">
                  <c:v>3.089739242424927E-2</c:v>
                </c:pt>
                <c:pt idx="271">
                  <c:v>3.089739242424927E-2</c:v>
                </c:pt>
                <c:pt idx="272">
                  <c:v>3.089739242424927E-2</c:v>
                </c:pt>
                <c:pt idx="273">
                  <c:v>3.089739242424927E-2</c:v>
                </c:pt>
                <c:pt idx="274">
                  <c:v>3.089739242424927E-2</c:v>
                </c:pt>
                <c:pt idx="275">
                  <c:v>3.089739242424927E-2</c:v>
                </c:pt>
                <c:pt idx="276">
                  <c:v>3.089739242424927E-2</c:v>
                </c:pt>
                <c:pt idx="277">
                  <c:v>3.089739242424927E-2</c:v>
                </c:pt>
                <c:pt idx="278">
                  <c:v>3.089739242424927E-2</c:v>
                </c:pt>
                <c:pt idx="279">
                  <c:v>3.089739242424927E-2</c:v>
                </c:pt>
                <c:pt idx="280">
                  <c:v>3.089739242424927E-2</c:v>
                </c:pt>
                <c:pt idx="281">
                  <c:v>3.089739242424927E-2</c:v>
                </c:pt>
                <c:pt idx="282">
                  <c:v>3.089739242424927E-2</c:v>
                </c:pt>
                <c:pt idx="283">
                  <c:v>3.089739242424927E-2</c:v>
                </c:pt>
                <c:pt idx="284">
                  <c:v>3.089739242424927E-2</c:v>
                </c:pt>
                <c:pt idx="285">
                  <c:v>3.089739242424927E-2</c:v>
                </c:pt>
                <c:pt idx="286">
                  <c:v>3.089739242424927E-2</c:v>
                </c:pt>
                <c:pt idx="287">
                  <c:v>3.089739242424927E-2</c:v>
                </c:pt>
                <c:pt idx="288">
                  <c:v>3.089739242424927E-2</c:v>
                </c:pt>
                <c:pt idx="289">
                  <c:v>3.089739242424927E-2</c:v>
                </c:pt>
                <c:pt idx="290">
                  <c:v>3.089739242424927E-2</c:v>
                </c:pt>
                <c:pt idx="291">
                  <c:v>3.089739242424927E-2</c:v>
                </c:pt>
                <c:pt idx="292">
                  <c:v>3.089739242424927E-2</c:v>
                </c:pt>
                <c:pt idx="293">
                  <c:v>3.089739242424927E-2</c:v>
                </c:pt>
                <c:pt idx="294">
                  <c:v>3.089739242424927E-2</c:v>
                </c:pt>
                <c:pt idx="295">
                  <c:v>3.089739242424927E-2</c:v>
                </c:pt>
                <c:pt idx="296">
                  <c:v>3.089739242424927E-2</c:v>
                </c:pt>
                <c:pt idx="297">
                  <c:v>3.089739242424927E-2</c:v>
                </c:pt>
                <c:pt idx="298">
                  <c:v>3.089739242424927E-2</c:v>
                </c:pt>
                <c:pt idx="299">
                  <c:v>3.089739242424927E-2</c:v>
                </c:pt>
                <c:pt idx="300">
                  <c:v>3.089739242424927E-2</c:v>
                </c:pt>
                <c:pt idx="301">
                  <c:v>3.089739242424927E-2</c:v>
                </c:pt>
                <c:pt idx="302">
                  <c:v>3.089739242424927E-2</c:v>
                </c:pt>
                <c:pt idx="303">
                  <c:v>3.089739242424927E-2</c:v>
                </c:pt>
                <c:pt idx="304">
                  <c:v>3.089739242424927E-2</c:v>
                </c:pt>
                <c:pt idx="305">
                  <c:v>3.089739242424927E-2</c:v>
                </c:pt>
                <c:pt idx="306">
                  <c:v>3.089739242424927E-2</c:v>
                </c:pt>
                <c:pt idx="307">
                  <c:v>3.089739242424927E-2</c:v>
                </c:pt>
                <c:pt idx="308">
                  <c:v>3.089739242424927E-2</c:v>
                </c:pt>
                <c:pt idx="309">
                  <c:v>3.089739242424927E-2</c:v>
                </c:pt>
                <c:pt idx="310">
                  <c:v>3.089739242424927E-2</c:v>
                </c:pt>
                <c:pt idx="311">
                  <c:v>3.089739242424927E-2</c:v>
                </c:pt>
                <c:pt idx="312">
                  <c:v>3.089739242424927E-2</c:v>
                </c:pt>
                <c:pt idx="313">
                  <c:v>3.089739242424927E-2</c:v>
                </c:pt>
                <c:pt idx="314">
                  <c:v>3.089739242424927E-2</c:v>
                </c:pt>
                <c:pt idx="315">
                  <c:v>3.089739242424927E-2</c:v>
                </c:pt>
                <c:pt idx="316">
                  <c:v>3.089739242424927E-2</c:v>
                </c:pt>
                <c:pt idx="317">
                  <c:v>3.089739242424927E-2</c:v>
                </c:pt>
                <c:pt idx="318">
                  <c:v>3.089739242424927E-2</c:v>
                </c:pt>
                <c:pt idx="319">
                  <c:v>3.089739242424927E-2</c:v>
                </c:pt>
                <c:pt idx="320">
                  <c:v>3.089739242424927E-2</c:v>
                </c:pt>
                <c:pt idx="321">
                  <c:v>3.089739242424927E-2</c:v>
                </c:pt>
                <c:pt idx="322">
                  <c:v>3.089739242424927E-2</c:v>
                </c:pt>
                <c:pt idx="323">
                  <c:v>3.089739242424927E-2</c:v>
                </c:pt>
                <c:pt idx="324">
                  <c:v>3.089739242424927E-2</c:v>
                </c:pt>
                <c:pt idx="325">
                  <c:v>3.089739242424927E-2</c:v>
                </c:pt>
                <c:pt idx="326">
                  <c:v>3.089739242424927E-2</c:v>
                </c:pt>
                <c:pt idx="327">
                  <c:v>3.089739242424927E-2</c:v>
                </c:pt>
                <c:pt idx="328">
                  <c:v>3.089739242424927E-2</c:v>
                </c:pt>
                <c:pt idx="329">
                  <c:v>3.089739242424927E-2</c:v>
                </c:pt>
                <c:pt idx="330">
                  <c:v>3.089739242424927E-2</c:v>
                </c:pt>
                <c:pt idx="331">
                  <c:v>3.089739242424927E-2</c:v>
                </c:pt>
                <c:pt idx="332">
                  <c:v>3.089739242424927E-2</c:v>
                </c:pt>
                <c:pt idx="333">
                  <c:v>3.089739242424927E-2</c:v>
                </c:pt>
                <c:pt idx="334">
                  <c:v>3.089739242424927E-2</c:v>
                </c:pt>
                <c:pt idx="335">
                  <c:v>3.089739242424927E-2</c:v>
                </c:pt>
                <c:pt idx="336">
                  <c:v>3.089739242424927E-2</c:v>
                </c:pt>
                <c:pt idx="337">
                  <c:v>3.089739242424927E-2</c:v>
                </c:pt>
                <c:pt idx="338">
                  <c:v>3.089739242424927E-2</c:v>
                </c:pt>
                <c:pt idx="339">
                  <c:v>3.089739242424927E-2</c:v>
                </c:pt>
                <c:pt idx="340">
                  <c:v>3.089739242424927E-2</c:v>
                </c:pt>
                <c:pt idx="341">
                  <c:v>3.089739242424927E-2</c:v>
                </c:pt>
                <c:pt idx="342">
                  <c:v>3.089739242424927E-2</c:v>
                </c:pt>
                <c:pt idx="343">
                  <c:v>3.089739242424927E-2</c:v>
                </c:pt>
                <c:pt idx="344">
                  <c:v>3.089739242424927E-2</c:v>
                </c:pt>
                <c:pt idx="345">
                  <c:v>3.089739242424927E-2</c:v>
                </c:pt>
                <c:pt idx="346">
                  <c:v>3.089739242424927E-2</c:v>
                </c:pt>
                <c:pt idx="347">
                  <c:v>3.089739242424927E-2</c:v>
                </c:pt>
                <c:pt idx="348">
                  <c:v>3.089739242424927E-2</c:v>
                </c:pt>
                <c:pt idx="349">
                  <c:v>3.089739242424927E-2</c:v>
                </c:pt>
                <c:pt idx="350">
                  <c:v>3.089739242424927E-2</c:v>
                </c:pt>
                <c:pt idx="351">
                  <c:v>3.089739242424927E-2</c:v>
                </c:pt>
                <c:pt idx="352">
                  <c:v>3.089739242424927E-2</c:v>
                </c:pt>
                <c:pt idx="353">
                  <c:v>3.089739242424927E-2</c:v>
                </c:pt>
                <c:pt idx="354">
                  <c:v>3.089739242424927E-2</c:v>
                </c:pt>
                <c:pt idx="355">
                  <c:v>3.089739242424927E-2</c:v>
                </c:pt>
                <c:pt idx="356">
                  <c:v>3.089739242424927E-2</c:v>
                </c:pt>
                <c:pt idx="357">
                  <c:v>3.089739242424927E-2</c:v>
                </c:pt>
                <c:pt idx="358">
                  <c:v>3.089739242424927E-2</c:v>
                </c:pt>
                <c:pt idx="359">
                  <c:v>3.089739242424927E-2</c:v>
                </c:pt>
                <c:pt idx="360">
                  <c:v>3.089739242424927E-2</c:v>
                </c:pt>
                <c:pt idx="361">
                  <c:v>3.089739242424927E-2</c:v>
                </c:pt>
                <c:pt idx="362">
                  <c:v>3.089739242424927E-2</c:v>
                </c:pt>
                <c:pt idx="363">
                  <c:v>3.089739242424927E-2</c:v>
                </c:pt>
                <c:pt idx="364">
                  <c:v>3.089739242424927E-2</c:v>
                </c:pt>
                <c:pt idx="365">
                  <c:v>3.089739242424927E-2</c:v>
                </c:pt>
                <c:pt idx="366">
                  <c:v>3.089739242424927E-2</c:v>
                </c:pt>
                <c:pt idx="367">
                  <c:v>3.089739242424927E-2</c:v>
                </c:pt>
                <c:pt idx="368">
                  <c:v>3.089739242424927E-2</c:v>
                </c:pt>
                <c:pt idx="369">
                  <c:v>3.089739242424927E-2</c:v>
                </c:pt>
                <c:pt idx="370">
                  <c:v>3.089739242424927E-2</c:v>
                </c:pt>
                <c:pt idx="371">
                  <c:v>3.089739242424927E-2</c:v>
                </c:pt>
                <c:pt idx="372">
                  <c:v>3.089739242424927E-2</c:v>
                </c:pt>
                <c:pt idx="373">
                  <c:v>3.089739242424927E-2</c:v>
                </c:pt>
                <c:pt idx="374">
                  <c:v>3.089739242424927E-2</c:v>
                </c:pt>
                <c:pt idx="375">
                  <c:v>3.089739242424927E-2</c:v>
                </c:pt>
                <c:pt idx="376">
                  <c:v>3.089739242424927E-2</c:v>
                </c:pt>
                <c:pt idx="377">
                  <c:v>3.089739242424927E-2</c:v>
                </c:pt>
                <c:pt idx="378">
                  <c:v>3.089739242424927E-2</c:v>
                </c:pt>
                <c:pt idx="379">
                  <c:v>3.089739242424927E-2</c:v>
                </c:pt>
                <c:pt idx="380">
                  <c:v>3.089739242424927E-2</c:v>
                </c:pt>
                <c:pt idx="381">
                  <c:v>3.089739242424927E-2</c:v>
                </c:pt>
                <c:pt idx="382">
                  <c:v>3.089739242424927E-2</c:v>
                </c:pt>
                <c:pt idx="383">
                  <c:v>3.089739242424927E-2</c:v>
                </c:pt>
                <c:pt idx="384">
                  <c:v>3.089739242424927E-2</c:v>
                </c:pt>
                <c:pt idx="385">
                  <c:v>3.089739242424927E-2</c:v>
                </c:pt>
                <c:pt idx="386">
                  <c:v>3.089739242424927E-2</c:v>
                </c:pt>
                <c:pt idx="387">
                  <c:v>3.089739242424927E-2</c:v>
                </c:pt>
                <c:pt idx="388">
                  <c:v>3.089739242424927E-2</c:v>
                </c:pt>
                <c:pt idx="389">
                  <c:v>3.089739242424927E-2</c:v>
                </c:pt>
                <c:pt idx="390">
                  <c:v>3.089739242424927E-2</c:v>
                </c:pt>
                <c:pt idx="391">
                  <c:v>3.089739242424927E-2</c:v>
                </c:pt>
                <c:pt idx="392">
                  <c:v>3.089739242424927E-2</c:v>
                </c:pt>
                <c:pt idx="393">
                  <c:v>3.089739242424927E-2</c:v>
                </c:pt>
                <c:pt idx="394">
                  <c:v>3.089739242424927E-2</c:v>
                </c:pt>
                <c:pt idx="395">
                  <c:v>3.089739242424927E-2</c:v>
                </c:pt>
                <c:pt idx="396">
                  <c:v>3.089739242424927E-2</c:v>
                </c:pt>
                <c:pt idx="397">
                  <c:v>3.089739242424927E-2</c:v>
                </c:pt>
                <c:pt idx="398">
                  <c:v>3.089739242424927E-2</c:v>
                </c:pt>
                <c:pt idx="399">
                  <c:v>3.089739242424927E-2</c:v>
                </c:pt>
                <c:pt idx="400">
                  <c:v>3.089739242424927E-2</c:v>
                </c:pt>
                <c:pt idx="401">
                  <c:v>3.089739242424927E-2</c:v>
                </c:pt>
                <c:pt idx="402">
                  <c:v>3.089739242424927E-2</c:v>
                </c:pt>
                <c:pt idx="403">
                  <c:v>3.089739242424927E-2</c:v>
                </c:pt>
                <c:pt idx="404">
                  <c:v>3.089739242424927E-2</c:v>
                </c:pt>
                <c:pt idx="405">
                  <c:v>3.089739242424927E-2</c:v>
                </c:pt>
                <c:pt idx="406">
                  <c:v>3.089739242424927E-2</c:v>
                </c:pt>
                <c:pt idx="407">
                  <c:v>3.089739242424927E-2</c:v>
                </c:pt>
                <c:pt idx="408">
                  <c:v>3.089739242424927E-2</c:v>
                </c:pt>
                <c:pt idx="409">
                  <c:v>3.089739242424927E-2</c:v>
                </c:pt>
                <c:pt idx="410">
                  <c:v>3.089739242424927E-2</c:v>
                </c:pt>
                <c:pt idx="411">
                  <c:v>3.089739242424927E-2</c:v>
                </c:pt>
                <c:pt idx="412">
                  <c:v>3.089739242424927E-2</c:v>
                </c:pt>
                <c:pt idx="413">
                  <c:v>3.089739242424927E-2</c:v>
                </c:pt>
                <c:pt idx="414">
                  <c:v>3.089739242424927E-2</c:v>
                </c:pt>
                <c:pt idx="415">
                  <c:v>3.089739242424927E-2</c:v>
                </c:pt>
                <c:pt idx="416">
                  <c:v>3.089739242424927E-2</c:v>
                </c:pt>
                <c:pt idx="417">
                  <c:v>3.089739242424927E-2</c:v>
                </c:pt>
                <c:pt idx="418">
                  <c:v>3.089739242424927E-2</c:v>
                </c:pt>
                <c:pt idx="419">
                  <c:v>3.089739242424927E-2</c:v>
                </c:pt>
                <c:pt idx="420">
                  <c:v>3.089739242424927E-2</c:v>
                </c:pt>
                <c:pt idx="421">
                  <c:v>3.089739242424927E-2</c:v>
                </c:pt>
                <c:pt idx="422">
                  <c:v>3.089739242424927E-2</c:v>
                </c:pt>
                <c:pt idx="423">
                  <c:v>3.089739242424927E-2</c:v>
                </c:pt>
                <c:pt idx="424">
                  <c:v>3.089739242424927E-2</c:v>
                </c:pt>
                <c:pt idx="425">
                  <c:v>3.089739242424927E-2</c:v>
                </c:pt>
                <c:pt idx="426">
                  <c:v>3.089739242424927E-2</c:v>
                </c:pt>
                <c:pt idx="427">
                  <c:v>3.089739242424927E-2</c:v>
                </c:pt>
                <c:pt idx="428">
                  <c:v>3.089739242424927E-2</c:v>
                </c:pt>
                <c:pt idx="429">
                  <c:v>3.089739242424927E-2</c:v>
                </c:pt>
                <c:pt idx="430">
                  <c:v>3.089739242424927E-2</c:v>
                </c:pt>
                <c:pt idx="431">
                  <c:v>3.089739242424927E-2</c:v>
                </c:pt>
                <c:pt idx="432">
                  <c:v>3.089739242424927E-2</c:v>
                </c:pt>
                <c:pt idx="433">
                  <c:v>3.089739242424927E-2</c:v>
                </c:pt>
                <c:pt idx="434">
                  <c:v>3.089739242424927E-2</c:v>
                </c:pt>
                <c:pt idx="435">
                  <c:v>3.089739242424927E-2</c:v>
                </c:pt>
                <c:pt idx="436">
                  <c:v>3.089739242424927E-2</c:v>
                </c:pt>
                <c:pt idx="437">
                  <c:v>3.089739242424927E-2</c:v>
                </c:pt>
                <c:pt idx="438">
                  <c:v>3.089739242424927E-2</c:v>
                </c:pt>
                <c:pt idx="439">
                  <c:v>3.089739242424927E-2</c:v>
                </c:pt>
                <c:pt idx="440">
                  <c:v>3.089739242424927E-2</c:v>
                </c:pt>
                <c:pt idx="441">
                  <c:v>3.089739242424927E-2</c:v>
                </c:pt>
                <c:pt idx="442">
                  <c:v>3.089739242424927E-2</c:v>
                </c:pt>
                <c:pt idx="443">
                  <c:v>3.089739242424927E-2</c:v>
                </c:pt>
                <c:pt idx="444">
                  <c:v>3.089739242424927E-2</c:v>
                </c:pt>
                <c:pt idx="445">
                  <c:v>3.089739242424927E-2</c:v>
                </c:pt>
                <c:pt idx="446">
                  <c:v>3.089739242424927E-2</c:v>
                </c:pt>
                <c:pt idx="447">
                  <c:v>3.089739242424927E-2</c:v>
                </c:pt>
                <c:pt idx="448">
                  <c:v>3.089739242424927E-2</c:v>
                </c:pt>
                <c:pt idx="449">
                  <c:v>3.089739242424927E-2</c:v>
                </c:pt>
                <c:pt idx="450">
                  <c:v>3.089739242424927E-2</c:v>
                </c:pt>
                <c:pt idx="451">
                  <c:v>3.089739242424927E-2</c:v>
                </c:pt>
                <c:pt idx="452">
                  <c:v>3.089739242424927E-2</c:v>
                </c:pt>
                <c:pt idx="453">
                  <c:v>3.089739242424927E-2</c:v>
                </c:pt>
                <c:pt idx="454">
                  <c:v>3.089739242424927E-2</c:v>
                </c:pt>
                <c:pt idx="455">
                  <c:v>3.089739242424927E-2</c:v>
                </c:pt>
                <c:pt idx="456">
                  <c:v>3.089739242424927E-2</c:v>
                </c:pt>
                <c:pt idx="457">
                  <c:v>3.089739242424927E-2</c:v>
                </c:pt>
                <c:pt idx="458">
                  <c:v>3.089739242424927E-2</c:v>
                </c:pt>
                <c:pt idx="459">
                  <c:v>3.089739242424927E-2</c:v>
                </c:pt>
                <c:pt idx="460">
                  <c:v>3.089739242424927E-2</c:v>
                </c:pt>
                <c:pt idx="461">
                  <c:v>3.089739242424927E-2</c:v>
                </c:pt>
                <c:pt idx="462">
                  <c:v>3.089739242424927E-2</c:v>
                </c:pt>
                <c:pt idx="463">
                  <c:v>3.089739242424927E-2</c:v>
                </c:pt>
                <c:pt idx="464">
                  <c:v>3.089739242424927E-2</c:v>
                </c:pt>
                <c:pt idx="465">
                  <c:v>3.089739242424927E-2</c:v>
                </c:pt>
                <c:pt idx="466">
                  <c:v>3.089739242424927E-2</c:v>
                </c:pt>
                <c:pt idx="467">
                  <c:v>3.089739242424927E-2</c:v>
                </c:pt>
                <c:pt idx="468">
                  <c:v>3.089739242424927E-2</c:v>
                </c:pt>
                <c:pt idx="469">
                  <c:v>3.089739242424927E-2</c:v>
                </c:pt>
                <c:pt idx="470">
                  <c:v>3.089739242424927E-2</c:v>
                </c:pt>
                <c:pt idx="471">
                  <c:v>3.089739242424927E-2</c:v>
                </c:pt>
                <c:pt idx="472">
                  <c:v>3.089739242424927E-2</c:v>
                </c:pt>
                <c:pt idx="473">
                  <c:v>3.089739242424927E-2</c:v>
                </c:pt>
                <c:pt idx="474">
                  <c:v>3.089739242424927E-2</c:v>
                </c:pt>
                <c:pt idx="475">
                  <c:v>3.089739242424927E-2</c:v>
                </c:pt>
                <c:pt idx="476">
                  <c:v>3.089739242424927E-2</c:v>
                </c:pt>
                <c:pt idx="477">
                  <c:v>3.089739242424927E-2</c:v>
                </c:pt>
                <c:pt idx="478">
                  <c:v>3.089739242424927E-2</c:v>
                </c:pt>
                <c:pt idx="479">
                  <c:v>3.089739242424927E-2</c:v>
                </c:pt>
                <c:pt idx="480">
                  <c:v>3.089739242424927E-2</c:v>
                </c:pt>
                <c:pt idx="481">
                  <c:v>3.089739242424927E-2</c:v>
                </c:pt>
                <c:pt idx="482">
                  <c:v>3.089739242424927E-2</c:v>
                </c:pt>
                <c:pt idx="483">
                  <c:v>3.089739242424927E-2</c:v>
                </c:pt>
                <c:pt idx="484">
                  <c:v>3.089739242424927E-2</c:v>
                </c:pt>
                <c:pt idx="485">
                  <c:v>3.089739242424927E-2</c:v>
                </c:pt>
                <c:pt idx="486">
                  <c:v>3.089739242424927E-2</c:v>
                </c:pt>
                <c:pt idx="487">
                  <c:v>3.089739242424927E-2</c:v>
                </c:pt>
                <c:pt idx="488">
                  <c:v>3.089739242424927E-2</c:v>
                </c:pt>
                <c:pt idx="489">
                  <c:v>3.089739242424927E-2</c:v>
                </c:pt>
                <c:pt idx="490">
                  <c:v>3.089739242424927E-2</c:v>
                </c:pt>
                <c:pt idx="491">
                  <c:v>3.089739242424927E-2</c:v>
                </c:pt>
                <c:pt idx="492">
                  <c:v>3.089739242424927E-2</c:v>
                </c:pt>
                <c:pt idx="493">
                  <c:v>3.089739242424927E-2</c:v>
                </c:pt>
                <c:pt idx="494">
                  <c:v>3.089739242424927E-2</c:v>
                </c:pt>
                <c:pt idx="495">
                  <c:v>3.089739242424927E-2</c:v>
                </c:pt>
                <c:pt idx="496">
                  <c:v>3.089739242424927E-2</c:v>
                </c:pt>
                <c:pt idx="497">
                  <c:v>3.089739242424927E-2</c:v>
                </c:pt>
                <c:pt idx="498">
                  <c:v>3.089739242424927E-2</c:v>
                </c:pt>
                <c:pt idx="499">
                  <c:v>3.089739242424927E-2</c:v>
                </c:pt>
                <c:pt idx="500">
                  <c:v>3.089739242424927E-2</c:v>
                </c:pt>
                <c:pt idx="501">
                  <c:v>3.089739242424927E-2</c:v>
                </c:pt>
                <c:pt idx="502">
                  <c:v>3.089739242424927E-2</c:v>
                </c:pt>
                <c:pt idx="503">
                  <c:v>3.089739242424927E-2</c:v>
                </c:pt>
                <c:pt idx="504">
                  <c:v>3.089739242424927E-2</c:v>
                </c:pt>
                <c:pt idx="505">
                  <c:v>3.089739242424927E-2</c:v>
                </c:pt>
                <c:pt idx="506">
                  <c:v>3.089739242424927E-2</c:v>
                </c:pt>
                <c:pt idx="507">
                  <c:v>3.089739242424927E-2</c:v>
                </c:pt>
                <c:pt idx="508">
                  <c:v>3.089739242424927E-2</c:v>
                </c:pt>
                <c:pt idx="509">
                  <c:v>3.089739242424927E-2</c:v>
                </c:pt>
                <c:pt idx="510">
                  <c:v>3.089739242424927E-2</c:v>
                </c:pt>
                <c:pt idx="511">
                  <c:v>3.089739242424927E-2</c:v>
                </c:pt>
                <c:pt idx="512">
                  <c:v>3.089739242424927E-2</c:v>
                </c:pt>
                <c:pt idx="513">
                  <c:v>3.089739242424927E-2</c:v>
                </c:pt>
                <c:pt idx="514">
                  <c:v>3.089739242424927E-2</c:v>
                </c:pt>
                <c:pt idx="515">
                  <c:v>3.089739242424927E-2</c:v>
                </c:pt>
                <c:pt idx="516">
                  <c:v>3.089739242424927E-2</c:v>
                </c:pt>
                <c:pt idx="517">
                  <c:v>3.089739242424927E-2</c:v>
                </c:pt>
                <c:pt idx="518">
                  <c:v>3.089739242424927E-2</c:v>
                </c:pt>
                <c:pt idx="519">
                  <c:v>3.089739242424927E-2</c:v>
                </c:pt>
                <c:pt idx="520">
                  <c:v>3.089739242424927E-2</c:v>
                </c:pt>
                <c:pt idx="521">
                  <c:v>3.089739242424927E-2</c:v>
                </c:pt>
                <c:pt idx="522">
                  <c:v>3.089739242424927E-2</c:v>
                </c:pt>
                <c:pt idx="523">
                  <c:v>3.089739242424927E-2</c:v>
                </c:pt>
                <c:pt idx="524">
                  <c:v>3.089739242424927E-2</c:v>
                </c:pt>
                <c:pt idx="525">
                  <c:v>3.089739242424927E-2</c:v>
                </c:pt>
                <c:pt idx="526">
                  <c:v>3.089739242424927E-2</c:v>
                </c:pt>
                <c:pt idx="527">
                  <c:v>3.089739242424927E-2</c:v>
                </c:pt>
                <c:pt idx="528">
                  <c:v>3.089739242424927E-2</c:v>
                </c:pt>
                <c:pt idx="529">
                  <c:v>3.089739242424927E-2</c:v>
                </c:pt>
                <c:pt idx="530">
                  <c:v>3.089739242424927E-2</c:v>
                </c:pt>
                <c:pt idx="531">
                  <c:v>3.089739242424927E-2</c:v>
                </c:pt>
                <c:pt idx="532">
                  <c:v>3.089739242424927E-2</c:v>
                </c:pt>
                <c:pt idx="533">
                  <c:v>3.089739242424927E-2</c:v>
                </c:pt>
                <c:pt idx="534">
                  <c:v>3.089739242424927E-2</c:v>
                </c:pt>
                <c:pt idx="535">
                  <c:v>3.089739242424927E-2</c:v>
                </c:pt>
                <c:pt idx="536">
                  <c:v>3.089739242424927E-2</c:v>
                </c:pt>
                <c:pt idx="537">
                  <c:v>3.089739242424927E-2</c:v>
                </c:pt>
                <c:pt idx="538">
                  <c:v>3.089739242424927E-2</c:v>
                </c:pt>
                <c:pt idx="539">
                  <c:v>3.089739242424927E-2</c:v>
                </c:pt>
                <c:pt idx="540">
                  <c:v>3.089739242424927E-2</c:v>
                </c:pt>
                <c:pt idx="541">
                  <c:v>3.089739242424927E-2</c:v>
                </c:pt>
                <c:pt idx="542">
                  <c:v>3.089739242424927E-2</c:v>
                </c:pt>
                <c:pt idx="543">
                  <c:v>3.089739242424927E-2</c:v>
                </c:pt>
                <c:pt idx="544">
                  <c:v>3.089739242424927E-2</c:v>
                </c:pt>
                <c:pt idx="545">
                  <c:v>3.089739242424927E-2</c:v>
                </c:pt>
                <c:pt idx="546">
                  <c:v>3.089739242424927E-2</c:v>
                </c:pt>
                <c:pt idx="547">
                  <c:v>3.089739242424927E-2</c:v>
                </c:pt>
                <c:pt idx="548">
                  <c:v>3.089739242424927E-2</c:v>
                </c:pt>
                <c:pt idx="549">
                  <c:v>3.089739242424927E-2</c:v>
                </c:pt>
                <c:pt idx="550">
                  <c:v>3.089739242424927E-2</c:v>
                </c:pt>
                <c:pt idx="551">
                  <c:v>3.089739242424927E-2</c:v>
                </c:pt>
                <c:pt idx="552">
                  <c:v>3.089739242424927E-2</c:v>
                </c:pt>
                <c:pt idx="553">
                  <c:v>3.089739242424927E-2</c:v>
                </c:pt>
                <c:pt idx="554">
                  <c:v>3.089739242424927E-2</c:v>
                </c:pt>
                <c:pt idx="555">
                  <c:v>3.089739242424927E-2</c:v>
                </c:pt>
                <c:pt idx="556">
                  <c:v>3.089739242424927E-2</c:v>
                </c:pt>
                <c:pt idx="557">
                  <c:v>3.089739242424927E-2</c:v>
                </c:pt>
                <c:pt idx="558">
                  <c:v>3.089739242424927E-2</c:v>
                </c:pt>
                <c:pt idx="559">
                  <c:v>3.089739242424927E-2</c:v>
                </c:pt>
                <c:pt idx="560">
                  <c:v>3.089739242424927E-2</c:v>
                </c:pt>
                <c:pt idx="561">
                  <c:v>3.089739242424927E-2</c:v>
                </c:pt>
                <c:pt idx="562">
                  <c:v>3.089739242424927E-2</c:v>
                </c:pt>
                <c:pt idx="563">
                  <c:v>3.089739242424927E-2</c:v>
                </c:pt>
                <c:pt idx="564">
                  <c:v>3.089739242424927E-2</c:v>
                </c:pt>
                <c:pt idx="565">
                  <c:v>3.089739242424927E-2</c:v>
                </c:pt>
                <c:pt idx="566">
                  <c:v>3.089739242424927E-2</c:v>
                </c:pt>
                <c:pt idx="567">
                  <c:v>3.089739242424927E-2</c:v>
                </c:pt>
                <c:pt idx="568">
                  <c:v>3.089739242424927E-2</c:v>
                </c:pt>
                <c:pt idx="569">
                  <c:v>3.089739242424927E-2</c:v>
                </c:pt>
                <c:pt idx="570">
                  <c:v>3.089739242424927E-2</c:v>
                </c:pt>
                <c:pt idx="571">
                  <c:v>3.089739242424927E-2</c:v>
                </c:pt>
                <c:pt idx="572">
                  <c:v>3.089739242424927E-2</c:v>
                </c:pt>
                <c:pt idx="573">
                  <c:v>3.089739242424927E-2</c:v>
                </c:pt>
                <c:pt idx="574">
                  <c:v>3.089739242424927E-2</c:v>
                </c:pt>
                <c:pt idx="575">
                  <c:v>3.089739242424927E-2</c:v>
                </c:pt>
                <c:pt idx="576">
                  <c:v>3.089739242424927E-2</c:v>
                </c:pt>
                <c:pt idx="577">
                  <c:v>3.089739242424927E-2</c:v>
                </c:pt>
                <c:pt idx="578">
                  <c:v>3.089739242424927E-2</c:v>
                </c:pt>
                <c:pt idx="579">
                  <c:v>3.089739242424927E-2</c:v>
                </c:pt>
                <c:pt idx="580">
                  <c:v>3.089739242424927E-2</c:v>
                </c:pt>
                <c:pt idx="581">
                  <c:v>3.089739242424927E-2</c:v>
                </c:pt>
                <c:pt idx="582">
                  <c:v>3.089739242424927E-2</c:v>
                </c:pt>
                <c:pt idx="583">
                  <c:v>3.089739242424927E-2</c:v>
                </c:pt>
                <c:pt idx="584">
                  <c:v>3.089739242424927E-2</c:v>
                </c:pt>
                <c:pt idx="585">
                  <c:v>3.089739242424927E-2</c:v>
                </c:pt>
                <c:pt idx="586">
                  <c:v>3.089739242424927E-2</c:v>
                </c:pt>
                <c:pt idx="587">
                  <c:v>3.089739242424927E-2</c:v>
                </c:pt>
                <c:pt idx="588">
                  <c:v>3.089739242424927E-2</c:v>
                </c:pt>
                <c:pt idx="589">
                  <c:v>3.089739242424927E-2</c:v>
                </c:pt>
                <c:pt idx="590">
                  <c:v>3.089739242424927E-2</c:v>
                </c:pt>
                <c:pt idx="591">
                  <c:v>3.089739242424927E-2</c:v>
                </c:pt>
                <c:pt idx="592">
                  <c:v>3.089739242424927E-2</c:v>
                </c:pt>
                <c:pt idx="593">
                  <c:v>3.089739242424927E-2</c:v>
                </c:pt>
                <c:pt idx="594">
                  <c:v>3.089739242424927E-2</c:v>
                </c:pt>
                <c:pt idx="595">
                  <c:v>3.089739242424927E-2</c:v>
                </c:pt>
                <c:pt idx="596">
                  <c:v>3.089739242424927E-2</c:v>
                </c:pt>
                <c:pt idx="597">
                  <c:v>3.089739242424927E-2</c:v>
                </c:pt>
                <c:pt idx="598">
                  <c:v>3.089739242424927E-2</c:v>
                </c:pt>
                <c:pt idx="599">
                  <c:v>3.089739242424927E-2</c:v>
                </c:pt>
                <c:pt idx="600">
                  <c:v>3.089739242424927E-2</c:v>
                </c:pt>
                <c:pt idx="601">
                  <c:v>3.089739242424927E-2</c:v>
                </c:pt>
                <c:pt idx="602">
                  <c:v>3.089739242424927E-2</c:v>
                </c:pt>
                <c:pt idx="603">
                  <c:v>3.089739242424927E-2</c:v>
                </c:pt>
                <c:pt idx="604">
                  <c:v>3.089739242424927E-2</c:v>
                </c:pt>
                <c:pt idx="605">
                  <c:v>3.089739242424927E-2</c:v>
                </c:pt>
                <c:pt idx="606">
                  <c:v>3.089739242424927E-2</c:v>
                </c:pt>
                <c:pt idx="607">
                  <c:v>3.089739242424927E-2</c:v>
                </c:pt>
                <c:pt idx="608">
                  <c:v>3.089739242424927E-2</c:v>
                </c:pt>
                <c:pt idx="609">
                  <c:v>3.089739242424927E-2</c:v>
                </c:pt>
                <c:pt idx="610">
                  <c:v>3.089739242424927E-2</c:v>
                </c:pt>
                <c:pt idx="611">
                  <c:v>3.089739242424927E-2</c:v>
                </c:pt>
                <c:pt idx="612">
                  <c:v>3.089739242424927E-2</c:v>
                </c:pt>
                <c:pt idx="613">
                  <c:v>3.089739242424927E-2</c:v>
                </c:pt>
                <c:pt idx="614">
                  <c:v>3.089739242424927E-2</c:v>
                </c:pt>
                <c:pt idx="615">
                  <c:v>3.089739242424927E-2</c:v>
                </c:pt>
                <c:pt idx="616">
                  <c:v>3.089739242424927E-2</c:v>
                </c:pt>
                <c:pt idx="617">
                  <c:v>3.089739242424927E-2</c:v>
                </c:pt>
                <c:pt idx="618">
                  <c:v>3.089739242424927E-2</c:v>
                </c:pt>
                <c:pt idx="619">
                  <c:v>3.089739242424927E-2</c:v>
                </c:pt>
                <c:pt idx="620">
                  <c:v>3.089739242424927E-2</c:v>
                </c:pt>
                <c:pt idx="621">
                  <c:v>3.089739242424927E-2</c:v>
                </c:pt>
                <c:pt idx="622">
                  <c:v>3.089739242424927E-2</c:v>
                </c:pt>
                <c:pt idx="623">
                  <c:v>3.089739242424927E-2</c:v>
                </c:pt>
                <c:pt idx="624">
                  <c:v>3.089739242424927E-2</c:v>
                </c:pt>
                <c:pt idx="625">
                  <c:v>3.089739242424927E-2</c:v>
                </c:pt>
                <c:pt idx="626">
                  <c:v>3.089739242424927E-2</c:v>
                </c:pt>
                <c:pt idx="627">
                  <c:v>3.089739242424927E-2</c:v>
                </c:pt>
                <c:pt idx="628">
                  <c:v>3.089739242424927E-2</c:v>
                </c:pt>
                <c:pt idx="629">
                  <c:v>3.089739242424927E-2</c:v>
                </c:pt>
                <c:pt idx="630">
                  <c:v>3.089739242424927E-2</c:v>
                </c:pt>
                <c:pt idx="631">
                  <c:v>3.089739242424927E-2</c:v>
                </c:pt>
                <c:pt idx="632">
                  <c:v>3.089739242424927E-2</c:v>
                </c:pt>
                <c:pt idx="633">
                  <c:v>3.089739242424927E-2</c:v>
                </c:pt>
                <c:pt idx="634">
                  <c:v>3.089739242424927E-2</c:v>
                </c:pt>
                <c:pt idx="635">
                  <c:v>3.089739242424927E-2</c:v>
                </c:pt>
                <c:pt idx="636">
                  <c:v>3.089739242424927E-2</c:v>
                </c:pt>
                <c:pt idx="637">
                  <c:v>3.089739242424927E-2</c:v>
                </c:pt>
                <c:pt idx="638">
                  <c:v>3.089739242424927E-2</c:v>
                </c:pt>
                <c:pt idx="639">
                  <c:v>3.089739242424927E-2</c:v>
                </c:pt>
                <c:pt idx="640">
                  <c:v>3.089739242424927E-2</c:v>
                </c:pt>
                <c:pt idx="641">
                  <c:v>3.089739242424927E-2</c:v>
                </c:pt>
                <c:pt idx="642">
                  <c:v>3.089739242424927E-2</c:v>
                </c:pt>
                <c:pt idx="643">
                  <c:v>3.089739242424927E-2</c:v>
                </c:pt>
                <c:pt idx="644">
                  <c:v>3.089739242424927E-2</c:v>
                </c:pt>
                <c:pt idx="645">
                  <c:v>3.089739242424927E-2</c:v>
                </c:pt>
                <c:pt idx="646">
                  <c:v>3.089739242424927E-2</c:v>
                </c:pt>
                <c:pt idx="647">
                  <c:v>3.089739242424927E-2</c:v>
                </c:pt>
                <c:pt idx="648">
                  <c:v>3.089739242424927E-2</c:v>
                </c:pt>
                <c:pt idx="649">
                  <c:v>3.089739242424927E-2</c:v>
                </c:pt>
                <c:pt idx="650">
                  <c:v>3.089739242424927E-2</c:v>
                </c:pt>
                <c:pt idx="651">
                  <c:v>3.089739242424927E-2</c:v>
                </c:pt>
                <c:pt idx="652">
                  <c:v>3.089739242424927E-2</c:v>
                </c:pt>
                <c:pt idx="653">
                  <c:v>3.089739242424927E-2</c:v>
                </c:pt>
                <c:pt idx="654">
                  <c:v>3.089739242424927E-2</c:v>
                </c:pt>
                <c:pt idx="655">
                  <c:v>3.089739242424927E-2</c:v>
                </c:pt>
                <c:pt idx="656">
                  <c:v>3.089739242424927E-2</c:v>
                </c:pt>
                <c:pt idx="657">
                  <c:v>3.089739242424927E-2</c:v>
                </c:pt>
                <c:pt idx="658">
                  <c:v>3.089739242424927E-2</c:v>
                </c:pt>
                <c:pt idx="659">
                  <c:v>3.089739242424927E-2</c:v>
                </c:pt>
                <c:pt idx="660">
                  <c:v>3.089739242424927E-2</c:v>
                </c:pt>
                <c:pt idx="661">
                  <c:v>3.089739242424927E-2</c:v>
                </c:pt>
                <c:pt idx="662">
                  <c:v>3.089739242424927E-2</c:v>
                </c:pt>
                <c:pt idx="663">
                  <c:v>3.089739242424927E-2</c:v>
                </c:pt>
                <c:pt idx="664">
                  <c:v>3.089739242424927E-2</c:v>
                </c:pt>
                <c:pt idx="665">
                  <c:v>3.089739242424927E-2</c:v>
                </c:pt>
                <c:pt idx="666">
                  <c:v>3.089739242424927E-2</c:v>
                </c:pt>
                <c:pt idx="667">
                  <c:v>3.089739242424927E-2</c:v>
                </c:pt>
                <c:pt idx="668">
                  <c:v>3.089739242424927E-2</c:v>
                </c:pt>
                <c:pt idx="669">
                  <c:v>3.089739242424927E-2</c:v>
                </c:pt>
                <c:pt idx="670">
                  <c:v>3.089739242424927E-2</c:v>
                </c:pt>
                <c:pt idx="671">
                  <c:v>3.089739242424927E-2</c:v>
                </c:pt>
                <c:pt idx="672">
                  <c:v>3.089739242424927E-2</c:v>
                </c:pt>
                <c:pt idx="673">
                  <c:v>3.089739242424927E-2</c:v>
                </c:pt>
                <c:pt idx="674">
                  <c:v>3.089739242424927E-2</c:v>
                </c:pt>
                <c:pt idx="675">
                  <c:v>3.089739242424927E-2</c:v>
                </c:pt>
                <c:pt idx="676">
                  <c:v>3.089739242424927E-2</c:v>
                </c:pt>
                <c:pt idx="677">
                  <c:v>3.089739242424927E-2</c:v>
                </c:pt>
                <c:pt idx="678">
                  <c:v>3.089739242424927E-2</c:v>
                </c:pt>
                <c:pt idx="679">
                  <c:v>3.089739242424927E-2</c:v>
                </c:pt>
                <c:pt idx="680">
                  <c:v>3.089739242424927E-2</c:v>
                </c:pt>
                <c:pt idx="681">
                  <c:v>3.089739242424927E-2</c:v>
                </c:pt>
                <c:pt idx="682">
                  <c:v>3.089739242424927E-2</c:v>
                </c:pt>
                <c:pt idx="683">
                  <c:v>3.089739242424927E-2</c:v>
                </c:pt>
                <c:pt idx="684">
                  <c:v>3.089739242424927E-2</c:v>
                </c:pt>
                <c:pt idx="685">
                  <c:v>3.089739242424927E-2</c:v>
                </c:pt>
                <c:pt idx="686">
                  <c:v>3.089739242424927E-2</c:v>
                </c:pt>
                <c:pt idx="687">
                  <c:v>3.089739242424927E-2</c:v>
                </c:pt>
                <c:pt idx="688">
                  <c:v>3.089739242424927E-2</c:v>
                </c:pt>
                <c:pt idx="689">
                  <c:v>3.089739242424927E-2</c:v>
                </c:pt>
                <c:pt idx="690">
                  <c:v>3.089739242424927E-2</c:v>
                </c:pt>
                <c:pt idx="691">
                  <c:v>3.089739242424927E-2</c:v>
                </c:pt>
                <c:pt idx="692">
                  <c:v>3.089739242424927E-2</c:v>
                </c:pt>
                <c:pt idx="693">
                  <c:v>3.089739242424927E-2</c:v>
                </c:pt>
                <c:pt idx="694">
                  <c:v>3.089739242424927E-2</c:v>
                </c:pt>
                <c:pt idx="695">
                  <c:v>3.089739242424927E-2</c:v>
                </c:pt>
                <c:pt idx="696">
                  <c:v>3.089739242424927E-2</c:v>
                </c:pt>
                <c:pt idx="697">
                  <c:v>3.089739242424927E-2</c:v>
                </c:pt>
                <c:pt idx="698">
                  <c:v>3.089739242424927E-2</c:v>
                </c:pt>
                <c:pt idx="699">
                  <c:v>3.089739242424927E-2</c:v>
                </c:pt>
                <c:pt idx="700">
                  <c:v>3.089739242424927E-2</c:v>
                </c:pt>
                <c:pt idx="701">
                  <c:v>3.089739242424927E-2</c:v>
                </c:pt>
                <c:pt idx="702">
                  <c:v>3.089739242424927E-2</c:v>
                </c:pt>
                <c:pt idx="703">
                  <c:v>3.089739242424927E-2</c:v>
                </c:pt>
                <c:pt idx="704">
                  <c:v>3.089739242424927E-2</c:v>
                </c:pt>
                <c:pt idx="705">
                  <c:v>3.089739242424927E-2</c:v>
                </c:pt>
                <c:pt idx="706">
                  <c:v>3.089739242424927E-2</c:v>
                </c:pt>
                <c:pt idx="707">
                  <c:v>3.089739242424927E-2</c:v>
                </c:pt>
                <c:pt idx="708">
                  <c:v>3.089739242424927E-2</c:v>
                </c:pt>
                <c:pt idx="709">
                  <c:v>3.089739242424927E-2</c:v>
                </c:pt>
                <c:pt idx="710">
                  <c:v>3.089739242424927E-2</c:v>
                </c:pt>
                <c:pt idx="711">
                  <c:v>3.089739242424927E-2</c:v>
                </c:pt>
                <c:pt idx="712">
                  <c:v>3.089739242424927E-2</c:v>
                </c:pt>
                <c:pt idx="713">
                  <c:v>3.089739242424927E-2</c:v>
                </c:pt>
                <c:pt idx="714">
                  <c:v>3.089739242424927E-2</c:v>
                </c:pt>
                <c:pt idx="715">
                  <c:v>3.089739242424927E-2</c:v>
                </c:pt>
                <c:pt idx="716">
                  <c:v>3.089739242424927E-2</c:v>
                </c:pt>
                <c:pt idx="717">
                  <c:v>3.089739242424927E-2</c:v>
                </c:pt>
                <c:pt idx="718">
                  <c:v>3.089739242424927E-2</c:v>
                </c:pt>
                <c:pt idx="719">
                  <c:v>3.089739242424927E-2</c:v>
                </c:pt>
                <c:pt idx="720">
                  <c:v>3.089739242424927E-2</c:v>
                </c:pt>
                <c:pt idx="721">
                  <c:v>3.089739242424927E-2</c:v>
                </c:pt>
                <c:pt idx="722">
                  <c:v>3.089739242424927E-2</c:v>
                </c:pt>
                <c:pt idx="723">
                  <c:v>3.089739242424927E-2</c:v>
                </c:pt>
                <c:pt idx="724">
                  <c:v>3.089739242424927E-2</c:v>
                </c:pt>
                <c:pt idx="725">
                  <c:v>3.089739242424927E-2</c:v>
                </c:pt>
                <c:pt idx="726">
                  <c:v>3.089739242424927E-2</c:v>
                </c:pt>
                <c:pt idx="727">
                  <c:v>3.089739242424927E-2</c:v>
                </c:pt>
                <c:pt idx="728">
                  <c:v>3.089739242424927E-2</c:v>
                </c:pt>
                <c:pt idx="729">
                  <c:v>3.089739242424927E-2</c:v>
                </c:pt>
                <c:pt idx="730">
                  <c:v>3.089739242424927E-2</c:v>
                </c:pt>
                <c:pt idx="731">
                  <c:v>3.089739242424927E-2</c:v>
                </c:pt>
                <c:pt idx="732">
                  <c:v>3.089739242424927E-2</c:v>
                </c:pt>
                <c:pt idx="733">
                  <c:v>3.089739242424927E-2</c:v>
                </c:pt>
                <c:pt idx="734">
                  <c:v>3.089739242424927E-2</c:v>
                </c:pt>
                <c:pt idx="735">
                  <c:v>3.089739242424927E-2</c:v>
                </c:pt>
                <c:pt idx="736">
                  <c:v>3.089739242424927E-2</c:v>
                </c:pt>
                <c:pt idx="737">
                  <c:v>3.089739242424927E-2</c:v>
                </c:pt>
                <c:pt idx="738">
                  <c:v>3.089739242424927E-2</c:v>
                </c:pt>
                <c:pt idx="739">
                  <c:v>3.089739242424927E-2</c:v>
                </c:pt>
                <c:pt idx="740">
                  <c:v>3.089739242424927E-2</c:v>
                </c:pt>
                <c:pt idx="741">
                  <c:v>3.089739242424927E-2</c:v>
                </c:pt>
                <c:pt idx="742">
                  <c:v>3.089739242424927E-2</c:v>
                </c:pt>
                <c:pt idx="743">
                  <c:v>3.089739242424927E-2</c:v>
                </c:pt>
                <c:pt idx="744">
                  <c:v>3.089739242424927E-2</c:v>
                </c:pt>
                <c:pt idx="745">
                  <c:v>3.089739242424927E-2</c:v>
                </c:pt>
                <c:pt idx="746">
                  <c:v>3.089739242424927E-2</c:v>
                </c:pt>
                <c:pt idx="747">
                  <c:v>3.089739242424927E-2</c:v>
                </c:pt>
                <c:pt idx="748">
                  <c:v>3.089739242424927E-2</c:v>
                </c:pt>
                <c:pt idx="749">
                  <c:v>3.089739242424927E-2</c:v>
                </c:pt>
                <c:pt idx="750">
                  <c:v>3.089739242424927E-2</c:v>
                </c:pt>
                <c:pt idx="751">
                  <c:v>3.089739242424927E-2</c:v>
                </c:pt>
                <c:pt idx="752">
                  <c:v>3.089739242424927E-2</c:v>
                </c:pt>
                <c:pt idx="753">
                  <c:v>3.089739242424927E-2</c:v>
                </c:pt>
                <c:pt idx="754">
                  <c:v>3.089739242424927E-2</c:v>
                </c:pt>
                <c:pt idx="755">
                  <c:v>3.089739242424927E-2</c:v>
                </c:pt>
                <c:pt idx="756">
                  <c:v>3.089739242424927E-2</c:v>
                </c:pt>
                <c:pt idx="757">
                  <c:v>3.089739242424927E-2</c:v>
                </c:pt>
                <c:pt idx="758">
                  <c:v>3.089739242424927E-2</c:v>
                </c:pt>
                <c:pt idx="759">
                  <c:v>3.089739242424927E-2</c:v>
                </c:pt>
                <c:pt idx="760">
                  <c:v>3.089739242424927E-2</c:v>
                </c:pt>
                <c:pt idx="761">
                  <c:v>3.089739242424927E-2</c:v>
                </c:pt>
                <c:pt idx="762">
                  <c:v>3.089739242424927E-2</c:v>
                </c:pt>
                <c:pt idx="763">
                  <c:v>3.089739242424927E-2</c:v>
                </c:pt>
                <c:pt idx="764">
                  <c:v>3.089739242424927E-2</c:v>
                </c:pt>
                <c:pt idx="765">
                  <c:v>3.089739242424927E-2</c:v>
                </c:pt>
                <c:pt idx="766">
                  <c:v>3.089739242424927E-2</c:v>
                </c:pt>
                <c:pt idx="767">
                  <c:v>3.089739242424927E-2</c:v>
                </c:pt>
                <c:pt idx="768">
                  <c:v>3.089739242424927E-2</c:v>
                </c:pt>
                <c:pt idx="769">
                  <c:v>3.089739242424927E-2</c:v>
                </c:pt>
                <c:pt idx="770">
                  <c:v>3.089739242424927E-2</c:v>
                </c:pt>
                <c:pt idx="771">
                  <c:v>3.089739242424927E-2</c:v>
                </c:pt>
                <c:pt idx="772">
                  <c:v>3.089739242424927E-2</c:v>
                </c:pt>
                <c:pt idx="773">
                  <c:v>3.089739242424927E-2</c:v>
                </c:pt>
                <c:pt idx="774">
                  <c:v>3.089739242424927E-2</c:v>
                </c:pt>
                <c:pt idx="775">
                  <c:v>3.089739242424927E-2</c:v>
                </c:pt>
                <c:pt idx="776">
                  <c:v>3.089739242424927E-2</c:v>
                </c:pt>
                <c:pt idx="777">
                  <c:v>3.089739242424927E-2</c:v>
                </c:pt>
                <c:pt idx="778">
                  <c:v>3.089739242424927E-2</c:v>
                </c:pt>
                <c:pt idx="779">
                  <c:v>3.089739242424927E-2</c:v>
                </c:pt>
                <c:pt idx="780">
                  <c:v>3.089739242424927E-2</c:v>
                </c:pt>
                <c:pt idx="781">
                  <c:v>3.089739242424927E-2</c:v>
                </c:pt>
                <c:pt idx="782">
                  <c:v>3.089739242424927E-2</c:v>
                </c:pt>
                <c:pt idx="783">
                  <c:v>3.089739242424927E-2</c:v>
                </c:pt>
                <c:pt idx="784">
                  <c:v>3.089739242424927E-2</c:v>
                </c:pt>
                <c:pt idx="785">
                  <c:v>3.089739242424927E-2</c:v>
                </c:pt>
                <c:pt idx="786">
                  <c:v>3.089739242424927E-2</c:v>
                </c:pt>
                <c:pt idx="787">
                  <c:v>3.089739242424927E-2</c:v>
                </c:pt>
                <c:pt idx="788">
                  <c:v>3.089739242424927E-2</c:v>
                </c:pt>
                <c:pt idx="789">
                  <c:v>3.089739242424927E-2</c:v>
                </c:pt>
                <c:pt idx="790">
                  <c:v>3.089739242424927E-2</c:v>
                </c:pt>
                <c:pt idx="791">
                  <c:v>3.089739242424927E-2</c:v>
                </c:pt>
                <c:pt idx="792">
                  <c:v>3.089739242424927E-2</c:v>
                </c:pt>
                <c:pt idx="793">
                  <c:v>3.089739242424927E-2</c:v>
                </c:pt>
                <c:pt idx="794">
                  <c:v>3.089739242424927E-2</c:v>
                </c:pt>
                <c:pt idx="795">
                  <c:v>3.089739242424927E-2</c:v>
                </c:pt>
                <c:pt idx="796">
                  <c:v>3.089739242424927E-2</c:v>
                </c:pt>
                <c:pt idx="797">
                  <c:v>3.089739242424927E-2</c:v>
                </c:pt>
                <c:pt idx="798">
                  <c:v>3.089739242424927E-2</c:v>
                </c:pt>
                <c:pt idx="799">
                  <c:v>3.089739242424927E-2</c:v>
                </c:pt>
                <c:pt idx="800">
                  <c:v>3.089739242424927E-2</c:v>
                </c:pt>
                <c:pt idx="801">
                  <c:v>3.089739242424927E-2</c:v>
                </c:pt>
                <c:pt idx="802">
                  <c:v>3.089739242424927E-2</c:v>
                </c:pt>
                <c:pt idx="803">
                  <c:v>3.089739242424927E-2</c:v>
                </c:pt>
                <c:pt idx="804">
                  <c:v>3.089739242424927E-2</c:v>
                </c:pt>
                <c:pt idx="805">
                  <c:v>3.089739242424927E-2</c:v>
                </c:pt>
                <c:pt idx="806">
                  <c:v>3.089739242424927E-2</c:v>
                </c:pt>
                <c:pt idx="807">
                  <c:v>3.089739242424927E-2</c:v>
                </c:pt>
                <c:pt idx="808">
                  <c:v>3.089739242424927E-2</c:v>
                </c:pt>
                <c:pt idx="809">
                  <c:v>3.089739242424927E-2</c:v>
                </c:pt>
                <c:pt idx="810">
                  <c:v>3.089739242424927E-2</c:v>
                </c:pt>
                <c:pt idx="811">
                  <c:v>3.089739242424927E-2</c:v>
                </c:pt>
                <c:pt idx="812">
                  <c:v>3.089739242424927E-2</c:v>
                </c:pt>
                <c:pt idx="813">
                  <c:v>3.089739242424927E-2</c:v>
                </c:pt>
                <c:pt idx="814">
                  <c:v>3.089739242424927E-2</c:v>
                </c:pt>
                <c:pt idx="815">
                  <c:v>3.089739242424927E-2</c:v>
                </c:pt>
                <c:pt idx="816">
                  <c:v>3.089739242424927E-2</c:v>
                </c:pt>
                <c:pt idx="817">
                  <c:v>3.089739242424927E-2</c:v>
                </c:pt>
                <c:pt idx="818">
                  <c:v>3.089739242424927E-2</c:v>
                </c:pt>
                <c:pt idx="819">
                  <c:v>3.089739242424927E-2</c:v>
                </c:pt>
                <c:pt idx="820">
                  <c:v>3.089739242424927E-2</c:v>
                </c:pt>
                <c:pt idx="821">
                  <c:v>3.089739242424927E-2</c:v>
                </c:pt>
                <c:pt idx="822">
                  <c:v>3.089739242424927E-2</c:v>
                </c:pt>
                <c:pt idx="823">
                  <c:v>3.089739242424927E-2</c:v>
                </c:pt>
                <c:pt idx="824">
                  <c:v>3.089739242424927E-2</c:v>
                </c:pt>
                <c:pt idx="825">
                  <c:v>3.089739242424927E-2</c:v>
                </c:pt>
                <c:pt idx="826">
                  <c:v>3.089739242424927E-2</c:v>
                </c:pt>
                <c:pt idx="827">
                  <c:v>3.089739242424927E-2</c:v>
                </c:pt>
                <c:pt idx="828">
                  <c:v>3.089739242424927E-2</c:v>
                </c:pt>
                <c:pt idx="829">
                  <c:v>3.089739242424927E-2</c:v>
                </c:pt>
                <c:pt idx="830">
                  <c:v>3.089739242424927E-2</c:v>
                </c:pt>
                <c:pt idx="831">
                  <c:v>3.089739242424927E-2</c:v>
                </c:pt>
                <c:pt idx="832">
                  <c:v>3.089739242424927E-2</c:v>
                </c:pt>
                <c:pt idx="833">
                  <c:v>3.089739242424927E-2</c:v>
                </c:pt>
                <c:pt idx="834">
                  <c:v>3.089739242424927E-2</c:v>
                </c:pt>
                <c:pt idx="835">
                  <c:v>3.089739242424927E-2</c:v>
                </c:pt>
                <c:pt idx="836">
                  <c:v>3.089739242424927E-2</c:v>
                </c:pt>
                <c:pt idx="837">
                  <c:v>3.089739242424927E-2</c:v>
                </c:pt>
                <c:pt idx="838">
                  <c:v>3.089739242424927E-2</c:v>
                </c:pt>
                <c:pt idx="839">
                  <c:v>3.089739242424927E-2</c:v>
                </c:pt>
                <c:pt idx="840">
                  <c:v>3.089739242424927E-2</c:v>
                </c:pt>
                <c:pt idx="841">
                  <c:v>3.089739242424927E-2</c:v>
                </c:pt>
                <c:pt idx="842">
                  <c:v>3.089739242424927E-2</c:v>
                </c:pt>
                <c:pt idx="843">
                  <c:v>3.089739242424927E-2</c:v>
                </c:pt>
                <c:pt idx="844">
                  <c:v>3.089739242424927E-2</c:v>
                </c:pt>
                <c:pt idx="845">
                  <c:v>3.089739242424927E-2</c:v>
                </c:pt>
                <c:pt idx="846">
                  <c:v>3.089739242424927E-2</c:v>
                </c:pt>
                <c:pt idx="847">
                  <c:v>3.089739242424927E-2</c:v>
                </c:pt>
                <c:pt idx="848">
                  <c:v>3.089739242424927E-2</c:v>
                </c:pt>
                <c:pt idx="849">
                  <c:v>3.089739242424927E-2</c:v>
                </c:pt>
                <c:pt idx="850">
                  <c:v>3.089739242424927E-2</c:v>
                </c:pt>
                <c:pt idx="851">
                  <c:v>3.089739242424927E-2</c:v>
                </c:pt>
                <c:pt idx="852">
                  <c:v>3.089739242424927E-2</c:v>
                </c:pt>
                <c:pt idx="853">
                  <c:v>3.089739242424927E-2</c:v>
                </c:pt>
                <c:pt idx="854">
                  <c:v>3.089739242424927E-2</c:v>
                </c:pt>
                <c:pt idx="855">
                  <c:v>3.089739242424927E-2</c:v>
                </c:pt>
                <c:pt idx="856">
                  <c:v>3.089739242424927E-2</c:v>
                </c:pt>
                <c:pt idx="857">
                  <c:v>3.089739242424927E-2</c:v>
                </c:pt>
                <c:pt idx="858">
                  <c:v>3.089739242424927E-2</c:v>
                </c:pt>
                <c:pt idx="859">
                  <c:v>3.089739242424927E-2</c:v>
                </c:pt>
                <c:pt idx="860">
                  <c:v>3.089739242424927E-2</c:v>
                </c:pt>
                <c:pt idx="861">
                  <c:v>3.089739242424927E-2</c:v>
                </c:pt>
                <c:pt idx="862">
                  <c:v>3.089739242424927E-2</c:v>
                </c:pt>
                <c:pt idx="863">
                  <c:v>3.089739242424927E-2</c:v>
                </c:pt>
                <c:pt idx="864">
                  <c:v>3.089739242424927E-2</c:v>
                </c:pt>
                <c:pt idx="865">
                  <c:v>3.089739242424927E-2</c:v>
                </c:pt>
                <c:pt idx="866">
                  <c:v>3.089739242424927E-2</c:v>
                </c:pt>
                <c:pt idx="867">
                  <c:v>3.089739242424927E-2</c:v>
                </c:pt>
                <c:pt idx="868">
                  <c:v>3.089739242424927E-2</c:v>
                </c:pt>
                <c:pt idx="869">
                  <c:v>3.089739242424927E-2</c:v>
                </c:pt>
                <c:pt idx="870">
                  <c:v>3.089739242424927E-2</c:v>
                </c:pt>
                <c:pt idx="871">
                  <c:v>3.089739242424927E-2</c:v>
                </c:pt>
                <c:pt idx="872">
                  <c:v>3.089739242424927E-2</c:v>
                </c:pt>
                <c:pt idx="873">
                  <c:v>3.089739242424927E-2</c:v>
                </c:pt>
                <c:pt idx="874">
                  <c:v>3.089739242424927E-2</c:v>
                </c:pt>
                <c:pt idx="875">
                  <c:v>3.089739242424927E-2</c:v>
                </c:pt>
                <c:pt idx="876">
                  <c:v>3.089739242424927E-2</c:v>
                </c:pt>
                <c:pt idx="877">
                  <c:v>3.089739242424927E-2</c:v>
                </c:pt>
                <c:pt idx="878">
                  <c:v>3.089739242424927E-2</c:v>
                </c:pt>
                <c:pt idx="879">
                  <c:v>3.089739242424927E-2</c:v>
                </c:pt>
                <c:pt idx="880">
                  <c:v>3.089739242424927E-2</c:v>
                </c:pt>
                <c:pt idx="881">
                  <c:v>3.089739242424927E-2</c:v>
                </c:pt>
                <c:pt idx="882">
                  <c:v>3.089739242424927E-2</c:v>
                </c:pt>
                <c:pt idx="883">
                  <c:v>3.089739242424927E-2</c:v>
                </c:pt>
                <c:pt idx="884">
                  <c:v>3.089739242424927E-2</c:v>
                </c:pt>
                <c:pt idx="885">
                  <c:v>3.089739242424927E-2</c:v>
                </c:pt>
                <c:pt idx="886">
                  <c:v>3.089739242424927E-2</c:v>
                </c:pt>
                <c:pt idx="887">
                  <c:v>3.089739242424927E-2</c:v>
                </c:pt>
                <c:pt idx="888">
                  <c:v>3.089739242424927E-2</c:v>
                </c:pt>
                <c:pt idx="889">
                  <c:v>3.089739242424927E-2</c:v>
                </c:pt>
                <c:pt idx="890">
                  <c:v>3.089739242424927E-2</c:v>
                </c:pt>
                <c:pt idx="891">
                  <c:v>3.089739242424927E-2</c:v>
                </c:pt>
                <c:pt idx="892">
                  <c:v>3.089739242424927E-2</c:v>
                </c:pt>
                <c:pt idx="893">
                  <c:v>3.089739242424927E-2</c:v>
                </c:pt>
                <c:pt idx="894">
                  <c:v>3.089739242424927E-2</c:v>
                </c:pt>
                <c:pt idx="895">
                  <c:v>3.089739242424927E-2</c:v>
                </c:pt>
                <c:pt idx="896">
                  <c:v>3.089739242424927E-2</c:v>
                </c:pt>
                <c:pt idx="897">
                  <c:v>3.089739242424927E-2</c:v>
                </c:pt>
                <c:pt idx="898">
                  <c:v>3.089739242424927E-2</c:v>
                </c:pt>
                <c:pt idx="899">
                  <c:v>3.089739242424927E-2</c:v>
                </c:pt>
                <c:pt idx="900">
                  <c:v>3.089739242424927E-2</c:v>
                </c:pt>
                <c:pt idx="901">
                  <c:v>3.089739242424927E-2</c:v>
                </c:pt>
                <c:pt idx="902">
                  <c:v>3.089739242424927E-2</c:v>
                </c:pt>
                <c:pt idx="903">
                  <c:v>3.089739242424927E-2</c:v>
                </c:pt>
                <c:pt idx="904">
                  <c:v>3.089739242424927E-2</c:v>
                </c:pt>
                <c:pt idx="905">
                  <c:v>3.089739242424927E-2</c:v>
                </c:pt>
                <c:pt idx="906">
                  <c:v>3.089739242424927E-2</c:v>
                </c:pt>
                <c:pt idx="907">
                  <c:v>3.089739242424927E-2</c:v>
                </c:pt>
                <c:pt idx="908">
                  <c:v>3.089739242424927E-2</c:v>
                </c:pt>
                <c:pt idx="909">
                  <c:v>3.089739242424927E-2</c:v>
                </c:pt>
                <c:pt idx="910">
                  <c:v>3.089739242424927E-2</c:v>
                </c:pt>
                <c:pt idx="911">
                  <c:v>3.089739242424927E-2</c:v>
                </c:pt>
                <c:pt idx="912">
                  <c:v>3.089739242424927E-2</c:v>
                </c:pt>
                <c:pt idx="913">
                  <c:v>3.089739242424927E-2</c:v>
                </c:pt>
                <c:pt idx="914">
                  <c:v>3.089739242424927E-2</c:v>
                </c:pt>
                <c:pt idx="915">
                  <c:v>3.089739242424927E-2</c:v>
                </c:pt>
                <c:pt idx="916">
                  <c:v>3.089739242424927E-2</c:v>
                </c:pt>
                <c:pt idx="917">
                  <c:v>3.089739242424927E-2</c:v>
                </c:pt>
                <c:pt idx="918">
                  <c:v>3.089739242424927E-2</c:v>
                </c:pt>
                <c:pt idx="919">
                  <c:v>3.089739242424927E-2</c:v>
                </c:pt>
                <c:pt idx="920">
                  <c:v>3.089739242424927E-2</c:v>
                </c:pt>
                <c:pt idx="921">
                  <c:v>3.089739242424927E-2</c:v>
                </c:pt>
                <c:pt idx="922">
                  <c:v>3.089739242424927E-2</c:v>
                </c:pt>
                <c:pt idx="923">
                  <c:v>3.089739242424927E-2</c:v>
                </c:pt>
                <c:pt idx="924">
                  <c:v>3.089739242424927E-2</c:v>
                </c:pt>
                <c:pt idx="925">
                  <c:v>3.089739242424927E-2</c:v>
                </c:pt>
                <c:pt idx="926">
                  <c:v>3.089739242424927E-2</c:v>
                </c:pt>
                <c:pt idx="927">
                  <c:v>3.089739242424927E-2</c:v>
                </c:pt>
                <c:pt idx="928">
                  <c:v>3.089739242424927E-2</c:v>
                </c:pt>
                <c:pt idx="929">
                  <c:v>3.089739242424927E-2</c:v>
                </c:pt>
                <c:pt idx="930">
                  <c:v>3.089739242424927E-2</c:v>
                </c:pt>
                <c:pt idx="931">
                  <c:v>3.089739242424927E-2</c:v>
                </c:pt>
                <c:pt idx="932">
                  <c:v>3.089739242424927E-2</c:v>
                </c:pt>
                <c:pt idx="933">
                  <c:v>3.089739242424927E-2</c:v>
                </c:pt>
                <c:pt idx="934">
                  <c:v>3.089739242424927E-2</c:v>
                </c:pt>
                <c:pt idx="935">
                  <c:v>3.089739242424927E-2</c:v>
                </c:pt>
                <c:pt idx="936">
                  <c:v>3.089739242424927E-2</c:v>
                </c:pt>
                <c:pt idx="937">
                  <c:v>3.089739242424927E-2</c:v>
                </c:pt>
                <c:pt idx="938">
                  <c:v>3.089739242424927E-2</c:v>
                </c:pt>
                <c:pt idx="939">
                  <c:v>3.089739242424927E-2</c:v>
                </c:pt>
                <c:pt idx="940">
                  <c:v>3.089739242424927E-2</c:v>
                </c:pt>
                <c:pt idx="941">
                  <c:v>3.089739242424927E-2</c:v>
                </c:pt>
                <c:pt idx="942">
                  <c:v>3.089739242424927E-2</c:v>
                </c:pt>
                <c:pt idx="943">
                  <c:v>3.089739242424927E-2</c:v>
                </c:pt>
                <c:pt idx="944">
                  <c:v>3.089739242424927E-2</c:v>
                </c:pt>
                <c:pt idx="945">
                  <c:v>3.089739242424927E-2</c:v>
                </c:pt>
                <c:pt idx="946">
                  <c:v>3.089739242424927E-2</c:v>
                </c:pt>
                <c:pt idx="947">
                  <c:v>3.089739242424927E-2</c:v>
                </c:pt>
                <c:pt idx="948">
                  <c:v>3.089739242424927E-2</c:v>
                </c:pt>
                <c:pt idx="949">
                  <c:v>3.089739242424927E-2</c:v>
                </c:pt>
                <c:pt idx="950">
                  <c:v>3.089739242424927E-2</c:v>
                </c:pt>
                <c:pt idx="951">
                  <c:v>3.089739242424927E-2</c:v>
                </c:pt>
                <c:pt idx="952">
                  <c:v>3.089739242424927E-2</c:v>
                </c:pt>
                <c:pt idx="953">
                  <c:v>3.089739242424927E-2</c:v>
                </c:pt>
                <c:pt idx="954">
                  <c:v>3.089739242424927E-2</c:v>
                </c:pt>
                <c:pt idx="955">
                  <c:v>3.089739242424927E-2</c:v>
                </c:pt>
                <c:pt idx="956">
                  <c:v>3.089739242424927E-2</c:v>
                </c:pt>
                <c:pt idx="957">
                  <c:v>3.089739242424927E-2</c:v>
                </c:pt>
                <c:pt idx="958">
                  <c:v>3.089739242424927E-2</c:v>
                </c:pt>
                <c:pt idx="959">
                  <c:v>3.089739242424927E-2</c:v>
                </c:pt>
                <c:pt idx="960">
                  <c:v>3.089739242424927E-2</c:v>
                </c:pt>
                <c:pt idx="961">
                  <c:v>3.089739242424927E-2</c:v>
                </c:pt>
                <c:pt idx="962">
                  <c:v>3.089739242424927E-2</c:v>
                </c:pt>
                <c:pt idx="963">
                  <c:v>3.089739242424927E-2</c:v>
                </c:pt>
                <c:pt idx="964">
                  <c:v>3.089739242424927E-2</c:v>
                </c:pt>
                <c:pt idx="965">
                  <c:v>3.089739242424927E-2</c:v>
                </c:pt>
                <c:pt idx="966">
                  <c:v>3.089739242424927E-2</c:v>
                </c:pt>
                <c:pt idx="967">
                  <c:v>3.089739242424927E-2</c:v>
                </c:pt>
                <c:pt idx="968">
                  <c:v>3.089739242424927E-2</c:v>
                </c:pt>
                <c:pt idx="969">
                  <c:v>3.089739242424927E-2</c:v>
                </c:pt>
                <c:pt idx="970">
                  <c:v>3.089739242424927E-2</c:v>
                </c:pt>
                <c:pt idx="971">
                  <c:v>3.089739242424927E-2</c:v>
                </c:pt>
                <c:pt idx="972">
                  <c:v>3.089739242424927E-2</c:v>
                </c:pt>
                <c:pt idx="973">
                  <c:v>3.089739242424927E-2</c:v>
                </c:pt>
                <c:pt idx="974">
                  <c:v>3.089739242424927E-2</c:v>
                </c:pt>
                <c:pt idx="975">
                  <c:v>3.089739242424927E-2</c:v>
                </c:pt>
                <c:pt idx="976">
                  <c:v>3.089739242424927E-2</c:v>
                </c:pt>
                <c:pt idx="977">
                  <c:v>3.089739242424927E-2</c:v>
                </c:pt>
                <c:pt idx="978">
                  <c:v>3.089739242424927E-2</c:v>
                </c:pt>
                <c:pt idx="979">
                  <c:v>3.089739242424927E-2</c:v>
                </c:pt>
                <c:pt idx="980">
                  <c:v>3.089739242424927E-2</c:v>
                </c:pt>
                <c:pt idx="981">
                  <c:v>3.089739242424927E-2</c:v>
                </c:pt>
                <c:pt idx="982">
                  <c:v>3.089739242424927E-2</c:v>
                </c:pt>
                <c:pt idx="983">
                  <c:v>3.089739242424927E-2</c:v>
                </c:pt>
                <c:pt idx="984">
                  <c:v>3.089739242424927E-2</c:v>
                </c:pt>
                <c:pt idx="985">
                  <c:v>3.089739242424927E-2</c:v>
                </c:pt>
                <c:pt idx="986">
                  <c:v>3.089739242424927E-2</c:v>
                </c:pt>
                <c:pt idx="987">
                  <c:v>3.089739242424927E-2</c:v>
                </c:pt>
                <c:pt idx="988">
                  <c:v>3.089739242424927E-2</c:v>
                </c:pt>
                <c:pt idx="989">
                  <c:v>3.089739242424927E-2</c:v>
                </c:pt>
                <c:pt idx="990">
                  <c:v>3.089739242424927E-2</c:v>
                </c:pt>
                <c:pt idx="991">
                  <c:v>3.089739242424927E-2</c:v>
                </c:pt>
                <c:pt idx="992">
                  <c:v>3.089739242424927E-2</c:v>
                </c:pt>
                <c:pt idx="993">
                  <c:v>3.089739242424927E-2</c:v>
                </c:pt>
                <c:pt idx="994">
                  <c:v>3.089739242424927E-2</c:v>
                </c:pt>
                <c:pt idx="995">
                  <c:v>3.089739242424927E-2</c:v>
                </c:pt>
                <c:pt idx="996">
                  <c:v>3.089739242424927E-2</c:v>
                </c:pt>
                <c:pt idx="997">
                  <c:v>3.089739242424927E-2</c:v>
                </c:pt>
                <c:pt idx="998">
                  <c:v>3.089739242424927E-2</c:v>
                </c:pt>
                <c:pt idx="999">
                  <c:v>3.089739242424927E-2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3C9-4DC3-ABAF-866CEBC82023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0.29629911688296096</c:v>
                </c:pt>
                <c:pt idx="1">
                  <c:v>0.29629911688296096</c:v>
                </c:pt>
                <c:pt idx="2">
                  <c:v>0.29629911688296096</c:v>
                </c:pt>
                <c:pt idx="3">
                  <c:v>0.29629911688296096</c:v>
                </c:pt>
                <c:pt idx="4">
                  <c:v>0.29629911688296096</c:v>
                </c:pt>
                <c:pt idx="5">
                  <c:v>0.29629911688296096</c:v>
                </c:pt>
                <c:pt idx="6">
                  <c:v>0.29629911688296096</c:v>
                </c:pt>
                <c:pt idx="7">
                  <c:v>0.29629911688296096</c:v>
                </c:pt>
                <c:pt idx="8">
                  <c:v>0.29629911688296096</c:v>
                </c:pt>
                <c:pt idx="9">
                  <c:v>0.29629911688296096</c:v>
                </c:pt>
                <c:pt idx="10">
                  <c:v>0.29629911688296096</c:v>
                </c:pt>
                <c:pt idx="11">
                  <c:v>0.29629911688296096</c:v>
                </c:pt>
                <c:pt idx="12">
                  <c:v>0.29629911688296096</c:v>
                </c:pt>
                <c:pt idx="13">
                  <c:v>0.29629911688296096</c:v>
                </c:pt>
                <c:pt idx="14">
                  <c:v>0.29629911688296096</c:v>
                </c:pt>
                <c:pt idx="15">
                  <c:v>0.29629911688296096</c:v>
                </c:pt>
                <c:pt idx="16">
                  <c:v>0.29629911688296096</c:v>
                </c:pt>
                <c:pt idx="17">
                  <c:v>0.29629911688296096</c:v>
                </c:pt>
                <c:pt idx="18">
                  <c:v>0.29629911688296096</c:v>
                </c:pt>
                <c:pt idx="19">
                  <c:v>0.29629911688296096</c:v>
                </c:pt>
                <c:pt idx="20">
                  <c:v>0.29629911688296096</c:v>
                </c:pt>
                <c:pt idx="21">
                  <c:v>0.29629911688296096</c:v>
                </c:pt>
                <c:pt idx="22">
                  <c:v>0.29629911688296096</c:v>
                </c:pt>
                <c:pt idx="23">
                  <c:v>0.29629911688296096</c:v>
                </c:pt>
                <c:pt idx="24">
                  <c:v>0.29629911688296096</c:v>
                </c:pt>
                <c:pt idx="25">
                  <c:v>0.29629911688296096</c:v>
                </c:pt>
                <c:pt idx="26">
                  <c:v>0.29629911688296096</c:v>
                </c:pt>
                <c:pt idx="27">
                  <c:v>0.29629911688296096</c:v>
                </c:pt>
                <c:pt idx="28">
                  <c:v>0.29629911688296096</c:v>
                </c:pt>
                <c:pt idx="29">
                  <c:v>0.29629911688296096</c:v>
                </c:pt>
                <c:pt idx="30">
                  <c:v>0.29629911688296096</c:v>
                </c:pt>
                <c:pt idx="31">
                  <c:v>0.29629911688296096</c:v>
                </c:pt>
                <c:pt idx="32">
                  <c:v>0.29629911688296096</c:v>
                </c:pt>
                <c:pt idx="33">
                  <c:v>0.29629911688296096</c:v>
                </c:pt>
                <c:pt idx="34">
                  <c:v>0.29629911688296096</c:v>
                </c:pt>
                <c:pt idx="35">
                  <c:v>0.29629911688296096</c:v>
                </c:pt>
                <c:pt idx="36">
                  <c:v>0.29629911688296096</c:v>
                </c:pt>
                <c:pt idx="37">
                  <c:v>0.29629911688296096</c:v>
                </c:pt>
                <c:pt idx="38">
                  <c:v>0.29629911688296096</c:v>
                </c:pt>
                <c:pt idx="39">
                  <c:v>0.29629911688296096</c:v>
                </c:pt>
                <c:pt idx="40">
                  <c:v>0.29629911688296096</c:v>
                </c:pt>
                <c:pt idx="41">
                  <c:v>0.29629911688296096</c:v>
                </c:pt>
                <c:pt idx="42">
                  <c:v>0.29629911688296096</c:v>
                </c:pt>
                <c:pt idx="43">
                  <c:v>0.29629911688296096</c:v>
                </c:pt>
                <c:pt idx="44">
                  <c:v>0.29629911688296096</c:v>
                </c:pt>
                <c:pt idx="45">
                  <c:v>0.29629911688296096</c:v>
                </c:pt>
                <c:pt idx="46">
                  <c:v>0.29629911688296096</c:v>
                </c:pt>
                <c:pt idx="47">
                  <c:v>0.29629911688296096</c:v>
                </c:pt>
                <c:pt idx="48">
                  <c:v>0.29629911688296096</c:v>
                </c:pt>
                <c:pt idx="49">
                  <c:v>0.29629911688296096</c:v>
                </c:pt>
                <c:pt idx="50">
                  <c:v>0.29629911688296096</c:v>
                </c:pt>
                <c:pt idx="51">
                  <c:v>0.29629911688296096</c:v>
                </c:pt>
                <c:pt idx="52">
                  <c:v>0.29629911688296096</c:v>
                </c:pt>
                <c:pt idx="53">
                  <c:v>0.29629911688296096</c:v>
                </c:pt>
                <c:pt idx="54">
                  <c:v>0.29629911688296096</c:v>
                </c:pt>
                <c:pt idx="55">
                  <c:v>0.29629911688296096</c:v>
                </c:pt>
                <c:pt idx="56">
                  <c:v>0.29629911688296096</c:v>
                </c:pt>
                <c:pt idx="57">
                  <c:v>0.29629911688296096</c:v>
                </c:pt>
                <c:pt idx="58">
                  <c:v>0.29629911688296096</c:v>
                </c:pt>
                <c:pt idx="59">
                  <c:v>0.29629911688296096</c:v>
                </c:pt>
                <c:pt idx="60">
                  <c:v>0.29629911688296096</c:v>
                </c:pt>
                <c:pt idx="61">
                  <c:v>0.29629911688296096</c:v>
                </c:pt>
                <c:pt idx="62">
                  <c:v>0.29629911688296096</c:v>
                </c:pt>
                <c:pt idx="63">
                  <c:v>0.29629911688296096</c:v>
                </c:pt>
                <c:pt idx="64">
                  <c:v>0.29629911688296096</c:v>
                </c:pt>
                <c:pt idx="65">
                  <c:v>0.29629911688296096</c:v>
                </c:pt>
                <c:pt idx="66">
                  <c:v>0.29629911688296096</c:v>
                </c:pt>
                <c:pt idx="67">
                  <c:v>0.29629911688296096</c:v>
                </c:pt>
                <c:pt idx="68">
                  <c:v>0.29629911688296096</c:v>
                </c:pt>
                <c:pt idx="69">
                  <c:v>0.29629911688296096</c:v>
                </c:pt>
                <c:pt idx="70">
                  <c:v>0.29629911688296096</c:v>
                </c:pt>
                <c:pt idx="71">
                  <c:v>0.29629911688296096</c:v>
                </c:pt>
                <c:pt idx="72">
                  <c:v>0.29629911688296096</c:v>
                </c:pt>
                <c:pt idx="73">
                  <c:v>0.29629911688296096</c:v>
                </c:pt>
                <c:pt idx="74">
                  <c:v>0.29629911688296096</c:v>
                </c:pt>
                <c:pt idx="75">
                  <c:v>0.29629911688296096</c:v>
                </c:pt>
                <c:pt idx="76">
                  <c:v>0.29629911688296096</c:v>
                </c:pt>
                <c:pt idx="77">
                  <c:v>0.29629911688296096</c:v>
                </c:pt>
                <c:pt idx="78">
                  <c:v>0.29629911688296096</c:v>
                </c:pt>
                <c:pt idx="79">
                  <c:v>0.29629911688296096</c:v>
                </c:pt>
                <c:pt idx="80">
                  <c:v>0.29629911688296096</c:v>
                </c:pt>
                <c:pt idx="81">
                  <c:v>0.29629911688296096</c:v>
                </c:pt>
                <c:pt idx="82">
                  <c:v>0.29629911688296096</c:v>
                </c:pt>
                <c:pt idx="83">
                  <c:v>0.29629911688296096</c:v>
                </c:pt>
                <c:pt idx="84">
                  <c:v>0.29629911688296096</c:v>
                </c:pt>
                <c:pt idx="85">
                  <c:v>0.29629911688296096</c:v>
                </c:pt>
                <c:pt idx="86">
                  <c:v>0.29629911688296096</c:v>
                </c:pt>
                <c:pt idx="87">
                  <c:v>0.29629911688296096</c:v>
                </c:pt>
                <c:pt idx="88">
                  <c:v>0.29629911688296096</c:v>
                </c:pt>
                <c:pt idx="89">
                  <c:v>0.29629911688296096</c:v>
                </c:pt>
                <c:pt idx="90">
                  <c:v>0.29629911688296096</c:v>
                </c:pt>
                <c:pt idx="91">
                  <c:v>0.29629911688296096</c:v>
                </c:pt>
                <c:pt idx="92">
                  <c:v>0.29629911688296096</c:v>
                </c:pt>
                <c:pt idx="93">
                  <c:v>0.29629911688296096</c:v>
                </c:pt>
                <c:pt idx="94">
                  <c:v>0.29629911688296096</c:v>
                </c:pt>
                <c:pt idx="95">
                  <c:v>0.29629911688296096</c:v>
                </c:pt>
                <c:pt idx="96">
                  <c:v>0.29629911688296096</c:v>
                </c:pt>
                <c:pt idx="97">
                  <c:v>0.29629911688296096</c:v>
                </c:pt>
                <c:pt idx="98">
                  <c:v>0.29629911688296096</c:v>
                </c:pt>
                <c:pt idx="99">
                  <c:v>0.29629911688296096</c:v>
                </c:pt>
                <c:pt idx="100">
                  <c:v>0.29629911688296096</c:v>
                </c:pt>
                <c:pt idx="101">
                  <c:v>0.29629911688296096</c:v>
                </c:pt>
                <c:pt idx="102">
                  <c:v>0.29629911688296096</c:v>
                </c:pt>
                <c:pt idx="103">
                  <c:v>0.29629911688296096</c:v>
                </c:pt>
                <c:pt idx="104">
                  <c:v>0.29629911688296096</c:v>
                </c:pt>
                <c:pt idx="105">
                  <c:v>0.29629911688296096</c:v>
                </c:pt>
                <c:pt idx="106">
                  <c:v>0.29629911688296096</c:v>
                </c:pt>
                <c:pt idx="107">
                  <c:v>0.29629911688296096</c:v>
                </c:pt>
                <c:pt idx="108">
                  <c:v>0.29629911688296096</c:v>
                </c:pt>
                <c:pt idx="109">
                  <c:v>0.29629911688296096</c:v>
                </c:pt>
                <c:pt idx="110">
                  <c:v>0.29629911688296096</c:v>
                </c:pt>
                <c:pt idx="111">
                  <c:v>0.29629911688296096</c:v>
                </c:pt>
                <c:pt idx="112">
                  <c:v>0.29629911688296096</c:v>
                </c:pt>
                <c:pt idx="113">
                  <c:v>0.29629911688296096</c:v>
                </c:pt>
                <c:pt idx="114">
                  <c:v>0.29629911688296096</c:v>
                </c:pt>
                <c:pt idx="115">
                  <c:v>0.29629911688296096</c:v>
                </c:pt>
                <c:pt idx="116">
                  <c:v>0.29629911688296096</c:v>
                </c:pt>
                <c:pt idx="117">
                  <c:v>0.29629911688296096</c:v>
                </c:pt>
                <c:pt idx="118">
                  <c:v>0.29629911688296096</c:v>
                </c:pt>
                <c:pt idx="119">
                  <c:v>0.29629911688296096</c:v>
                </c:pt>
                <c:pt idx="120">
                  <c:v>0.29629911688296096</c:v>
                </c:pt>
                <c:pt idx="121">
                  <c:v>0.29629911688296096</c:v>
                </c:pt>
                <c:pt idx="122">
                  <c:v>0.29629911688296096</c:v>
                </c:pt>
                <c:pt idx="123">
                  <c:v>0.29629911688296096</c:v>
                </c:pt>
                <c:pt idx="124">
                  <c:v>0.29629911688296096</c:v>
                </c:pt>
                <c:pt idx="125">
                  <c:v>0.29629911688296096</c:v>
                </c:pt>
                <c:pt idx="126">
                  <c:v>0.29629911688296096</c:v>
                </c:pt>
                <c:pt idx="127">
                  <c:v>0.29629911688296096</c:v>
                </c:pt>
                <c:pt idx="128">
                  <c:v>0.29629911688296096</c:v>
                </c:pt>
                <c:pt idx="129">
                  <c:v>0.29629911688296096</c:v>
                </c:pt>
                <c:pt idx="130">
                  <c:v>0.29629911688296096</c:v>
                </c:pt>
                <c:pt idx="131">
                  <c:v>0.29629911688296096</c:v>
                </c:pt>
                <c:pt idx="132">
                  <c:v>0.29629911688296096</c:v>
                </c:pt>
                <c:pt idx="133">
                  <c:v>0.29629911688296096</c:v>
                </c:pt>
                <c:pt idx="134">
                  <c:v>0.29629911688296096</c:v>
                </c:pt>
                <c:pt idx="135">
                  <c:v>0.29629911688296096</c:v>
                </c:pt>
                <c:pt idx="136">
                  <c:v>0.29629911688296096</c:v>
                </c:pt>
                <c:pt idx="137">
                  <c:v>0.29629911688296096</c:v>
                </c:pt>
                <c:pt idx="138">
                  <c:v>0.29629911688296096</c:v>
                </c:pt>
                <c:pt idx="139">
                  <c:v>0.29629911688296096</c:v>
                </c:pt>
                <c:pt idx="140">
                  <c:v>0.29629911688296096</c:v>
                </c:pt>
                <c:pt idx="141">
                  <c:v>0.29629911688296096</c:v>
                </c:pt>
                <c:pt idx="142">
                  <c:v>0.29629911688296096</c:v>
                </c:pt>
                <c:pt idx="143">
                  <c:v>0.29629911688296096</c:v>
                </c:pt>
                <c:pt idx="144">
                  <c:v>0.29629911688296096</c:v>
                </c:pt>
                <c:pt idx="145">
                  <c:v>0.29629911688296096</c:v>
                </c:pt>
                <c:pt idx="146">
                  <c:v>0.29629911688296096</c:v>
                </c:pt>
                <c:pt idx="147">
                  <c:v>0.29629911688296096</c:v>
                </c:pt>
                <c:pt idx="148">
                  <c:v>0.29629911688296096</c:v>
                </c:pt>
                <c:pt idx="149">
                  <c:v>0.29629911688296096</c:v>
                </c:pt>
                <c:pt idx="150">
                  <c:v>0.29629911688296096</c:v>
                </c:pt>
                <c:pt idx="151">
                  <c:v>0.29629911688296096</c:v>
                </c:pt>
                <c:pt idx="152">
                  <c:v>0.29629911688296096</c:v>
                </c:pt>
                <c:pt idx="153">
                  <c:v>0.29629911688296096</c:v>
                </c:pt>
                <c:pt idx="154">
                  <c:v>0.29629911688296096</c:v>
                </c:pt>
                <c:pt idx="155">
                  <c:v>0.29629911688296096</c:v>
                </c:pt>
                <c:pt idx="156">
                  <c:v>0.29629911688296096</c:v>
                </c:pt>
                <c:pt idx="157">
                  <c:v>0.29629911688296096</c:v>
                </c:pt>
                <c:pt idx="158">
                  <c:v>0.29629911688296096</c:v>
                </c:pt>
                <c:pt idx="159">
                  <c:v>0.29629911688296096</c:v>
                </c:pt>
                <c:pt idx="160">
                  <c:v>0.29629911688296096</c:v>
                </c:pt>
                <c:pt idx="161">
                  <c:v>0.29629911688296096</c:v>
                </c:pt>
                <c:pt idx="162">
                  <c:v>0.29629911688296096</c:v>
                </c:pt>
                <c:pt idx="163">
                  <c:v>0.29629911688296096</c:v>
                </c:pt>
                <c:pt idx="164">
                  <c:v>0.29629911688296096</c:v>
                </c:pt>
                <c:pt idx="165">
                  <c:v>0.29629911688296096</c:v>
                </c:pt>
                <c:pt idx="166">
                  <c:v>0.29629911688296096</c:v>
                </c:pt>
                <c:pt idx="167">
                  <c:v>0.29629911688296096</c:v>
                </c:pt>
                <c:pt idx="168">
                  <c:v>0.29629911688296096</c:v>
                </c:pt>
                <c:pt idx="169">
                  <c:v>0.29629911688296096</c:v>
                </c:pt>
                <c:pt idx="170">
                  <c:v>0.29629911688296096</c:v>
                </c:pt>
                <c:pt idx="171">
                  <c:v>0.29629911688296096</c:v>
                </c:pt>
                <c:pt idx="172">
                  <c:v>0.29629911688296096</c:v>
                </c:pt>
                <c:pt idx="173">
                  <c:v>0.29629911688296096</c:v>
                </c:pt>
                <c:pt idx="174">
                  <c:v>0.29629911688296096</c:v>
                </c:pt>
                <c:pt idx="175">
                  <c:v>0.29629911688296096</c:v>
                </c:pt>
                <c:pt idx="176">
                  <c:v>0.29629911688296096</c:v>
                </c:pt>
                <c:pt idx="177">
                  <c:v>0.29629911688296096</c:v>
                </c:pt>
                <c:pt idx="178">
                  <c:v>0.29629911688296096</c:v>
                </c:pt>
                <c:pt idx="179">
                  <c:v>0.29629911688296096</c:v>
                </c:pt>
                <c:pt idx="180">
                  <c:v>0.29629911688296096</c:v>
                </c:pt>
                <c:pt idx="181">
                  <c:v>0.29629911688296096</c:v>
                </c:pt>
                <c:pt idx="182">
                  <c:v>0.29629911688296096</c:v>
                </c:pt>
                <c:pt idx="183">
                  <c:v>0.29629911688296096</c:v>
                </c:pt>
                <c:pt idx="184">
                  <c:v>0.29629911688296096</c:v>
                </c:pt>
                <c:pt idx="185">
                  <c:v>0.29629911688296096</c:v>
                </c:pt>
                <c:pt idx="186">
                  <c:v>0.29629911688296096</c:v>
                </c:pt>
                <c:pt idx="187">
                  <c:v>0.29629911688296096</c:v>
                </c:pt>
                <c:pt idx="188">
                  <c:v>0.29629911688296096</c:v>
                </c:pt>
                <c:pt idx="189">
                  <c:v>0.29629911688296096</c:v>
                </c:pt>
                <c:pt idx="190">
                  <c:v>0.29629911688296096</c:v>
                </c:pt>
                <c:pt idx="191">
                  <c:v>0.29629911688296096</c:v>
                </c:pt>
                <c:pt idx="192">
                  <c:v>0.29629911688296096</c:v>
                </c:pt>
                <c:pt idx="193">
                  <c:v>0.29629911688296096</c:v>
                </c:pt>
                <c:pt idx="194">
                  <c:v>0.17848755034863539</c:v>
                </c:pt>
                <c:pt idx="195">
                  <c:v>0.17848755034863539</c:v>
                </c:pt>
                <c:pt idx="196">
                  <c:v>0.17848755034863539</c:v>
                </c:pt>
                <c:pt idx="197">
                  <c:v>0.17848755034863539</c:v>
                </c:pt>
                <c:pt idx="198">
                  <c:v>0.17848755034863539</c:v>
                </c:pt>
                <c:pt idx="199">
                  <c:v>0.17848755034863539</c:v>
                </c:pt>
                <c:pt idx="200">
                  <c:v>0.17848755034863539</c:v>
                </c:pt>
                <c:pt idx="201">
                  <c:v>0.17848755034863539</c:v>
                </c:pt>
                <c:pt idx="202">
                  <c:v>0.17848755034863539</c:v>
                </c:pt>
                <c:pt idx="203">
                  <c:v>0.17848755034863539</c:v>
                </c:pt>
                <c:pt idx="204">
                  <c:v>0.17848755034863539</c:v>
                </c:pt>
                <c:pt idx="205">
                  <c:v>0.17848755034863539</c:v>
                </c:pt>
                <c:pt idx="206">
                  <c:v>0.17848755034863539</c:v>
                </c:pt>
                <c:pt idx="207">
                  <c:v>0.17848755034863539</c:v>
                </c:pt>
                <c:pt idx="208">
                  <c:v>0.17848755034863539</c:v>
                </c:pt>
                <c:pt idx="209">
                  <c:v>0.17848755034863539</c:v>
                </c:pt>
                <c:pt idx="210">
                  <c:v>0.17848755034863539</c:v>
                </c:pt>
                <c:pt idx="211">
                  <c:v>0.17848755034863539</c:v>
                </c:pt>
                <c:pt idx="212">
                  <c:v>0.17848755034863539</c:v>
                </c:pt>
                <c:pt idx="213">
                  <c:v>0.17848755034863539</c:v>
                </c:pt>
                <c:pt idx="214">
                  <c:v>0.17848755034863539</c:v>
                </c:pt>
                <c:pt idx="215">
                  <c:v>0.17848755034863539</c:v>
                </c:pt>
                <c:pt idx="216">
                  <c:v>0.17848755034863539</c:v>
                </c:pt>
                <c:pt idx="217">
                  <c:v>0.17848755034863539</c:v>
                </c:pt>
                <c:pt idx="218">
                  <c:v>0.17848755034863539</c:v>
                </c:pt>
                <c:pt idx="219">
                  <c:v>0.17848755034863539</c:v>
                </c:pt>
                <c:pt idx="220">
                  <c:v>0.17848755034863539</c:v>
                </c:pt>
                <c:pt idx="221">
                  <c:v>0.17848755034863539</c:v>
                </c:pt>
                <c:pt idx="222">
                  <c:v>0.17848755034863539</c:v>
                </c:pt>
                <c:pt idx="223">
                  <c:v>0.17848755034863539</c:v>
                </c:pt>
                <c:pt idx="224">
                  <c:v>0.17848755034863539</c:v>
                </c:pt>
                <c:pt idx="225">
                  <c:v>0.17848755034863539</c:v>
                </c:pt>
                <c:pt idx="226">
                  <c:v>0.17848755034863539</c:v>
                </c:pt>
                <c:pt idx="227">
                  <c:v>0.17848755034863539</c:v>
                </c:pt>
                <c:pt idx="228">
                  <c:v>0.17848755034863539</c:v>
                </c:pt>
                <c:pt idx="229">
                  <c:v>0.17848755034863539</c:v>
                </c:pt>
                <c:pt idx="230">
                  <c:v>0.17848755034863539</c:v>
                </c:pt>
                <c:pt idx="231">
                  <c:v>0.17848755034863539</c:v>
                </c:pt>
                <c:pt idx="232">
                  <c:v>0.17848755034863539</c:v>
                </c:pt>
                <c:pt idx="233">
                  <c:v>0.17848755034863539</c:v>
                </c:pt>
                <c:pt idx="234">
                  <c:v>0.17848755034863539</c:v>
                </c:pt>
                <c:pt idx="235">
                  <c:v>0.17848755034863539</c:v>
                </c:pt>
                <c:pt idx="236">
                  <c:v>0.17848755034863539</c:v>
                </c:pt>
                <c:pt idx="237">
                  <c:v>0.17848755034863539</c:v>
                </c:pt>
                <c:pt idx="238">
                  <c:v>0.17848755034863539</c:v>
                </c:pt>
                <c:pt idx="239">
                  <c:v>0.17848755034863539</c:v>
                </c:pt>
                <c:pt idx="240">
                  <c:v>0.17848755034863539</c:v>
                </c:pt>
                <c:pt idx="241">
                  <c:v>0.17848755034863539</c:v>
                </c:pt>
                <c:pt idx="242">
                  <c:v>0.17848755034863539</c:v>
                </c:pt>
                <c:pt idx="243">
                  <c:v>0.17848755034863539</c:v>
                </c:pt>
                <c:pt idx="244">
                  <c:v>0.17848755034863539</c:v>
                </c:pt>
                <c:pt idx="245">
                  <c:v>0.17848755034863539</c:v>
                </c:pt>
                <c:pt idx="246">
                  <c:v>0.17848755034863539</c:v>
                </c:pt>
                <c:pt idx="247">
                  <c:v>0.17848755034863539</c:v>
                </c:pt>
                <c:pt idx="248">
                  <c:v>0.17848755034863539</c:v>
                </c:pt>
                <c:pt idx="249">
                  <c:v>0.17848755034863539</c:v>
                </c:pt>
                <c:pt idx="250">
                  <c:v>0.17848755034863539</c:v>
                </c:pt>
                <c:pt idx="251">
                  <c:v>0.17848755034863539</c:v>
                </c:pt>
                <c:pt idx="252">
                  <c:v>0.17848755034863539</c:v>
                </c:pt>
                <c:pt idx="253">
                  <c:v>0.17848755034863539</c:v>
                </c:pt>
                <c:pt idx="254">
                  <c:v>0.17848755034863539</c:v>
                </c:pt>
                <c:pt idx="255">
                  <c:v>0.17848755034863539</c:v>
                </c:pt>
                <c:pt idx="256">
                  <c:v>0.17848755034863539</c:v>
                </c:pt>
                <c:pt idx="257">
                  <c:v>0.17848755034863539</c:v>
                </c:pt>
                <c:pt idx="258">
                  <c:v>0.17848755034863539</c:v>
                </c:pt>
                <c:pt idx="259">
                  <c:v>0.17848755034863539</c:v>
                </c:pt>
                <c:pt idx="260">
                  <c:v>0.17848755034863539</c:v>
                </c:pt>
                <c:pt idx="261">
                  <c:v>0.17848755034863539</c:v>
                </c:pt>
                <c:pt idx="262">
                  <c:v>0.17848755034863539</c:v>
                </c:pt>
                <c:pt idx="263">
                  <c:v>0.17848755034863539</c:v>
                </c:pt>
                <c:pt idx="264">
                  <c:v>0.17848755034863539</c:v>
                </c:pt>
                <c:pt idx="265">
                  <c:v>0.17848755034863539</c:v>
                </c:pt>
                <c:pt idx="266">
                  <c:v>0.17848755034863539</c:v>
                </c:pt>
                <c:pt idx="267">
                  <c:v>0.17848755034863539</c:v>
                </c:pt>
                <c:pt idx="268">
                  <c:v>0.17848755034863539</c:v>
                </c:pt>
                <c:pt idx="269">
                  <c:v>0.17848755034863539</c:v>
                </c:pt>
                <c:pt idx="270">
                  <c:v>0.17848755034863539</c:v>
                </c:pt>
                <c:pt idx="271">
                  <c:v>0.17848755034863539</c:v>
                </c:pt>
                <c:pt idx="272">
                  <c:v>0.17848755034863539</c:v>
                </c:pt>
                <c:pt idx="273">
                  <c:v>0.17848755034863539</c:v>
                </c:pt>
                <c:pt idx="274">
                  <c:v>0.17848755034863539</c:v>
                </c:pt>
                <c:pt idx="275">
                  <c:v>0.17848755034863539</c:v>
                </c:pt>
                <c:pt idx="276">
                  <c:v>0.17848755034863539</c:v>
                </c:pt>
                <c:pt idx="277">
                  <c:v>0.17848755034863539</c:v>
                </c:pt>
                <c:pt idx="278">
                  <c:v>0.17848755034863539</c:v>
                </c:pt>
                <c:pt idx="279">
                  <c:v>0.17848755034863539</c:v>
                </c:pt>
                <c:pt idx="280">
                  <c:v>0.17848755034863539</c:v>
                </c:pt>
                <c:pt idx="281">
                  <c:v>0.17848755034863539</c:v>
                </c:pt>
                <c:pt idx="282">
                  <c:v>0.17848755034863539</c:v>
                </c:pt>
                <c:pt idx="283">
                  <c:v>0.17848755034863539</c:v>
                </c:pt>
                <c:pt idx="284">
                  <c:v>0.17848755034863539</c:v>
                </c:pt>
                <c:pt idx="285">
                  <c:v>0.17848755034863539</c:v>
                </c:pt>
                <c:pt idx="286">
                  <c:v>0.17848755034863539</c:v>
                </c:pt>
                <c:pt idx="287">
                  <c:v>0.17848755034863539</c:v>
                </c:pt>
                <c:pt idx="288">
                  <c:v>0.17848755034863539</c:v>
                </c:pt>
                <c:pt idx="289">
                  <c:v>0.17848755034863539</c:v>
                </c:pt>
                <c:pt idx="290">
                  <c:v>0.17848755034863539</c:v>
                </c:pt>
                <c:pt idx="291">
                  <c:v>0.17848755034863539</c:v>
                </c:pt>
                <c:pt idx="292">
                  <c:v>0.17848755034863539</c:v>
                </c:pt>
                <c:pt idx="293">
                  <c:v>0.17848755034863539</c:v>
                </c:pt>
                <c:pt idx="294">
                  <c:v>0.17848755034863539</c:v>
                </c:pt>
                <c:pt idx="295">
                  <c:v>0.17848755034863539</c:v>
                </c:pt>
                <c:pt idx="296">
                  <c:v>0.17848755034863539</c:v>
                </c:pt>
                <c:pt idx="297">
                  <c:v>0.17848755034863539</c:v>
                </c:pt>
                <c:pt idx="298">
                  <c:v>0.17848755034863539</c:v>
                </c:pt>
                <c:pt idx="299">
                  <c:v>0.17848755034863539</c:v>
                </c:pt>
                <c:pt idx="300">
                  <c:v>0.17848755034863539</c:v>
                </c:pt>
                <c:pt idx="301">
                  <c:v>0.17848755034863539</c:v>
                </c:pt>
                <c:pt idx="302">
                  <c:v>0.17848755034863539</c:v>
                </c:pt>
                <c:pt idx="303">
                  <c:v>0.17848755034863539</c:v>
                </c:pt>
                <c:pt idx="304">
                  <c:v>0.17848755034863539</c:v>
                </c:pt>
                <c:pt idx="305">
                  <c:v>0.17848755034863539</c:v>
                </c:pt>
                <c:pt idx="306">
                  <c:v>0.17848755034863539</c:v>
                </c:pt>
                <c:pt idx="307">
                  <c:v>0.17848755034863539</c:v>
                </c:pt>
                <c:pt idx="308">
                  <c:v>0.17848755034863539</c:v>
                </c:pt>
                <c:pt idx="309">
                  <c:v>0.17848755034863539</c:v>
                </c:pt>
                <c:pt idx="310">
                  <c:v>0.17848755034863539</c:v>
                </c:pt>
                <c:pt idx="311">
                  <c:v>0.17848755034863539</c:v>
                </c:pt>
                <c:pt idx="312">
                  <c:v>0.17848755034863539</c:v>
                </c:pt>
                <c:pt idx="313">
                  <c:v>0.17848755034863539</c:v>
                </c:pt>
                <c:pt idx="314">
                  <c:v>0.17848755034863539</c:v>
                </c:pt>
                <c:pt idx="315">
                  <c:v>0.17848755034863539</c:v>
                </c:pt>
                <c:pt idx="316">
                  <c:v>0.17848755034863539</c:v>
                </c:pt>
                <c:pt idx="317">
                  <c:v>0.17848755034863539</c:v>
                </c:pt>
                <c:pt idx="318">
                  <c:v>0.17848755034863539</c:v>
                </c:pt>
                <c:pt idx="319">
                  <c:v>0.17848755034863539</c:v>
                </c:pt>
                <c:pt idx="320">
                  <c:v>0.17848755034863539</c:v>
                </c:pt>
                <c:pt idx="321">
                  <c:v>0.17848755034863539</c:v>
                </c:pt>
                <c:pt idx="322">
                  <c:v>0.17848755034863539</c:v>
                </c:pt>
                <c:pt idx="323">
                  <c:v>0.17848755034863539</c:v>
                </c:pt>
                <c:pt idx="324">
                  <c:v>0.17848755034863539</c:v>
                </c:pt>
                <c:pt idx="325">
                  <c:v>0.17848755034863539</c:v>
                </c:pt>
                <c:pt idx="326">
                  <c:v>0.17848755034863539</c:v>
                </c:pt>
                <c:pt idx="327">
                  <c:v>0.17848755034863539</c:v>
                </c:pt>
                <c:pt idx="328">
                  <c:v>0.17848755034863539</c:v>
                </c:pt>
                <c:pt idx="329">
                  <c:v>0.17848755034863539</c:v>
                </c:pt>
                <c:pt idx="330">
                  <c:v>0.17848755034863539</c:v>
                </c:pt>
                <c:pt idx="331">
                  <c:v>0.17848755034863539</c:v>
                </c:pt>
                <c:pt idx="332">
                  <c:v>0.17848755034863539</c:v>
                </c:pt>
                <c:pt idx="333">
                  <c:v>0.17848755034863539</c:v>
                </c:pt>
                <c:pt idx="334">
                  <c:v>0.17848755034863539</c:v>
                </c:pt>
                <c:pt idx="335">
                  <c:v>0.17848755034863539</c:v>
                </c:pt>
                <c:pt idx="336">
                  <c:v>0.17848755034863539</c:v>
                </c:pt>
                <c:pt idx="337">
                  <c:v>0.17848755034863539</c:v>
                </c:pt>
                <c:pt idx="338">
                  <c:v>0.17848755034863539</c:v>
                </c:pt>
                <c:pt idx="339">
                  <c:v>0.17848755034863539</c:v>
                </c:pt>
                <c:pt idx="340">
                  <c:v>0.17848755034863539</c:v>
                </c:pt>
                <c:pt idx="341">
                  <c:v>0.17848755034863539</c:v>
                </c:pt>
                <c:pt idx="342">
                  <c:v>0.17848755034863539</c:v>
                </c:pt>
                <c:pt idx="343">
                  <c:v>0.17848755034863539</c:v>
                </c:pt>
                <c:pt idx="344">
                  <c:v>0.17848755034863539</c:v>
                </c:pt>
                <c:pt idx="345">
                  <c:v>0.17848755034863539</c:v>
                </c:pt>
                <c:pt idx="346">
                  <c:v>0.17848755034863539</c:v>
                </c:pt>
                <c:pt idx="347">
                  <c:v>0.17848755034863539</c:v>
                </c:pt>
                <c:pt idx="348">
                  <c:v>0.17848755034863539</c:v>
                </c:pt>
                <c:pt idx="349">
                  <c:v>0.17848755034863539</c:v>
                </c:pt>
                <c:pt idx="350">
                  <c:v>0.17848755034863539</c:v>
                </c:pt>
                <c:pt idx="351">
                  <c:v>0.17848755034863539</c:v>
                </c:pt>
                <c:pt idx="352">
                  <c:v>0.17848755034863539</c:v>
                </c:pt>
                <c:pt idx="353">
                  <c:v>0.17848755034863539</c:v>
                </c:pt>
                <c:pt idx="354">
                  <c:v>0.17848755034863539</c:v>
                </c:pt>
                <c:pt idx="355">
                  <c:v>0.17848755034863539</c:v>
                </c:pt>
                <c:pt idx="356">
                  <c:v>0.17848755034863539</c:v>
                </c:pt>
                <c:pt idx="357">
                  <c:v>0.17848755034863539</c:v>
                </c:pt>
                <c:pt idx="358">
                  <c:v>0.17848755034863539</c:v>
                </c:pt>
                <c:pt idx="359">
                  <c:v>0.17848755034863539</c:v>
                </c:pt>
                <c:pt idx="360">
                  <c:v>0.17848755034863539</c:v>
                </c:pt>
                <c:pt idx="361">
                  <c:v>0.17848755034863539</c:v>
                </c:pt>
                <c:pt idx="362">
                  <c:v>0.17848755034863539</c:v>
                </c:pt>
                <c:pt idx="363">
                  <c:v>0.17848755034863539</c:v>
                </c:pt>
                <c:pt idx="364">
                  <c:v>0.17848755034863539</c:v>
                </c:pt>
                <c:pt idx="365">
                  <c:v>0.17848755034863539</c:v>
                </c:pt>
                <c:pt idx="366">
                  <c:v>0.17848755034863539</c:v>
                </c:pt>
                <c:pt idx="367">
                  <c:v>0.17848755034863539</c:v>
                </c:pt>
                <c:pt idx="368">
                  <c:v>0.17848755034863539</c:v>
                </c:pt>
                <c:pt idx="369">
                  <c:v>0.17848755034863539</c:v>
                </c:pt>
                <c:pt idx="370">
                  <c:v>0.17848755034863539</c:v>
                </c:pt>
                <c:pt idx="371">
                  <c:v>0.17848755034863539</c:v>
                </c:pt>
                <c:pt idx="372">
                  <c:v>0.17848755034863539</c:v>
                </c:pt>
                <c:pt idx="373">
                  <c:v>0.17848755034863539</c:v>
                </c:pt>
                <c:pt idx="374">
                  <c:v>0.17848755034863539</c:v>
                </c:pt>
                <c:pt idx="375">
                  <c:v>0.17848755034863539</c:v>
                </c:pt>
                <c:pt idx="376">
                  <c:v>0.17848755034863539</c:v>
                </c:pt>
                <c:pt idx="377">
                  <c:v>0.17848755034863539</c:v>
                </c:pt>
                <c:pt idx="378">
                  <c:v>0.17848755034863539</c:v>
                </c:pt>
                <c:pt idx="379">
                  <c:v>0.17848755034863539</c:v>
                </c:pt>
                <c:pt idx="380">
                  <c:v>0.17848755034863539</c:v>
                </c:pt>
                <c:pt idx="381">
                  <c:v>0.17848755034863539</c:v>
                </c:pt>
                <c:pt idx="382">
                  <c:v>0.17848755034863539</c:v>
                </c:pt>
                <c:pt idx="383">
                  <c:v>0.17848755034863539</c:v>
                </c:pt>
                <c:pt idx="384">
                  <c:v>0.17848755034863539</c:v>
                </c:pt>
                <c:pt idx="385">
                  <c:v>0.17848755034863539</c:v>
                </c:pt>
                <c:pt idx="386">
                  <c:v>0.17848755034863539</c:v>
                </c:pt>
                <c:pt idx="387">
                  <c:v>0.17848755034863539</c:v>
                </c:pt>
                <c:pt idx="388">
                  <c:v>0.17848755034863539</c:v>
                </c:pt>
                <c:pt idx="389">
                  <c:v>0.17848755034863539</c:v>
                </c:pt>
                <c:pt idx="390">
                  <c:v>0.17848755034863539</c:v>
                </c:pt>
                <c:pt idx="391">
                  <c:v>0.17848755034863539</c:v>
                </c:pt>
                <c:pt idx="392">
                  <c:v>0.17848755034863539</c:v>
                </c:pt>
                <c:pt idx="393">
                  <c:v>0.17848755034863539</c:v>
                </c:pt>
                <c:pt idx="394">
                  <c:v>0.17848755034863539</c:v>
                </c:pt>
                <c:pt idx="395">
                  <c:v>0.17848755034863539</c:v>
                </c:pt>
                <c:pt idx="396">
                  <c:v>0.17848755034863539</c:v>
                </c:pt>
                <c:pt idx="397">
                  <c:v>0.17848755034863539</c:v>
                </c:pt>
                <c:pt idx="398">
                  <c:v>0.17848755034863539</c:v>
                </c:pt>
                <c:pt idx="399">
                  <c:v>0.17848755034863539</c:v>
                </c:pt>
                <c:pt idx="400">
                  <c:v>0.17848755034863539</c:v>
                </c:pt>
                <c:pt idx="401">
                  <c:v>0.17848755034863539</c:v>
                </c:pt>
                <c:pt idx="402">
                  <c:v>0.17848755034863539</c:v>
                </c:pt>
                <c:pt idx="403">
                  <c:v>0.17848755034863539</c:v>
                </c:pt>
                <c:pt idx="404">
                  <c:v>0.17848755034863539</c:v>
                </c:pt>
                <c:pt idx="405">
                  <c:v>0.17848755034863539</c:v>
                </c:pt>
                <c:pt idx="406">
                  <c:v>0.17848755034863539</c:v>
                </c:pt>
                <c:pt idx="407">
                  <c:v>0.17848755034863539</c:v>
                </c:pt>
                <c:pt idx="408">
                  <c:v>0.17848755034863539</c:v>
                </c:pt>
                <c:pt idx="409">
                  <c:v>0.17848755034863539</c:v>
                </c:pt>
                <c:pt idx="410">
                  <c:v>0.17848755034863539</c:v>
                </c:pt>
                <c:pt idx="411">
                  <c:v>0.17848755034863539</c:v>
                </c:pt>
                <c:pt idx="412">
                  <c:v>0.17848755034863539</c:v>
                </c:pt>
                <c:pt idx="413">
                  <c:v>0.17848755034863539</c:v>
                </c:pt>
                <c:pt idx="414">
                  <c:v>0.17848755034863539</c:v>
                </c:pt>
                <c:pt idx="415">
                  <c:v>0.17848755034863539</c:v>
                </c:pt>
                <c:pt idx="416">
                  <c:v>0.17848755034863539</c:v>
                </c:pt>
                <c:pt idx="417">
                  <c:v>0.17848755034863539</c:v>
                </c:pt>
                <c:pt idx="418">
                  <c:v>0.17848755034863539</c:v>
                </c:pt>
                <c:pt idx="419">
                  <c:v>0.17848755034863539</c:v>
                </c:pt>
                <c:pt idx="420">
                  <c:v>0.17848755034863539</c:v>
                </c:pt>
                <c:pt idx="421">
                  <c:v>0.17848755034863539</c:v>
                </c:pt>
                <c:pt idx="422">
                  <c:v>0.17848755034863539</c:v>
                </c:pt>
                <c:pt idx="423">
                  <c:v>0.17848755034863539</c:v>
                </c:pt>
                <c:pt idx="424">
                  <c:v>0.17848755034863539</c:v>
                </c:pt>
                <c:pt idx="425">
                  <c:v>0.17848755034863539</c:v>
                </c:pt>
                <c:pt idx="426">
                  <c:v>0.17848755034863539</c:v>
                </c:pt>
                <c:pt idx="427">
                  <c:v>0.17848755034863539</c:v>
                </c:pt>
                <c:pt idx="428">
                  <c:v>0.17848755034863539</c:v>
                </c:pt>
                <c:pt idx="429">
                  <c:v>0.17848755034863539</c:v>
                </c:pt>
                <c:pt idx="430">
                  <c:v>0.17848755034863539</c:v>
                </c:pt>
                <c:pt idx="431">
                  <c:v>0.17848755034863539</c:v>
                </c:pt>
                <c:pt idx="432">
                  <c:v>0.17848755034863539</c:v>
                </c:pt>
                <c:pt idx="433">
                  <c:v>0.17848755034863539</c:v>
                </c:pt>
                <c:pt idx="434">
                  <c:v>0.17848755034863539</c:v>
                </c:pt>
                <c:pt idx="435">
                  <c:v>0.17848755034863539</c:v>
                </c:pt>
                <c:pt idx="436">
                  <c:v>0.17848755034863539</c:v>
                </c:pt>
                <c:pt idx="437">
                  <c:v>0.17848755034863539</c:v>
                </c:pt>
                <c:pt idx="438">
                  <c:v>0.17848755034863539</c:v>
                </c:pt>
                <c:pt idx="439">
                  <c:v>0.17848755034863539</c:v>
                </c:pt>
                <c:pt idx="440">
                  <c:v>0.17848755034863539</c:v>
                </c:pt>
                <c:pt idx="441">
                  <c:v>0.17848755034863539</c:v>
                </c:pt>
                <c:pt idx="442">
                  <c:v>0.17848755034863539</c:v>
                </c:pt>
                <c:pt idx="443">
                  <c:v>0.17848755034863539</c:v>
                </c:pt>
                <c:pt idx="444">
                  <c:v>0.17848755034863539</c:v>
                </c:pt>
                <c:pt idx="445">
                  <c:v>0.17848755034863539</c:v>
                </c:pt>
                <c:pt idx="446">
                  <c:v>0.17848755034863539</c:v>
                </c:pt>
                <c:pt idx="447">
                  <c:v>0.17848755034863539</c:v>
                </c:pt>
                <c:pt idx="448">
                  <c:v>0.17848755034863539</c:v>
                </c:pt>
                <c:pt idx="449">
                  <c:v>0.17848755034863539</c:v>
                </c:pt>
                <c:pt idx="450">
                  <c:v>0.17848755034863539</c:v>
                </c:pt>
                <c:pt idx="451">
                  <c:v>0.17848755034863539</c:v>
                </c:pt>
                <c:pt idx="452">
                  <c:v>0.17848755034863539</c:v>
                </c:pt>
                <c:pt idx="453">
                  <c:v>0.17848755034863539</c:v>
                </c:pt>
                <c:pt idx="454">
                  <c:v>0.17848755034863539</c:v>
                </c:pt>
                <c:pt idx="455">
                  <c:v>0.17848755034863539</c:v>
                </c:pt>
                <c:pt idx="456">
                  <c:v>0.17848755034863539</c:v>
                </c:pt>
                <c:pt idx="457">
                  <c:v>0.17848755034863539</c:v>
                </c:pt>
                <c:pt idx="458">
                  <c:v>0.17848755034863539</c:v>
                </c:pt>
                <c:pt idx="459">
                  <c:v>0.17848755034863539</c:v>
                </c:pt>
                <c:pt idx="460">
                  <c:v>0.17848755034863539</c:v>
                </c:pt>
                <c:pt idx="461">
                  <c:v>0.17848755034863539</c:v>
                </c:pt>
                <c:pt idx="462">
                  <c:v>0.17848755034863539</c:v>
                </c:pt>
                <c:pt idx="463">
                  <c:v>0.17848755034863539</c:v>
                </c:pt>
                <c:pt idx="464">
                  <c:v>0.17848755034863539</c:v>
                </c:pt>
                <c:pt idx="465">
                  <c:v>0.17848755034863539</c:v>
                </c:pt>
                <c:pt idx="466">
                  <c:v>0.17848755034863539</c:v>
                </c:pt>
                <c:pt idx="467">
                  <c:v>0.17848755034863539</c:v>
                </c:pt>
                <c:pt idx="468">
                  <c:v>0.17848755034863539</c:v>
                </c:pt>
                <c:pt idx="469">
                  <c:v>0.17848755034863539</c:v>
                </c:pt>
                <c:pt idx="470">
                  <c:v>0.17848755034863539</c:v>
                </c:pt>
                <c:pt idx="471">
                  <c:v>0.17848755034863539</c:v>
                </c:pt>
                <c:pt idx="472">
                  <c:v>0.17848755034863539</c:v>
                </c:pt>
                <c:pt idx="473">
                  <c:v>0.17848755034863539</c:v>
                </c:pt>
                <c:pt idx="474">
                  <c:v>0.17848755034863539</c:v>
                </c:pt>
                <c:pt idx="475">
                  <c:v>0.17848755034863539</c:v>
                </c:pt>
                <c:pt idx="476">
                  <c:v>0.17848755034863539</c:v>
                </c:pt>
                <c:pt idx="477">
                  <c:v>0.17848755034863539</c:v>
                </c:pt>
                <c:pt idx="478">
                  <c:v>0.17848755034863539</c:v>
                </c:pt>
                <c:pt idx="479">
                  <c:v>0.17848755034863539</c:v>
                </c:pt>
                <c:pt idx="480">
                  <c:v>0.17848755034863539</c:v>
                </c:pt>
                <c:pt idx="481">
                  <c:v>0.17848755034863539</c:v>
                </c:pt>
                <c:pt idx="482">
                  <c:v>0.17848755034863539</c:v>
                </c:pt>
                <c:pt idx="483">
                  <c:v>0.17848755034863539</c:v>
                </c:pt>
                <c:pt idx="484">
                  <c:v>0.17848755034863539</c:v>
                </c:pt>
                <c:pt idx="485">
                  <c:v>0.17848755034863539</c:v>
                </c:pt>
                <c:pt idx="486">
                  <c:v>0.17848755034863539</c:v>
                </c:pt>
                <c:pt idx="487">
                  <c:v>0.17848755034863539</c:v>
                </c:pt>
                <c:pt idx="488">
                  <c:v>0.17848755034863539</c:v>
                </c:pt>
                <c:pt idx="489">
                  <c:v>0.17848755034863539</c:v>
                </c:pt>
                <c:pt idx="490">
                  <c:v>0.17848755034863539</c:v>
                </c:pt>
                <c:pt idx="491">
                  <c:v>0.17848755034863539</c:v>
                </c:pt>
                <c:pt idx="492">
                  <c:v>0.17848755034863539</c:v>
                </c:pt>
                <c:pt idx="493">
                  <c:v>0.17848755034863539</c:v>
                </c:pt>
                <c:pt idx="494">
                  <c:v>0.17848755034863539</c:v>
                </c:pt>
                <c:pt idx="495">
                  <c:v>0.17848755034863539</c:v>
                </c:pt>
                <c:pt idx="496">
                  <c:v>0.17848755034863539</c:v>
                </c:pt>
                <c:pt idx="497">
                  <c:v>0.17848755034863539</c:v>
                </c:pt>
                <c:pt idx="498">
                  <c:v>0.17848755034863539</c:v>
                </c:pt>
                <c:pt idx="499">
                  <c:v>0.17848755034863539</c:v>
                </c:pt>
                <c:pt idx="500">
                  <c:v>0.17848755034863539</c:v>
                </c:pt>
                <c:pt idx="501">
                  <c:v>0.17848755034863539</c:v>
                </c:pt>
                <c:pt idx="502">
                  <c:v>0.17848755034863539</c:v>
                </c:pt>
                <c:pt idx="503">
                  <c:v>0.17848755034863539</c:v>
                </c:pt>
                <c:pt idx="504">
                  <c:v>0.17848755034863539</c:v>
                </c:pt>
                <c:pt idx="505">
                  <c:v>0.17848755034863539</c:v>
                </c:pt>
                <c:pt idx="506">
                  <c:v>0.17848755034863539</c:v>
                </c:pt>
                <c:pt idx="507">
                  <c:v>0.17848755034863539</c:v>
                </c:pt>
                <c:pt idx="508">
                  <c:v>0.17848755034863539</c:v>
                </c:pt>
                <c:pt idx="509">
                  <c:v>0.17848755034863539</c:v>
                </c:pt>
                <c:pt idx="510">
                  <c:v>0.17848755034863539</c:v>
                </c:pt>
                <c:pt idx="511">
                  <c:v>0.17848755034863539</c:v>
                </c:pt>
                <c:pt idx="512">
                  <c:v>0.17848755034863539</c:v>
                </c:pt>
                <c:pt idx="513">
                  <c:v>0.17848755034863539</c:v>
                </c:pt>
                <c:pt idx="514">
                  <c:v>0.17848755034863539</c:v>
                </c:pt>
                <c:pt idx="515">
                  <c:v>0.17848755034863539</c:v>
                </c:pt>
                <c:pt idx="516">
                  <c:v>0.17848755034863539</c:v>
                </c:pt>
                <c:pt idx="517">
                  <c:v>0.17848755034863539</c:v>
                </c:pt>
                <c:pt idx="518">
                  <c:v>0.17848755034863539</c:v>
                </c:pt>
                <c:pt idx="519">
                  <c:v>0.17848755034863539</c:v>
                </c:pt>
                <c:pt idx="520">
                  <c:v>0.17848755034863539</c:v>
                </c:pt>
                <c:pt idx="521">
                  <c:v>0.17848755034863539</c:v>
                </c:pt>
                <c:pt idx="522">
                  <c:v>0.17848755034863539</c:v>
                </c:pt>
                <c:pt idx="523">
                  <c:v>0.17848755034863539</c:v>
                </c:pt>
                <c:pt idx="524">
                  <c:v>0.17848755034863539</c:v>
                </c:pt>
                <c:pt idx="525">
                  <c:v>0.17848755034863539</c:v>
                </c:pt>
                <c:pt idx="526">
                  <c:v>0.17848755034863539</c:v>
                </c:pt>
                <c:pt idx="527">
                  <c:v>0.17848755034863539</c:v>
                </c:pt>
                <c:pt idx="528">
                  <c:v>0.17848755034863539</c:v>
                </c:pt>
                <c:pt idx="529">
                  <c:v>0.17848755034863539</c:v>
                </c:pt>
                <c:pt idx="530">
                  <c:v>0.17848755034863539</c:v>
                </c:pt>
                <c:pt idx="531">
                  <c:v>0.17848755034863539</c:v>
                </c:pt>
                <c:pt idx="532">
                  <c:v>0.17848755034863539</c:v>
                </c:pt>
                <c:pt idx="533">
                  <c:v>0.17848755034863539</c:v>
                </c:pt>
                <c:pt idx="534">
                  <c:v>0.17848755034863539</c:v>
                </c:pt>
                <c:pt idx="535">
                  <c:v>0.17848755034863539</c:v>
                </c:pt>
                <c:pt idx="536">
                  <c:v>0.17848755034863539</c:v>
                </c:pt>
                <c:pt idx="537">
                  <c:v>0.17848755034863539</c:v>
                </c:pt>
                <c:pt idx="538">
                  <c:v>0.17848755034863539</c:v>
                </c:pt>
                <c:pt idx="539">
                  <c:v>0.17848755034863539</c:v>
                </c:pt>
                <c:pt idx="540">
                  <c:v>0.17848755034863539</c:v>
                </c:pt>
                <c:pt idx="541">
                  <c:v>0.17848755034863539</c:v>
                </c:pt>
                <c:pt idx="542">
                  <c:v>0.17848755034863539</c:v>
                </c:pt>
                <c:pt idx="543">
                  <c:v>0.17848755034863539</c:v>
                </c:pt>
                <c:pt idx="544">
                  <c:v>0.17848755034863539</c:v>
                </c:pt>
                <c:pt idx="545">
                  <c:v>0.17848755034863539</c:v>
                </c:pt>
                <c:pt idx="546">
                  <c:v>0.17848755034863539</c:v>
                </c:pt>
                <c:pt idx="547">
                  <c:v>0.17848755034863539</c:v>
                </c:pt>
                <c:pt idx="548">
                  <c:v>0.17848755034863539</c:v>
                </c:pt>
                <c:pt idx="549">
                  <c:v>0.17848755034863539</c:v>
                </c:pt>
                <c:pt idx="550">
                  <c:v>0.17848755034863539</c:v>
                </c:pt>
                <c:pt idx="551">
                  <c:v>0.17848755034863539</c:v>
                </c:pt>
                <c:pt idx="552">
                  <c:v>0.17848755034863539</c:v>
                </c:pt>
                <c:pt idx="553">
                  <c:v>0.17848755034863539</c:v>
                </c:pt>
                <c:pt idx="554">
                  <c:v>0.17848755034863539</c:v>
                </c:pt>
                <c:pt idx="555">
                  <c:v>0.17848755034863539</c:v>
                </c:pt>
                <c:pt idx="556">
                  <c:v>0.17848755034863539</c:v>
                </c:pt>
                <c:pt idx="557">
                  <c:v>0.17848755034863539</c:v>
                </c:pt>
                <c:pt idx="558">
                  <c:v>0.17848755034863539</c:v>
                </c:pt>
                <c:pt idx="559">
                  <c:v>0.17848755034863539</c:v>
                </c:pt>
                <c:pt idx="560">
                  <c:v>0.17848755034863539</c:v>
                </c:pt>
                <c:pt idx="561">
                  <c:v>0.17848755034863539</c:v>
                </c:pt>
                <c:pt idx="562">
                  <c:v>0.17848755034863539</c:v>
                </c:pt>
                <c:pt idx="563">
                  <c:v>0.17848755034863539</c:v>
                </c:pt>
                <c:pt idx="564">
                  <c:v>0.17848755034863539</c:v>
                </c:pt>
                <c:pt idx="565">
                  <c:v>0.17848755034863539</c:v>
                </c:pt>
                <c:pt idx="566">
                  <c:v>0.17848755034863539</c:v>
                </c:pt>
                <c:pt idx="567">
                  <c:v>0.17848755034863539</c:v>
                </c:pt>
                <c:pt idx="568">
                  <c:v>0.17848755034863539</c:v>
                </c:pt>
                <c:pt idx="569">
                  <c:v>0.17848755034863539</c:v>
                </c:pt>
                <c:pt idx="570">
                  <c:v>0.17848755034863539</c:v>
                </c:pt>
                <c:pt idx="571">
                  <c:v>0.17848755034863539</c:v>
                </c:pt>
                <c:pt idx="572">
                  <c:v>0.17848755034863539</c:v>
                </c:pt>
                <c:pt idx="573">
                  <c:v>0.17848755034863539</c:v>
                </c:pt>
                <c:pt idx="574">
                  <c:v>0.17848755034863539</c:v>
                </c:pt>
                <c:pt idx="575">
                  <c:v>0.17848755034863539</c:v>
                </c:pt>
                <c:pt idx="576">
                  <c:v>0.17848755034863539</c:v>
                </c:pt>
                <c:pt idx="577">
                  <c:v>0.17848755034863539</c:v>
                </c:pt>
                <c:pt idx="578">
                  <c:v>0.17848755034863539</c:v>
                </c:pt>
                <c:pt idx="579">
                  <c:v>0.17848755034863539</c:v>
                </c:pt>
                <c:pt idx="580">
                  <c:v>0.17848755034863539</c:v>
                </c:pt>
                <c:pt idx="581">
                  <c:v>0.17848755034863539</c:v>
                </c:pt>
                <c:pt idx="582">
                  <c:v>0.17848755034863539</c:v>
                </c:pt>
                <c:pt idx="583">
                  <c:v>0.17848755034863539</c:v>
                </c:pt>
                <c:pt idx="584">
                  <c:v>0.17848755034863539</c:v>
                </c:pt>
                <c:pt idx="585">
                  <c:v>0.17848755034863539</c:v>
                </c:pt>
                <c:pt idx="586">
                  <c:v>0.17848755034863539</c:v>
                </c:pt>
                <c:pt idx="587">
                  <c:v>0.17848755034863539</c:v>
                </c:pt>
                <c:pt idx="588">
                  <c:v>0.17848755034863539</c:v>
                </c:pt>
                <c:pt idx="589">
                  <c:v>0.17848755034863539</c:v>
                </c:pt>
                <c:pt idx="590">
                  <c:v>0.17848755034863539</c:v>
                </c:pt>
                <c:pt idx="591">
                  <c:v>0.17848755034863539</c:v>
                </c:pt>
                <c:pt idx="592">
                  <c:v>0.17848755034863539</c:v>
                </c:pt>
                <c:pt idx="593">
                  <c:v>0.17848755034863539</c:v>
                </c:pt>
                <c:pt idx="594">
                  <c:v>0.17848755034863539</c:v>
                </c:pt>
                <c:pt idx="595">
                  <c:v>0.17848755034863539</c:v>
                </c:pt>
                <c:pt idx="596">
                  <c:v>0.17848755034863539</c:v>
                </c:pt>
                <c:pt idx="597">
                  <c:v>0.17848755034863539</c:v>
                </c:pt>
                <c:pt idx="598">
                  <c:v>0.17848755034863539</c:v>
                </c:pt>
                <c:pt idx="599">
                  <c:v>0.17848755034863539</c:v>
                </c:pt>
                <c:pt idx="600">
                  <c:v>0.17848755034863539</c:v>
                </c:pt>
                <c:pt idx="601">
                  <c:v>0.17848755034863539</c:v>
                </c:pt>
                <c:pt idx="602">
                  <c:v>0.17848755034863539</c:v>
                </c:pt>
                <c:pt idx="603">
                  <c:v>0.17848755034863539</c:v>
                </c:pt>
                <c:pt idx="604">
                  <c:v>0.17848755034863539</c:v>
                </c:pt>
                <c:pt idx="605">
                  <c:v>0.17848755034863539</c:v>
                </c:pt>
                <c:pt idx="606">
                  <c:v>0.17848755034863539</c:v>
                </c:pt>
                <c:pt idx="607">
                  <c:v>0.17848755034863539</c:v>
                </c:pt>
                <c:pt idx="608">
                  <c:v>0.17848755034863539</c:v>
                </c:pt>
                <c:pt idx="609">
                  <c:v>0.17848755034863539</c:v>
                </c:pt>
                <c:pt idx="610">
                  <c:v>0.17848755034863539</c:v>
                </c:pt>
                <c:pt idx="611">
                  <c:v>0.17848755034863539</c:v>
                </c:pt>
                <c:pt idx="612">
                  <c:v>0.17848755034863539</c:v>
                </c:pt>
                <c:pt idx="613">
                  <c:v>0.17848755034863539</c:v>
                </c:pt>
                <c:pt idx="614">
                  <c:v>0.17848755034863539</c:v>
                </c:pt>
                <c:pt idx="615">
                  <c:v>0.17848755034863539</c:v>
                </c:pt>
                <c:pt idx="616">
                  <c:v>0.17848755034863539</c:v>
                </c:pt>
                <c:pt idx="617">
                  <c:v>0.17848755034863539</c:v>
                </c:pt>
                <c:pt idx="618">
                  <c:v>0.17848755034863539</c:v>
                </c:pt>
                <c:pt idx="619">
                  <c:v>0.17848755034863539</c:v>
                </c:pt>
                <c:pt idx="620">
                  <c:v>0.17848755034863539</c:v>
                </c:pt>
                <c:pt idx="621">
                  <c:v>0.17848755034863539</c:v>
                </c:pt>
                <c:pt idx="622">
                  <c:v>0.17848755034863539</c:v>
                </c:pt>
                <c:pt idx="623">
                  <c:v>0.17848755034863539</c:v>
                </c:pt>
                <c:pt idx="624">
                  <c:v>0.17848755034863539</c:v>
                </c:pt>
                <c:pt idx="625">
                  <c:v>0.17848755034863539</c:v>
                </c:pt>
                <c:pt idx="626">
                  <c:v>0.17848755034863539</c:v>
                </c:pt>
                <c:pt idx="627">
                  <c:v>0.17848755034863539</c:v>
                </c:pt>
                <c:pt idx="628">
                  <c:v>0.17848755034863539</c:v>
                </c:pt>
                <c:pt idx="629">
                  <c:v>0.17848755034863539</c:v>
                </c:pt>
                <c:pt idx="630">
                  <c:v>0.17848755034863539</c:v>
                </c:pt>
                <c:pt idx="631">
                  <c:v>0.17848755034863539</c:v>
                </c:pt>
                <c:pt idx="632">
                  <c:v>0.17848755034863539</c:v>
                </c:pt>
                <c:pt idx="633">
                  <c:v>0.17848755034863539</c:v>
                </c:pt>
                <c:pt idx="634">
                  <c:v>0.17848755034863539</c:v>
                </c:pt>
                <c:pt idx="635">
                  <c:v>0.17848755034863539</c:v>
                </c:pt>
                <c:pt idx="636">
                  <c:v>0.17848755034863539</c:v>
                </c:pt>
                <c:pt idx="637">
                  <c:v>0.17848755034863539</c:v>
                </c:pt>
                <c:pt idx="638">
                  <c:v>0.17848755034863539</c:v>
                </c:pt>
                <c:pt idx="639">
                  <c:v>0.17848755034863539</c:v>
                </c:pt>
                <c:pt idx="640">
                  <c:v>0.17848755034863539</c:v>
                </c:pt>
                <c:pt idx="641">
                  <c:v>0.17848755034863539</c:v>
                </c:pt>
                <c:pt idx="642">
                  <c:v>0.17848755034863539</c:v>
                </c:pt>
                <c:pt idx="643">
                  <c:v>0.17848755034863539</c:v>
                </c:pt>
                <c:pt idx="644">
                  <c:v>0.17848755034863539</c:v>
                </c:pt>
                <c:pt idx="645">
                  <c:v>0.17848755034863539</c:v>
                </c:pt>
                <c:pt idx="646">
                  <c:v>0.17848755034863539</c:v>
                </c:pt>
                <c:pt idx="647">
                  <c:v>0.17848755034863539</c:v>
                </c:pt>
                <c:pt idx="648">
                  <c:v>0.17848755034863539</c:v>
                </c:pt>
                <c:pt idx="649">
                  <c:v>0.17848755034863539</c:v>
                </c:pt>
                <c:pt idx="650">
                  <c:v>0.17848755034863539</c:v>
                </c:pt>
                <c:pt idx="651">
                  <c:v>0.17848755034863539</c:v>
                </c:pt>
                <c:pt idx="652">
                  <c:v>0.17848755034863539</c:v>
                </c:pt>
                <c:pt idx="653">
                  <c:v>0.17848755034863539</c:v>
                </c:pt>
                <c:pt idx="654">
                  <c:v>0.17848755034863539</c:v>
                </c:pt>
                <c:pt idx="655">
                  <c:v>0.17848755034863539</c:v>
                </c:pt>
                <c:pt idx="656">
                  <c:v>0.17848755034863539</c:v>
                </c:pt>
                <c:pt idx="657">
                  <c:v>0.17848755034863539</c:v>
                </c:pt>
                <c:pt idx="658">
                  <c:v>0.17848755034863539</c:v>
                </c:pt>
                <c:pt idx="659">
                  <c:v>0.17848755034863539</c:v>
                </c:pt>
                <c:pt idx="660">
                  <c:v>0.17848755034863539</c:v>
                </c:pt>
                <c:pt idx="661">
                  <c:v>0.17848755034863539</c:v>
                </c:pt>
                <c:pt idx="662">
                  <c:v>0.17848755034863539</c:v>
                </c:pt>
                <c:pt idx="663">
                  <c:v>0.17848755034863539</c:v>
                </c:pt>
                <c:pt idx="664">
                  <c:v>0.17848755034863539</c:v>
                </c:pt>
                <c:pt idx="665">
                  <c:v>0.17848755034863539</c:v>
                </c:pt>
                <c:pt idx="666">
                  <c:v>0.17848755034863539</c:v>
                </c:pt>
                <c:pt idx="667">
                  <c:v>0.17848755034863539</c:v>
                </c:pt>
                <c:pt idx="668">
                  <c:v>0.17848755034863539</c:v>
                </c:pt>
                <c:pt idx="669">
                  <c:v>0.17848755034863539</c:v>
                </c:pt>
                <c:pt idx="670">
                  <c:v>0.17848755034863539</c:v>
                </c:pt>
                <c:pt idx="671">
                  <c:v>0.17848755034863539</c:v>
                </c:pt>
                <c:pt idx="672">
                  <c:v>0.17848755034863539</c:v>
                </c:pt>
                <c:pt idx="673">
                  <c:v>0.17848755034863539</c:v>
                </c:pt>
                <c:pt idx="674">
                  <c:v>0.17848755034863539</c:v>
                </c:pt>
                <c:pt idx="675">
                  <c:v>0.17848755034863539</c:v>
                </c:pt>
                <c:pt idx="676">
                  <c:v>0.17848755034863539</c:v>
                </c:pt>
                <c:pt idx="677">
                  <c:v>0.17848755034863539</c:v>
                </c:pt>
                <c:pt idx="678">
                  <c:v>0.17848755034863539</c:v>
                </c:pt>
                <c:pt idx="679">
                  <c:v>0.17848755034863539</c:v>
                </c:pt>
                <c:pt idx="680">
                  <c:v>0.17848755034863539</c:v>
                </c:pt>
                <c:pt idx="681">
                  <c:v>0.17848755034863539</c:v>
                </c:pt>
                <c:pt idx="682">
                  <c:v>0.17848755034863539</c:v>
                </c:pt>
                <c:pt idx="683">
                  <c:v>0.17848755034863539</c:v>
                </c:pt>
                <c:pt idx="684">
                  <c:v>0.17848755034863539</c:v>
                </c:pt>
                <c:pt idx="685">
                  <c:v>0.17848755034863539</c:v>
                </c:pt>
                <c:pt idx="686">
                  <c:v>0.17848755034863539</c:v>
                </c:pt>
                <c:pt idx="687">
                  <c:v>0.17848755034863539</c:v>
                </c:pt>
                <c:pt idx="688">
                  <c:v>0.17848755034863539</c:v>
                </c:pt>
                <c:pt idx="689">
                  <c:v>0.17848755034863539</c:v>
                </c:pt>
                <c:pt idx="690">
                  <c:v>0.17848755034863539</c:v>
                </c:pt>
                <c:pt idx="691">
                  <c:v>0.17848755034863539</c:v>
                </c:pt>
                <c:pt idx="692">
                  <c:v>0.17848755034863539</c:v>
                </c:pt>
                <c:pt idx="693">
                  <c:v>0.17848755034863539</c:v>
                </c:pt>
                <c:pt idx="694">
                  <c:v>0.17848755034863539</c:v>
                </c:pt>
                <c:pt idx="695">
                  <c:v>0.17848755034863539</c:v>
                </c:pt>
                <c:pt idx="696">
                  <c:v>0.17848755034863539</c:v>
                </c:pt>
                <c:pt idx="697">
                  <c:v>0.17848755034863539</c:v>
                </c:pt>
                <c:pt idx="698">
                  <c:v>0.17848755034863539</c:v>
                </c:pt>
                <c:pt idx="699">
                  <c:v>0.17848755034863539</c:v>
                </c:pt>
                <c:pt idx="700">
                  <c:v>0.17848755034863539</c:v>
                </c:pt>
                <c:pt idx="701">
                  <c:v>0.17848755034863539</c:v>
                </c:pt>
                <c:pt idx="702">
                  <c:v>0.17848755034863539</c:v>
                </c:pt>
                <c:pt idx="703">
                  <c:v>0.17848755034863539</c:v>
                </c:pt>
                <c:pt idx="704">
                  <c:v>0.17848755034863539</c:v>
                </c:pt>
                <c:pt idx="705">
                  <c:v>0.17848755034863539</c:v>
                </c:pt>
                <c:pt idx="706">
                  <c:v>0.17848755034863539</c:v>
                </c:pt>
                <c:pt idx="707">
                  <c:v>0.17848755034863539</c:v>
                </c:pt>
                <c:pt idx="708">
                  <c:v>0.17848755034863539</c:v>
                </c:pt>
                <c:pt idx="709">
                  <c:v>0.17848755034863539</c:v>
                </c:pt>
                <c:pt idx="710">
                  <c:v>0.17848755034863539</c:v>
                </c:pt>
                <c:pt idx="711">
                  <c:v>0.17848755034863539</c:v>
                </c:pt>
                <c:pt idx="712">
                  <c:v>0.17848755034863539</c:v>
                </c:pt>
                <c:pt idx="713">
                  <c:v>0.17848755034863539</c:v>
                </c:pt>
                <c:pt idx="714">
                  <c:v>0.17848755034863539</c:v>
                </c:pt>
                <c:pt idx="715">
                  <c:v>0.17848755034863539</c:v>
                </c:pt>
                <c:pt idx="716">
                  <c:v>0.17848755034863539</c:v>
                </c:pt>
                <c:pt idx="717">
                  <c:v>0.17848755034863539</c:v>
                </c:pt>
                <c:pt idx="718">
                  <c:v>0.17848755034863539</c:v>
                </c:pt>
                <c:pt idx="719">
                  <c:v>0.17848755034863539</c:v>
                </c:pt>
                <c:pt idx="720">
                  <c:v>0.17848755034863539</c:v>
                </c:pt>
                <c:pt idx="721">
                  <c:v>0.17848755034863539</c:v>
                </c:pt>
                <c:pt idx="722">
                  <c:v>0.17848755034863539</c:v>
                </c:pt>
                <c:pt idx="723">
                  <c:v>0.17848755034863539</c:v>
                </c:pt>
                <c:pt idx="724">
                  <c:v>0.17848755034863539</c:v>
                </c:pt>
                <c:pt idx="725">
                  <c:v>0.17848755034863539</c:v>
                </c:pt>
                <c:pt idx="726">
                  <c:v>0.17848755034863539</c:v>
                </c:pt>
                <c:pt idx="727">
                  <c:v>0.17848755034863539</c:v>
                </c:pt>
                <c:pt idx="728">
                  <c:v>0.17848755034863539</c:v>
                </c:pt>
                <c:pt idx="729">
                  <c:v>0.17848755034863539</c:v>
                </c:pt>
                <c:pt idx="730">
                  <c:v>0.17848755034863539</c:v>
                </c:pt>
                <c:pt idx="731">
                  <c:v>0.17848755034863539</c:v>
                </c:pt>
                <c:pt idx="732">
                  <c:v>0.17848755034863539</c:v>
                </c:pt>
                <c:pt idx="733">
                  <c:v>0.17848755034863539</c:v>
                </c:pt>
                <c:pt idx="734">
                  <c:v>0.17848755034863539</c:v>
                </c:pt>
                <c:pt idx="735">
                  <c:v>0.17848755034863539</c:v>
                </c:pt>
                <c:pt idx="736">
                  <c:v>0.17848755034863539</c:v>
                </c:pt>
                <c:pt idx="737">
                  <c:v>0.17848755034863539</c:v>
                </c:pt>
                <c:pt idx="738">
                  <c:v>0.17848755034863539</c:v>
                </c:pt>
                <c:pt idx="739">
                  <c:v>0.17848755034863539</c:v>
                </c:pt>
                <c:pt idx="740">
                  <c:v>0.17848755034863539</c:v>
                </c:pt>
                <c:pt idx="741">
                  <c:v>0.17848755034863539</c:v>
                </c:pt>
                <c:pt idx="742">
                  <c:v>0.17848755034863539</c:v>
                </c:pt>
                <c:pt idx="743">
                  <c:v>0.17848755034863539</c:v>
                </c:pt>
                <c:pt idx="744">
                  <c:v>0.17848755034863539</c:v>
                </c:pt>
                <c:pt idx="745">
                  <c:v>0.17848755034863539</c:v>
                </c:pt>
                <c:pt idx="746">
                  <c:v>0.17848755034863539</c:v>
                </c:pt>
                <c:pt idx="747">
                  <c:v>0.17848755034863539</c:v>
                </c:pt>
                <c:pt idx="748">
                  <c:v>0.17848755034863539</c:v>
                </c:pt>
                <c:pt idx="749">
                  <c:v>0.17848755034863539</c:v>
                </c:pt>
                <c:pt idx="750">
                  <c:v>0.17848755034863539</c:v>
                </c:pt>
                <c:pt idx="751">
                  <c:v>0.17848755034863539</c:v>
                </c:pt>
                <c:pt idx="752">
                  <c:v>0.17848755034863539</c:v>
                </c:pt>
                <c:pt idx="753">
                  <c:v>0.17848755034863539</c:v>
                </c:pt>
                <c:pt idx="754">
                  <c:v>0.17848755034863539</c:v>
                </c:pt>
                <c:pt idx="755">
                  <c:v>0.17848755034863539</c:v>
                </c:pt>
                <c:pt idx="756">
                  <c:v>0.17848755034863539</c:v>
                </c:pt>
                <c:pt idx="757">
                  <c:v>0.17848755034863539</c:v>
                </c:pt>
                <c:pt idx="758">
                  <c:v>0.17848755034863539</c:v>
                </c:pt>
                <c:pt idx="759">
                  <c:v>0.17848755034863539</c:v>
                </c:pt>
                <c:pt idx="760">
                  <c:v>0.17848755034863539</c:v>
                </c:pt>
                <c:pt idx="761">
                  <c:v>0.17848755034863539</c:v>
                </c:pt>
                <c:pt idx="762">
                  <c:v>0.17848755034863539</c:v>
                </c:pt>
                <c:pt idx="763">
                  <c:v>0.17848755034863539</c:v>
                </c:pt>
                <c:pt idx="764">
                  <c:v>0.17848755034863539</c:v>
                </c:pt>
                <c:pt idx="765">
                  <c:v>0.17848755034863539</c:v>
                </c:pt>
                <c:pt idx="766">
                  <c:v>0.17848755034863539</c:v>
                </c:pt>
                <c:pt idx="767">
                  <c:v>0.17848755034863539</c:v>
                </c:pt>
                <c:pt idx="768">
                  <c:v>0.17848755034863539</c:v>
                </c:pt>
                <c:pt idx="769">
                  <c:v>0.17848755034863539</c:v>
                </c:pt>
                <c:pt idx="770">
                  <c:v>0.17848755034863539</c:v>
                </c:pt>
                <c:pt idx="771">
                  <c:v>0.17848755034863539</c:v>
                </c:pt>
                <c:pt idx="772">
                  <c:v>0.17848755034863539</c:v>
                </c:pt>
                <c:pt idx="773">
                  <c:v>0.17848755034863539</c:v>
                </c:pt>
                <c:pt idx="774">
                  <c:v>0.17848755034863539</c:v>
                </c:pt>
                <c:pt idx="775">
                  <c:v>0.17848755034863539</c:v>
                </c:pt>
                <c:pt idx="776">
                  <c:v>0.17848755034863539</c:v>
                </c:pt>
                <c:pt idx="777">
                  <c:v>0.17848755034863539</c:v>
                </c:pt>
                <c:pt idx="778">
                  <c:v>0.17848755034863539</c:v>
                </c:pt>
                <c:pt idx="779">
                  <c:v>0.17848755034863539</c:v>
                </c:pt>
                <c:pt idx="780">
                  <c:v>0.17848755034863539</c:v>
                </c:pt>
                <c:pt idx="781">
                  <c:v>0.17848755034863539</c:v>
                </c:pt>
                <c:pt idx="782">
                  <c:v>0.17848755034863539</c:v>
                </c:pt>
                <c:pt idx="783">
                  <c:v>0.17848755034863539</c:v>
                </c:pt>
                <c:pt idx="784">
                  <c:v>0.17848755034863539</c:v>
                </c:pt>
                <c:pt idx="785">
                  <c:v>0.17848755034863539</c:v>
                </c:pt>
                <c:pt idx="786">
                  <c:v>0.17848755034863539</c:v>
                </c:pt>
                <c:pt idx="787">
                  <c:v>0.17848755034863539</c:v>
                </c:pt>
                <c:pt idx="788">
                  <c:v>0.17848755034863539</c:v>
                </c:pt>
                <c:pt idx="789">
                  <c:v>0.17848755034863539</c:v>
                </c:pt>
                <c:pt idx="790">
                  <c:v>0.17848755034863539</c:v>
                </c:pt>
                <c:pt idx="791">
                  <c:v>0.17848755034863539</c:v>
                </c:pt>
                <c:pt idx="792">
                  <c:v>0.17848755034863539</c:v>
                </c:pt>
                <c:pt idx="793">
                  <c:v>0.17848755034863539</c:v>
                </c:pt>
                <c:pt idx="794">
                  <c:v>0.17848755034863539</c:v>
                </c:pt>
                <c:pt idx="795">
                  <c:v>0.17848755034863539</c:v>
                </c:pt>
                <c:pt idx="796">
                  <c:v>0.17848755034863539</c:v>
                </c:pt>
                <c:pt idx="797">
                  <c:v>0.17848755034863539</c:v>
                </c:pt>
                <c:pt idx="798">
                  <c:v>0.17848755034863539</c:v>
                </c:pt>
                <c:pt idx="799">
                  <c:v>0.17848755034863539</c:v>
                </c:pt>
                <c:pt idx="800">
                  <c:v>0.17848755034863539</c:v>
                </c:pt>
                <c:pt idx="801">
                  <c:v>0.17848755034863539</c:v>
                </c:pt>
                <c:pt idx="802">
                  <c:v>0.17848755034863539</c:v>
                </c:pt>
                <c:pt idx="803">
                  <c:v>0.17848755034863539</c:v>
                </c:pt>
                <c:pt idx="804">
                  <c:v>0.17848755034863539</c:v>
                </c:pt>
                <c:pt idx="805">
                  <c:v>0.17848755034863539</c:v>
                </c:pt>
                <c:pt idx="806">
                  <c:v>0.17848755034863539</c:v>
                </c:pt>
                <c:pt idx="807">
                  <c:v>0.17848755034863539</c:v>
                </c:pt>
                <c:pt idx="808">
                  <c:v>0.17848755034863539</c:v>
                </c:pt>
                <c:pt idx="809">
                  <c:v>0.17848755034863539</c:v>
                </c:pt>
                <c:pt idx="810">
                  <c:v>0.17848755034863539</c:v>
                </c:pt>
                <c:pt idx="811">
                  <c:v>0.17848755034863539</c:v>
                </c:pt>
                <c:pt idx="812">
                  <c:v>0.17848755034863539</c:v>
                </c:pt>
                <c:pt idx="813">
                  <c:v>0.17848755034863539</c:v>
                </c:pt>
                <c:pt idx="814">
                  <c:v>0.17848755034863539</c:v>
                </c:pt>
                <c:pt idx="815">
                  <c:v>0.17848755034863539</c:v>
                </c:pt>
                <c:pt idx="816">
                  <c:v>0.17848755034863539</c:v>
                </c:pt>
                <c:pt idx="817">
                  <c:v>0.17848755034863539</c:v>
                </c:pt>
                <c:pt idx="818">
                  <c:v>0.17848755034863539</c:v>
                </c:pt>
                <c:pt idx="819">
                  <c:v>0.17848755034863539</c:v>
                </c:pt>
                <c:pt idx="820">
                  <c:v>0.17848755034863539</c:v>
                </c:pt>
                <c:pt idx="821">
                  <c:v>0.17848755034863539</c:v>
                </c:pt>
                <c:pt idx="822">
                  <c:v>0.17848755034863539</c:v>
                </c:pt>
                <c:pt idx="823">
                  <c:v>0.17848755034863539</c:v>
                </c:pt>
                <c:pt idx="824">
                  <c:v>0.17848755034863539</c:v>
                </c:pt>
                <c:pt idx="825">
                  <c:v>0.17848755034863539</c:v>
                </c:pt>
                <c:pt idx="826">
                  <c:v>0.17848755034863539</c:v>
                </c:pt>
                <c:pt idx="827">
                  <c:v>0.17848755034863539</c:v>
                </c:pt>
                <c:pt idx="828">
                  <c:v>0.17848755034863539</c:v>
                </c:pt>
                <c:pt idx="829">
                  <c:v>0.17848755034863539</c:v>
                </c:pt>
                <c:pt idx="830">
                  <c:v>0.17848755034863539</c:v>
                </c:pt>
                <c:pt idx="831">
                  <c:v>0.17848755034863539</c:v>
                </c:pt>
                <c:pt idx="832">
                  <c:v>0.17848755034863539</c:v>
                </c:pt>
                <c:pt idx="833">
                  <c:v>0.17848755034863539</c:v>
                </c:pt>
                <c:pt idx="834">
                  <c:v>0.17848755034863539</c:v>
                </c:pt>
                <c:pt idx="835">
                  <c:v>0.17848755034863539</c:v>
                </c:pt>
                <c:pt idx="836">
                  <c:v>0.17848755034863539</c:v>
                </c:pt>
                <c:pt idx="837">
                  <c:v>0.17848755034863539</c:v>
                </c:pt>
                <c:pt idx="838">
                  <c:v>0.17848755034863539</c:v>
                </c:pt>
                <c:pt idx="839">
                  <c:v>0.17848755034863539</c:v>
                </c:pt>
                <c:pt idx="840">
                  <c:v>0.17848755034863539</c:v>
                </c:pt>
                <c:pt idx="841">
                  <c:v>0.17848755034863539</c:v>
                </c:pt>
                <c:pt idx="842">
                  <c:v>0.17848755034863539</c:v>
                </c:pt>
                <c:pt idx="843">
                  <c:v>0.17848755034863539</c:v>
                </c:pt>
                <c:pt idx="844">
                  <c:v>0.17848755034863539</c:v>
                </c:pt>
                <c:pt idx="845">
                  <c:v>0.17848755034863539</c:v>
                </c:pt>
                <c:pt idx="846">
                  <c:v>0.17848755034863539</c:v>
                </c:pt>
                <c:pt idx="847">
                  <c:v>0.17848755034863539</c:v>
                </c:pt>
                <c:pt idx="848">
                  <c:v>0.17848755034863539</c:v>
                </c:pt>
                <c:pt idx="849">
                  <c:v>0.17848755034863539</c:v>
                </c:pt>
                <c:pt idx="850">
                  <c:v>0.17848755034863539</c:v>
                </c:pt>
                <c:pt idx="851">
                  <c:v>0.17848755034863539</c:v>
                </c:pt>
                <c:pt idx="852">
                  <c:v>0.17848755034863539</c:v>
                </c:pt>
                <c:pt idx="853">
                  <c:v>0.17848755034863539</c:v>
                </c:pt>
                <c:pt idx="854">
                  <c:v>0.17848755034863539</c:v>
                </c:pt>
                <c:pt idx="855">
                  <c:v>0.17848755034863539</c:v>
                </c:pt>
                <c:pt idx="856">
                  <c:v>0.17848755034863539</c:v>
                </c:pt>
                <c:pt idx="857">
                  <c:v>0.17848755034863539</c:v>
                </c:pt>
                <c:pt idx="858">
                  <c:v>0.17848755034863539</c:v>
                </c:pt>
                <c:pt idx="859">
                  <c:v>0.17848755034863539</c:v>
                </c:pt>
                <c:pt idx="860">
                  <c:v>0.17848755034863539</c:v>
                </c:pt>
                <c:pt idx="861">
                  <c:v>0.17848755034863539</c:v>
                </c:pt>
                <c:pt idx="862">
                  <c:v>0.17848755034863539</c:v>
                </c:pt>
                <c:pt idx="863">
                  <c:v>0.17848755034863539</c:v>
                </c:pt>
                <c:pt idx="864">
                  <c:v>0.17848755034863539</c:v>
                </c:pt>
                <c:pt idx="865">
                  <c:v>0.17848755034863539</c:v>
                </c:pt>
                <c:pt idx="866">
                  <c:v>0.17848755034863539</c:v>
                </c:pt>
                <c:pt idx="867">
                  <c:v>0.17848755034863539</c:v>
                </c:pt>
                <c:pt idx="868">
                  <c:v>0.17848755034863539</c:v>
                </c:pt>
                <c:pt idx="869">
                  <c:v>0.17848755034863539</c:v>
                </c:pt>
                <c:pt idx="870">
                  <c:v>0.17848755034863539</c:v>
                </c:pt>
                <c:pt idx="871">
                  <c:v>0.17848755034863539</c:v>
                </c:pt>
                <c:pt idx="872">
                  <c:v>0.17848755034863539</c:v>
                </c:pt>
                <c:pt idx="873">
                  <c:v>0.17848755034863539</c:v>
                </c:pt>
                <c:pt idx="874">
                  <c:v>0.17848755034863539</c:v>
                </c:pt>
                <c:pt idx="875">
                  <c:v>0.17848755034863539</c:v>
                </c:pt>
                <c:pt idx="876">
                  <c:v>0.17848755034863539</c:v>
                </c:pt>
                <c:pt idx="877">
                  <c:v>0.17848755034863539</c:v>
                </c:pt>
                <c:pt idx="878">
                  <c:v>0.17848755034863539</c:v>
                </c:pt>
                <c:pt idx="879">
                  <c:v>0.17848755034863539</c:v>
                </c:pt>
                <c:pt idx="880">
                  <c:v>0.17848755034863539</c:v>
                </c:pt>
                <c:pt idx="881">
                  <c:v>0.17848755034863539</c:v>
                </c:pt>
                <c:pt idx="882">
                  <c:v>0.17848755034863539</c:v>
                </c:pt>
                <c:pt idx="883">
                  <c:v>0.17848755034863539</c:v>
                </c:pt>
                <c:pt idx="884">
                  <c:v>0.17848755034863539</c:v>
                </c:pt>
                <c:pt idx="885">
                  <c:v>0.17848755034863539</c:v>
                </c:pt>
                <c:pt idx="886">
                  <c:v>0.17848755034863539</c:v>
                </c:pt>
                <c:pt idx="887">
                  <c:v>0.17848755034863539</c:v>
                </c:pt>
                <c:pt idx="888">
                  <c:v>0.17848755034863539</c:v>
                </c:pt>
                <c:pt idx="889">
                  <c:v>0.17848755034863539</c:v>
                </c:pt>
                <c:pt idx="890">
                  <c:v>0.17848755034863539</c:v>
                </c:pt>
                <c:pt idx="891">
                  <c:v>0.17848755034863539</c:v>
                </c:pt>
                <c:pt idx="892">
                  <c:v>0.17848755034863539</c:v>
                </c:pt>
                <c:pt idx="893">
                  <c:v>0.17848755034863539</c:v>
                </c:pt>
                <c:pt idx="894">
                  <c:v>0.17848755034863539</c:v>
                </c:pt>
                <c:pt idx="895">
                  <c:v>0.17848755034863539</c:v>
                </c:pt>
                <c:pt idx="896">
                  <c:v>0.17848755034863539</c:v>
                </c:pt>
                <c:pt idx="897">
                  <c:v>0.17848755034863539</c:v>
                </c:pt>
                <c:pt idx="898">
                  <c:v>0.17848755034863539</c:v>
                </c:pt>
                <c:pt idx="899">
                  <c:v>0.17848755034863539</c:v>
                </c:pt>
                <c:pt idx="900">
                  <c:v>0.17848755034863539</c:v>
                </c:pt>
                <c:pt idx="901">
                  <c:v>0.17848755034863539</c:v>
                </c:pt>
                <c:pt idx="902">
                  <c:v>0.17848755034863539</c:v>
                </c:pt>
                <c:pt idx="903">
                  <c:v>0.17848755034863539</c:v>
                </c:pt>
                <c:pt idx="904">
                  <c:v>0.17848755034863539</c:v>
                </c:pt>
                <c:pt idx="905">
                  <c:v>0.17848755034863539</c:v>
                </c:pt>
                <c:pt idx="906">
                  <c:v>0.17848755034863539</c:v>
                </c:pt>
                <c:pt idx="907">
                  <c:v>0.17848755034863539</c:v>
                </c:pt>
                <c:pt idx="908">
                  <c:v>0.17848755034863539</c:v>
                </c:pt>
                <c:pt idx="909">
                  <c:v>0.17848755034863539</c:v>
                </c:pt>
                <c:pt idx="910">
                  <c:v>0.17848755034863539</c:v>
                </c:pt>
                <c:pt idx="911">
                  <c:v>0.17848755034863539</c:v>
                </c:pt>
                <c:pt idx="912">
                  <c:v>0.17848755034863539</c:v>
                </c:pt>
                <c:pt idx="913">
                  <c:v>0.17848755034863539</c:v>
                </c:pt>
                <c:pt idx="914">
                  <c:v>0.17848755034863539</c:v>
                </c:pt>
                <c:pt idx="915">
                  <c:v>0.17848755034863539</c:v>
                </c:pt>
                <c:pt idx="916">
                  <c:v>0.17848755034863539</c:v>
                </c:pt>
                <c:pt idx="917">
                  <c:v>0.17848755034863539</c:v>
                </c:pt>
                <c:pt idx="918">
                  <c:v>0.17848755034863539</c:v>
                </c:pt>
                <c:pt idx="919">
                  <c:v>0.17848755034863539</c:v>
                </c:pt>
                <c:pt idx="920">
                  <c:v>0.17848755034863539</c:v>
                </c:pt>
                <c:pt idx="921">
                  <c:v>0.17848755034863539</c:v>
                </c:pt>
                <c:pt idx="922">
                  <c:v>0.17848755034863539</c:v>
                </c:pt>
                <c:pt idx="923">
                  <c:v>0.17848755034863539</c:v>
                </c:pt>
                <c:pt idx="924">
                  <c:v>0.17848755034863539</c:v>
                </c:pt>
                <c:pt idx="925">
                  <c:v>0.17848755034863539</c:v>
                </c:pt>
                <c:pt idx="926">
                  <c:v>0.17848755034863539</c:v>
                </c:pt>
                <c:pt idx="927">
                  <c:v>0.17848755034863539</c:v>
                </c:pt>
                <c:pt idx="928">
                  <c:v>0.17848755034863539</c:v>
                </c:pt>
                <c:pt idx="929">
                  <c:v>0.17848755034863539</c:v>
                </c:pt>
                <c:pt idx="930">
                  <c:v>0.17848755034863539</c:v>
                </c:pt>
                <c:pt idx="931">
                  <c:v>0.17848755034863539</c:v>
                </c:pt>
                <c:pt idx="932">
                  <c:v>0.17848755034863539</c:v>
                </c:pt>
                <c:pt idx="933">
                  <c:v>0.17848755034863539</c:v>
                </c:pt>
                <c:pt idx="934">
                  <c:v>0.17848755034863539</c:v>
                </c:pt>
                <c:pt idx="935">
                  <c:v>0.17848755034863539</c:v>
                </c:pt>
                <c:pt idx="936">
                  <c:v>0.17848755034863539</c:v>
                </c:pt>
                <c:pt idx="937">
                  <c:v>0.17848755034863539</c:v>
                </c:pt>
                <c:pt idx="938">
                  <c:v>0.17848755034863539</c:v>
                </c:pt>
                <c:pt idx="939">
                  <c:v>0.17848755034863539</c:v>
                </c:pt>
                <c:pt idx="940">
                  <c:v>0.17848755034863539</c:v>
                </c:pt>
                <c:pt idx="941">
                  <c:v>0.17848755034863539</c:v>
                </c:pt>
                <c:pt idx="942">
                  <c:v>0.17848755034863539</c:v>
                </c:pt>
                <c:pt idx="943">
                  <c:v>0.17848755034863539</c:v>
                </c:pt>
                <c:pt idx="944">
                  <c:v>0.17848755034863539</c:v>
                </c:pt>
                <c:pt idx="945">
                  <c:v>0.17848755034863539</c:v>
                </c:pt>
                <c:pt idx="946">
                  <c:v>0.17848755034863539</c:v>
                </c:pt>
                <c:pt idx="947">
                  <c:v>0.17848755034863539</c:v>
                </c:pt>
                <c:pt idx="948">
                  <c:v>0.17848755034863539</c:v>
                </c:pt>
                <c:pt idx="949">
                  <c:v>0.17848755034863539</c:v>
                </c:pt>
                <c:pt idx="950">
                  <c:v>0.17848755034863539</c:v>
                </c:pt>
                <c:pt idx="951">
                  <c:v>0.17848755034863539</c:v>
                </c:pt>
                <c:pt idx="952">
                  <c:v>0.17848755034863539</c:v>
                </c:pt>
                <c:pt idx="953">
                  <c:v>0.17848755034863539</c:v>
                </c:pt>
                <c:pt idx="954">
                  <c:v>0.17848755034863539</c:v>
                </c:pt>
                <c:pt idx="955">
                  <c:v>0.17848755034863539</c:v>
                </c:pt>
                <c:pt idx="956">
                  <c:v>0.17848755034863539</c:v>
                </c:pt>
                <c:pt idx="957">
                  <c:v>0.17848755034863539</c:v>
                </c:pt>
                <c:pt idx="958">
                  <c:v>0.17848755034863539</c:v>
                </c:pt>
                <c:pt idx="959">
                  <c:v>0.17848755034863539</c:v>
                </c:pt>
                <c:pt idx="960">
                  <c:v>0.17848755034863539</c:v>
                </c:pt>
                <c:pt idx="961">
                  <c:v>0.17848755034863539</c:v>
                </c:pt>
                <c:pt idx="962">
                  <c:v>0.17848755034863539</c:v>
                </c:pt>
                <c:pt idx="963">
                  <c:v>0.17848755034863539</c:v>
                </c:pt>
                <c:pt idx="964">
                  <c:v>0.17848755034863539</c:v>
                </c:pt>
                <c:pt idx="965">
                  <c:v>0.17848755034863539</c:v>
                </c:pt>
                <c:pt idx="966">
                  <c:v>0.17848755034863539</c:v>
                </c:pt>
                <c:pt idx="967">
                  <c:v>0.17848755034863539</c:v>
                </c:pt>
                <c:pt idx="968">
                  <c:v>0.17848755034863539</c:v>
                </c:pt>
                <c:pt idx="969">
                  <c:v>0.17848755034863539</c:v>
                </c:pt>
                <c:pt idx="970">
                  <c:v>0.17848755034863539</c:v>
                </c:pt>
                <c:pt idx="971">
                  <c:v>0.17848755034863539</c:v>
                </c:pt>
                <c:pt idx="972">
                  <c:v>0.17848755034863539</c:v>
                </c:pt>
                <c:pt idx="973">
                  <c:v>0.17848755034863539</c:v>
                </c:pt>
                <c:pt idx="974">
                  <c:v>0.17848755034863539</c:v>
                </c:pt>
                <c:pt idx="975">
                  <c:v>0.17848755034863539</c:v>
                </c:pt>
                <c:pt idx="976">
                  <c:v>0.17848755034863539</c:v>
                </c:pt>
                <c:pt idx="977">
                  <c:v>0.17848755034863539</c:v>
                </c:pt>
                <c:pt idx="978">
                  <c:v>0.17848755034863539</c:v>
                </c:pt>
                <c:pt idx="979">
                  <c:v>0.17848755034863539</c:v>
                </c:pt>
                <c:pt idx="980">
                  <c:v>0.17848755034863539</c:v>
                </c:pt>
                <c:pt idx="981">
                  <c:v>0.17848755034863539</c:v>
                </c:pt>
                <c:pt idx="982">
                  <c:v>0.17848755034863539</c:v>
                </c:pt>
                <c:pt idx="983">
                  <c:v>0.17848755034863539</c:v>
                </c:pt>
                <c:pt idx="984">
                  <c:v>0.17848755034863539</c:v>
                </c:pt>
                <c:pt idx="985">
                  <c:v>0.17848755034863539</c:v>
                </c:pt>
                <c:pt idx="986">
                  <c:v>0.17848755034863539</c:v>
                </c:pt>
                <c:pt idx="987">
                  <c:v>0.17848755034863539</c:v>
                </c:pt>
                <c:pt idx="988">
                  <c:v>0.17848755034863539</c:v>
                </c:pt>
                <c:pt idx="989">
                  <c:v>0.17848755034863539</c:v>
                </c:pt>
                <c:pt idx="990">
                  <c:v>0.17848755034863539</c:v>
                </c:pt>
                <c:pt idx="991">
                  <c:v>0.17848755034863539</c:v>
                </c:pt>
                <c:pt idx="992">
                  <c:v>0.17848755034863539</c:v>
                </c:pt>
                <c:pt idx="993">
                  <c:v>0.17848755034863539</c:v>
                </c:pt>
                <c:pt idx="994">
                  <c:v>0.17848755034863539</c:v>
                </c:pt>
                <c:pt idx="995">
                  <c:v>0.17848755034863539</c:v>
                </c:pt>
                <c:pt idx="996">
                  <c:v>0.17848755034863539</c:v>
                </c:pt>
                <c:pt idx="997">
                  <c:v>0.17848755034863539</c:v>
                </c:pt>
                <c:pt idx="998">
                  <c:v>0.17848755034863539</c:v>
                </c:pt>
                <c:pt idx="999">
                  <c:v>0.17848755034863539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3C9-4DC3-ABAF-866CEBC82023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1.1499754407984617</c:v>
                </c:pt>
                <c:pt idx="1">
                  <c:v>0.83811119823998781</c:v>
                </c:pt>
                <c:pt idx="2">
                  <c:v>0.83811119823998781</c:v>
                </c:pt>
                <c:pt idx="3">
                  <c:v>0.62340502258636377</c:v>
                </c:pt>
                <c:pt idx="4">
                  <c:v>0.62340502258636377</c:v>
                </c:pt>
                <c:pt idx="5">
                  <c:v>0.62340502258636377</c:v>
                </c:pt>
                <c:pt idx="6">
                  <c:v>0.62340502258636377</c:v>
                </c:pt>
                <c:pt idx="7">
                  <c:v>0.62340502258636377</c:v>
                </c:pt>
                <c:pt idx="8">
                  <c:v>0.62340502258636377</c:v>
                </c:pt>
                <c:pt idx="9">
                  <c:v>0.62340502258636377</c:v>
                </c:pt>
                <c:pt idx="10">
                  <c:v>0.62340502258636377</c:v>
                </c:pt>
                <c:pt idx="11">
                  <c:v>0.62340502258636377</c:v>
                </c:pt>
                <c:pt idx="12">
                  <c:v>0.62340502258636377</c:v>
                </c:pt>
                <c:pt idx="13">
                  <c:v>0.62340502258636377</c:v>
                </c:pt>
                <c:pt idx="14">
                  <c:v>0.62340502258636377</c:v>
                </c:pt>
                <c:pt idx="15">
                  <c:v>0.62340502258636377</c:v>
                </c:pt>
                <c:pt idx="16">
                  <c:v>0.52621949712469829</c:v>
                </c:pt>
                <c:pt idx="17">
                  <c:v>0.52621949712469829</c:v>
                </c:pt>
                <c:pt idx="18">
                  <c:v>0.52621949712469829</c:v>
                </c:pt>
                <c:pt idx="19">
                  <c:v>0.52621949712469829</c:v>
                </c:pt>
                <c:pt idx="20">
                  <c:v>0.52621949712469829</c:v>
                </c:pt>
                <c:pt idx="21">
                  <c:v>0.52621949712469829</c:v>
                </c:pt>
                <c:pt idx="22">
                  <c:v>0.52621949712469829</c:v>
                </c:pt>
                <c:pt idx="23">
                  <c:v>0.52621949712469829</c:v>
                </c:pt>
                <c:pt idx="24">
                  <c:v>0.52621949712469829</c:v>
                </c:pt>
                <c:pt idx="25">
                  <c:v>0.52621949712469829</c:v>
                </c:pt>
                <c:pt idx="26">
                  <c:v>0.52621949712469829</c:v>
                </c:pt>
                <c:pt idx="27">
                  <c:v>0.52621949712469829</c:v>
                </c:pt>
                <c:pt idx="28">
                  <c:v>0.52621949712469829</c:v>
                </c:pt>
                <c:pt idx="29">
                  <c:v>0.52621949712469829</c:v>
                </c:pt>
                <c:pt idx="30">
                  <c:v>0.52621949712469829</c:v>
                </c:pt>
                <c:pt idx="31">
                  <c:v>0.52621949712469829</c:v>
                </c:pt>
                <c:pt idx="32">
                  <c:v>0.52621949712469829</c:v>
                </c:pt>
                <c:pt idx="33">
                  <c:v>0.52621949712469829</c:v>
                </c:pt>
                <c:pt idx="34">
                  <c:v>0.52621949712469829</c:v>
                </c:pt>
                <c:pt idx="35">
                  <c:v>0.52621949712469829</c:v>
                </c:pt>
                <c:pt idx="36">
                  <c:v>0.52621949712469829</c:v>
                </c:pt>
                <c:pt idx="37">
                  <c:v>0.52621949712469829</c:v>
                </c:pt>
                <c:pt idx="38">
                  <c:v>0.52621949712469829</c:v>
                </c:pt>
                <c:pt idx="39">
                  <c:v>0.52621949712469829</c:v>
                </c:pt>
                <c:pt idx="40">
                  <c:v>0.52621949712469829</c:v>
                </c:pt>
                <c:pt idx="41">
                  <c:v>0.52621949712469829</c:v>
                </c:pt>
                <c:pt idx="42">
                  <c:v>0.52621949712469829</c:v>
                </c:pt>
                <c:pt idx="43">
                  <c:v>0.52621949712469829</c:v>
                </c:pt>
                <c:pt idx="44">
                  <c:v>0.52621949712469829</c:v>
                </c:pt>
                <c:pt idx="45">
                  <c:v>0.52621949712469829</c:v>
                </c:pt>
                <c:pt idx="46">
                  <c:v>0.52621949712469829</c:v>
                </c:pt>
                <c:pt idx="47">
                  <c:v>0.52621949712469829</c:v>
                </c:pt>
                <c:pt idx="48">
                  <c:v>0.52621949712469829</c:v>
                </c:pt>
                <c:pt idx="49">
                  <c:v>0.52621949712469829</c:v>
                </c:pt>
                <c:pt idx="50">
                  <c:v>0.52621949712469829</c:v>
                </c:pt>
                <c:pt idx="51">
                  <c:v>0.52621949712469829</c:v>
                </c:pt>
                <c:pt idx="52">
                  <c:v>0.52621949712469829</c:v>
                </c:pt>
                <c:pt idx="53">
                  <c:v>0.52621949712469829</c:v>
                </c:pt>
                <c:pt idx="54">
                  <c:v>0.52621949712469829</c:v>
                </c:pt>
                <c:pt idx="55">
                  <c:v>0.52621949712469829</c:v>
                </c:pt>
                <c:pt idx="56">
                  <c:v>0.52621949712469829</c:v>
                </c:pt>
                <c:pt idx="57">
                  <c:v>0.52621949712469829</c:v>
                </c:pt>
                <c:pt idx="58">
                  <c:v>0.52621949712469829</c:v>
                </c:pt>
                <c:pt idx="59">
                  <c:v>0.52621949712469829</c:v>
                </c:pt>
                <c:pt idx="60">
                  <c:v>0.52621949712469829</c:v>
                </c:pt>
                <c:pt idx="61">
                  <c:v>0.52621949712469829</c:v>
                </c:pt>
                <c:pt idx="62">
                  <c:v>0.52621949712469829</c:v>
                </c:pt>
                <c:pt idx="63">
                  <c:v>0.52621949712469829</c:v>
                </c:pt>
                <c:pt idx="64">
                  <c:v>0.52621949712469829</c:v>
                </c:pt>
                <c:pt idx="65">
                  <c:v>0.52621949712469829</c:v>
                </c:pt>
                <c:pt idx="66">
                  <c:v>0.52621949712469829</c:v>
                </c:pt>
                <c:pt idx="67">
                  <c:v>0.52621949712469829</c:v>
                </c:pt>
                <c:pt idx="68">
                  <c:v>0.52621949712469829</c:v>
                </c:pt>
                <c:pt idx="69">
                  <c:v>0.52621949712469829</c:v>
                </c:pt>
                <c:pt idx="70">
                  <c:v>0.52621949712469829</c:v>
                </c:pt>
                <c:pt idx="71">
                  <c:v>0.52621949712469829</c:v>
                </c:pt>
                <c:pt idx="72">
                  <c:v>0.52621949712469829</c:v>
                </c:pt>
                <c:pt idx="73">
                  <c:v>0.52621949712469829</c:v>
                </c:pt>
                <c:pt idx="74">
                  <c:v>0.52621949712469829</c:v>
                </c:pt>
                <c:pt idx="75">
                  <c:v>0.52621949712469829</c:v>
                </c:pt>
                <c:pt idx="76">
                  <c:v>0.52621949712469829</c:v>
                </c:pt>
                <c:pt idx="77">
                  <c:v>0.52621949712469829</c:v>
                </c:pt>
                <c:pt idx="78">
                  <c:v>0.52621949712469829</c:v>
                </c:pt>
                <c:pt idx="79">
                  <c:v>0.52621949712469829</c:v>
                </c:pt>
                <c:pt idx="80">
                  <c:v>0.52621949712469829</c:v>
                </c:pt>
                <c:pt idx="81">
                  <c:v>0.52621949712469829</c:v>
                </c:pt>
                <c:pt idx="82">
                  <c:v>0.52621949712469829</c:v>
                </c:pt>
                <c:pt idx="83">
                  <c:v>0.52621949712469829</c:v>
                </c:pt>
                <c:pt idx="84">
                  <c:v>0.52621949712469829</c:v>
                </c:pt>
                <c:pt idx="85">
                  <c:v>0.52621949712469829</c:v>
                </c:pt>
                <c:pt idx="86">
                  <c:v>0.52621949712469829</c:v>
                </c:pt>
                <c:pt idx="87">
                  <c:v>0.52621949712469829</c:v>
                </c:pt>
                <c:pt idx="88">
                  <c:v>0.52621949712469829</c:v>
                </c:pt>
                <c:pt idx="89">
                  <c:v>0.52621949712469829</c:v>
                </c:pt>
                <c:pt idx="90">
                  <c:v>0.52621949712469829</c:v>
                </c:pt>
                <c:pt idx="91">
                  <c:v>0.52621949712469829</c:v>
                </c:pt>
                <c:pt idx="92">
                  <c:v>0.52621949712469829</c:v>
                </c:pt>
                <c:pt idx="93">
                  <c:v>0.52621949712469829</c:v>
                </c:pt>
                <c:pt idx="94">
                  <c:v>0.52621949712469829</c:v>
                </c:pt>
                <c:pt idx="95">
                  <c:v>0.52621949712469829</c:v>
                </c:pt>
                <c:pt idx="96">
                  <c:v>0.52621949712469829</c:v>
                </c:pt>
                <c:pt idx="97">
                  <c:v>0.52621949712469829</c:v>
                </c:pt>
                <c:pt idx="98">
                  <c:v>0.52621949712469829</c:v>
                </c:pt>
                <c:pt idx="99">
                  <c:v>0.52621949712469829</c:v>
                </c:pt>
                <c:pt idx="100">
                  <c:v>0.52621949712469829</c:v>
                </c:pt>
                <c:pt idx="101">
                  <c:v>0.52621949712469829</c:v>
                </c:pt>
                <c:pt idx="102">
                  <c:v>0.52621949712469829</c:v>
                </c:pt>
                <c:pt idx="103">
                  <c:v>0.52621949712469829</c:v>
                </c:pt>
                <c:pt idx="104">
                  <c:v>0.52621949712469829</c:v>
                </c:pt>
                <c:pt idx="105">
                  <c:v>0.52621949712469829</c:v>
                </c:pt>
                <c:pt idx="106">
                  <c:v>0.52621949712469829</c:v>
                </c:pt>
                <c:pt idx="107">
                  <c:v>0.52621949712469829</c:v>
                </c:pt>
                <c:pt idx="108">
                  <c:v>0.52621949712469829</c:v>
                </c:pt>
                <c:pt idx="109">
                  <c:v>0.52621949712469829</c:v>
                </c:pt>
                <c:pt idx="110">
                  <c:v>0.52621949712469829</c:v>
                </c:pt>
                <c:pt idx="111">
                  <c:v>0.52621949712469829</c:v>
                </c:pt>
                <c:pt idx="112">
                  <c:v>0.52621949712469829</c:v>
                </c:pt>
                <c:pt idx="113">
                  <c:v>0.52621949712469829</c:v>
                </c:pt>
                <c:pt idx="114">
                  <c:v>0.52621949712469829</c:v>
                </c:pt>
                <c:pt idx="115">
                  <c:v>0.52621949712469829</c:v>
                </c:pt>
                <c:pt idx="116">
                  <c:v>0.52621949712469829</c:v>
                </c:pt>
                <c:pt idx="117">
                  <c:v>0.52621949712469829</c:v>
                </c:pt>
                <c:pt idx="118">
                  <c:v>0.52621949712469829</c:v>
                </c:pt>
                <c:pt idx="119">
                  <c:v>0.52621949712469829</c:v>
                </c:pt>
                <c:pt idx="120">
                  <c:v>0.52621949712469829</c:v>
                </c:pt>
                <c:pt idx="121">
                  <c:v>0.52621949712469829</c:v>
                </c:pt>
                <c:pt idx="122">
                  <c:v>0.52621949712469829</c:v>
                </c:pt>
                <c:pt idx="123">
                  <c:v>0.52621949712469829</c:v>
                </c:pt>
                <c:pt idx="124">
                  <c:v>0.52621949712469829</c:v>
                </c:pt>
                <c:pt idx="125">
                  <c:v>0.52621949712469829</c:v>
                </c:pt>
                <c:pt idx="126">
                  <c:v>0.52621949712469829</c:v>
                </c:pt>
                <c:pt idx="127">
                  <c:v>0.52621949712469829</c:v>
                </c:pt>
                <c:pt idx="128">
                  <c:v>0.52621949712469829</c:v>
                </c:pt>
                <c:pt idx="129">
                  <c:v>0.52621949712469829</c:v>
                </c:pt>
                <c:pt idx="130">
                  <c:v>0.52621949712469829</c:v>
                </c:pt>
                <c:pt idx="131">
                  <c:v>0.52621949712469829</c:v>
                </c:pt>
                <c:pt idx="132">
                  <c:v>0.52621949712469829</c:v>
                </c:pt>
                <c:pt idx="133">
                  <c:v>0.52621949712469829</c:v>
                </c:pt>
                <c:pt idx="134">
                  <c:v>0.52621949712469829</c:v>
                </c:pt>
                <c:pt idx="135">
                  <c:v>0.52621949712469829</c:v>
                </c:pt>
                <c:pt idx="136">
                  <c:v>0.52621949712469829</c:v>
                </c:pt>
                <c:pt idx="137">
                  <c:v>0.52621949712469829</c:v>
                </c:pt>
                <c:pt idx="138">
                  <c:v>0.52621949712469829</c:v>
                </c:pt>
                <c:pt idx="139">
                  <c:v>0.52621949712469829</c:v>
                </c:pt>
                <c:pt idx="140">
                  <c:v>0.52621949712469829</c:v>
                </c:pt>
                <c:pt idx="141">
                  <c:v>0.52621949712469829</c:v>
                </c:pt>
                <c:pt idx="142">
                  <c:v>0.52621949712469829</c:v>
                </c:pt>
                <c:pt idx="143">
                  <c:v>0.52621949712469829</c:v>
                </c:pt>
                <c:pt idx="144">
                  <c:v>0.52621949712469829</c:v>
                </c:pt>
                <c:pt idx="145">
                  <c:v>0.52621949712469829</c:v>
                </c:pt>
                <c:pt idx="146">
                  <c:v>0.52621949712469829</c:v>
                </c:pt>
                <c:pt idx="147">
                  <c:v>0.52621949712469829</c:v>
                </c:pt>
                <c:pt idx="148">
                  <c:v>0.52621949712469829</c:v>
                </c:pt>
                <c:pt idx="149">
                  <c:v>0.52621949712469829</c:v>
                </c:pt>
                <c:pt idx="150">
                  <c:v>0.52621949712469829</c:v>
                </c:pt>
                <c:pt idx="151">
                  <c:v>0.52621949712469829</c:v>
                </c:pt>
                <c:pt idx="152">
                  <c:v>0.52621949712469829</c:v>
                </c:pt>
                <c:pt idx="153">
                  <c:v>0.52621949712469829</c:v>
                </c:pt>
                <c:pt idx="154">
                  <c:v>0.52621949712469829</c:v>
                </c:pt>
                <c:pt idx="155">
                  <c:v>0.52621949712469829</c:v>
                </c:pt>
                <c:pt idx="156">
                  <c:v>0.52621949712469829</c:v>
                </c:pt>
                <c:pt idx="157">
                  <c:v>0.52621949712469829</c:v>
                </c:pt>
                <c:pt idx="158">
                  <c:v>0.52621949712469829</c:v>
                </c:pt>
                <c:pt idx="159">
                  <c:v>0.52621949712469829</c:v>
                </c:pt>
                <c:pt idx="160">
                  <c:v>0.52621949712469829</c:v>
                </c:pt>
                <c:pt idx="161">
                  <c:v>0.52621949712469829</c:v>
                </c:pt>
                <c:pt idx="162">
                  <c:v>0.52621949712469829</c:v>
                </c:pt>
                <c:pt idx="163">
                  <c:v>0.52621949712469829</c:v>
                </c:pt>
                <c:pt idx="164">
                  <c:v>0.52621949712469829</c:v>
                </c:pt>
                <c:pt idx="165">
                  <c:v>0.52621949712469829</c:v>
                </c:pt>
                <c:pt idx="166">
                  <c:v>0.52621949712469829</c:v>
                </c:pt>
                <c:pt idx="167">
                  <c:v>0.52621949712469829</c:v>
                </c:pt>
                <c:pt idx="168">
                  <c:v>0.52621949712469829</c:v>
                </c:pt>
                <c:pt idx="169">
                  <c:v>0.52621949712469829</c:v>
                </c:pt>
                <c:pt idx="170">
                  <c:v>0.52621949712469829</c:v>
                </c:pt>
                <c:pt idx="171">
                  <c:v>0.52621949712469829</c:v>
                </c:pt>
                <c:pt idx="172">
                  <c:v>0.52621949712469829</c:v>
                </c:pt>
                <c:pt idx="173">
                  <c:v>0.52621949712469829</c:v>
                </c:pt>
                <c:pt idx="174">
                  <c:v>0.52621949712469829</c:v>
                </c:pt>
                <c:pt idx="175">
                  <c:v>0.52621949712469829</c:v>
                </c:pt>
                <c:pt idx="176">
                  <c:v>0.52621949712469829</c:v>
                </c:pt>
                <c:pt idx="177">
                  <c:v>0.52621949712469829</c:v>
                </c:pt>
                <c:pt idx="178">
                  <c:v>0.52621949712469829</c:v>
                </c:pt>
                <c:pt idx="179">
                  <c:v>0.52621949712469829</c:v>
                </c:pt>
                <c:pt idx="180">
                  <c:v>0.52621949712469829</c:v>
                </c:pt>
                <c:pt idx="181">
                  <c:v>0.52621949712469829</c:v>
                </c:pt>
                <c:pt idx="182">
                  <c:v>0.52621949712469829</c:v>
                </c:pt>
                <c:pt idx="183">
                  <c:v>0.52621949712469829</c:v>
                </c:pt>
                <c:pt idx="184">
                  <c:v>0.52621949712469829</c:v>
                </c:pt>
                <c:pt idx="185">
                  <c:v>0.52621949712469829</c:v>
                </c:pt>
                <c:pt idx="186">
                  <c:v>0.52621949712469829</c:v>
                </c:pt>
                <c:pt idx="187">
                  <c:v>0.52621949712469829</c:v>
                </c:pt>
                <c:pt idx="188">
                  <c:v>0.52621949712469829</c:v>
                </c:pt>
                <c:pt idx="189">
                  <c:v>0.52621949712469829</c:v>
                </c:pt>
                <c:pt idx="190">
                  <c:v>0.52621949712469829</c:v>
                </c:pt>
                <c:pt idx="191">
                  <c:v>0.52621949712469829</c:v>
                </c:pt>
                <c:pt idx="192">
                  <c:v>0.52621949712469829</c:v>
                </c:pt>
                <c:pt idx="193">
                  <c:v>0.52621949712469829</c:v>
                </c:pt>
                <c:pt idx="194">
                  <c:v>0.52621949712469829</c:v>
                </c:pt>
                <c:pt idx="195">
                  <c:v>0.52621949712469829</c:v>
                </c:pt>
                <c:pt idx="196">
                  <c:v>0.52621949712469829</c:v>
                </c:pt>
                <c:pt idx="197">
                  <c:v>0.52621949712469829</c:v>
                </c:pt>
                <c:pt idx="198">
                  <c:v>0.52621949712469829</c:v>
                </c:pt>
                <c:pt idx="199">
                  <c:v>0.52621949712469829</c:v>
                </c:pt>
                <c:pt idx="200">
                  <c:v>0.52621949712469829</c:v>
                </c:pt>
                <c:pt idx="201">
                  <c:v>0.52621949712469829</c:v>
                </c:pt>
                <c:pt idx="202">
                  <c:v>0.52621949712469829</c:v>
                </c:pt>
                <c:pt idx="203">
                  <c:v>0.52621949712469829</c:v>
                </c:pt>
                <c:pt idx="204">
                  <c:v>0.52621949712469829</c:v>
                </c:pt>
                <c:pt idx="205">
                  <c:v>0.52621949712469829</c:v>
                </c:pt>
                <c:pt idx="206">
                  <c:v>0.52621949712469829</c:v>
                </c:pt>
                <c:pt idx="207">
                  <c:v>0.52621949712469829</c:v>
                </c:pt>
                <c:pt idx="208">
                  <c:v>0.52621949712469829</c:v>
                </c:pt>
                <c:pt idx="209">
                  <c:v>0.52621949712469829</c:v>
                </c:pt>
                <c:pt idx="210">
                  <c:v>0.52621949712469829</c:v>
                </c:pt>
                <c:pt idx="211">
                  <c:v>0.52621949712469829</c:v>
                </c:pt>
                <c:pt idx="212">
                  <c:v>0.52621949712469829</c:v>
                </c:pt>
                <c:pt idx="213">
                  <c:v>0.52621949712469829</c:v>
                </c:pt>
                <c:pt idx="214">
                  <c:v>0.52621949712469829</c:v>
                </c:pt>
                <c:pt idx="215">
                  <c:v>0.52621949712469829</c:v>
                </c:pt>
                <c:pt idx="216">
                  <c:v>0.52621949712469829</c:v>
                </c:pt>
                <c:pt idx="217">
                  <c:v>0.52621949712469829</c:v>
                </c:pt>
                <c:pt idx="218">
                  <c:v>0.52621949712469829</c:v>
                </c:pt>
                <c:pt idx="219">
                  <c:v>0.52621949712469829</c:v>
                </c:pt>
                <c:pt idx="220">
                  <c:v>0.52621949712469829</c:v>
                </c:pt>
                <c:pt idx="221">
                  <c:v>0.52621949712469829</c:v>
                </c:pt>
                <c:pt idx="222">
                  <c:v>0.52621949712469829</c:v>
                </c:pt>
                <c:pt idx="223">
                  <c:v>0.52621949712469829</c:v>
                </c:pt>
                <c:pt idx="224">
                  <c:v>0.52621949712469829</c:v>
                </c:pt>
                <c:pt idx="225">
                  <c:v>0.52621949712469829</c:v>
                </c:pt>
                <c:pt idx="226">
                  <c:v>0.52621949712469829</c:v>
                </c:pt>
                <c:pt idx="227">
                  <c:v>0.52621949712469829</c:v>
                </c:pt>
                <c:pt idx="228">
                  <c:v>0.52621949712469829</c:v>
                </c:pt>
                <c:pt idx="229">
                  <c:v>0.52621949712469829</c:v>
                </c:pt>
                <c:pt idx="230">
                  <c:v>0.52621949712469829</c:v>
                </c:pt>
                <c:pt idx="231">
                  <c:v>0.52621949712469829</c:v>
                </c:pt>
                <c:pt idx="232">
                  <c:v>0.52621949712469829</c:v>
                </c:pt>
                <c:pt idx="233">
                  <c:v>0.52621949712469829</c:v>
                </c:pt>
                <c:pt idx="234">
                  <c:v>0.52621949712469829</c:v>
                </c:pt>
                <c:pt idx="235">
                  <c:v>0.52621949712469829</c:v>
                </c:pt>
                <c:pt idx="236">
                  <c:v>0.52621949712469829</c:v>
                </c:pt>
                <c:pt idx="237">
                  <c:v>0.52621949712469829</c:v>
                </c:pt>
                <c:pt idx="238">
                  <c:v>0.52621949712469829</c:v>
                </c:pt>
                <c:pt idx="239">
                  <c:v>0.52621949712469829</c:v>
                </c:pt>
                <c:pt idx="240">
                  <c:v>0.52621949712469829</c:v>
                </c:pt>
                <c:pt idx="241">
                  <c:v>0.52621949712469829</c:v>
                </c:pt>
                <c:pt idx="242">
                  <c:v>0.52621949712469829</c:v>
                </c:pt>
                <c:pt idx="243">
                  <c:v>0.52621949712469829</c:v>
                </c:pt>
                <c:pt idx="244">
                  <c:v>0.52621949712469829</c:v>
                </c:pt>
                <c:pt idx="245">
                  <c:v>0.52621949712469829</c:v>
                </c:pt>
                <c:pt idx="246">
                  <c:v>0.52621949712469829</c:v>
                </c:pt>
                <c:pt idx="247">
                  <c:v>0.52621949712469829</c:v>
                </c:pt>
                <c:pt idx="248">
                  <c:v>0.52621949712469829</c:v>
                </c:pt>
                <c:pt idx="249">
                  <c:v>0.52621949712469829</c:v>
                </c:pt>
                <c:pt idx="250">
                  <c:v>0.52621949712469829</c:v>
                </c:pt>
                <c:pt idx="251">
                  <c:v>0.52621949712469829</c:v>
                </c:pt>
                <c:pt idx="252">
                  <c:v>0.52621949712469829</c:v>
                </c:pt>
                <c:pt idx="253">
                  <c:v>0.52621949712469829</c:v>
                </c:pt>
                <c:pt idx="254">
                  <c:v>0.52621949712469829</c:v>
                </c:pt>
                <c:pt idx="255">
                  <c:v>0.52621949712469829</c:v>
                </c:pt>
                <c:pt idx="256">
                  <c:v>0.52621949712469829</c:v>
                </c:pt>
                <c:pt idx="257">
                  <c:v>0.52621949712469829</c:v>
                </c:pt>
                <c:pt idx="258">
                  <c:v>0.52621949712469829</c:v>
                </c:pt>
                <c:pt idx="259">
                  <c:v>0.52621949712469829</c:v>
                </c:pt>
                <c:pt idx="260">
                  <c:v>0.52621949712469829</c:v>
                </c:pt>
                <c:pt idx="261">
                  <c:v>0.52621949712469829</c:v>
                </c:pt>
                <c:pt idx="262">
                  <c:v>0.52621949712469829</c:v>
                </c:pt>
                <c:pt idx="263">
                  <c:v>0.52621949712469829</c:v>
                </c:pt>
                <c:pt idx="264">
                  <c:v>0.52621949712469829</c:v>
                </c:pt>
                <c:pt idx="265">
                  <c:v>0.52621949712469829</c:v>
                </c:pt>
                <c:pt idx="266">
                  <c:v>0.52621949712469829</c:v>
                </c:pt>
                <c:pt idx="267">
                  <c:v>0.52621949712469829</c:v>
                </c:pt>
                <c:pt idx="268">
                  <c:v>0.52621949712469829</c:v>
                </c:pt>
                <c:pt idx="269">
                  <c:v>0.52621949712469829</c:v>
                </c:pt>
                <c:pt idx="270">
                  <c:v>0.52621949712469829</c:v>
                </c:pt>
                <c:pt idx="271">
                  <c:v>0.52621949712469829</c:v>
                </c:pt>
                <c:pt idx="272">
                  <c:v>0.52621949712469829</c:v>
                </c:pt>
                <c:pt idx="273">
                  <c:v>0.52621949712469829</c:v>
                </c:pt>
                <c:pt idx="274">
                  <c:v>0.52621949712469829</c:v>
                </c:pt>
                <c:pt idx="275">
                  <c:v>0.52621949712469829</c:v>
                </c:pt>
                <c:pt idx="276">
                  <c:v>0.52621949712469829</c:v>
                </c:pt>
                <c:pt idx="277">
                  <c:v>0.52621949712469829</c:v>
                </c:pt>
                <c:pt idx="278">
                  <c:v>0.52621949712469829</c:v>
                </c:pt>
                <c:pt idx="279">
                  <c:v>0.52621949712469829</c:v>
                </c:pt>
                <c:pt idx="280">
                  <c:v>0.52621949712469829</c:v>
                </c:pt>
                <c:pt idx="281">
                  <c:v>0.52621949712469829</c:v>
                </c:pt>
                <c:pt idx="282">
                  <c:v>0.52621949712469829</c:v>
                </c:pt>
                <c:pt idx="283">
                  <c:v>0.52621949712469829</c:v>
                </c:pt>
                <c:pt idx="284">
                  <c:v>0.52621949712469829</c:v>
                </c:pt>
                <c:pt idx="285">
                  <c:v>0.52621949712469829</c:v>
                </c:pt>
                <c:pt idx="286">
                  <c:v>0.52621949712469829</c:v>
                </c:pt>
                <c:pt idx="287">
                  <c:v>0.52621949712469829</c:v>
                </c:pt>
                <c:pt idx="288">
                  <c:v>0.52621949712469829</c:v>
                </c:pt>
                <c:pt idx="289">
                  <c:v>0.52621949712469829</c:v>
                </c:pt>
                <c:pt idx="290">
                  <c:v>0.52621949712469829</c:v>
                </c:pt>
                <c:pt idx="291">
                  <c:v>0.52621949712469829</c:v>
                </c:pt>
                <c:pt idx="292">
                  <c:v>0.52621949712469829</c:v>
                </c:pt>
                <c:pt idx="293">
                  <c:v>0.52621949712469829</c:v>
                </c:pt>
                <c:pt idx="294">
                  <c:v>0.52621949712469829</c:v>
                </c:pt>
                <c:pt idx="295">
                  <c:v>0.52621949712469829</c:v>
                </c:pt>
                <c:pt idx="296">
                  <c:v>0.52621949712469829</c:v>
                </c:pt>
                <c:pt idx="297">
                  <c:v>0.52621949712469829</c:v>
                </c:pt>
                <c:pt idx="298">
                  <c:v>0.52621949712469829</c:v>
                </c:pt>
                <c:pt idx="299">
                  <c:v>0.52621949712469829</c:v>
                </c:pt>
                <c:pt idx="300">
                  <c:v>0.52621949712469829</c:v>
                </c:pt>
                <c:pt idx="301">
                  <c:v>0.52621949712469829</c:v>
                </c:pt>
                <c:pt idx="302">
                  <c:v>0.52621949712469829</c:v>
                </c:pt>
                <c:pt idx="303">
                  <c:v>0.52621949712469829</c:v>
                </c:pt>
                <c:pt idx="304">
                  <c:v>0.52621949712469829</c:v>
                </c:pt>
                <c:pt idx="305">
                  <c:v>0.52621949712469829</c:v>
                </c:pt>
                <c:pt idx="306">
                  <c:v>0.52621949712469829</c:v>
                </c:pt>
                <c:pt idx="307">
                  <c:v>0.52621949712469829</c:v>
                </c:pt>
                <c:pt idx="308">
                  <c:v>0.52621949712469829</c:v>
                </c:pt>
                <c:pt idx="309">
                  <c:v>0.52621949712469829</c:v>
                </c:pt>
                <c:pt idx="310">
                  <c:v>0.52621949712469829</c:v>
                </c:pt>
                <c:pt idx="311">
                  <c:v>0.52621949712469829</c:v>
                </c:pt>
                <c:pt idx="312">
                  <c:v>0.52621949712469829</c:v>
                </c:pt>
                <c:pt idx="313">
                  <c:v>0.52621949712469829</c:v>
                </c:pt>
                <c:pt idx="314">
                  <c:v>0.52621949712469829</c:v>
                </c:pt>
                <c:pt idx="315">
                  <c:v>0.52621949712469829</c:v>
                </c:pt>
                <c:pt idx="316">
                  <c:v>0.52621949712469829</c:v>
                </c:pt>
                <c:pt idx="317">
                  <c:v>0.52621949712469829</c:v>
                </c:pt>
                <c:pt idx="318">
                  <c:v>0.52621949712469829</c:v>
                </c:pt>
                <c:pt idx="319">
                  <c:v>0.52621949712469829</c:v>
                </c:pt>
                <c:pt idx="320">
                  <c:v>0.52621949712469829</c:v>
                </c:pt>
                <c:pt idx="321">
                  <c:v>0.52621949712469829</c:v>
                </c:pt>
                <c:pt idx="322">
                  <c:v>0.52621949712469829</c:v>
                </c:pt>
                <c:pt idx="323">
                  <c:v>0.52621949712469829</c:v>
                </c:pt>
                <c:pt idx="324">
                  <c:v>0.52621949712469829</c:v>
                </c:pt>
                <c:pt idx="325">
                  <c:v>0.52621949712469829</c:v>
                </c:pt>
                <c:pt idx="326">
                  <c:v>0.52621949712469829</c:v>
                </c:pt>
                <c:pt idx="327">
                  <c:v>0.52621949712469829</c:v>
                </c:pt>
                <c:pt idx="328">
                  <c:v>0.52621949712469829</c:v>
                </c:pt>
                <c:pt idx="329">
                  <c:v>0.52621949712469829</c:v>
                </c:pt>
                <c:pt idx="330">
                  <c:v>0.52621949712469829</c:v>
                </c:pt>
                <c:pt idx="331">
                  <c:v>0.52621949712469829</c:v>
                </c:pt>
                <c:pt idx="332">
                  <c:v>0.52621949712469829</c:v>
                </c:pt>
                <c:pt idx="333">
                  <c:v>0.52621949712469829</c:v>
                </c:pt>
                <c:pt idx="334">
                  <c:v>0.52621949712469829</c:v>
                </c:pt>
                <c:pt idx="335">
                  <c:v>0.52621949712469829</c:v>
                </c:pt>
                <c:pt idx="336">
                  <c:v>0.52621949712469829</c:v>
                </c:pt>
                <c:pt idx="337">
                  <c:v>0.52621949712469829</c:v>
                </c:pt>
                <c:pt idx="338">
                  <c:v>0.52621949712469829</c:v>
                </c:pt>
                <c:pt idx="339">
                  <c:v>0.52621949712469829</c:v>
                </c:pt>
                <c:pt idx="340">
                  <c:v>0.52621949712469829</c:v>
                </c:pt>
                <c:pt idx="341">
                  <c:v>0.52621949712469829</c:v>
                </c:pt>
                <c:pt idx="342">
                  <c:v>0.52621949712469829</c:v>
                </c:pt>
                <c:pt idx="343">
                  <c:v>0.52621949712469829</c:v>
                </c:pt>
                <c:pt idx="344">
                  <c:v>0.52621949712469829</c:v>
                </c:pt>
                <c:pt idx="345">
                  <c:v>0.52621949712469829</c:v>
                </c:pt>
                <c:pt idx="346">
                  <c:v>0.52621949712469829</c:v>
                </c:pt>
                <c:pt idx="347">
                  <c:v>0.52621949712469829</c:v>
                </c:pt>
                <c:pt idx="348">
                  <c:v>0.52621949712469829</c:v>
                </c:pt>
                <c:pt idx="349">
                  <c:v>0.52621949712469829</c:v>
                </c:pt>
                <c:pt idx="350">
                  <c:v>0.52621949712469829</c:v>
                </c:pt>
                <c:pt idx="351">
                  <c:v>0.52621949712469829</c:v>
                </c:pt>
                <c:pt idx="352">
                  <c:v>0.52621949712469829</c:v>
                </c:pt>
                <c:pt idx="353">
                  <c:v>0.52621949712469829</c:v>
                </c:pt>
                <c:pt idx="354">
                  <c:v>0.52621949712469829</c:v>
                </c:pt>
                <c:pt idx="355">
                  <c:v>0.52621949712469829</c:v>
                </c:pt>
                <c:pt idx="356">
                  <c:v>0.52621949712469829</c:v>
                </c:pt>
                <c:pt idx="357">
                  <c:v>0.52621949712469829</c:v>
                </c:pt>
                <c:pt idx="358">
                  <c:v>0.52621949712469829</c:v>
                </c:pt>
                <c:pt idx="359">
                  <c:v>0.52621949712469829</c:v>
                </c:pt>
                <c:pt idx="360">
                  <c:v>0.52621949712469829</c:v>
                </c:pt>
                <c:pt idx="361">
                  <c:v>0.52621949712469829</c:v>
                </c:pt>
                <c:pt idx="362">
                  <c:v>0.52621949712469829</c:v>
                </c:pt>
                <c:pt idx="363">
                  <c:v>0.52621949712469829</c:v>
                </c:pt>
                <c:pt idx="364">
                  <c:v>0.52621949712469829</c:v>
                </c:pt>
                <c:pt idx="365">
                  <c:v>0.52621949712469829</c:v>
                </c:pt>
                <c:pt idx="366">
                  <c:v>0.52621949712469829</c:v>
                </c:pt>
                <c:pt idx="367">
                  <c:v>0.52621949712469829</c:v>
                </c:pt>
                <c:pt idx="368">
                  <c:v>0.52621949712469829</c:v>
                </c:pt>
                <c:pt idx="369">
                  <c:v>0.52621949712469829</c:v>
                </c:pt>
                <c:pt idx="370">
                  <c:v>0.52621949712469829</c:v>
                </c:pt>
                <c:pt idx="371">
                  <c:v>0.52621949712469829</c:v>
                </c:pt>
                <c:pt idx="372">
                  <c:v>0.52621949712469829</c:v>
                </c:pt>
                <c:pt idx="373">
                  <c:v>0.52621949712469829</c:v>
                </c:pt>
                <c:pt idx="374">
                  <c:v>0.52621949712469829</c:v>
                </c:pt>
                <c:pt idx="375">
                  <c:v>0.52621949712469829</c:v>
                </c:pt>
                <c:pt idx="376">
                  <c:v>0.52621949712469829</c:v>
                </c:pt>
                <c:pt idx="377">
                  <c:v>0.52621949712469829</c:v>
                </c:pt>
                <c:pt idx="378">
                  <c:v>0.52621949712469829</c:v>
                </c:pt>
                <c:pt idx="379">
                  <c:v>0.52621949712469829</c:v>
                </c:pt>
                <c:pt idx="380">
                  <c:v>0.52621949712469829</c:v>
                </c:pt>
                <c:pt idx="381">
                  <c:v>0.52621949712469829</c:v>
                </c:pt>
                <c:pt idx="382">
                  <c:v>0.52621949712469829</c:v>
                </c:pt>
                <c:pt idx="383">
                  <c:v>0.52621949712469829</c:v>
                </c:pt>
                <c:pt idx="384">
                  <c:v>0.52621949712469829</c:v>
                </c:pt>
                <c:pt idx="385">
                  <c:v>0.52621949712469829</c:v>
                </c:pt>
                <c:pt idx="386">
                  <c:v>0.52621949712469829</c:v>
                </c:pt>
                <c:pt idx="387">
                  <c:v>0.52621949712469829</c:v>
                </c:pt>
                <c:pt idx="388">
                  <c:v>0.52621949712469829</c:v>
                </c:pt>
                <c:pt idx="389">
                  <c:v>0.52621949712469829</c:v>
                </c:pt>
                <c:pt idx="390">
                  <c:v>0.52621949712469829</c:v>
                </c:pt>
                <c:pt idx="391">
                  <c:v>0.52621949712469829</c:v>
                </c:pt>
                <c:pt idx="392">
                  <c:v>0.52621949712469829</c:v>
                </c:pt>
                <c:pt idx="393">
                  <c:v>0.52621949712469829</c:v>
                </c:pt>
                <c:pt idx="394">
                  <c:v>0.52621949712469829</c:v>
                </c:pt>
                <c:pt idx="395">
                  <c:v>0.52621949712469829</c:v>
                </c:pt>
                <c:pt idx="396">
                  <c:v>0.52621949712469829</c:v>
                </c:pt>
                <c:pt idx="397">
                  <c:v>0.52621949712469829</c:v>
                </c:pt>
                <c:pt idx="398">
                  <c:v>0.52621949712469829</c:v>
                </c:pt>
                <c:pt idx="399">
                  <c:v>0.52621949712469829</c:v>
                </c:pt>
                <c:pt idx="400">
                  <c:v>0.52621949712469829</c:v>
                </c:pt>
                <c:pt idx="401">
                  <c:v>0.52621949712469829</c:v>
                </c:pt>
                <c:pt idx="402">
                  <c:v>0.52621949712469829</c:v>
                </c:pt>
                <c:pt idx="403">
                  <c:v>0.52621949712469829</c:v>
                </c:pt>
                <c:pt idx="404">
                  <c:v>0.52621949712469829</c:v>
                </c:pt>
                <c:pt idx="405">
                  <c:v>0.52621949712469829</c:v>
                </c:pt>
                <c:pt idx="406">
                  <c:v>0.52621949712469829</c:v>
                </c:pt>
                <c:pt idx="407">
                  <c:v>0.52621949712469829</c:v>
                </c:pt>
                <c:pt idx="408">
                  <c:v>0.52621949712469829</c:v>
                </c:pt>
                <c:pt idx="409">
                  <c:v>0.52621949712469829</c:v>
                </c:pt>
                <c:pt idx="410">
                  <c:v>0.52621949712469829</c:v>
                </c:pt>
                <c:pt idx="411">
                  <c:v>0.52621949712469829</c:v>
                </c:pt>
                <c:pt idx="412">
                  <c:v>0.52621949712469829</c:v>
                </c:pt>
                <c:pt idx="413">
                  <c:v>0.52621949712469829</c:v>
                </c:pt>
                <c:pt idx="414">
                  <c:v>0.52621949712469829</c:v>
                </c:pt>
                <c:pt idx="415">
                  <c:v>0.52621949712469829</c:v>
                </c:pt>
                <c:pt idx="416">
                  <c:v>0.52621949712469829</c:v>
                </c:pt>
                <c:pt idx="417">
                  <c:v>0.52621949712469829</c:v>
                </c:pt>
                <c:pt idx="418">
                  <c:v>0.52621949712469829</c:v>
                </c:pt>
                <c:pt idx="419">
                  <c:v>0.52621949712469829</c:v>
                </c:pt>
                <c:pt idx="420">
                  <c:v>0.52621949712469829</c:v>
                </c:pt>
                <c:pt idx="421">
                  <c:v>0.52621949712469829</c:v>
                </c:pt>
                <c:pt idx="422">
                  <c:v>0.52621949712469829</c:v>
                </c:pt>
                <c:pt idx="423">
                  <c:v>0.52621949712469829</c:v>
                </c:pt>
                <c:pt idx="424">
                  <c:v>0.52621949712469829</c:v>
                </c:pt>
                <c:pt idx="425">
                  <c:v>0.52621949712469829</c:v>
                </c:pt>
                <c:pt idx="426">
                  <c:v>0.52621949712469829</c:v>
                </c:pt>
                <c:pt idx="427">
                  <c:v>0.52621949712469829</c:v>
                </c:pt>
                <c:pt idx="428">
                  <c:v>0.52621949712469829</c:v>
                </c:pt>
                <c:pt idx="429">
                  <c:v>0.52621949712469829</c:v>
                </c:pt>
                <c:pt idx="430">
                  <c:v>0.52621949712469829</c:v>
                </c:pt>
                <c:pt idx="431">
                  <c:v>0.52621949712469829</c:v>
                </c:pt>
                <c:pt idx="432">
                  <c:v>0.52621949712469829</c:v>
                </c:pt>
                <c:pt idx="433">
                  <c:v>0.52621949712469829</c:v>
                </c:pt>
                <c:pt idx="434">
                  <c:v>0.52621949712469829</c:v>
                </c:pt>
                <c:pt idx="435">
                  <c:v>0.52621949712469829</c:v>
                </c:pt>
                <c:pt idx="436">
                  <c:v>0.52621949712469829</c:v>
                </c:pt>
                <c:pt idx="437">
                  <c:v>0.52621949712469829</c:v>
                </c:pt>
                <c:pt idx="438">
                  <c:v>0.52621949712469829</c:v>
                </c:pt>
                <c:pt idx="439">
                  <c:v>0.52621949712469829</c:v>
                </c:pt>
                <c:pt idx="440">
                  <c:v>0.52621949712469829</c:v>
                </c:pt>
                <c:pt idx="441">
                  <c:v>0.52621949712469829</c:v>
                </c:pt>
                <c:pt idx="442">
                  <c:v>0.52621949712469829</c:v>
                </c:pt>
                <c:pt idx="443">
                  <c:v>0.52621949712469829</c:v>
                </c:pt>
                <c:pt idx="444">
                  <c:v>0.52621949712469829</c:v>
                </c:pt>
                <c:pt idx="445">
                  <c:v>0.52621949712469829</c:v>
                </c:pt>
                <c:pt idx="446">
                  <c:v>0.52621949712469829</c:v>
                </c:pt>
                <c:pt idx="447">
                  <c:v>0.52621949712469829</c:v>
                </c:pt>
                <c:pt idx="448">
                  <c:v>0.52621949712469829</c:v>
                </c:pt>
                <c:pt idx="449">
                  <c:v>0.52621949712469829</c:v>
                </c:pt>
                <c:pt idx="450">
                  <c:v>0.52621949712469829</c:v>
                </c:pt>
                <c:pt idx="451">
                  <c:v>0.52621949712469829</c:v>
                </c:pt>
                <c:pt idx="452">
                  <c:v>0.52621949712469829</c:v>
                </c:pt>
                <c:pt idx="453">
                  <c:v>0.52621949712469829</c:v>
                </c:pt>
                <c:pt idx="454">
                  <c:v>0.52621949712469829</c:v>
                </c:pt>
                <c:pt idx="455">
                  <c:v>0.52621949712469829</c:v>
                </c:pt>
                <c:pt idx="456">
                  <c:v>0.52621949712469829</c:v>
                </c:pt>
                <c:pt idx="457">
                  <c:v>0.52621949712469829</c:v>
                </c:pt>
                <c:pt idx="458">
                  <c:v>0.52621949712469829</c:v>
                </c:pt>
                <c:pt idx="459">
                  <c:v>0.52621949712469829</c:v>
                </c:pt>
                <c:pt idx="460">
                  <c:v>0.52621949712469829</c:v>
                </c:pt>
                <c:pt idx="461">
                  <c:v>0.52621949712469829</c:v>
                </c:pt>
                <c:pt idx="462">
                  <c:v>0.52621949712469829</c:v>
                </c:pt>
                <c:pt idx="463">
                  <c:v>0.52621949712469829</c:v>
                </c:pt>
                <c:pt idx="464">
                  <c:v>0.52621949712469829</c:v>
                </c:pt>
                <c:pt idx="465">
                  <c:v>0.52621949712469829</c:v>
                </c:pt>
                <c:pt idx="466">
                  <c:v>0.52621949712469829</c:v>
                </c:pt>
                <c:pt idx="467">
                  <c:v>0.52621949712469829</c:v>
                </c:pt>
                <c:pt idx="468">
                  <c:v>0.52621949712469829</c:v>
                </c:pt>
                <c:pt idx="469">
                  <c:v>0.52621949712469829</c:v>
                </c:pt>
                <c:pt idx="470">
                  <c:v>0.52621949712469829</c:v>
                </c:pt>
                <c:pt idx="471">
                  <c:v>0.52621949712469829</c:v>
                </c:pt>
                <c:pt idx="472">
                  <c:v>0.52621949712469829</c:v>
                </c:pt>
                <c:pt idx="473">
                  <c:v>0.52621949712469829</c:v>
                </c:pt>
                <c:pt idx="474">
                  <c:v>0.52621949712469829</c:v>
                </c:pt>
                <c:pt idx="475">
                  <c:v>0.52621949712469829</c:v>
                </c:pt>
                <c:pt idx="476">
                  <c:v>0.52621949712469829</c:v>
                </c:pt>
                <c:pt idx="477">
                  <c:v>0.52621949712469829</c:v>
                </c:pt>
                <c:pt idx="478">
                  <c:v>0.52621949712469829</c:v>
                </c:pt>
                <c:pt idx="479">
                  <c:v>0.52621949712469829</c:v>
                </c:pt>
                <c:pt idx="480">
                  <c:v>0.52621949712469829</c:v>
                </c:pt>
                <c:pt idx="481">
                  <c:v>0.52621949712469829</c:v>
                </c:pt>
                <c:pt idx="482">
                  <c:v>0.52621949712469829</c:v>
                </c:pt>
                <c:pt idx="483">
                  <c:v>0.52621949712469829</c:v>
                </c:pt>
                <c:pt idx="484">
                  <c:v>0.52621949712469829</c:v>
                </c:pt>
                <c:pt idx="485">
                  <c:v>0.52621949712469829</c:v>
                </c:pt>
                <c:pt idx="486">
                  <c:v>0.52621949712469829</c:v>
                </c:pt>
                <c:pt idx="487">
                  <c:v>0.52621949712469829</c:v>
                </c:pt>
                <c:pt idx="488">
                  <c:v>0.52621949712469829</c:v>
                </c:pt>
                <c:pt idx="489">
                  <c:v>0.52621949712469829</c:v>
                </c:pt>
                <c:pt idx="490">
                  <c:v>0.52621949712469829</c:v>
                </c:pt>
                <c:pt idx="491">
                  <c:v>0.52621949712469829</c:v>
                </c:pt>
                <c:pt idx="492">
                  <c:v>0.52621949712469829</c:v>
                </c:pt>
                <c:pt idx="493">
                  <c:v>0.52621949712469829</c:v>
                </c:pt>
                <c:pt idx="494">
                  <c:v>0.52621949712469829</c:v>
                </c:pt>
                <c:pt idx="495">
                  <c:v>0.52621949712469829</c:v>
                </c:pt>
                <c:pt idx="496">
                  <c:v>0.52621949712469829</c:v>
                </c:pt>
                <c:pt idx="497">
                  <c:v>0.52621949712469829</c:v>
                </c:pt>
                <c:pt idx="498">
                  <c:v>0.52621949712469829</c:v>
                </c:pt>
                <c:pt idx="499">
                  <c:v>0.52621949712469829</c:v>
                </c:pt>
                <c:pt idx="500">
                  <c:v>0.52621949712469829</c:v>
                </c:pt>
                <c:pt idx="501">
                  <c:v>0.52621949712469829</c:v>
                </c:pt>
                <c:pt idx="502">
                  <c:v>0.52621949712469829</c:v>
                </c:pt>
                <c:pt idx="503">
                  <c:v>0.52621949712469829</c:v>
                </c:pt>
                <c:pt idx="504">
                  <c:v>0.52621949712469829</c:v>
                </c:pt>
                <c:pt idx="505">
                  <c:v>0.52621949712469829</c:v>
                </c:pt>
                <c:pt idx="506">
                  <c:v>0.52621949712469829</c:v>
                </c:pt>
                <c:pt idx="507">
                  <c:v>0.52621949712469829</c:v>
                </c:pt>
                <c:pt idx="508">
                  <c:v>0.52621949712469829</c:v>
                </c:pt>
                <c:pt idx="509">
                  <c:v>0.52621949712469829</c:v>
                </c:pt>
                <c:pt idx="510">
                  <c:v>0.52621949712469829</c:v>
                </c:pt>
                <c:pt idx="511">
                  <c:v>0.52621949712469829</c:v>
                </c:pt>
                <c:pt idx="512">
                  <c:v>0.52621949712469829</c:v>
                </c:pt>
                <c:pt idx="513">
                  <c:v>0.52621949712469829</c:v>
                </c:pt>
                <c:pt idx="514">
                  <c:v>0.52621949712469829</c:v>
                </c:pt>
                <c:pt idx="515">
                  <c:v>0.52621949712469829</c:v>
                </c:pt>
                <c:pt idx="516">
                  <c:v>0.52621949712469829</c:v>
                </c:pt>
                <c:pt idx="517">
                  <c:v>0.52621949712469829</c:v>
                </c:pt>
                <c:pt idx="518">
                  <c:v>0.52621949712469829</c:v>
                </c:pt>
                <c:pt idx="519">
                  <c:v>0.52621949712469829</c:v>
                </c:pt>
                <c:pt idx="520">
                  <c:v>0.52621949712469829</c:v>
                </c:pt>
                <c:pt idx="521">
                  <c:v>0.52621949712469829</c:v>
                </c:pt>
                <c:pt idx="522">
                  <c:v>0.52621949712469829</c:v>
                </c:pt>
                <c:pt idx="523">
                  <c:v>0.52621949712469829</c:v>
                </c:pt>
                <c:pt idx="524">
                  <c:v>0.52621949712469829</c:v>
                </c:pt>
                <c:pt idx="525">
                  <c:v>0.52621949712469829</c:v>
                </c:pt>
                <c:pt idx="526">
                  <c:v>0.52621949712469829</c:v>
                </c:pt>
                <c:pt idx="527">
                  <c:v>0.52621949712469829</c:v>
                </c:pt>
                <c:pt idx="528">
                  <c:v>0.52621949712469829</c:v>
                </c:pt>
                <c:pt idx="529">
                  <c:v>0.52621949712469829</c:v>
                </c:pt>
                <c:pt idx="530">
                  <c:v>0.52621949712469829</c:v>
                </c:pt>
                <c:pt idx="531">
                  <c:v>0.52621949712469829</c:v>
                </c:pt>
                <c:pt idx="532">
                  <c:v>0.52621949712469829</c:v>
                </c:pt>
                <c:pt idx="533">
                  <c:v>0.52621949712469829</c:v>
                </c:pt>
                <c:pt idx="534">
                  <c:v>0.52621949712469829</c:v>
                </c:pt>
                <c:pt idx="535">
                  <c:v>0.52621949712469829</c:v>
                </c:pt>
                <c:pt idx="536">
                  <c:v>0.52621949712469829</c:v>
                </c:pt>
                <c:pt idx="537">
                  <c:v>0.52621949712469829</c:v>
                </c:pt>
                <c:pt idx="538">
                  <c:v>0.52621949712469829</c:v>
                </c:pt>
                <c:pt idx="539">
                  <c:v>0.52621949712469829</c:v>
                </c:pt>
                <c:pt idx="540">
                  <c:v>0.52621949712469829</c:v>
                </c:pt>
                <c:pt idx="541">
                  <c:v>0.52621949712469829</c:v>
                </c:pt>
                <c:pt idx="542">
                  <c:v>0.52621949712469829</c:v>
                </c:pt>
                <c:pt idx="543">
                  <c:v>0.52621949712469829</c:v>
                </c:pt>
                <c:pt idx="544">
                  <c:v>0.52621949712469829</c:v>
                </c:pt>
                <c:pt idx="545">
                  <c:v>0.52621949712469829</c:v>
                </c:pt>
                <c:pt idx="546">
                  <c:v>0.52621949712469829</c:v>
                </c:pt>
                <c:pt idx="547">
                  <c:v>0.52621949712469829</c:v>
                </c:pt>
                <c:pt idx="548">
                  <c:v>0.52621949712469829</c:v>
                </c:pt>
                <c:pt idx="549">
                  <c:v>0.52621949712469829</c:v>
                </c:pt>
                <c:pt idx="550">
                  <c:v>0.52621949712469829</c:v>
                </c:pt>
                <c:pt idx="551">
                  <c:v>0.52621949712469829</c:v>
                </c:pt>
                <c:pt idx="552">
                  <c:v>0.52621949712469829</c:v>
                </c:pt>
                <c:pt idx="553">
                  <c:v>0.52621949712469829</c:v>
                </c:pt>
                <c:pt idx="554">
                  <c:v>0.52621949712469829</c:v>
                </c:pt>
                <c:pt idx="555">
                  <c:v>0.52621949712469829</c:v>
                </c:pt>
                <c:pt idx="556">
                  <c:v>0.52621949712469829</c:v>
                </c:pt>
                <c:pt idx="557">
                  <c:v>0.52621949712469829</c:v>
                </c:pt>
                <c:pt idx="558">
                  <c:v>0.52621949712469829</c:v>
                </c:pt>
                <c:pt idx="559">
                  <c:v>0.52621949712469829</c:v>
                </c:pt>
                <c:pt idx="560">
                  <c:v>0.52621949712469829</c:v>
                </c:pt>
                <c:pt idx="561">
                  <c:v>0.52621949712469829</c:v>
                </c:pt>
                <c:pt idx="562">
                  <c:v>0.52621949712469829</c:v>
                </c:pt>
                <c:pt idx="563">
                  <c:v>0.52621949712469829</c:v>
                </c:pt>
                <c:pt idx="564">
                  <c:v>0.52621949712469829</c:v>
                </c:pt>
                <c:pt idx="565">
                  <c:v>0.52621949712469829</c:v>
                </c:pt>
                <c:pt idx="566">
                  <c:v>0.52621949712469829</c:v>
                </c:pt>
                <c:pt idx="567">
                  <c:v>0.52621949712469829</c:v>
                </c:pt>
                <c:pt idx="568">
                  <c:v>0.52621949712469829</c:v>
                </c:pt>
                <c:pt idx="569">
                  <c:v>0.52621949712469829</c:v>
                </c:pt>
                <c:pt idx="570">
                  <c:v>0.52621949712469829</c:v>
                </c:pt>
                <c:pt idx="571">
                  <c:v>0.52621949712469829</c:v>
                </c:pt>
                <c:pt idx="572">
                  <c:v>0.52621949712469829</c:v>
                </c:pt>
                <c:pt idx="573">
                  <c:v>0.52621949712469829</c:v>
                </c:pt>
                <c:pt idx="574">
                  <c:v>0.52621949712469829</c:v>
                </c:pt>
                <c:pt idx="575">
                  <c:v>0.52621949712469829</c:v>
                </c:pt>
                <c:pt idx="576">
                  <c:v>0.52621949712469829</c:v>
                </c:pt>
                <c:pt idx="577">
                  <c:v>0.52621949712469829</c:v>
                </c:pt>
                <c:pt idx="578">
                  <c:v>0.52621949712469829</c:v>
                </c:pt>
                <c:pt idx="579">
                  <c:v>0.52621949712469829</c:v>
                </c:pt>
                <c:pt idx="580">
                  <c:v>0.52621949712469829</c:v>
                </c:pt>
                <c:pt idx="581">
                  <c:v>0.52621949712469829</c:v>
                </c:pt>
                <c:pt idx="582">
                  <c:v>0.52621949712469829</c:v>
                </c:pt>
                <c:pt idx="583">
                  <c:v>0.52621949712469829</c:v>
                </c:pt>
                <c:pt idx="584">
                  <c:v>0.52621949712469829</c:v>
                </c:pt>
                <c:pt idx="585">
                  <c:v>0.52621949712469829</c:v>
                </c:pt>
                <c:pt idx="586">
                  <c:v>0.52621949712469829</c:v>
                </c:pt>
                <c:pt idx="587">
                  <c:v>0.52621949712469829</c:v>
                </c:pt>
                <c:pt idx="588">
                  <c:v>0.52621949712469829</c:v>
                </c:pt>
                <c:pt idx="589">
                  <c:v>0.52621949712469829</c:v>
                </c:pt>
                <c:pt idx="590">
                  <c:v>0.52621949712469829</c:v>
                </c:pt>
                <c:pt idx="591">
                  <c:v>0.52621949712469829</c:v>
                </c:pt>
                <c:pt idx="592">
                  <c:v>0.52621949712469829</c:v>
                </c:pt>
                <c:pt idx="593">
                  <c:v>0.52621949712469829</c:v>
                </c:pt>
                <c:pt idx="594">
                  <c:v>0.52621949712469829</c:v>
                </c:pt>
                <c:pt idx="595">
                  <c:v>0.52621949712469829</c:v>
                </c:pt>
                <c:pt idx="596">
                  <c:v>0.52621949712469829</c:v>
                </c:pt>
                <c:pt idx="597">
                  <c:v>0.52621949712469829</c:v>
                </c:pt>
                <c:pt idx="598">
                  <c:v>0.52621949712469829</c:v>
                </c:pt>
                <c:pt idx="599">
                  <c:v>0.52621949712469829</c:v>
                </c:pt>
                <c:pt idx="600">
                  <c:v>0.52621949712469829</c:v>
                </c:pt>
                <c:pt idx="601">
                  <c:v>0.52621949712469829</c:v>
                </c:pt>
                <c:pt idx="602">
                  <c:v>0.52621949712469829</c:v>
                </c:pt>
                <c:pt idx="603">
                  <c:v>0.52621949712469829</c:v>
                </c:pt>
                <c:pt idx="604">
                  <c:v>0.52621949712469829</c:v>
                </c:pt>
                <c:pt idx="605">
                  <c:v>0.52621949712469829</c:v>
                </c:pt>
                <c:pt idx="606">
                  <c:v>0.52621949712469829</c:v>
                </c:pt>
                <c:pt idx="607">
                  <c:v>0.52621949712469829</c:v>
                </c:pt>
                <c:pt idx="608">
                  <c:v>0.52621949712469829</c:v>
                </c:pt>
                <c:pt idx="609">
                  <c:v>0.52621949712469829</c:v>
                </c:pt>
                <c:pt idx="610">
                  <c:v>0.52621949712469829</c:v>
                </c:pt>
                <c:pt idx="611">
                  <c:v>0.52621949712469829</c:v>
                </c:pt>
                <c:pt idx="612">
                  <c:v>0.52621949712469829</c:v>
                </c:pt>
                <c:pt idx="613">
                  <c:v>0.52621949712469829</c:v>
                </c:pt>
                <c:pt idx="614">
                  <c:v>0.52621949712469829</c:v>
                </c:pt>
                <c:pt idx="615">
                  <c:v>0.52621949712469829</c:v>
                </c:pt>
                <c:pt idx="616">
                  <c:v>0.52621949712469829</c:v>
                </c:pt>
                <c:pt idx="617">
                  <c:v>0.52621949712469829</c:v>
                </c:pt>
                <c:pt idx="618">
                  <c:v>0.52621949712469829</c:v>
                </c:pt>
                <c:pt idx="619">
                  <c:v>0.52621949712469829</c:v>
                </c:pt>
                <c:pt idx="620">
                  <c:v>0.52621949712469829</c:v>
                </c:pt>
                <c:pt idx="621">
                  <c:v>0.52621949712469829</c:v>
                </c:pt>
                <c:pt idx="622">
                  <c:v>0.52621949712469829</c:v>
                </c:pt>
                <c:pt idx="623">
                  <c:v>0.52621949712469829</c:v>
                </c:pt>
                <c:pt idx="624">
                  <c:v>0.52621949712469829</c:v>
                </c:pt>
                <c:pt idx="625">
                  <c:v>0.52621949712469829</c:v>
                </c:pt>
                <c:pt idx="626">
                  <c:v>0.52621949712469829</c:v>
                </c:pt>
                <c:pt idx="627">
                  <c:v>0.52621949712469829</c:v>
                </c:pt>
                <c:pt idx="628">
                  <c:v>0.52621949712469829</c:v>
                </c:pt>
                <c:pt idx="629">
                  <c:v>0.52621949712469829</c:v>
                </c:pt>
                <c:pt idx="630">
                  <c:v>0.52621949712469829</c:v>
                </c:pt>
                <c:pt idx="631">
                  <c:v>0.52621949712469829</c:v>
                </c:pt>
                <c:pt idx="632">
                  <c:v>0.52621949712469829</c:v>
                </c:pt>
                <c:pt idx="633">
                  <c:v>0.52621949712469829</c:v>
                </c:pt>
                <c:pt idx="634">
                  <c:v>0.52621949712469829</c:v>
                </c:pt>
                <c:pt idx="635">
                  <c:v>0.52621949712469829</c:v>
                </c:pt>
                <c:pt idx="636">
                  <c:v>0.52621949712469829</c:v>
                </c:pt>
                <c:pt idx="637">
                  <c:v>0.52621949712469829</c:v>
                </c:pt>
                <c:pt idx="638">
                  <c:v>0.52621949712469829</c:v>
                </c:pt>
                <c:pt idx="639">
                  <c:v>0.52621949712469829</c:v>
                </c:pt>
                <c:pt idx="640">
                  <c:v>0.52621949712469829</c:v>
                </c:pt>
                <c:pt idx="641">
                  <c:v>0.52621949712469829</c:v>
                </c:pt>
                <c:pt idx="642">
                  <c:v>0.52621949712469829</c:v>
                </c:pt>
                <c:pt idx="643">
                  <c:v>0.52621949712469829</c:v>
                </c:pt>
                <c:pt idx="644">
                  <c:v>0.52621949712469829</c:v>
                </c:pt>
                <c:pt idx="645">
                  <c:v>0.52621949712469829</c:v>
                </c:pt>
                <c:pt idx="646">
                  <c:v>0.52621949712469829</c:v>
                </c:pt>
                <c:pt idx="647">
                  <c:v>0.52621949712469829</c:v>
                </c:pt>
                <c:pt idx="648">
                  <c:v>0.52621949712469829</c:v>
                </c:pt>
                <c:pt idx="649">
                  <c:v>0.52621949712469829</c:v>
                </c:pt>
                <c:pt idx="650">
                  <c:v>0.52621949712469829</c:v>
                </c:pt>
                <c:pt idx="651">
                  <c:v>0.52621949712469829</c:v>
                </c:pt>
                <c:pt idx="652">
                  <c:v>0.52621949712469829</c:v>
                </c:pt>
                <c:pt idx="653">
                  <c:v>0.52621949712469829</c:v>
                </c:pt>
                <c:pt idx="654">
                  <c:v>0.52621949712469829</c:v>
                </c:pt>
                <c:pt idx="655">
                  <c:v>0.52621949712469829</c:v>
                </c:pt>
                <c:pt idx="656">
                  <c:v>0.52621949712469829</c:v>
                </c:pt>
                <c:pt idx="657">
                  <c:v>0.52621949712469829</c:v>
                </c:pt>
                <c:pt idx="658">
                  <c:v>0.52621949712469829</c:v>
                </c:pt>
                <c:pt idx="659">
                  <c:v>0.52621949712469829</c:v>
                </c:pt>
                <c:pt idx="660">
                  <c:v>0.52621949712469829</c:v>
                </c:pt>
                <c:pt idx="661">
                  <c:v>0.52621949712469829</c:v>
                </c:pt>
                <c:pt idx="662">
                  <c:v>0.52621949712469829</c:v>
                </c:pt>
                <c:pt idx="663">
                  <c:v>0.52621949712469829</c:v>
                </c:pt>
                <c:pt idx="664">
                  <c:v>0.52621949712469829</c:v>
                </c:pt>
                <c:pt idx="665">
                  <c:v>0.52621949712469829</c:v>
                </c:pt>
                <c:pt idx="666">
                  <c:v>0.52621949712469829</c:v>
                </c:pt>
                <c:pt idx="667">
                  <c:v>0.52621949712469829</c:v>
                </c:pt>
                <c:pt idx="668">
                  <c:v>0.52621949712469829</c:v>
                </c:pt>
                <c:pt idx="669">
                  <c:v>0.52621949712469829</c:v>
                </c:pt>
                <c:pt idx="670">
                  <c:v>0.52621949712469829</c:v>
                </c:pt>
                <c:pt idx="671">
                  <c:v>0.52621949712469829</c:v>
                </c:pt>
                <c:pt idx="672">
                  <c:v>0.52621949712469829</c:v>
                </c:pt>
                <c:pt idx="673">
                  <c:v>0.52621949712469829</c:v>
                </c:pt>
                <c:pt idx="674">
                  <c:v>0.52621949712469829</c:v>
                </c:pt>
                <c:pt idx="675">
                  <c:v>0.52621949712469829</c:v>
                </c:pt>
                <c:pt idx="676">
                  <c:v>0.52621949712469829</c:v>
                </c:pt>
                <c:pt idx="677">
                  <c:v>0.52621949712469829</c:v>
                </c:pt>
                <c:pt idx="678">
                  <c:v>0.52621949712469829</c:v>
                </c:pt>
                <c:pt idx="679">
                  <c:v>0.52621949712469829</c:v>
                </c:pt>
                <c:pt idx="680">
                  <c:v>0.52621949712469829</c:v>
                </c:pt>
                <c:pt idx="681">
                  <c:v>0.52621949712469829</c:v>
                </c:pt>
                <c:pt idx="682">
                  <c:v>0.52621949712469829</c:v>
                </c:pt>
                <c:pt idx="683">
                  <c:v>0.52621949712469829</c:v>
                </c:pt>
                <c:pt idx="684">
                  <c:v>0.52621949712469829</c:v>
                </c:pt>
                <c:pt idx="685">
                  <c:v>0.52621949712469829</c:v>
                </c:pt>
                <c:pt idx="686">
                  <c:v>0.52621949712469829</c:v>
                </c:pt>
                <c:pt idx="687">
                  <c:v>0.52621949712469829</c:v>
                </c:pt>
                <c:pt idx="688">
                  <c:v>0.52621949712469829</c:v>
                </c:pt>
                <c:pt idx="689">
                  <c:v>0.52621949712469829</c:v>
                </c:pt>
                <c:pt idx="690">
                  <c:v>0.52621949712469829</c:v>
                </c:pt>
                <c:pt idx="691">
                  <c:v>0.52621949712469829</c:v>
                </c:pt>
                <c:pt idx="692">
                  <c:v>0.52621949712469829</c:v>
                </c:pt>
                <c:pt idx="693">
                  <c:v>0.52621949712469829</c:v>
                </c:pt>
                <c:pt idx="694">
                  <c:v>0.52621949712469829</c:v>
                </c:pt>
                <c:pt idx="695">
                  <c:v>0.52621949712469829</c:v>
                </c:pt>
                <c:pt idx="696">
                  <c:v>0.52621949712469829</c:v>
                </c:pt>
                <c:pt idx="697">
                  <c:v>0.52621949712469829</c:v>
                </c:pt>
                <c:pt idx="698">
                  <c:v>0.52621949712469829</c:v>
                </c:pt>
                <c:pt idx="699">
                  <c:v>0.52621949712469829</c:v>
                </c:pt>
                <c:pt idx="700">
                  <c:v>0.52621949712469829</c:v>
                </c:pt>
                <c:pt idx="701">
                  <c:v>0.52621949712469829</c:v>
                </c:pt>
                <c:pt idx="702">
                  <c:v>0.52621949712469829</c:v>
                </c:pt>
                <c:pt idx="703">
                  <c:v>0.52621949712469829</c:v>
                </c:pt>
                <c:pt idx="704">
                  <c:v>0.52621949712469829</c:v>
                </c:pt>
                <c:pt idx="705">
                  <c:v>0.52621949712469829</c:v>
                </c:pt>
                <c:pt idx="706">
                  <c:v>0.52621949712469829</c:v>
                </c:pt>
                <c:pt idx="707">
                  <c:v>0.52621949712469829</c:v>
                </c:pt>
                <c:pt idx="708">
                  <c:v>0.52621949712469829</c:v>
                </c:pt>
                <c:pt idx="709">
                  <c:v>0.52621949712469829</c:v>
                </c:pt>
                <c:pt idx="710">
                  <c:v>0.52621949712469829</c:v>
                </c:pt>
                <c:pt idx="711">
                  <c:v>0.52621949712469829</c:v>
                </c:pt>
                <c:pt idx="712">
                  <c:v>0.52621949712469829</c:v>
                </c:pt>
                <c:pt idx="713">
                  <c:v>0.52621949712469829</c:v>
                </c:pt>
                <c:pt idx="714">
                  <c:v>0.52621949712469829</c:v>
                </c:pt>
                <c:pt idx="715">
                  <c:v>0.52621949712469829</c:v>
                </c:pt>
                <c:pt idx="716">
                  <c:v>0.52621949712469829</c:v>
                </c:pt>
                <c:pt idx="717">
                  <c:v>0.52621949712469829</c:v>
                </c:pt>
                <c:pt idx="718">
                  <c:v>0.52621949712469829</c:v>
                </c:pt>
                <c:pt idx="719">
                  <c:v>0.52621949712469829</c:v>
                </c:pt>
                <c:pt idx="720">
                  <c:v>0.52621949712469829</c:v>
                </c:pt>
                <c:pt idx="721">
                  <c:v>0.52621949712469829</c:v>
                </c:pt>
                <c:pt idx="722">
                  <c:v>0.52621949712469829</c:v>
                </c:pt>
                <c:pt idx="723">
                  <c:v>0.52621949712469829</c:v>
                </c:pt>
                <c:pt idx="724">
                  <c:v>0.52621949712469829</c:v>
                </c:pt>
                <c:pt idx="725">
                  <c:v>0.52621949712469829</c:v>
                </c:pt>
                <c:pt idx="726">
                  <c:v>0.52621949712469829</c:v>
                </c:pt>
                <c:pt idx="727">
                  <c:v>0.52621949712469829</c:v>
                </c:pt>
                <c:pt idx="728">
                  <c:v>0.52621949712469829</c:v>
                </c:pt>
                <c:pt idx="729">
                  <c:v>0.52621949712469829</c:v>
                </c:pt>
                <c:pt idx="730">
                  <c:v>0.52621949712469829</c:v>
                </c:pt>
                <c:pt idx="731">
                  <c:v>0.52621949712469829</c:v>
                </c:pt>
                <c:pt idx="732">
                  <c:v>0.52621949712469829</c:v>
                </c:pt>
                <c:pt idx="733">
                  <c:v>0.52621949712469829</c:v>
                </c:pt>
                <c:pt idx="734">
                  <c:v>0.52621949712469829</c:v>
                </c:pt>
                <c:pt idx="735">
                  <c:v>0.52621949712469829</c:v>
                </c:pt>
                <c:pt idx="736">
                  <c:v>0.52621949712469829</c:v>
                </c:pt>
                <c:pt idx="737">
                  <c:v>0.52621949712469829</c:v>
                </c:pt>
                <c:pt idx="738">
                  <c:v>0.52621949712469829</c:v>
                </c:pt>
                <c:pt idx="739">
                  <c:v>0.52621949712469829</c:v>
                </c:pt>
                <c:pt idx="740">
                  <c:v>0.52621949712469829</c:v>
                </c:pt>
                <c:pt idx="741">
                  <c:v>0.52621949712469829</c:v>
                </c:pt>
                <c:pt idx="742">
                  <c:v>0.52621949712469829</c:v>
                </c:pt>
                <c:pt idx="743">
                  <c:v>0.52621949712469829</c:v>
                </c:pt>
                <c:pt idx="744">
                  <c:v>0.52621949712469829</c:v>
                </c:pt>
                <c:pt idx="745">
                  <c:v>0.52621949712469829</c:v>
                </c:pt>
                <c:pt idx="746">
                  <c:v>0.52621949712469829</c:v>
                </c:pt>
                <c:pt idx="747">
                  <c:v>0.52621949712469829</c:v>
                </c:pt>
                <c:pt idx="748">
                  <c:v>0.52621949712469829</c:v>
                </c:pt>
                <c:pt idx="749">
                  <c:v>0.52621949712469829</c:v>
                </c:pt>
                <c:pt idx="750">
                  <c:v>0.52621949712469829</c:v>
                </c:pt>
                <c:pt idx="751">
                  <c:v>0.52621949712469829</c:v>
                </c:pt>
                <c:pt idx="752">
                  <c:v>0.52621949712469829</c:v>
                </c:pt>
                <c:pt idx="753">
                  <c:v>0.52621949712469829</c:v>
                </c:pt>
                <c:pt idx="754">
                  <c:v>0.52621949712469829</c:v>
                </c:pt>
                <c:pt idx="755">
                  <c:v>0.52621949712469829</c:v>
                </c:pt>
                <c:pt idx="756">
                  <c:v>0.52621949712469829</c:v>
                </c:pt>
                <c:pt idx="757">
                  <c:v>0.52621949712469829</c:v>
                </c:pt>
                <c:pt idx="758">
                  <c:v>0.52621949712469829</c:v>
                </c:pt>
                <c:pt idx="759">
                  <c:v>0.52621949712469829</c:v>
                </c:pt>
                <c:pt idx="760">
                  <c:v>0.52621949712469829</c:v>
                </c:pt>
                <c:pt idx="761">
                  <c:v>0.52621949712469829</c:v>
                </c:pt>
                <c:pt idx="762">
                  <c:v>0.52621949712469829</c:v>
                </c:pt>
                <c:pt idx="763">
                  <c:v>0.52621949712469829</c:v>
                </c:pt>
                <c:pt idx="764">
                  <c:v>0.52621949712469829</c:v>
                </c:pt>
                <c:pt idx="765">
                  <c:v>0.52621949712469829</c:v>
                </c:pt>
                <c:pt idx="766">
                  <c:v>0.52621949712469829</c:v>
                </c:pt>
                <c:pt idx="767">
                  <c:v>0.52621949712469829</c:v>
                </c:pt>
                <c:pt idx="768">
                  <c:v>0.52621949712469829</c:v>
                </c:pt>
                <c:pt idx="769">
                  <c:v>0.52621949712469829</c:v>
                </c:pt>
                <c:pt idx="770">
                  <c:v>0.52621949712469829</c:v>
                </c:pt>
                <c:pt idx="771">
                  <c:v>0.52621949712469829</c:v>
                </c:pt>
                <c:pt idx="772">
                  <c:v>0.52621949712469829</c:v>
                </c:pt>
                <c:pt idx="773">
                  <c:v>0.52621949712469829</c:v>
                </c:pt>
                <c:pt idx="774">
                  <c:v>0.52621949712469829</c:v>
                </c:pt>
                <c:pt idx="775">
                  <c:v>0.52621949712469829</c:v>
                </c:pt>
                <c:pt idx="776">
                  <c:v>0.52621949712469829</c:v>
                </c:pt>
                <c:pt idx="777">
                  <c:v>0.52621949712469829</c:v>
                </c:pt>
                <c:pt idx="778">
                  <c:v>0.52621949712469829</c:v>
                </c:pt>
                <c:pt idx="779">
                  <c:v>0.52621949712469829</c:v>
                </c:pt>
                <c:pt idx="780">
                  <c:v>0.52621949712469829</c:v>
                </c:pt>
                <c:pt idx="781">
                  <c:v>0.52621949712469829</c:v>
                </c:pt>
                <c:pt idx="782">
                  <c:v>0.52621949712469829</c:v>
                </c:pt>
                <c:pt idx="783">
                  <c:v>0.52621949712469829</c:v>
                </c:pt>
                <c:pt idx="784">
                  <c:v>0.52621949712469829</c:v>
                </c:pt>
                <c:pt idx="785">
                  <c:v>0.52621949712469829</c:v>
                </c:pt>
                <c:pt idx="786">
                  <c:v>0.52621949712469829</c:v>
                </c:pt>
                <c:pt idx="787">
                  <c:v>0.52621949712469829</c:v>
                </c:pt>
                <c:pt idx="788">
                  <c:v>0.52621949712469829</c:v>
                </c:pt>
                <c:pt idx="789">
                  <c:v>0.52621949712469829</c:v>
                </c:pt>
                <c:pt idx="790">
                  <c:v>0.52621949712469829</c:v>
                </c:pt>
                <c:pt idx="791">
                  <c:v>0.52621949712469829</c:v>
                </c:pt>
                <c:pt idx="792">
                  <c:v>0.52621949712469829</c:v>
                </c:pt>
                <c:pt idx="793">
                  <c:v>0.52621949712469829</c:v>
                </c:pt>
                <c:pt idx="794">
                  <c:v>0.52621949712469829</c:v>
                </c:pt>
                <c:pt idx="795">
                  <c:v>0.52621949712469829</c:v>
                </c:pt>
                <c:pt idx="796">
                  <c:v>0.52621949712469829</c:v>
                </c:pt>
                <c:pt idx="797">
                  <c:v>0.52621949712469829</c:v>
                </c:pt>
                <c:pt idx="798">
                  <c:v>0.52621949712469829</c:v>
                </c:pt>
                <c:pt idx="799">
                  <c:v>0.52621949712469829</c:v>
                </c:pt>
                <c:pt idx="800">
                  <c:v>0.52621949712469829</c:v>
                </c:pt>
                <c:pt idx="801">
                  <c:v>0.52621949712469829</c:v>
                </c:pt>
                <c:pt idx="802">
                  <c:v>0.52621949712469829</c:v>
                </c:pt>
                <c:pt idx="803">
                  <c:v>0.52621949712469829</c:v>
                </c:pt>
                <c:pt idx="804">
                  <c:v>0.52621949712469829</c:v>
                </c:pt>
                <c:pt idx="805">
                  <c:v>0.52621949712469829</c:v>
                </c:pt>
                <c:pt idx="806">
                  <c:v>0.52621949712469829</c:v>
                </c:pt>
                <c:pt idx="807">
                  <c:v>0.52621949712469829</c:v>
                </c:pt>
                <c:pt idx="808">
                  <c:v>0.52621949712469829</c:v>
                </c:pt>
                <c:pt idx="809">
                  <c:v>0.52621949712469829</c:v>
                </c:pt>
                <c:pt idx="810">
                  <c:v>0.52621949712469829</c:v>
                </c:pt>
                <c:pt idx="811">
                  <c:v>0.52621949712469829</c:v>
                </c:pt>
                <c:pt idx="812">
                  <c:v>0.52621949712469829</c:v>
                </c:pt>
                <c:pt idx="813">
                  <c:v>0.52621949712469829</c:v>
                </c:pt>
                <c:pt idx="814">
                  <c:v>0.52621949712469829</c:v>
                </c:pt>
                <c:pt idx="815">
                  <c:v>0.52621949712469829</c:v>
                </c:pt>
                <c:pt idx="816">
                  <c:v>0.52621949712469829</c:v>
                </c:pt>
                <c:pt idx="817">
                  <c:v>0.52621949712469829</c:v>
                </c:pt>
                <c:pt idx="818">
                  <c:v>0.52621949712469829</c:v>
                </c:pt>
                <c:pt idx="819">
                  <c:v>0.52621949712469829</c:v>
                </c:pt>
                <c:pt idx="820">
                  <c:v>0.52621949712469829</c:v>
                </c:pt>
                <c:pt idx="821">
                  <c:v>0.52621949712469829</c:v>
                </c:pt>
                <c:pt idx="822">
                  <c:v>0.52621949712469829</c:v>
                </c:pt>
                <c:pt idx="823">
                  <c:v>0.52621949712469829</c:v>
                </c:pt>
                <c:pt idx="824">
                  <c:v>0.52621949712469829</c:v>
                </c:pt>
                <c:pt idx="825">
                  <c:v>0.52621949712469829</c:v>
                </c:pt>
                <c:pt idx="826">
                  <c:v>0.52621949712469829</c:v>
                </c:pt>
                <c:pt idx="827">
                  <c:v>0.52621949712469829</c:v>
                </c:pt>
                <c:pt idx="828">
                  <c:v>0.52621949712469829</c:v>
                </c:pt>
                <c:pt idx="829">
                  <c:v>0.52621949712469829</c:v>
                </c:pt>
                <c:pt idx="830">
                  <c:v>0.52621949712469829</c:v>
                </c:pt>
                <c:pt idx="831">
                  <c:v>0.52621949712469829</c:v>
                </c:pt>
                <c:pt idx="832">
                  <c:v>0.52621949712469829</c:v>
                </c:pt>
                <c:pt idx="833">
                  <c:v>0.52621949712469829</c:v>
                </c:pt>
                <c:pt idx="834">
                  <c:v>0.52621949712469829</c:v>
                </c:pt>
                <c:pt idx="835">
                  <c:v>0.52621949712469829</c:v>
                </c:pt>
                <c:pt idx="836">
                  <c:v>0.52621949712469829</c:v>
                </c:pt>
                <c:pt idx="837">
                  <c:v>0.52621949712469829</c:v>
                </c:pt>
                <c:pt idx="838">
                  <c:v>0.52621949712469829</c:v>
                </c:pt>
                <c:pt idx="839">
                  <c:v>0.52621949712469829</c:v>
                </c:pt>
                <c:pt idx="840">
                  <c:v>0.52621949712469829</c:v>
                </c:pt>
                <c:pt idx="841">
                  <c:v>0.52621949712469829</c:v>
                </c:pt>
                <c:pt idx="842">
                  <c:v>0.52621949712469829</c:v>
                </c:pt>
                <c:pt idx="843">
                  <c:v>0.52621949712469829</c:v>
                </c:pt>
                <c:pt idx="844">
                  <c:v>0.52621949712469829</c:v>
                </c:pt>
                <c:pt idx="845">
                  <c:v>0.52621949712469829</c:v>
                </c:pt>
                <c:pt idx="846">
                  <c:v>0.52621949712469829</c:v>
                </c:pt>
                <c:pt idx="847">
                  <c:v>0.52621949712469829</c:v>
                </c:pt>
                <c:pt idx="848">
                  <c:v>0.52621949712469829</c:v>
                </c:pt>
                <c:pt idx="849">
                  <c:v>0.52621949712469829</c:v>
                </c:pt>
                <c:pt idx="850">
                  <c:v>0.52621949712469829</c:v>
                </c:pt>
                <c:pt idx="851">
                  <c:v>0.52621949712469829</c:v>
                </c:pt>
                <c:pt idx="852">
                  <c:v>0.52621949712469829</c:v>
                </c:pt>
                <c:pt idx="853">
                  <c:v>0.52621949712469829</c:v>
                </c:pt>
                <c:pt idx="854">
                  <c:v>0.52621949712469829</c:v>
                </c:pt>
                <c:pt idx="855">
                  <c:v>0.52621949712469829</c:v>
                </c:pt>
                <c:pt idx="856">
                  <c:v>0.52621949712469829</c:v>
                </c:pt>
                <c:pt idx="857">
                  <c:v>0.52621949712469829</c:v>
                </c:pt>
                <c:pt idx="858">
                  <c:v>0.52621949712469829</c:v>
                </c:pt>
                <c:pt idx="859">
                  <c:v>0.52621949712469829</c:v>
                </c:pt>
                <c:pt idx="860">
                  <c:v>0.52621949712469829</c:v>
                </c:pt>
                <c:pt idx="861">
                  <c:v>0.52621949712469829</c:v>
                </c:pt>
                <c:pt idx="862">
                  <c:v>0.52621949712469829</c:v>
                </c:pt>
                <c:pt idx="863">
                  <c:v>0.52621949712469829</c:v>
                </c:pt>
                <c:pt idx="864">
                  <c:v>0.52621949712469829</c:v>
                </c:pt>
                <c:pt idx="865">
                  <c:v>0.52621949712469829</c:v>
                </c:pt>
                <c:pt idx="866">
                  <c:v>0.52621949712469829</c:v>
                </c:pt>
                <c:pt idx="867">
                  <c:v>0.52621949712469829</c:v>
                </c:pt>
                <c:pt idx="868">
                  <c:v>0.52621949712469829</c:v>
                </c:pt>
                <c:pt idx="869">
                  <c:v>0.52621949712469829</c:v>
                </c:pt>
                <c:pt idx="870">
                  <c:v>0.52621949712469829</c:v>
                </c:pt>
                <c:pt idx="871">
                  <c:v>0.52621949712469829</c:v>
                </c:pt>
                <c:pt idx="872">
                  <c:v>0.52621949712469829</c:v>
                </c:pt>
                <c:pt idx="873">
                  <c:v>0.52621949712469829</c:v>
                </c:pt>
                <c:pt idx="874">
                  <c:v>0.52621949712469829</c:v>
                </c:pt>
                <c:pt idx="875">
                  <c:v>0.52621949712469829</c:v>
                </c:pt>
                <c:pt idx="876">
                  <c:v>0.52621949712469829</c:v>
                </c:pt>
                <c:pt idx="877">
                  <c:v>0.52621949712469829</c:v>
                </c:pt>
                <c:pt idx="878">
                  <c:v>0.52621949712469829</c:v>
                </c:pt>
                <c:pt idx="879">
                  <c:v>0.52621949712469829</c:v>
                </c:pt>
                <c:pt idx="880">
                  <c:v>0.52621949712469829</c:v>
                </c:pt>
                <c:pt idx="881">
                  <c:v>0.52621949712469829</c:v>
                </c:pt>
                <c:pt idx="882">
                  <c:v>0.52621949712469829</c:v>
                </c:pt>
                <c:pt idx="883">
                  <c:v>0.52621949712469829</c:v>
                </c:pt>
                <c:pt idx="884">
                  <c:v>0.52621949712469829</c:v>
                </c:pt>
                <c:pt idx="885">
                  <c:v>0.52621949712469829</c:v>
                </c:pt>
                <c:pt idx="886">
                  <c:v>0.52621949712469829</c:v>
                </c:pt>
                <c:pt idx="887">
                  <c:v>0.52621949712469829</c:v>
                </c:pt>
                <c:pt idx="888">
                  <c:v>0.52621949712469829</c:v>
                </c:pt>
                <c:pt idx="889">
                  <c:v>0.52621949712469829</c:v>
                </c:pt>
                <c:pt idx="890">
                  <c:v>0.52621949712469829</c:v>
                </c:pt>
                <c:pt idx="891">
                  <c:v>0.52621949712469829</c:v>
                </c:pt>
                <c:pt idx="892">
                  <c:v>0.52621949712469829</c:v>
                </c:pt>
                <c:pt idx="893">
                  <c:v>0.52621949712469829</c:v>
                </c:pt>
                <c:pt idx="894">
                  <c:v>0.52621949712469829</c:v>
                </c:pt>
                <c:pt idx="895">
                  <c:v>0.52621949712469829</c:v>
                </c:pt>
                <c:pt idx="896">
                  <c:v>0.52621949712469829</c:v>
                </c:pt>
                <c:pt idx="897">
                  <c:v>0.52621949712469829</c:v>
                </c:pt>
                <c:pt idx="898">
                  <c:v>0.52621949712469829</c:v>
                </c:pt>
                <c:pt idx="899">
                  <c:v>0.52621949712469829</c:v>
                </c:pt>
                <c:pt idx="900">
                  <c:v>0.52621949712469829</c:v>
                </c:pt>
                <c:pt idx="901">
                  <c:v>0.52621949712469829</c:v>
                </c:pt>
                <c:pt idx="902">
                  <c:v>0.52621949712469829</c:v>
                </c:pt>
                <c:pt idx="903">
                  <c:v>0.52621949712469829</c:v>
                </c:pt>
                <c:pt idx="904">
                  <c:v>0.52621949712469829</c:v>
                </c:pt>
                <c:pt idx="905">
                  <c:v>0.52621949712469829</c:v>
                </c:pt>
                <c:pt idx="906">
                  <c:v>0.52621949712469829</c:v>
                </c:pt>
                <c:pt idx="907">
                  <c:v>0.52621949712469829</c:v>
                </c:pt>
                <c:pt idx="908">
                  <c:v>0.52621949712469829</c:v>
                </c:pt>
                <c:pt idx="909">
                  <c:v>0.52621949712469829</c:v>
                </c:pt>
                <c:pt idx="910">
                  <c:v>0.52621949712469829</c:v>
                </c:pt>
                <c:pt idx="911">
                  <c:v>0.52621949712469829</c:v>
                </c:pt>
                <c:pt idx="912">
                  <c:v>0.52621949712469829</c:v>
                </c:pt>
                <c:pt idx="913">
                  <c:v>0.52621949712469829</c:v>
                </c:pt>
                <c:pt idx="914">
                  <c:v>0.52621949712469829</c:v>
                </c:pt>
                <c:pt idx="915">
                  <c:v>0.52621949712469829</c:v>
                </c:pt>
                <c:pt idx="916">
                  <c:v>0.52621949712469829</c:v>
                </c:pt>
                <c:pt idx="917">
                  <c:v>0.52621949712469829</c:v>
                </c:pt>
                <c:pt idx="918">
                  <c:v>0.52621949712469829</c:v>
                </c:pt>
                <c:pt idx="919">
                  <c:v>0.52621949712469829</c:v>
                </c:pt>
                <c:pt idx="920">
                  <c:v>0.52621949712469829</c:v>
                </c:pt>
                <c:pt idx="921">
                  <c:v>0.52621949712469829</c:v>
                </c:pt>
                <c:pt idx="922">
                  <c:v>0.52621949712469829</c:v>
                </c:pt>
                <c:pt idx="923">
                  <c:v>0.52621949712469829</c:v>
                </c:pt>
                <c:pt idx="924">
                  <c:v>0.52621949712469829</c:v>
                </c:pt>
                <c:pt idx="925">
                  <c:v>0.52621949712469829</c:v>
                </c:pt>
                <c:pt idx="926">
                  <c:v>0.52621949712469829</c:v>
                </c:pt>
                <c:pt idx="927">
                  <c:v>0.52621949712469829</c:v>
                </c:pt>
                <c:pt idx="928">
                  <c:v>0.52621949712469829</c:v>
                </c:pt>
                <c:pt idx="929">
                  <c:v>0.52621949712469829</c:v>
                </c:pt>
                <c:pt idx="930">
                  <c:v>0.52621949712469829</c:v>
                </c:pt>
                <c:pt idx="931">
                  <c:v>0.52621949712469829</c:v>
                </c:pt>
                <c:pt idx="932">
                  <c:v>0.52621949712469829</c:v>
                </c:pt>
                <c:pt idx="933">
                  <c:v>0.52621949712469829</c:v>
                </c:pt>
                <c:pt idx="934">
                  <c:v>0.52621949712469829</c:v>
                </c:pt>
                <c:pt idx="935">
                  <c:v>0.52621949712469829</c:v>
                </c:pt>
                <c:pt idx="936">
                  <c:v>0.52621949712469829</c:v>
                </c:pt>
                <c:pt idx="937">
                  <c:v>0.52621949712469829</c:v>
                </c:pt>
                <c:pt idx="938">
                  <c:v>0.52621949712469829</c:v>
                </c:pt>
                <c:pt idx="939">
                  <c:v>0.52621949712469829</c:v>
                </c:pt>
                <c:pt idx="940">
                  <c:v>0.52621949712469829</c:v>
                </c:pt>
                <c:pt idx="941">
                  <c:v>0.52621949712469829</c:v>
                </c:pt>
                <c:pt idx="942">
                  <c:v>0.52621949712469829</c:v>
                </c:pt>
                <c:pt idx="943">
                  <c:v>0.52621949712469829</c:v>
                </c:pt>
                <c:pt idx="944">
                  <c:v>0.52621949712469829</c:v>
                </c:pt>
                <c:pt idx="945">
                  <c:v>0.52621949712469829</c:v>
                </c:pt>
                <c:pt idx="946">
                  <c:v>0.52621949712469829</c:v>
                </c:pt>
                <c:pt idx="947">
                  <c:v>0.52621949712469829</c:v>
                </c:pt>
                <c:pt idx="948">
                  <c:v>0.52621949712469829</c:v>
                </c:pt>
                <c:pt idx="949">
                  <c:v>0.52621949712469829</c:v>
                </c:pt>
                <c:pt idx="950">
                  <c:v>0.52621949712469829</c:v>
                </c:pt>
                <c:pt idx="951">
                  <c:v>0.52621949712469829</c:v>
                </c:pt>
                <c:pt idx="952">
                  <c:v>0.52621949712469829</c:v>
                </c:pt>
                <c:pt idx="953">
                  <c:v>0.52621949712469829</c:v>
                </c:pt>
                <c:pt idx="954">
                  <c:v>0.52621949712469829</c:v>
                </c:pt>
                <c:pt idx="955">
                  <c:v>0.52621949712469829</c:v>
                </c:pt>
                <c:pt idx="956">
                  <c:v>0.52621949712469829</c:v>
                </c:pt>
                <c:pt idx="957">
                  <c:v>0.52621949712469829</c:v>
                </c:pt>
                <c:pt idx="958">
                  <c:v>0.52621949712469829</c:v>
                </c:pt>
                <c:pt idx="959">
                  <c:v>0.52621949712469829</c:v>
                </c:pt>
                <c:pt idx="960">
                  <c:v>0.52621949712469829</c:v>
                </c:pt>
                <c:pt idx="961">
                  <c:v>0.52621949712469829</c:v>
                </c:pt>
                <c:pt idx="962">
                  <c:v>0.52621949712469829</c:v>
                </c:pt>
                <c:pt idx="963">
                  <c:v>0.52621949712469829</c:v>
                </c:pt>
                <c:pt idx="964">
                  <c:v>0.52621949712469829</c:v>
                </c:pt>
                <c:pt idx="965">
                  <c:v>0.52621949712469829</c:v>
                </c:pt>
                <c:pt idx="966">
                  <c:v>0.52621949712469829</c:v>
                </c:pt>
                <c:pt idx="967">
                  <c:v>0.52621949712469829</c:v>
                </c:pt>
                <c:pt idx="968">
                  <c:v>0.52621949712469829</c:v>
                </c:pt>
                <c:pt idx="969">
                  <c:v>0.52621949712469829</c:v>
                </c:pt>
                <c:pt idx="970">
                  <c:v>0.52621949712469829</c:v>
                </c:pt>
                <c:pt idx="971">
                  <c:v>0.52621949712469829</c:v>
                </c:pt>
                <c:pt idx="972">
                  <c:v>0.52621949712469829</c:v>
                </c:pt>
                <c:pt idx="973">
                  <c:v>0.52621949712469829</c:v>
                </c:pt>
                <c:pt idx="974">
                  <c:v>0.52621949712469829</c:v>
                </c:pt>
                <c:pt idx="975">
                  <c:v>0.52621949712469829</c:v>
                </c:pt>
                <c:pt idx="976">
                  <c:v>0.52621949712469829</c:v>
                </c:pt>
                <c:pt idx="977">
                  <c:v>0.52621949712469829</c:v>
                </c:pt>
                <c:pt idx="978">
                  <c:v>0.52621949712469829</c:v>
                </c:pt>
                <c:pt idx="979">
                  <c:v>0.52621949712469829</c:v>
                </c:pt>
                <c:pt idx="980">
                  <c:v>0.52621949712469829</c:v>
                </c:pt>
                <c:pt idx="981">
                  <c:v>0.52621949712469829</c:v>
                </c:pt>
                <c:pt idx="982">
                  <c:v>0.52621949712469829</c:v>
                </c:pt>
                <c:pt idx="983">
                  <c:v>0.52621949712469829</c:v>
                </c:pt>
                <c:pt idx="984">
                  <c:v>0.52621949712469829</c:v>
                </c:pt>
                <c:pt idx="985">
                  <c:v>0.52621949712469829</c:v>
                </c:pt>
                <c:pt idx="986">
                  <c:v>0.52621949712469829</c:v>
                </c:pt>
                <c:pt idx="987">
                  <c:v>0.52621949712469829</c:v>
                </c:pt>
                <c:pt idx="988">
                  <c:v>0.52621949712469829</c:v>
                </c:pt>
                <c:pt idx="989">
                  <c:v>0.52621949712469829</c:v>
                </c:pt>
                <c:pt idx="990">
                  <c:v>0.52621949712469829</c:v>
                </c:pt>
                <c:pt idx="991">
                  <c:v>0.52621949712469829</c:v>
                </c:pt>
                <c:pt idx="992">
                  <c:v>0.52621949712469829</c:v>
                </c:pt>
                <c:pt idx="993">
                  <c:v>0.52621949712469829</c:v>
                </c:pt>
                <c:pt idx="994">
                  <c:v>0.52621949712469829</c:v>
                </c:pt>
                <c:pt idx="995">
                  <c:v>0.52621949712469829</c:v>
                </c:pt>
                <c:pt idx="996">
                  <c:v>0.52621949712469829</c:v>
                </c:pt>
                <c:pt idx="997">
                  <c:v>0.52621949712469829</c:v>
                </c:pt>
                <c:pt idx="998">
                  <c:v>0.52621949712469829</c:v>
                </c:pt>
                <c:pt idx="999">
                  <c:v>0.52621949712469829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3C9-4DC3-ABAF-866CEBC82023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1.1827414691283107</c:v>
                </c:pt>
                <c:pt idx="1">
                  <c:v>1.1827414691283107</c:v>
                </c:pt>
                <c:pt idx="2">
                  <c:v>0.30421278379051875</c:v>
                </c:pt>
                <c:pt idx="3">
                  <c:v>0.30421278379051875</c:v>
                </c:pt>
                <c:pt idx="4">
                  <c:v>0.30421278379051875</c:v>
                </c:pt>
                <c:pt idx="5">
                  <c:v>0.30421278379051875</c:v>
                </c:pt>
                <c:pt idx="6">
                  <c:v>0.30421278379051875</c:v>
                </c:pt>
                <c:pt idx="7">
                  <c:v>0.30421278379051875</c:v>
                </c:pt>
                <c:pt idx="8">
                  <c:v>0.30421278379051875</c:v>
                </c:pt>
                <c:pt idx="9">
                  <c:v>0.30421278379051875</c:v>
                </c:pt>
                <c:pt idx="10">
                  <c:v>0.30421278379051875</c:v>
                </c:pt>
                <c:pt idx="11">
                  <c:v>0.29752406113618279</c:v>
                </c:pt>
                <c:pt idx="12">
                  <c:v>0.29752406113618279</c:v>
                </c:pt>
                <c:pt idx="13">
                  <c:v>0.29752406113618279</c:v>
                </c:pt>
                <c:pt idx="14">
                  <c:v>0.29752406113618279</c:v>
                </c:pt>
                <c:pt idx="15">
                  <c:v>0.29752406113618279</c:v>
                </c:pt>
                <c:pt idx="16">
                  <c:v>0.19360426815427256</c:v>
                </c:pt>
                <c:pt idx="17">
                  <c:v>0.19360426815427256</c:v>
                </c:pt>
                <c:pt idx="18">
                  <c:v>0.19360426815427256</c:v>
                </c:pt>
                <c:pt idx="19">
                  <c:v>0.19360426815427256</c:v>
                </c:pt>
                <c:pt idx="20">
                  <c:v>0.19360426815427256</c:v>
                </c:pt>
                <c:pt idx="21">
                  <c:v>0.19360426815427256</c:v>
                </c:pt>
                <c:pt idx="22">
                  <c:v>0.19360426815427256</c:v>
                </c:pt>
                <c:pt idx="23">
                  <c:v>0.19360426815427256</c:v>
                </c:pt>
                <c:pt idx="24">
                  <c:v>0.19360426815427256</c:v>
                </c:pt>
                <c:pt idx="25">
                  <c:v>0.19360426815427256</c:v>
                </c:pt>
                <c:pt idx="26">
                  <c:v>0.19360426815427256</c:v>
                </c:pt>
                <c:pt idx="27">
                  <c:v>0.19360426815427256</c:v>
                </c:pt>
                <c:pt idx="28">
                  <c:v>0.19360426815427256</c:v>
                </c:pt>
                <c:pt idx="29">
                  <c:v>0.19360426815427256</c:v>
                </c:pt>
                <c:pt idx="30">
                  <c:v>0.19360426815427256</c:v>
                </c:pt>
                <c:pt idx="31">
                  <c:v>0.19360426815427256</c:v>
                </c:pt>
                <c:pt idx="32">
                  <c:v>0.19360426815427256</c:v>
                </c:pt>
                <c:pt idx="33">
                  <c:v>0.19360426815427256</c:v>
                </c:pt>
                <c:pt idx="34">
                  <c:v>0.19360426815427256</c:v>
                </c:pt>
                <c:pt idx="35">
                  <c:v>0.19360426815427256</c:v>
                </c:pt>
                <c:pt idx="36">
                  <c:v>0.19360426815427256</c:v>
                </c:pt>
                <c:pt idx="37">
                  <c:v>0.19360426815427256</c:v>
                </c:pt>
                <c:pt idx="38">
                  <c:v>0.19360426815427256</c:v>
                </c:pt>
                <c:pt idx="39">
                  <c:v>0.19360426815427256</c:v>
                </c:pt>
                <c:pt idx="40">
                  <c:v>0.19360426815427256</c:v>
                </c:pt>
                <c:pt idx="41">
                  <c:v>0.19360426815427256</c:v>
                </c:pt>
                <c:pt idx="42">
                  <c:v>0.19360426815427256</c:v>
                </c:pt>
                <c:pt idx="43">
                  <c:v>0.19360426815427256</c:v>
                </c:pt>
                <c:pt idx="44">
                  <c:v>0.19360426815427256</c:v>
                </c:pt>
                <c:pt idx="45">
                  <c:v>0.19360426815427256</c:v>
                </c:pt>
                <c:pt idx="46">
                  <c:v>0.19360426815427256</c:v>
                </c:pt>
                <c:pt idx="47">
                  <c:v>0.19360426815427256</c:v>
                </c:pt>
                <c:pt idx="48">
                  <c:v>0.19360426815427256</c:v>
                </c:pt>
                <c:pt idx="49">
                  <c:v>0.19360426815427256</c:v>
                </c:pt>
                <c:pt idx="50">
                  <c:v>0.19360426815427256</c:v>
                </c:pt>
                <c:pt idx="51">
                  <c:v>0.19360426815427256</c:v>
                </c:pt>
                <c:pt idx="52">
                  <c:v>0.19360426815427256</c:v>
                </c:pt>
                <c:pt idx="53">
                  <c:v>0.19360426815427256</c:v>
                </c:pt>
                <c:pt idx="54">
                  <c:v>0.19360426815427256</c:v>
                </c:pt>
                <c:pt idx="55">
                  <c:v>0.19360426815427256</c:v>
                </c:pt>
                <c:pt idx="56">
                  <c:v>0.19360426815427256</c:v>
                </c:pt>
                <c:pt idx="57">
                  <c:v>0.19360426815427256</c:v>
                </c:pt>
                <c:pt idx="58">
                  <c:v>0.19360426815427256</c:v>
                </c:pt>
                <c:pt idx="59">
                  <c:v>0.19360426815427256</c:v>
                </c:pt>
                <c:pt idx="60">
                  <c:v>0.19360426815427256</c:v>
                </c:pt>
                <c:pt idx="61">
                  <c:v>0.19360426815427256</c:v>
                </c:pt>
                <c:pt idx="62">
                  <c:v>0.19360426815427256</c:v>
                </c:pt>
                <c:pt idx="63">
                  <c:v>0.19360426815427256</c:v>
                </c:pt>
                <c:pt idx="64">
                  <c:v>0.19360426815427256</c:v>
                </c:pt>
                <c:pt idx="65">
                  <c:v>0.19360426815427256</c:v>
                </c:pt>
                <c:pt idx="66">
                  <c:v>0.19360426815427256</c:v>
                </c:pt>
                <c:pt idx="67">
                  <c:v>0.19360426815427256</c:v>
                </c:pt>
                <c:pt idx="68">
                  <c:v>0.19360426815427256</c:v>
                </c:pt>
                <c:pt idx="69">
                  <c:v>0.19360426815427256</c:v>
                </c:pt>
                <c:pt idx="70">
                  <c:v>0.19360426815427256</c:v>
                </c:pt>
                <c:pt idx="71">
                  <c:v>0.19360426815427256</c:v>
                </c:pt>
                <c:pt idx="72">
                  <c:v>0.19360426815427256</c:v>
                </c:pt>
                <c:pt idx="73">
                  <c:v>0.19360426815427256</c:v>
                </c:pt>
                <c:pt idx="74">
                  <c:v>0.19360426815427256</c:v>
                </c:pt>
                <c:pt idx="75">
                  <c:v>0.19360426815427256</c:v>
                </c:pt>
                <c:pt idx="76">
                  <c:v>0.19360426815427256</c:v>
                </c:pt>
                <c:pt idx="77">
                  <c:v>0.19360426815427256</c:v>
                </c:pt>
                <c:pt idx="78">
                  <c:v>0.19360426815427256</c:v>
                </c:pt>
                <c:pt idx="79">
                  <c:v>0.19360426815427256</c:v>
                </c:pt>
                <c:pt idx="80">
                  <c:v>0.19360426815427256</c:v>
                </c:pt>
                <c:pt idx="81">
                  <c:v>0.19360426815427256</c:v>
                </c:pt>
                <c:pt idx="82">
                  <c:v>0.19360426815427256</c:v>
                </c:pt>
                <c:pt idx="83">
                  <c:v>0.19360426815427256</c:v>
                </c:pt>
                <c:pt idx="84">
                  <c:v>0.19360426815427256</c:v>
                </c:pt>
                <c:pt idx="85">
                  <c:v>0.19360426815427256</c:v>
                </c:pt>
                <c:pt idx="86">
                  <c:v>0.19360426815427256</c:v>
                </c:pt>
                <c:pt idx="87">
                  <c:v>0.19360426815427256</c:v>
                </c:pt>
                <c:pt idx="88">
                  <c:v>0.19360426815427256</c:v>
                </c:pt>
                <c:pt idx="89">
                  <c:v>0.19360426815427256</c:v>
                </c:pt>
                <c:pt idx="90">
                  <c:v>0.19360426815427256</c:v>
                </c:pt>
                <c:pt idx="91">
                  <c:v>0.19360426815427256</c:v>
                </c:pt>
                <c:pt idx="92">
                  <c:v>0.19360426815427256</c:v>
                </c:pt>
                <c:pt idx="93">
                  <c:v>0.19360426815427256</c:v>
                </c:pt>
                <c:pt idx="94">
                  <c:v>0.19360426815427256</c:v>
                </c:pt>
                <c:pt idx="95">
                  <c:v>0.19360426815427256</c:v>
                </c:pt>
                <c:pt idx="96">
                  <c:v>0.19360426815427256</c:v>
                </c:pt>
                <c:pt idx="97">
                  <c:v>0.19360426815427256</c:v>
                </c:pt>
                <c:pt idx="98">
                  <c:v>0.19360426815427256</c:v>
                </c:pt>
                <c:pt idx="99">
                  <c:v>1.4605367302524819E-2</c:v>
                </c:pt>
                <c:pt idx="100">
                  <c:v>1.4605367302524819E-2</c:v>
                </c:pt>
                <c:pt idx="101">
                  <c:v>1.4605367302524819E-2</c:v>
                </c:pt>
                <c:pt idx="102">
                  <c:v>1.4605367302524819E-2</c:v>
                </c:pt>
                <c:pt idx="103">
                  <c:v>1.4605367302524819E-2</c:v>
                </c:pt>
                <c:pt idx="104">
                  <c:v>1.4605367302524819E-2</c:v>
                </c:pt>
                <c:pt idx="105">
                  <c:v>1.4605367302524819E-2</c:v>
                </c:pt>
                <c:pt idx="106">
                  <c:v>1.4605367302524819E-2</c:v>
                </c:pt>
                <c:pt idx="107">
                  <c:v>1.4605367302524819E-2</c:v>
                </c:pt>
                <c:pt idx="108">
                  <c:v>1.4605367302524819E-2</c:v>
                </c:pt>
                <c:pt idx="109">
                  <c:v>1.4605367302524819E-2</c:v>
                </c:pt>
                <c:pt idx="110">
                  <c:v>1.4605367302524819E-2</c:v>
                </c:pt>
                <c:pt idx="111">
                  <c:v>1.4605367302524819E-2</c:v>
                </c:pt>
                <c:pt idx="112">
                  <c:v>1.4605367302524819E-2</c:v>
                </c:pt>
                <c:pt idx="113">
                  <c:v>1.4605367302524819E-2</c:v>
                </c:pt>
                <c:pt idx="114">
                  <c:v>1.4605367302524819E-2</c:v>
                </c:pt>
                <c:pt idx="115">
                  <c:v>1.4605367302524819E-2</c:v>
                </c:pt>
                <c:pt idx="116">
                  <c:v>1.4605367302524819E-2</c:v>
                </c:pt>
                <c:pt idx="117">
                  <c:v>1.4605367302524819E-2</c:v>
                </c:pt>
                <c:pt idx="118">
                  <c:v>1.4605367302524819E-2</c:v>
                </c:pt>
                <c:pt idx="119">
                  <c:v>1.4605367302524819E-2</c:v>
                </c:pt>
                <c:pt idx="120">
                  <c:v>1.4605367302524819E-2</c:v>
                </c:pt>
                <c:pt idx="121">
                  <c:v>1.4605367302524819E-2</c:v>
                </c:pt>
                <c:pt idx="122">
                  <c:v>1.4605367302524819E-2</c:v>
                </c:pt>
                <c:pt idx="123">
                  <c:v>1.4605367302524819E-2</c:v>
                </c:pt>
                <c:pt idx="124">
                  <c:v>1.4605367302524819E-2</c:v>
                </c:pt>
                <c:pt idx="125">
                  <c:v>1.4605367302524819E-2</c:v>
                </c:pt>
                <c:pt idx="126">
                  <c:v>1.4605367302524819E-2</c:v>
                </c:pt>
                <c:pt idx="127">
                  <c:v>1.4605367302524819E-2</c:v>
                </c:pt>
                <c:pt idx="128">
                  <c:v>1.4605367302524819E-2</c:v>
                </c:pt>
                <c:pt idx="129">
                  <c:v>1.4605367302524819E-2</c:v>
                </c:pt>
                <c:pt idx="130">
                  <c:v>1.4605367302524819E-2</c:v>
                </c:pt>
                <c:pt idx="131">
                  <c:v>1.4605367302524819E-2</c:v>
                </c:pt>
                <c:pt idx="132">
                  <c:v>1.4605367302524819E-2</c:v>
                </c:pt>
                <c:pt idx="133">
                  <c:v>1.4605367302524819E-2</c:v>
                </c:pt>
                <c:pt idx="134">
                  <c:v>1.4605367302524819E-2</c:v>
                </c:pt>
                <c:pt idx="135">
                  <c:v>1.4605367302524819E-2</c:v>
                </c:pt>
                <c:pt idx="136">
                  <c:v>1.4605367302524819E-2</c:v>
                </c:pt>
                <c:pt idx="137">
                  <c:v>1.4605367302524819E-2</c:v>
                </c:pt>
                <c:pt idx="138">
                  <c:v>1.4605367302524819E-2</c:v>
                </c:pt>
                <c:pt idx="139">
                  <c:v>1.4605367302524819E-2</c:v>
                </c:pt>
                <c:pt idx="140">
                  <c:v>1.4605367302524819E-2</c:v>
                </c:pt>
                <c:pt idx="141">
                  <c:v>1.4605367302524819E-2</c:v>
                </c:pt>
                <c:pt idx="142">
                  <c:v>1.4605367302524819E-2</c:v>
                </c:pt>
                <c:pt idx="143">
                  <c:v>1.4605367302524819E-2</c:v>
                </c:pt>
                <c:pt idx="144">
                  <c:v>1.4605367302524819E-2</c:v>
                </c:pt>
                <c:pt idx="145">
                  <c:v>1.4605367302524819E-2</c:v>
                </c:pt>
                <c:pt idx="146">
                  <c:v>1.4605367302524819E-2</c:v>
                </c:pt>
                <c:pt idx="147">
                  <c:v>1.4605367302524819E-2</c:v>
                </c:pt>
                <c:pt idx="148">
                  <c:v>1.4605367302524819E-2</c:v>
                </c:pt>
                <c:pt idx="149">
                  <c:v>1.4605367302524819E-2</c:v>
                </c:pt>
                <c:pt idx="150">
                  <c:v>1.4605367302524819E-2</c:v>
                </c:pt>
                <c:pt idx="151">
                  <c:v>1.4605367302524819E-2</c:v>
                </c:pt>
                <c:pt idx="152">
                  <c:v>1.4605367302524819E-2</c:v>
                </c:pt>
                <c:pt idx="153">
                  <c:v>1.4605367302524819E-2</c:v>
                </c:pt>
                <c:pt idx="154">
                  <c:v>1.4605367302524819E-2</c:v>
                </c:pt>
                <c:pt idx="155">
                  <c:v>1.4605367302524819E-2</c:v>
                </c:pt>
                <c:pt idx="156">
                  <c:v>1.4605367302524819E-2</c:v>
                </c:pt>
                <c:pt idx="157">
                  <c:v>1.4605367302524819E-2</c:v>
                </c:pt>
                <c:pt idx="158">
                  <c:v>1.4605367302524819E-2</c:v>
                </c:pt>
                <c:pt idx="159">
                  <c:v>1.4605367302524819E-2</c:v>
                </c:pt>
                <c:pt idx="160">
                  <c:v>1.4605367302524819E-2</c:v>
                </c:pt>
                <c:pt idx="161">
                  <c:v>1.4605367302524819E-2</c:v>
                </c:pt>
                <c:pt idx="162">
                  <c:v>1.4605367302524819E-2</c:v>
                </c:pt>
                <c:pt idx="163">
                  <c:v>1.4605367302524819E-2</c:v>
                </c:pt>
                <c:pt idx="164">
                  <c:v>1.4605367302524819E-2</c:v>
                </c:pt>
                <c:pt idx="165">
                  <c:v>1.4605367302524819E-2</c:v>
                </c:pt>
                <c:pt idx="166">
                  <c:v>1.4605367302524819E-2</c:v>
                </c:pt>
                <c:pt idx="167">
                  <c:v>1.4605367302524819E-2</c:v>
                </c:pt>
                <c:pt idx="168">
                  <c:v>1.4605367302524819E-2</c:v>
                </c:pt>
                <c:pt idx="169">
                  <c:v>1.4605367302524819E-2</c:v>
                </c:pt>
                <c:pt idx="170">
                  <c:v>1.4605367302524819E-2</c:v>
                </c:pt>
                <c:pt idx="171">
                  <c:v>1.4605367302524819E-2</c:v>
                </c:pt>
                <c:pt idx="172">
                  <c:v>1.4605367302524819E-2</c:v>
                </c:pt>
                <c:pt idx="173">
                  <c:v>1.4605367302524819E-2</c:v>
                </c:pt>
                <c:pt idx="174">
                  <c:v>1.4605367302524819E-2</c:v>
                </c:pt>
                <c:pt idx="175">
                  <c:v>1.4605367302524819E-2</c:v>
                </c:pt>
                <c:pt idx="176">
                  <c:v>1.4605367302524819E-2</c:v>
                </c:pt>
                <c:pt idx="177">
                  <c:v>1.4605367302524819E-2</c:v>
                </c:pt>
                <c:pt idx="178">
                  <c:v>1.4605367302524819E-2</c:v>
                </c:pt>
                <c:pt idx="179">
                  <c:v>1.4605367302524819E-2</c:v>
                </c:pt>
                <c:pt idx="180">
                  <c:v>1.4605367302524819E-2</c:v>
                </c:pt>
                <c:pt idx="181">
                  <c:v>1.4605367302524819E-2</c:v>
                </c:pt>
                <c:pt idx="182">
                  <c:v>1.4605367302524819E-2</c:v>
                </c:pt>
                <c:pt idx="183">
                  <c:v>1.4605367302524819E-2</c:v>
                </c:pt>
                <c:pt idx="184">
                  <c:v>1.4605367302524819E-2</c:v>
                </c:pt>
                <c:pt idx="185">
                  <c:v>1.4605367302524819E-2</c:v>
                </c:pt>
                <c:pt idx="186">
                  <c:v>1.4605367302524819E-2</c:v>
                </c:pt>
                <c:pt idx="187">
                  <c:v>1.4605367302524819E-2</c:v>
                </c:pt>
                <c:pt idx="188">
                  <c:v>1.4605367302524819E-2</c:v>
                </c:pt>
                <c:pt idx="189">
                  <c:v>1.4605367302524819E-2</c:v>
                </c:pt>
                <c:pt idx="190">
                  <c:v>1.4605367302524819E-2</c:v>
                </c:pt>
                <c:pt idx="191">
                  <c:v>1.4605367302524819E-2</c:v>
                </c:pt>
                <c:pt idx="192">
                  <c:v>1.4605367302524819E-2</c:v>
                </c:pt>
                <c:pt idx="193">
                  <c:v>1.4605367302524819E-2</c:v>
                </c:pt>
                <c:pt idx="194">
                  <c:v>1.4605367302524819E-2</c:v>
                </c:pt>
                <c:pt idx="195">
                  <c:v>1.4605367302524819E-2</c:v>
                </c:pt>
                <c:pt idx="196">
                  <c:v>1.4605367302524819E-2</c:v>
                </c:pt>
                <c:pt idx="197">
                  <c:v>1.4605367302524819E-2</c:v>
                </c:pt>
                <c:pt idx="198">
                  <c:v>1.4605367302524819E-2</c:v>
                </c:pt>
                <c:pt idx="199">
                  <c:v>1.4605367302524819E-2</c:v>
                </c:pt>
                <c:pt idx="200">
                  <c:v>1.4605367302524819E-2</c:v>
                </c:pt>
                <c:pt idx="201">
                  <c:v>1.4605367302524819E-2</c:v>
                </c:pt>
                <c:pt idx="202">
                  <c:v>1.4605367302524819E-2</c:v>
                </c:pt>
                <c:pt idx="203">
                  <c:v>1.4605367302524819E-2</c:v>
                </c:pt>
                <c:pt idx="204">
                  <c:v>1.4605367302524819E-2</c:v>
                </c:pt>
                <c:pt idx="205">
                  <c:v>1.4605367302524819E-2</c:v>
                </c:pt>
                <c:pt idx="206">
                  <c:v>1.4605367302524819E-2</c:v>
                </c:pt>
                <c:pt idx="207">
                  <c:v>1.4605367302524819E-2</c:v>
                </c:pt>
                <c:pt idx="208">
                  <c:v>1.4605367302524819E-2</c:v>
                </c:pt>
                <c:pt idx="209">
                  <c:v>1.4605367302524819E-2</c:v>
                </c:pt>
                <c:pt idx="210">
                  <c:v>1.4605367302524819E-2</c:v>
                </c:pt>
                <c:pt idx="211">
                  <c:v>1.4605367302524819E-2</c:v>
                </c:pt>
                <c:pt idx="212">
                  <c:v>1.4605367302524819E-2</c:v>
                </c:pt>
                <c:pt idx="213">
                  <c:v>1.4605367302524819E-2</c:v>
                </c:pt>
                <c:pt idx="214">
                  <c:v>1.4605367302524819E-2</c:v>
                </c:pt>
                <c:pt idx="215">
                  <c:v>1.4605367302524819E-2</c:v>
                </c:pt>
                <c:pt idx="216">
                  <c:v>1.4605367302524819E-2</c:v>
                </c:pt>
                <c:pt idx="217">
                  <c:v>1.4605367302524819E-2</c:v>
                </c:pt>
                <c:pt idx="218">
                  <c:v>1.4605367302524819E-2</c:v>
                </c:pt>
                <c:pt idx="219">
                  <c:v>1.4605367302524819E-2</c:v>
                </c:pt>
                <c:pt idx="220">
                  <c:v>1.4605367302524819E-2</c:v>
                </c:pt>
                <c:pt idx="221">
                  <c:v>1.4605367302524819E-2</c:v>
                </c:pt>
                <c:pt idx="222">
                  <c:v>1.4605367302524819E-2</c:v>
                </c:pt>
                <c:pt idx="223">
                  <c:v>1.4605367302524819E-2</c:v>
                </c:pt>
                <c:pt idx="224">
                  <c:v>1.4605367302524819E-2</c:v>
                </c:pt>
                <c:pt idx="225">
                  <c:v>1.4605367302524819E-2</c:v>
                </c:pt>
                <c:pt idx="226">
                  <c:v>1.4605367302524819E-2</c:v>
                </c:pt>
                <c:pt idx="227">
                  <c:v>1.4605367302524819E-2</c:v>
                </c:pt>
                <c:pt idx="228">
                  <c:v>1.4605367302524819E-2</c:v>
                </c:pt>
                <c:pt idx="229">
                  <c:v>1.4605367302524819E-2</c:v>
                </c:pt>
                <c:pt idx="230">
                  <c:v>1.4605367302524819E-2</c:v>
                </c:pt>
                <c:pt idx="231">
                  <c:v>1.4605367302524819E-2</c:v>
                </c:pt>
                <c:pt idx="232">
                  <c:v>1.4605367302524819E-2</c:v>
                </c:pt>
                <c:pt idx="233">
                  <c:v>1.4605367302524819E-2</c:v>
                </c:pt>
                <c:pt idx="234">
                  <c:v>1.4605367302524819E-2</c:v>
                </c:pt>
                <c:pt idx="235">
                  <c:v>1.4605367302524819E-2</c:v>
                </c:pt>
                <c:pt idx="236">
                  <c:v>1.4605367302524819E-2</c:v>
                </c:pt>
                <c:pt idx="237">
                  <c:v>1.4605367302524819E-2</c:v>
                </c:pt>
                <c:pt idx="238">
                  <c:v>1.4605367302524819E-2</c:v>
                </c:pt>
                <c:pt idx="239">
                  <c:v>1.4605367302524819E-2</c:v>
                </c:pt>
                <c:pt idx="240">
                  <c:v>1.4605367302524819E-2</c:v>
                </c:pt>
                <c:pt idx="241">
                  <c:v>1.4605367302524819E-2</c:v>
                </c:pt>
                <c:pt idx="242">
                  <c:v>1.4605367302524819E-2</c:v>
                </c:pt>
                <c:pt idx="243">
                  <c:v>1.4605367302524819E-2</c:v>
                </c:pt>
                <c:pt idx="244">
                  <c:v>1.4605367302524819E-2</c:v>
                </c:pt>
                <c:pt idx="245">
                  <c:v>1.4605367302524819E-2</c:v>
                </c:pt>
                <c:pt idx="246">
                  <c:v>1.4605367302524819E-2</c:v>
                </c:pt>
                <c:pt idx="247">
                  <c:v>1.4605367302524819E-2</c:v>
                </c:pt>
                <c:pt idx="248">
                  <c:v>1.4605367302524819E-2</c:v>
                </c:pt>
                <c:pt idx="249">
                  <c:v>1.4605367302524819E-2</c:v>
                </c:pt>
                <c:pt idx="250">
                  <c:v>1.4605367302524819E-2</c:v>
                </c:pt>
                <c:pt idx="251">
                  <c:v>1.4605367302524819E-2</c:v>
                </c:pt>
                <c:pt idx="252">
                  <c:v>1.4605367302524819E-2</c:v>
                </c:pt>
                <c:pt idx="253">
                  <c:v>1.4605367302524819E-2</c:v>
                </c:pt>
                <c:pt idx="254">
                  <c:v>1.4605367302524819E-2</c:v>
                </c:pt>
                <c:pt idx="255">
                  <c:v>1.4605367302524819E-2</c:v>
                </c:pt>
                <c:pt idx="256">
                  <c:v>1.4605367302524819E-2</c:v>
                </c:pt>
                <c:pt idx="257">
                  <c:v>1.4605367302524819E-2</c:v>
                </c:pt>
                <c:pt idx="258">
                  <c:v>1.4605367302524819E-2</c:v>
                </c:pt>
                <c:pt idx="259">
                  <c:v>1.4605367302524819E-2</c:v>
                </c:pt>
                <c:pt idx="260">
                  <c:v>1.4605367302524819E-2</c:v>
                </c:pt>
                <c:pt idx="261">
                  <c:v>1.4605367302524819E-2</c:v>
                </c:pt>
                <c:pt idx="262">
                  <c:v>1.4605367302524819E-2</c:v>
                </c:pt>
                <c:pt idx="263">
                  <c:v>1.4605367302524819E-2</c:v>
                </c:pt>
                <c:pt idx="264">
                  <c:v>1.4605367302524819E-2</c:v>
                </c:pt>
                <c:pt idx="265">
                  <c:v>1.4605367302524819E-2</c:v>
                </c:pt>
                <c:pt idx="266">
                  <c:v>1.4605367302524819E-2</c:v>
                </c:pt>
                <c:pt idx="267">
                  <c:v>1.4605367302524819E-2</c:v>
                </c:pt>
                <c:pt idx="268">
                  <c:v>1.4605367302524819E-2</c:v>
                </c:pt>
                <c:pt idx="269">
                  <c:v>1.4605367302524819E-2</c:v>
                </c:pt>
                <c:pt idx="270">
                  <c:v>1.4605367302524819E-2</c:v>
                </c:pt>
                <c:pt idx="271">
                  <c:v>1.4605367302524819E-2</c:v>
                </c:pt>
                <c:pt idx="272">
                  <c:v>1.4605367302524819E-2</c:v>
                </c:pt>
                <c:pt idx="273">
                  <c:v>1.4605367302524819E-2</c:v>
                </c:pt>
                <c:pt idx="274">
                  <c:v>1.4605367302524819E-2</c:v>
                </c:pt>
                <c:pt idx="275">
                  <c:v>1.4605367302524819E-2</c:v>
                </c:pt>
                <c:pt idx="276">
                  <c:v>1.4605367302524819E-2</c:v>
                </c:pt>
                <c:pt idx="277">
                  <c:v>1.4605367302524819E-2</c:v>
                </c:pt>
                <c:pt idx="278">
                  <c:v>1.4605367302524819E-2</c:v>
                </c:pt>
                <c:pt idx="279">
                  <c:v>1.4605367302524819E-2</c:v>
                </c:pt>
                <c:pt idx="280">
                  <c:v>1.4605367302524819E-2</c:v>
                </c:pt>
                <c:pt idx="281">
                  <c:v>1.4605367302524819E-2</c:v>
                </c:pt>
                <c:pt idx="282">
                  <c:v>1.4605367302524819E-2</c:v>
                </c:pt>
                <c:pt idx="283">
                  <c:v>1.4605367302524819E-2</c:v>
                </c:pt>
                <c:pt idx="284">
                  <c:v>1.4605367302524819E-2</c:v>
                </c:pt>
                <c:pt idx="285">
                  <c:v>1.4605367302524819E-2</c:v>
                </c:pt>
                <c:pt idx="286">
                  <c:v>1.4605367302524819E-2</c:v>
                </c:pt>
                <c:pt idx="287">
                  <c:v>1.4605367302524819E-2</c:v>
                </c:pt>
                <c:pt idx="288">
                  <c:v>1.4605367302524819E-2</c:v>
                </c:pt>
                <c:pt idx="289">
                  <c:v>1.4605367302524819E-2</c:v>
                </c:pt>
                <c:pt idx="290">
                  <c:v>1.4605367302524819E-2</c:v>
                </c:pt>
                <c:pt idx="291">
                  <c:v>1.4605367302524819E-2</c:v>
                </c:pt>
                <c:pt idx="292">
                  <c:v>1.4605367302524819E-2</c:v>
                </c:pt>
                <c:pt idx="293">
                  <c:v>1.4605367302524819E-2</c:v>
                </c:pt>
                <c:pt idx="294">
                  <c:v>1.4605367302524819E-2</c:v>
                </c:pt>
                <c:pt idx="295">
                  <c:v>1.4605367302524819E-2</c:v>
                </c:pt>
                <c:pt idx="296">
                  <c:v>1.4605367302524819E-2</c:v>
                </c:pt>
                <c:pt idx="297">
                  <c:v>1.4605367302524819E-2</c:v>
                </c:pt>
                <c:pt idx="298">
                  <c:v>1.4605367302524819E-2</c:v>
                </c:pt>
                <c:pt idx="299">
                  <c:v>1.4605367302524819E-2</c:v>
                </c:pt>
                <c:pt idx="300">
                  <c:v>1.4605367302524819E-2</c:v>
                </c:pt>
                <c:pt idx="301">
                  <c:v>1.4605367302524819E-2</c:v>
                </c:pt>
                <c:pt idx="302">
                  <c:v>1.4605367302524819E-2</c:v>
                </c:pt>
                <c:pt idx="303">
                  <c:v>1.4605367302524819E-2</c:v>
                </c:pt>
                <c:pt idx="304">
                  <c:v>1.4605367302524819E-2</c:v>
                </c:pt>
                <c:pt idx="305">
                  <c:v>1.4605367302524819E-2</c:v>
                </c:pt>
                <c:pt idx="306">
                  <c:v>1.4605367302524819E-2</c:v>
                </c:pt>
                <c:pt idx="307">
                  <c:v>1.4605367302524819E-2</c:v>
                </c:pt>
                <c:pt idx="308">
                  <c:v>1.4605367302524819E-2</c:v>
                </c:pt>
                <c:pt idx="309">
                  <c:v>1.4605367302524819E-2</c:v>
                </c:pt>
                <c:pt idx="310">
                  <c:v>1.4605367302524819E-2</c:v>
                </c:pt>
                <c:pt idx="311">
                  <c:v>1.4605367302524819E-2</c:v>
                </c:pt>
                <c:pt idx="312">
                  <c:v>1.4605367302524819E-2</c:v>
                </c:pt>
                <c:pt idx="313">
                  <c:v>1.4605367302524819E-2</c:v>
                </c:pt>
                <c:pt idx="314">
                  <c:v>1.4605367302524819E-2</c:v>
                </c:pt>
                <c:pt idx="315">
                  <c:v>1.4605367302524819E-2</c:v>
                </c:pt>
                <c:pt idx="316">
                  <c:v>1.4605367302524819E-2</c:v>
                </c:pt>
                <c:pt idx="317">
                  <c:v>1.4605367302524819E-2</c:v>
                </c:pt>
                <c:pt idx="318">
                  <c:v>1.4605367302524819E-2</c:v>
                </c:pt>
                <c:pt idx="319">
                  <c:v>1.4605367302524819E-2</c:v>
                </c:pt>
                <c:pt idx="320">
                  <c:v>1.4605367302524819E-2</c:v>
                </c:pt>
                <c:pt idx="321">
                  <c:v>1.4605367302524819E-2</c:v>
                </c:pt>
                <c:pt idx="322">
                  <c:v>1.4605367302524819E-2</c:v>
                </c:pt>
                <c:pt idx="323">
                  <c:v>1.4605367302524819E-2</c:v>
                </c:pt>
                <c:pt idx="324">
                  <c:v>1.4605367302524819E-2</c:v>
                </c:pt>
                <c:pt idx="325">
                  <c:v>1.4605367302524819E-2</c:v>
                </c:pt>
                <c:pt idx="326">
                  <c:v>1.4605367302524819E-2</c:v>
                </c:pt>
                <c:pt idx="327">
                  <c:v>1.4605367302524819E-2</c:v>
                </c:pt>
                <c:pt idx="328">
                  <c:v>1.4605367302524819E-2</c:v>
                </c:pt>
                <c:pt idx="329">
                  <c:v>1.4605367302524819E-2</c:v>
                </c:pt>
                <c:pt idx="330">
                  <c:v>1.4605367302524819E-2</c:v>
                </c:pt>
                <c:pt idx="331">
                  <c:v>1.4605367302524819E-2</c:v>
                </c:pt>
                <c:pt idx="332">
                  <c:v>1.4605367302524819E-2</c:v>
                </c:pt>
                <c:pt idx="333">
                  <c:v>1.4605367302524819E-2</c:v>
                </c:pt>
                <c:pt idx="334">
                  <c:v>1.4605367302524819E-2</c:v>
                </c:pt>
                <c:pt idx="335">
                  <c:v>1.4605367302524819E-2</c:v>
                </c:pt>
                <c:pt idx="336">
                  <c:v>1.4605367302524819E-2</c:v>
                </c:pt>
                <c:pt idx="337">
                  <c:v>1.4605367302524819E-2</c:v>
                </c:pt>
                <c:pt idx="338">
                  <c:v>1.4605367302524819E-2</c:v>
                </c:pt>
                <c:pt idx="339">
                  <c:v>1.4605367302524819E-2</c:v>
                </c:pt>
                <c:pt idx="340">
                  <c:v>1.4605367302524819E-2</c:v>
                </c:pt>
                <c:pt idx="341">
                  <c:v>1.4605367302524819E-2</c:v>
                </c:pt>
                <c:pt idx="342">
                  <c:v>1.4605367302524819E-2</c:v>
                </c:pt>
                <c:pt idx="343">
                  <c:v>1.4605367302524819E-2</c:v>
                </c:pt>
                <c:pt idx="344">
                  <c:v>1.4605367302524819E-2</c:v>
                </c:pt>
                <c:pt idx="345">
                  <c:v>1.4605367302524819E-2</c:v>
                </c:pt>
                <c:pt idx="346">
                  <c:v>1.4605367302524819E-2</c:v>
                </c:pt>
                <c:pt idx="347">
                  <c:v>1.4605367302524819E-2</c:v>
                </c:pt>
                <c:pt idx="348">
                  <c:v>1.4605367302524819E-2</c:v>
                </c:pt>
                <c:pt idx="349">
                  <c:v>1.4605367302524819E-2</c:v>
                </c:pt>
                <c:pt idx="350">
                  <c:v>1.4605367302524819E-2</c:v>
                </c:pt>
                <c:pt idx="351">
                  <c:v>1.4605367302524819E-2</c:v>
                </c:pt>
                <c:pt idx="352">
                  <c:v>1.4605367302524819E-2</c:v>
                </c:pt>
                <c:pt idx="353">
                  <c:v>1.4605367302524819E-2</c:v>
                </c:pt>
                <c:pt idx="354">
                  <c:v>1.4605367302524819E-2</c:v>
                </c:pt>
                <c:pt idx="355">
                  <c:v>1.4605367302524819E-2</c:v>
                </c:pt>
                <c:pt idx="356">
                  <c:v>1.4605367302524819E-2</c:v>
                </c:pt>
                <c:pt idx="357">
                  <c:v>1.4605367302524819E-2</c:v>
                </c:pt>
                <c:pt idx="358">
                  <c:v>1.4605367302524819E-2</c:v>
                </c:pt>
                <c:pt idx="359">
                  <c:v>1.4605367302524819E-2</c:v>
                </c:pt>
                <c:pt idx="360">
                  <c:v>1.4605367302524819E-2</c:v>
                </c:pt>
                <c:pt idx="361">
                  <c:v>1.4605367302524819E-2</c:v>
                </c:pt>
                <c:pt idx="362">
                  <c:v>1.4605367302524819E-2</c:v>
                </c:pt>
                <c:pt idx="363">
                  <c:v>1.4605367302524819E-2</c:v>
                </c:pt>
                <c:pt idx="364">
                  <c:v>1.4605367302524819E-2</c:v>
                </c:pt>
                <c:pt idx="365">
                  <c:v>1.4605367302524819E-2</c:v>
                </c:pt>
                <c:pt idx="366">
                  <c:v>1.4605367302524819E-2</c:v>
                </c:pt>
                <c:pt idx="367">
                  <c:v>1.4605367302524819E-2</c:v>
                </c:pt>
                <c:pt idx="368">
                  <c:v>1.4605367302524819E-2</c:v>
                </c:pt>
                <c:pt idx="369">
                  <c:v>1.4605367302524819E-2</c:v>
                </c:pt>
                <c:pt idx="370">
                  <c:v>1.4605367302524819E-2</c:v>
                </c:pt>
                <c:pt idx="371">
                  <c:v>1.4605367302524819E-2</c:v>
                </c:pt>
                <c:pt idx="372">
                  <c:v>1.4605367302524819E-2</c:v>
                </c:pt>
                <c:pt idx="373">
                  <c:v>1.4605367302524819E-2</c:v>
                </c:pt>
                <c:pt idx="374">
                  <c:v>1.4605367302524819E-2</c:v>
                </c:pt>
                <c:pt idx="375">
                  <c:v>1.4605367302524819E-2</c:v>
                </c:pt>
                <c:pt idx="376">
                  <c:v>1.4605367302524819E-2</c:v>
                </c:pt>
                <c:pt idx="377">
                  <c:v>1.4605367302524819E-2</c:v>
                </c:pt>
                <c:pt idx="378">
                  <c:v>1.4605367302524819E-2</c:v>
                </c:pt>
                <c:pt idx="379">
                  <c:v>1.4605367302524819E-2</c:v>
                </c:pt>
                <c:pt idx="380">
                  <c:v>1.4605367302524819E-2</c:v>
                </c:pt>
                <c:pt idx="381">
                  <c:v>1.4605367302524819E-2</c:v>
                </c:pt>
                <c:pt idx="382">
                  <c:v>1.4605367302524819E-2</c:v>
                </c:pt>
                <c:pt idx="383">
                  <c:v>1.4605367302524819E-2</c:v>
                </c:pt>
                <c:pt idx="384">
                  <c:v>1.4605367302524819E-2</c:v>
                </c:pt>
                <c:pt idx="385">
                  <c:v>1.4605367302524819E-2</c:v>
                </c:pt>
                <c:pt idx="386">
                  <c:v>1.4605367302524819E-2</c:v>
                </c:pt>
                <c:pt idx="387">
                  <c:v>1.4605367302524819E-2</c:v>
                </c:pt>
                <c:pt idx="388">
                  <c:v>1.4605367302524819E-2</c:v>
                </c:pt>
                <c:pt idx="389">
                  <c:v>1.4605367302524819E-2</c:v>
                </c:pt>
                <c:pt idx="390">
                  <c:v>1.4605367302524819E-2</c:v>
                </c:pt>
                <c:pt idx="391">
                  <c:v>1.4605367302524819E-2</c:v>
                </c:pt>
                <c:pt idx="392">
                  <c:v>1.4605367302524819E-2</c:v>
                </c:pt>
                <c:pt idx="393">
                  <c:v>1.4605367302524819E-2</c:v>
                </c:pt>
                <c:pt idx="394">
                  <c:v>1.4605367302524819E-2</c:v>
                </c:pt>
                <c:pt idx="395">
                  <c:v>1.4605367302524819E-2</c:v>
                </c:pt>
                <c:pt idx="396">
                  <c:v>1.4605367302524819E-2</c:v>
                </c:pt>
                <c:pt idx="397">
                  <c:v>1.4605367302524819E-2</c:v>
                </c:pt>
                <c:pt idx="398">
                  <c:v>1.4605367302524819E-2</c:v>
                </c:pt>
                <c:pt idx="399">
                  <c:v>1.4605367302524819E-2</c:v>
                </c:pt>
                <c:pt idx="400">
                  <c:v>1.4605367302524819E-2</c:v>
                </c:pt>
                <c:pt idx="401">
                  <c:v>1.4605367302524819E-2</c:v>
                </c:pt>
                <c:pt idx="402">
                  <c:v>1.4605367302524819E-2</c:v>
                </c:pt>
                <c:pt idx="403">
                  <c:v>1.4605367302524819E-2</c:v>
                </c:pt>
                <c:pt idx="404">
                  <c:v>1.4605367302524819E-2</c:v>
                </c:pt>
                <c:pt idx="405">
                  <c:v>1.4605367302524819E-2</c:v>
                </c:pt>
                <c:pt idx="406">
                  <c:v>1.4605367302524819E-2</c:v>
                </c:pt>
                <c:pt idx="407">
                  <c:v>1.4605367302524819E-2</c:v>
                </c:pt>
                <c:pt idx="408">
                  <c:v>1.4605367302524819E-2</c:v>
                </c:pt>
                <c:pt idx="409">
                  <c:v>1.4605367302524819E-2</c:v>
                </c:pt>
                <c:pt idx="410">
                  <c:v>1.4605367302524819E-2</c:v>
                </c:pt>
                <c:pt idx="411">
                  <c:v>1.4605367302524819E-2</c:v>
                </c:pt>
                <c:pt idx="412">
                  <c:v>1.4605367302524819E-2</c:v>
                </c:pt>
                <c:pt idx="413">
                  <c:v>1.4605367302524819E-2</c:v>
                </c:pt>
                <c:pt idx="414">
                  <c:v>1.4605367302524819E-2</c:v>
                </c:pt>
                <c:pt idx="415">
                  <c:v>1.4605367302524819E-2</c:v>
                </c:pt>
                <c:pt idx="416">
                  <c:v>1.4605367302524819E-2</c:v>
                </c:pt>
                <c:pt idx="417">
                  <c:v>1.4605367302524819E-2</c:v>
                </c:pt>
                <c:pt idx="418">
                  <c:v>1.4605367302524819E-2</c:v>
                </c:pt>
                <c:pt idx="419">
                  <c:v>1.4605367302524819E-2</c:v>
                </c:pt>
                <c:pt idx="420">
                  <c:v>1.4605367302524819E-2</c:v>
                </c:pt>
                <c:pt idx="421">
                  <c:v>1.4605367302524819E-2</c:v>
                </c:pt>
                <c:pt idx="422">
                  <c:v>1.4605367302524819E-2</c:v>
                </c:pt>
                <c:pt idx="423">
                  <c:v>1.4605367302524819E-2</c:v>
                </c:pt>
                <c:pt idx="424">
                  <c:v>1.4605367302524819E-2</c:v>
                </c:pt>
                <c:pt idx="425">
                  <c:v>1.4605367302524819E-2</c:v>
                </c:pt>
                <c:pt idx="426">
                  <c:v>1.4605367302524819E-2</c:v>
                </c:pt>
                <c:pt idx="427">
                  <c:v>1.4605367302524819E-2</c:v>
                </c:pt>
                <c:pt idx="428">
                  <c:v>1.4605367302524819E-2</c:v>
                </c:pt>
                <c:pt idx="429">
                  <c:v>1.4605367302524819E-2</c:v>
                </c:pt>
                <c:pt idx="430">
                  <c:v>1.4605367302524819E-2</c:v>
                </c:pt>
                <c:pt idx="431">
                  <c:v>1.4605367302524819E-2</c:v>
                </c:pt>
                <c:pt idx="432">
                  <c:v>1.4605367302524819E-2</c:v>
                </c:pt>
                <c:pt idx="433">
                  <c:v>1.4605367302524819E-2</c:v>
                </c:pt>
                <c:pt idx="434">
                  <c:v>1.4605367302524819E-2</c:v>
                </c:pt>
                <c:pt idx="435">
                  <c:v>1.4605367302524819E-2</c:v>
                </c:pt>
                <c:pt idx="436">
                  <c:v>1.4605367302524819E-2</c:v>
                </c:pt>
                <c:pt idx="437">
                  <c:v>1.4605367302524819E-2</c:v>
                </c:pt>
                <c:pt idx="438">
                  <c:v>1.4605367302524819E-2</c:v>
                </c:pt>
                <c:pt idx="439">
                  <c:v>1.4605367302524819E-2</c:v>
                </c:pt>
                <c:pt idx="440">
                  <c:v>1.4605367302524819E-2</c:v>
                </c:pt>
                <c:pt idx="441">
                  <c:v>1.4605367302524819E-2</c:v>
                </c:pt>
                <c:pt idx="442">
                  <c:v>1.4605367302524819E-2</c:v>
                </c:pt>
                <c:pt idx="443">
                  <c:v>1.4605367302524819E-2</c:v>
                </c:pt>
                <c:pt idx="444">
                  <c:v>1.4605367302524819E-2</c:v>
                </c:pt>
                <c:pt idx="445">
                  <c:v>1.4605367302524819E-2</c:v>
                </c:pt>
                <c:pt idx="446">
                  <c:v>1.4605367302524819E-2</c:v>
                </c:pt>
                <c:pt idx="447">
                  <c:v>1.4605367302524819E-2</c:v>
                </c:pt>
                <c:pt idx="448">
                  <c:v>1.4605367302524819E-2</c:v>
                </c:pt>
                <c:pt idx="449">
                  <c:v>1.4605367302524819E-2</c:v>
                </c:pt>
                <c:pt idx="450">
                  <c:v>1.4605367302524819E-2</c:v>
                </c:pt>
                <c:pt idx="451">
                  <c:v>1.4605367302524819E-2</c:v>
                </c:pt>
                <c:pt idx="452">
                  <c:v>1.4605367302524819E-2</c:v>
                </c:pt>
                <c:pt idx="453">
                  <c:v>1.4605367302524819E-2</c:v>
                </c:pt>
                <c:pt idx="454">
                  <c:v>1.4605367302524819E-2</c:v>
                </c:pt>
                <c:pt idx="455">
                  <c:v>1.4605367302524819E-2</c:v>
                </c:pt>
                <c:pt idx="456">
                  <c:v>1.4605367302524819E-2</c:v>
                </c:pt>
                <c:pt idx="457">
                  <c:v>1.4605367302524819E-2</c:v>
                </c:pt>
                <c:pt idx="458">
                  <c:v>1.4605367302524819E-2</c:v>
                </c:pt>
                <c:pt idx="459">
                  <c:v>1.4605367302524819E-2</c:v>
                </c:pt>
                <c:pt idx="460">
                  <c:v>1.4605367302524819E-2</c:v>
                </c:pt>
                <c:pt idx="461">
                  <c:v>1.4605367302524819E-2</c:v>
                </c:pt>
                <c:pt idx="462">
                  <c:v>1.4605367302524819E-2</c:v>
                </c:pt>
                <c:pt idx="463">
                  <c:v>1.4605367302524819E-2</c:v>
                </c:pt>
                <c:pt idx="464">
                  <c:v>1.4605367302524819E-2</c:v>
                </c:pt>
                <c:pt idx="465">
                  <c:v>1.4605367302524819E-2</c:v>
                </c:pt>
                <c:pt idx="466">
                  <c:v>1.4605367302524819E-2</c:v>
                </c:pt>
                <c:pt idx="467">
                  <c:v>1.4605367302524819E-2</c:v>
                </c:pt>
                <c:pt idx="468">
                  <c:v>1.4605367302524819E-2</c:v>
                </c:pt>
                <c:pt idx="469">
                  <c:v>1.4605367302524819E-2</c:v>
                </c:pt>
                <c:pt idx="470">
                  <c:v>1.4605367302524819E-2</c:v>
                </c:pt>
                <c:pt idx="471">
                  <c:v>1.4605367302524819E-2</c:v>
                </c:pt>
                <c:pt idx="472">
                  <c:v>1.4605367302524819E-2</c:v>
                </c:pt>
                <c:pt idx="473">
                  <c:v>1.4605367302524819E-2</c:v>
                </c:pt>
                <c:pt idx="474">
                  <c:v>1.4605367302524819E-2</c:v>
                </c:pt>
                <c:pt idx="475">
                  <c:v>1.4605367302524819E-2</c:v>
                </c:pt>
                <c:pt idx="476">
                  <c:v>1.4605367302524819E-2</c:v>
                </c:pt>
                <c:pt idx="477">
                  <c:v>1.4605367302524819E-2</c:v>
                </c:pt>
                <c:pt idx="478">
                  <c:v>1.4605367302524819E-2</c:v>
                </c:pt>
                <c:pt idx="479">
                  <c:v>1.4605367302524819E-2</c:v>
                </c:pt>
                <c:pt idx="480">
                  <c:v>1.4605367302524819E-2</c:v>
                </c:pt>
                <c:pt idx="481">
                  <c:v>1.4605367302524819E-2</c:v>
                </c:pt>
                <c:pt idx="482">
                  <c:v>1.4605367302524819E-2</c:v>
                </c:pt>
                <c:pt idx="483">
                  <c:v>1.4605367302524819E-2</c:v>
                </c:pt>
                <c:pt idx="484">
                  <c:v>1.4605367302524819E-2</c:v>
                </c:pt>
                <c:pt idx="485">
                  <c:v>1.4605367302524819E-2</c:v>
                </c:pt>
                <c:pt idx="486">
                  <c:v>1.4605367302524819E-2</c:v>
                </c:pt>
                <c:pt idx="487">
                  <c:v>1.4605367302524819E-2</c:v>
                </c:pt>
                <c:pt idx="488">
                  <c:v>1.4605367302524819E-2</c:v>
                </c:pt>
                <c:pt idx="489">
                  <c:v>1.4605367302524819E-2</c:v>
                </c:pt>
                <c:pt idx="490">
                  <c:v>1.4605367302524819E-2</c:v>
                </c:pt>
                <c:pt idx="491">
                  <c:v>1.4605367302524819E-2</c:v>
                </c:pt>
                <c:pt idx="492">
                  <c:v>1.4605367302524819E-2</c:v>
                </c:pt>
                <c:pt idx="493">
                  <c:v>1.4605367302524819E-2</c:v>
                </c:pt>
                <c:pt idx="494">
                  <c:v>1.4605367302524819E-2</c:v>
                </c:pt>
                <c:pt idx="495">
                  <c:v>1.4605367302524819E-2</c:v>
                </c:pt>
                <c:pt idx="496">
                  <c:v>1.4605367302524819E-2</c:v>
                </c:pt>
                <c:pt idx="497">
                  <c:v>1.4605367302524819E-2</c:v>
                </c:pt>
                <c:pt idx="498">
                  <c:v>1.4605367302524819E-2</c:v>
                </c:pt>
                <c:pt idx="499">
                  <c:v>1.4605367302524819E-2</c:v>
                </c:pt>
                <c:pt idx="500">
                  <c:v>1.4605367302524819E-2</c:v>
                </c:pt>
                <c:pt idx="501">
                  <c:v>1.4605367302524819E-2</c:v>
                </c:pt>
                <c:pt idx="502">
                  <c:v>1.4605367302524819E-2</c:v>
                </c:pt>
                <c:pt idx="503">
                  <c:v>1.4605367302524819E-2</c:v>
                </c:pt>
                <c:pt idx="504">
                  <c:v>1.4605367302524819E-2</c:v>
                </c:pt>
                <c:pt idx="505">
                  <c:v>1.4605367302524819E-2</c:v>
                </c:pt>
                <c:pt idx="506">
                  <c:v>1.4605367302524819E-2</c:v>
                </c:pt>
                <c:pt idx="507">
                  <c:v>1.4605367302524819E-2</c:v>
                </c:pt>
                <c:pt idx="508">
                  <c:v>1.4605367302524819E-2</c:v>
                </c:pt>
                <c:pt idx="509">
                  <c:v>1.4605367302524819E-2</c:v>
                </c:pt>
                <c:pt idx="510">
                  <c:v>1.4605367302524819E-2</c:v>
                </c:pt>
                <c:pt idx="511">
                  <c:v>1.4605367302524819E-2</c:v>
                </c:pt>
                <c:pt idx="512">
                  <c:v>1.4605367302524819E-2</c:v>
                </c:pt>
                <c:pt idx="513">
                  <c:v>1.4605367302524819E-2</c:v>
                </c:pt>
                <c:pt idx="514">
                  <c:v>1.4605367302524819E-2</c:v>
                </c:pt>
                <c:pt idx="515">
                  <c:v>1.4605367302524819E-2</c:v>
                </c:pt>
                <c:pt idx="516">
                  <c:v>1.4605367302524819E-2</c:v>
                </c:pt>
                <c:pt idx="517">
                  <c:v>1.4605367302524819E-2</c:v>
                </c:pt>
                <c:pt idx="518">
                  <c:v>1.4605367302524819E-2</c:v>
                </c:pt>
                <c:pt idx="519">
                  <c:v>1.4605367302524819E-2</c:v>
                </c:pt>
                <c:pt idx="520">
                  <c:v>1.4605367302524819E-2</c:v>
                </c:pt>
                <c:pt idx="521">
                  <c:v>1.4605367302524819E-2</c:v>
                </c:pt>
                <c:pt idx="522">
                  <c:v>1.4605367302524819E-2</c:v>
                </c:pt>
                <c:pt idx="523">
                  <c:v>1.4605367302524819E-2</c:v>
                </c:pt>
                <c:pt idx="524">
                  <c:v>1.4605367302524819E-2</c:v>
                </c:pt>
                <c:pt idx="525">
                  <c:v>1.4605367302524819E-2</c:v>
                </c:pt>
                <c:pt idx="526">
                  <c:v>1.4605367302524819E-2</c:v>
                </c:pt>
                <c:pt idx="527">
                  <c:v>1.4605367302524819E-2</c:v>
                </c:pt>
                <c:pt idx="528">
                  <c:v>1.4605367302524819E-2</c:v>
                </c:pt>
                <c:pt idx="529">
                  <c:v>1.4605367302524819E-2</c:v>
                </c:pt>
                <c:pt idx="530">
                  <c:v>1.4605367302524819E-2</c:v>
                </c:pt>
                <c:pt idx="531">
                  <c:v>1.4605367302524819E-2</c:v>
                </c:pt>
                <c:pt idx="532">
                  <c:v>1.4605367302524819E-2</c:v>
                </c:pt>
                <c:pt idx="533">
                  <c:v>1.4605367302524819E-2</c:v>
                </c:pt>
                <c:pt idx="534">
                  <c:v>1.4605367302524819E-2</c:v>
                </c:pt>
                <c:pt idx="535">
                  <c:v>1.4605367302524819E-2</c:v>
                </c:pt>
                <c:pt idx="536">
                  <c:v>1.4605367302524819E-2</c:v>
                </c:pt>
                <c:pt idx="537">
                  <c:v>1.4605367302524819E-2</c:v>
                </c:pt>
                <c:pt idx="538">
                  <c:v>1.4605367302524819E-2</c:v>
                </c:pt>
                <c:pt idx="539">
                  <c:v>1.4605367302524819E-2</c:v>
                </c:pt>
                <c:pt idx="540">
                  <c:v>1.4605367302524819E-2</c:v>
                </c:pt>
                <c:pt idx="541">
                  <c:v>1.4605367302524819E-2</c:v>
                </c:pt>
                <c:pt idx="542">
                  <c:v>1.4605367302524819E-2</c:v>
                </c:pt>
                <c:pt idx="543">
                  <c:v>1.4605367302524819E-2</c:v>
                </c:pt>
                <c:pt idx="544">
                  <c:v>1.4605367302524819E-2</c:v>
                </c:pt>
                <c:pt idx="545">
                  <c:v>1.4605367302524819E-2</c:v>
                </c:pt>
                <c:pt idx="546">
                  <c:v>1.4605367302524819E-2</c:v>
                </c:pt>
                <c:pt idx="547">
                  <c:v>1.4605367302524819E-2</c:v>
                </c:pt>
                <c:pt idx="548">
                  <c:v>1.4605367302524819E-2</c:v>
                </c:pt>
                <c:pt idx="549">
                  <c:v>1.4605367302524819E-2</c:v>
                </c:pt>
                <c:pt idx="550">
                  <c:v>1.4605367302524819E-2</c:v>
                </c:pt>
                <c:pt idx="551">
                  <c:v>1.4605367302524819E-2</c:v>
                </c:pt>
                <c:pt idx="552">
                  <c:v>1.4605367302524819E-2</c:v>
                </c:pt>
                <c:pt idx="553">
                  <c:v>1.4605367302524819E-2</c:v>
                </c:pt>
                <c:pt idx="554">
                  <c:v>1.4605367302524819E-2</c:v>
                </c:pt>
                <c:pt idx="555">
                  <c:v>1.4605367302524819E-2</c:v>
                </c:pt>
                <c:pt idx="556">
                  <c:v>1.4605367302524819E-2</c:v>
                </c:pt>
                <c:pt idx="557">
                  <c:v>1.4605367302524819E-2</c:v>
                </c:pt>
                <c:pt idx="558">
                  <c:v>1.4605367302524819E-2</c:v>
                </c:pt>
                <c:pt idx="559">
                  <c:v>1.4605367302524819E-2</c:v>
                </c:pt>
                <c:pt idx="560">
                  <c:v>1.4605367302524819E-2</c:v>
                </c:pt>
                <c:pt idx="561">
                  <c:v>1.4605367302524819E-2</c:v>
                </c:pt>
                <c:pt idx="562">
                  <c:v>1.4605367302524819E-2</c:v>
                </c:pt>
                <c:pt idx="563">
                  <c:v>1.4605367302524819E-2</c:v>
                </c:pt>
                <c:pt idx="564">
                  <c:v>1.4605367302524819E-2</c:v>
                </c:pt>
                <c:pt idx="565">
                  <c:v>1.4605367302524819E-2</c:v>
                </c:pt>
                <c:pt idx="566">
                  <c:v>1.4605367302524819E-2</c:v>
                </c:pt>
                <c:pt idx="567">
                  <c:v>1.4605367302524819E-2</c:v>
                </c:pt>
                <c:pt idx="568">
                  <c:v>1.4605367302524819E-2</c:v>
                </c:pt>
                <c:pt idx="569">
                  <c:v>1.4605367302524819E-2</c:v>
                </c:pt>
                <c:pt idx="570">
                  <c:v>1.4605367302524819E-2</c:v>
                </c:pt>
                <c:pt idx="571">
                  <c:v>1.4605367302524819E-2</c:v>
                </c:pt>
                <c:pt idx="572">
                  <c:v>1.4605367302524819E-2</c:v>
                </c:pt>
                <c:pt idx="573">
                  <c:v>1.4605367302524819E-2</c:v>
                </c:pt>
                <c:pt idx="574">
                  <c:v>1.4605367302524819E-2</c:v>
                </c:pt>
                <c:pt idx="575">
                  <c:v>1.4605367302524819E-2</c:v>
                </c:pt>
                <c:pt idx="576">
                  <c:v>1.4605367302524819E-2</c:v>
                </c:pt>
                <c:pt idx="577">
                  <c:v>1.4605367302524819E-2</c:v>
                </c:pt>
                <c:pt idx="578">
                  <c:v>1.4605367302524819E-2</c:v>
                </c:pt>
                <c:pt idx="579">
                  <c:v>1.4605367302524819E-2</c:v>
                </c:pt>
                <c:pt idx="580">
                  <c:v>1.4605367302524819E-2</c:v>
                </c:pt>
                <c:pt idx="581">
                  <c:v>1.4605367302524819E-2</c:v>
                </c:pt>
                <c:pt idx="582">
                  <c:v>1.4605367302524819E-2</c:v>
                </c:pt>
                <c:pt idx="583">
                  <c:v>1.4605367302524819E-2</c:v>
                </c:pt>
                <c:pt idx="584">
                  <c:v>1.4605367302524819E-2</c:v>
                </c:pt>
                <c:pt idx="585">
                  <c:v>1.4605367302524819E-2</c:v>
                </c:pt>
                <c:pt idx="586">
                  <c:v>1.4605367302524819E-2</c:v>
                </c:pt>
                <c:pt idx="587">
                  <c:v>1.4605367302524819E-2</c:v>
                </c:pt>
                <c:pt idx="588">
                  <c:v>1.4605367302524819E-2</c:v>
                </c:pt>
                <c:pt idx="589">
                  <c:v>1.4605367302524819E-2</c:v>
                </c:pt>
                <c:pt idx="590">
                  <c:v>1.4605367302524819E-2</c:v>
                </c:pt>
                <c:pt idx="591">
                  <c:v>1.4605367302524819E-2</c:v>
                </c:pt>
                <c:pt idx="592">
                  <c:v>1.4605367302524819E-2</c:v>
                </c:pt>
                <c:pt idx="593">
                  <c:v>1.4605367302524819E-2</c:v>
                </c:pt>
                <c:pt idx="594">
                  <c:v>1.4605367302524819E-2</c:v>
                </c:pt>
                <c:pt idx="595">
                  <c:v>1.4605367302524819E-2</c:v>
                </c:pt>
                <c:pt idx="596">
                  <c:v>1.4605367302524819E-2</c:v>
                </c:pt>
                <c:pt idx="597">
                  <c:v>1.4605367302524819E-2</c:v>
                </c:pt>
                <c:pt idx="598">
                  <c:v>1.4605367302524819E-2</c:v>
                </c:pt>
                <c:pt idx="599">
                  <c:v>1.4605367302524819E-2</c:v>
                </c:pt>
                <c:pt idx="600">
                  <c:v>1.4605367302524819E-2</c:v>
                </c:pt>
                <c:pt idx="601">
                  <c:v>1.4605367302524819E-2</c:v>
                </c:pt>
                <c:pt idx="602">
                  <c:v>1.4605367302524819E-2</c:v>
                </c:pt>
                <c:pt idx="603">
                  <c:v>1.4605367302524819E-2</c:v>
                </c:pt>
                <c:pt idx="604">
                  <c:v>1.4605367302524819E-2</c:v>
                </c:pt>
                <c:pt idx="605">
                  <c:v>1.4605367302524819E-2</c:v>
                </c:pt>
                <c:pt idx="606">
                  <c:v>1.4605367302524819E-2</c:v>
                </c:pt>
                <c:pt idx="607">
                  <c:v>1.4605367302524819E-2</c:v>
                </c:pt>
                <c:pt idx="608">
                  <c:v>1.4605367302524819E-2</c:v>
                </c:pt>
                <c:pt idx="609">
                  <c:v>1.4605367302524819E-2</c:v>
                </c:pt>
                <c:pt idx="610">
                  <c:v>1.4605367302524819E-2</c:v>
                </c:pt>
                <c:pt idx="611">
                  <c:v>1.4605367302524819E-2</c:v>
                </c:pt>
                <c:pt idx="612">
                  <c:v>1.4605367302524819E-2</c:v>
                </c:pt>
                <c:pt idx="613">
                  <c:v>1.4605367302524819E-2</c:v>
                </c:pt>
                <c:pt idx="614">
                  <c:v>1.4605367302524819E-2</c:v>
                </c:pt>
                <c:pt idx="615">
                  <c:v>1.4605367302524819E-2</c:v>
                </c:pt>
                <c:pt idx="616">
                  <c:v>1.4605367302524819E-2</c:v>
                </c:pt>
                <c:pt idx="617">
                  <c:v>1.4605367302524819E-2</c:v>
                </c:pt>
                <c:pt idx="618">
                  <c:v>1.4605367302524819E-2</c:v>
                </c:pt>
                <c:pt idx="619">
                  <c:v>1.4605367302524819E-2</c:v>
                </c:pt>
                <c:pt idx="620">
                  <c:v>1.4605367302524819E-2</c:v>
                </c:pt>
                <c:pt idx="621">
                  <c:v>1.4605367302524819E-2</c:v>
                </c:pt>
                <c:pt idx="622">
                  <c:v>1.4605367302524819E-2</c:v>
                </c:pt>
                <c:pt idx="623">
                  <c:v>1.4605367302524819E-2</c:v>
                </c:pt>
                <c:pt idx="624">
                  <c:v>1.4605367302524819E-2</c:v>
                </c:pt>
                <c:pt idx="625">
                  <c:v>1.4605367302524819E-2</c:v>
                </c:pt>
                <c:pt idx="626">
                  <c:v>1.4605367302524819E-2</c:v>
                </c:pt>
                <c:pt idx="627">
                  <c:v>1.4605367302524819E-2</c:v>
                </c:pt>
                <c:pt idx="628">
                  <c:v>1.4605367302524819E-2</c:v>
                </c:pt>
                <c:pt idx="629">
                  <c:v>1.4605367302524819E-2</c:v>
                </c:pt>
                <c:pt idx="630">
                  <c:v>1.4605367302524819E-2</c:v>
                </c:pt>
                <c:pt idx="631">
                  <c:v>1.4605367302524819E-2</c:v>
                </c:pt>
                <c:pt idx="632">
                  <c:v>1.4605367302524819E-2</c:v>
                </c:pt>
                <c:pt idx="633">
                  <c:v>1.4605367302524819E-2</c:v>
                </c:pt>
                <c:pt idx="634">
                  <c:v>1.4605367302524819E-2</c:v>
                </c:pt>
                <c:pt idx="635">
                  <c:v>1.4605367302524819E-2</c:v>
                </c:pt>
                <c:pt idx="636">
                  <c:v>1.4605367302524819E-2</c:v>
                </c:pt>
                <c:pt idx="637">
                  <c:v>1.4605367302524819E-2</c:v>
                </c:pt>
                <c:pt idx="638">
                  <c:v>1.4605367302524819E-2</c:v>
                </c:pt>
                <c:pt idx="639">
                  <c:v>1.4605367302524819E-2</c:v>
                </c:pt>
                <c:pt idx="640">
                  <c:v>1.4605367302524819E-2</c:v>
                </c:pt>
                <c:pt idx="641">
                  <c:v>1.4605367302524819E-2</c:v>
                </c:pt>
                <c:pt idx="642">
                  <c:v>1.4605367302524819E-2</c:v>
                </c:pt>
                <c:pt idx="643">
                  <c:v>1.4605367302524819E-2</c:v>
                </c:pt>
                <c:pt idx="644">
                  <c:v>1.4605367302524819E-2</c:v>
                </c:pt>
                <c:pt idx="645">
                  <c:v>1.4605367302524819E-2</c:v>
                </c:pt>
                <c:pt idx="646">
                  <c:v>1.4605367302524819E-2</c:v>
                </c:pt>
                <c:pt idx="647">
                  <c:v>1.4605367302524819E-2</c:v>
                </c:pt>
                <c:pt idx="648">
                  <c:v>1.4605367302524819E-2</c:v>
                </c:pt>
                <c:pt idx="649">
                  <c:v>1.4605367302524819E-2</c:v>
                </c:pt>
                <c:pt idx="650">
                  <c:v>1.4605367302524819E-2</c:v>
                </c:pt>
                <c:pt idx="651">
                  <c:v>1.4605367302524819E-2</c:v>
                </c:pt>
                <c:pt idx="652">
                  <c:v>1.4605367302524819E-2</c:v>
                </c:pt>
                <c:pt idx="653">
                  <c:v>1.4605367302524819E-2</c:v>
                </c:pt>
                <c:pt idx="654">
                  <c:v>1.4605367302524819E-2</c:v>
                </c:pt>
                <c:pt idx="655">
                  <c:v>1.4605367302524819E-2</c:v>
                </c:pt>
                <c:pt idx="656">
                  <c:v>1.4605367302524819E-2</c:v>
                </c:pt>
                <c:pt idx="657">
                  <c:v>1.4605367302524819E-2</c:v>
                </c:pt>
                <c:pt idx="658">
                  <c:v>1.4605367302524819E-2</c:v>
                </c:pt>
                <c:pt idx="659">
                  <c:v>1.4605367302524819E-2</c:v>
                </c:pt>
                <c:pt idx="660">
                  <c:v>1.4605367302524819E-2</c:v>
                </c:pt>
                <c:pt idx="661">
                  <c:v>1.4605367302524819E-2</c:v>
                </c:pt>
                <c:pt idx="662">
                  <c:v>1.4605367302524819E-2</c:v>
                </c:pt>
                <c:pt idx="663">
                  <c:v>1.4605367302524819E-2</c:v>
                </c:pt>
                <c:pt idx="664">
                  <c:v>1.4605367302524819E-2</c:v>
                </c:pt>
                <c:pt idx="665">
                  <c:v>1.4605367302524819E-2</c:v>
                </c:pt>
                <c:pt idx="666">
                  <c:v>1.4605367302524819E-2</c:v>
                </c:pt>
                <c:pt idx="667">
                  <c:v>1.4605367302524819E-2</c:v>
                </c:pt>
                <c:pt idx="668">
                  <c:v>1.4605367302524819E-2</c:v>
                </c:pt>
                <c:pt idx="669">
                  <c:v>1.4605367302524819E-2</c:v>
                </c:pt>
                <c:pt idx="670">
                  <c:v>1.4605367302524819E-2</c:v>
                </c:pt>
                <c:pt idx="671">
                  <c:v>1.4605367302524819E-2</c:v>
                </c:pt>
                <c:pt idx="672">
                  <c:v>1.4605367302524819E-2</c:v>
                </c:pt>
                <c:pt idx="673">
                  <c:v>1.4605367302524819E-2</c:v>
                </c:pt>
                <c:pt idx="674">
                  <c:v>1.4605367302524819E-2</c:v>
                </c:pt>
                <c:pt idx="675">
                  <c:v>1.4605367302524819E-2</c:v>
                </c:pt>
                <c:pt idx="676">
                  <c:v>1.4605367302524819E-2</c:v>
                </c:pt>
                <c:pt idx="677">
                  <c:v>1.4605367302524819E-2</c:v>
                </c:pt>
                <c:pt idx="678">
                  <c:v>1.4605367302524819E-2</c:v>
                </c:pt>
                <c:pt idx="679">
                  <c:v>1.4605367302524819E-2</c:v>
                </c:pt>
                <c:pt idx="680">
                  <c:v>1.4605367302524819E-2</c:v>
                </c:pt>
                <c:pt idx="681">
                  <c:v>1.4605367302524819E-2</c:v>
                </c:pt>
                <c:pt idx="682">
                  <c:v>1.4605367302524819E-2</c:v>
                </c:pt>
                <c:pt idx="683">
                  <c:v>1.4605367302524819E-2</c:v>
                </c:pt>
                <c:pt idx="684">
                  <c:v>1.4605367302524819E-2</c:v>
                </c:pt>
                <c:pt idx="685">
                  <c:v>1.4605367302524819E-2</c:v>
                </c:pt>
                <c:pt idx="686">
                  <c:v>1.4605367302524819E-2</c:v>
                </c:pt>
                <c:pt idx="687">
                  <c:v>1.4605367302524819E-2</c:v>
                </c:pt>
                <c:pt idx="688">
                  <c:v>1.4605367302524819E-2</c:v>
                </c:pt>
                <c:pt idx="689">
                  <c:v>1.4605367302524819E-2</c:v>
                </c:pt>
                <c:pt idx="690">
                  <c:v>1.4605367302524819E-2</c:v>
                </c:pt>
                <c:pt idx="691">
                  <c:v>1.4605367302524819E-2</c:v>
                </c:pt>
                <c:pt idx="692">
                  <c:v>1.4605367302524819E-2</c:v>
                </c:pt>
                <c:pt idx="693">
                  <c:v>1.4605367302524819E-2</c:v>
                </c:pt>
                <c:pt idx="694">
                  <c:v>1.4605367302524819E-2</c:v>
                </c:pt>
                <c:pt idx="695">
                  <c:v>1.4605367302524819E-2</c:v>
                </c:pt>
                <c:pt idx="696">
                  <c:v>1.4605367302524819E-2</c:v>
                </c:pt>
                <c:pt idx="697">
                  <c:v>1.4605367302524819E-2</c:v>
                </c:pt>
                <c:pt idx="698">
                  <c:v>1.4605367302524819E-2</c:v>
                </c:pt>
                <c:pt idx="699">
                  <c:v>1.4605367302524819E-2</c:v>
                </c:pt>
                <c:pt idx="700">
                  <c:v>1.4605367302524819E-2</c:v>
                </c:pt>
                <c:pt idx="701">
                  <c:v>1.4605367302524819E-2</c:v>
                </c:pt>
                <c:pt idx="702">
                  <c:v>1.4605367302524819E-2</c:v>
                </c:pt>
                <c:pt idx="703">
                  <c:v>1.4605367302524819E-2</c:v>
                </c:pt>
                <c:pt idx="704">
                  <c:v>1.4605367302524819E-2</c:v>
                </c:pt>
                <c:pt idx="705">
                  <c:v>1.4605367302524819E-2</c:v>
                </c:pt>
                <c:pt idx="706">
                  <c:v>1.4605367302524819E-2</c:v>
                </c:pt>
                <c:pt idx="707">
                  <c:v>1.4605367302524819E-2</c:v>
                </c:pt>
                <c:pt idx="708">
                  <c:v>1.4605367302524819E-2</c:v>
                </c:pt>
                <c:pt idx="709">
                  <c:v>1.4605367302524819E-2</c:v>
                </c:pt>
                <c:pt idx="710">
                  <c:v>1.4605367302524819E-2</c:v>
                </c:pt>
                <c:pt idx="711">
                  <c:v>1.4605367302524819E-2</c:v>
                </c:pt>
                <c:pt idx="712">
                  <c:v>1.4605367302524819E-2</c:v>
                </c:pt>
                <c:pt idx="713">
                  <c:v>1.4605367302524819E-2</c:v>
                </c:pt>
                <c:pt idx="714">
                  <c:v>1.4605367302524819E-2</c:v>
                </c:pt>
                <c:pt idx="715">
                  <c:v>1.4605367302524819E-2</c:v>
                </c:pt>
                <c:pt idx="716">
                  <c:v>1.4605367302524819E-2</c:v>
                </c:pt>
                <c:pt idx="717">
                  <c:v>1.4605367302524819E-2</c:v>
                </c:pt>
                <c:pt idx="718">
                  <c:v>1.4605367302524819E-2</c:v>
                </c:pt>
                <c:pt idx="719">
                  <c:v>1.4605367302524819E-2</c:v>
                </c:pt>
                <c:pt idx="720">
                  <c:v>1.4605367302524819E-2</c:v>
                </c:pt>
                <c:pt idx="721">
                  <c:v>1.4605367302524819E-2</c:v>
                </c:pt>
                <c:pt idx="722">
                  <c:v>1.4605367302524819E-2</c:v>
                </c:pt>
                <c:pt idx="723">
                  <c:v>1.4605367302524819E-2</c:v>
                </c:pt>
                <c:pt idx="724">
                  <c:v>1.4605367302524819E-2</c:v>
                </c:pt>
                <c:pt idx="725">
                  <c:v>1.4605367302524819E-2</c:v>
                </c:pt>
                <c:pt idx="726">
                  <c:v>1.4605367302524819E-2</c:v>
                </c:pt>
                <c:pt idx="727">
                  <c:v>1.4605367302524819E-2</c:v>
                </c:pt>
                <c:pt idx="728">
                  <c:v>1.4605367302524819E-2</c:v>
                </c:pt>
                <c:pt idx="729">
                  <c:v>1.4605367302524819E-2</c:v>
                </c:pt>
                <c:pt idx="730">
                  <c:v>1.4605367302524819E-2</c:v>
                </c:pt>
                <c:pt idx="731">
                  <c:v>1.4605367302524819E-2</c:v>
                </c:pt>
                <c:pt idx="732">
                  <c:v>1.4605367302524819E-2</c:v>
                </c:pt>
                <c:pt idx="733">
                  <c:v>1.4605367302524819E-2</c:v>
                </c:pt>
                <c:pt idx="734">
                  <c:v>1.4605367302524819E-2</c:v>
                </c:pt>
                <c:pt idx="735">
                  <c:v>1.4605367302524819E-2</c:v>
                </c:pt>
                <c:pt idx="736">
                  <c:v>1.4605367302524819E-2</c:v>
                </c:pt>
                <c:pt idx="737">
                  <c:v>1.4605367302524819E-2</c:v>
                </c:pt>
                <c:pt idx="738">
                  <c:v>1.4605367302524819E-2</c:v>
                </c:pt>
                <c:pt idx="739">
                  <c:v>1.4605367302524819E-2</c:v>
                </c:pt>
                <c:pt idx="740">
                  <c:v>1.4605367302524819E-2</c:v>
                </c:pt>
                <c:pt idx="741">
                  <c:v>1.4605367302524819E-2</c:v>
                </c:pt>
                <c:pt idx="742">
                  <c:v>1.4605367302524819E-2</c:v>
                </c:pt>
                <c:pt idx="743">
                  <c:v>1.4605367302524819E-2</c:v>
                </c:pt>
                <c:pt idx="744">
                  <c:v>1.4605367302524819E-2</c:v>
                </c:pt>
                <c:pt idx="745">
                  <c:v>1.4605367302524819E-2</c:v>
                </c:pt>
                <c:pt idx="746">
                  <c:v>1.4605367302524819E-2</c:v>
                </c:pt>
                <c:pt idx="747">
                  <c:v>1.4605367302524819E-2</c:v>
                </c:pt>
                <c:pt idx="748">
                  <c:v>1.4605367302524819E-2</c:v>
                </c:pt>
                <c:pt idx="749">
                  <c:v>1.4605367302524819E-2</c:v>
                </c:pt>
                <c:pt idx="750">
                  <c:v>1.4605367302524819E-2</c:v>
                </c:pt>
                <c:pt idx="751">
                  <c:v>1.4605367302524819E-2</c:v>
                </c:pt>
                <c:pt idx="752">
                  <c:v>1.4605367302524819E-2</c:v>
                </c:pt>
                <c:pt idx="753">
                  <c:v>1.4605367302524819E-2</c:v>
                </c:pt>
                <c:pt idx="754">
                  <c:v>1.4605367302524819E-2</c:v>
                </c:pt>
                <c:pt idx="755">
                  <c:v>1.4605367302524819E-2</c:v>
                </c:pt>
                <c:pt idx="756">
                  <c:v>1.4605367302524819E-2</c:v>
                </c:pt>
                <c:pt idx="757">
                  <c:v>1.4605367302524819E-2</c:v>
                </c:pt>
                <c:pt idx="758">
                  <c:v>1.4605367302524819E-2</c:v>
                </c:pt>
                <c:pt idx="759">
                  <c:v>1.4605367302524819E-2</c:v>
                </c:pt>
                <c:pt idx="760">
                  <c:v>1.4605367302524819E-2</c:v>
                </c:pt>
                <c:pt idx="761">
                  <c:v>1.4605367302524819E-2</c:v>
                </c:pt>
                <c:pt idx="762">
                  <c:v>1.4605367302524819E-2</c:v>
                </c:pt>
                <c:pt idx="763">
                  <c:v>1.4605367302524819E-2</c:v>
                </c:pt>
                <c:pt idx="764">
                  <c:v>1.4605367302524819E-2</c:v>
                </c:pt>
                <c:pt idx="765">
                  <c:v>1.4605367302524819E-2</c:v>
                </c:pt>
                <c:pt idx="766">
                  <c:v>1.4605367302524819E-2</c:v>
                </c:pt>
                <c:pt idx="767">
                  <c:v>1.4605367302524819E-2</c:v>
                </c:pt>
                <c:pt idx="768">
                  <c:v>1.4605367302524819E-2</c:v>
                </c:pt>
                <c:pt idx="769">
                  <c:v>1.4605367302524819E-2</c:v>
                </c:pt>
                <c:pt idx="770">
                  <c:v>1.4605367302524819E-2</c:v>
                </c:pt>
                <c:pt idx="771">
                  <c:v>1.4605367302524819E-2</c:v>
                </c:pt>
                <c:pt idx="772">
                  <c:v>1.4605367302524819E-2</c:v>
                </c:pt>
                <c:pt idx="773">
                  <c:v>1.4605367302524819E-2</c:v>
                </c:pt>
                <c:pt idx="774">
                  <c:v>1.4605367302524819E-2</c:v>
                </c:pt>
                <c:pt idx="775">
                  <c:v>1.4605367302524819E-2</c:v>
                </c:pt>
                <c:pt idx="776">
                  <c:v>1.4605367302524819E-2</c:v>
                </c:pt>
                <c:pt idx="777">
                  <c:v>1.4605367302524819E-2</c:v>
                </c:pt>
                <c:pt idx="778">
                  <c:v>1.4605367302524819E-2</c:v>
                </c:pt>
                <c:pt idx="779">
                  <c:v>1.4605367302524819E-2</c:v>
                </c:pt>
                <c:pt idx="780">
                  <c:v>1.4605367302524819E-2</c:v>
                </c:pt>
                <c:pt idx="781">
                  <c:v>1.4605367302524819E-2</c:v>
                </c:pt>
                <c:pt idx="782">
                  <c:v>1.4605367302524819E-2</c:v>
                </c:pt>
                <c:pt idx="783">
                  <c:v>1.4605367302524819E-2</c:v>
                </c:pt>
                <c:pt idx="784">
                  <c:v>1.4605367302524819E-2</c:v>
                </c:pt>
                <c:pt idx="785">
                  <c:v>1.4605367302524819E-2</c:v>
                </c:pt>
                <c:pt idx="786">
                  <c:v>1.4605367302524819E-2</c:v>
                </c:pt>
                <c:pt idx="787">
                  <c:v>1.4605367302524819E-2</c:v>
                </c:pt>
                <c:pt idx="788">
                  <c:v>1.4605367302524819E-2</c:v>
                </c:pt>
                <c:pt idx="789">
                  <c:v>1.4605367302524819E-2</c:v>
                </c:pt>
                <c:pt idx="790">
                  <c:v>1.4605367302524819E-2</c:v>
                </c:pt>
                <c:pt idx="791">
                  <c:v>1.4605367302524819E-2</c:v>
                </c:pt>
                <c:pt idx="792">
                  <c:v>1.4605367302524819E-2</c:v>
                </c:pt>
                <c:pt idx="793">
                  <c:v>1.4605367302524819E-2</c:v>
                </c:pt>
                <c:pt idx="794">
                  <c:v>1.4605367302524819E-2</c:v>
                </c:pt>
                <c:pt idx="795">
                  <c:v>1.4605367302524819E-2</c:v>
                </c:pt>
                <c:pt idx="796">
                  <c:v>1.4605367302524819E-2</c:v>
                </c:pt>
                <c:pt idx="797">
                  <c:v>1.4605367302524819E-2</c:v>
                </c:pt>
                <c:pt idx="798">
                  <c:v>1.4605367302524819E-2</c:v>
                </c:pt>
                <c:pt idx="799">
                  <c:v>1.4605367302524819E-2</c:v>
                </c:pt>
                <c:pt idx="800">
                  <c:v>1.4605367302524819E-2</c:v>
                </c:pt>
                <c:pt idx="801">
                  <c:v>1.4605367302524819E-2</c:v>
                </c:pt>
                <c:pt idx="802">
                  <c:v>1.4605367302524819E-2</c:v>
                </c:pt>
                <c:pt idx="803">
                  <c:v>1.4605367302524819E-2</c:v>
                </c:pt>
                <c:pt idx="804">
                  <c:v>1.4605367302524819E-2</c:v>
                </c:pt>
                <c:pt idx="805">
                  <c:v>1.4605367302524819E-2</c:v>
                </c:pt>
                <c:pt idx="806">
                  <c:v>1.4605367302524819E-2</c:v>
                </c:pt>
                <c:pt idx="807">
                  <c:v>1.4605367302524819E-2</c:v>
                </c:pt>
                <c:pt idx="808">
                  <c:v>1.4605367302524819E-2</c:v>
                </c:pt>
                <c:pt idx="809">
                  <c:v>1.4605367302524819E-2</c:v>
                </c:pt>
                <c:pt idx="810">
                  <c:v>1.4605367302524819E-2</c:v>
                </c:pt>
                <c:pt idx="811">
                  <c:v>1.4605367302524819E-2</c:v>
                </c:pt>
                <c:pt idx="812">
                  <c:v>1.4605367302524819E-2</c:v>
                </c:pt>
                <c:pt idx="813">
                  <c:v>1.4605367302524819E-2</c:v>
                </c:pt>
                <c:pt idx="814">
                  <c:v>1.4605367302524819E-2</c:v>
                </c:pt>
                <c:pt idx="815">
                  <c:v>1.4605367302524819E-2</c:v>
                </c:pt>
                <c:pt idx="816">
                  <c:v>1.4605367302524819E-2</c:v>
                </c:pt>
                <c:pt idx="817">
                  <c:v>1.4605367302524819E-2</c:v>
                </c:pt>
                <c:pt idx="818">
                  <c:v>1.4605367302524819E-2</c:v>
                </c:pt>
                <c:pt idx="819">
                  <c:v>1.4605367302524819E-2</c:v>
                </c:pt>
                <c:pt idx="820">
                  <c:v>1.4605367302524819E-2</c:v>
                </c:pt>
                <c:pt idx="821">
                  <c:v>1.4605367302524819E-2</c:v>
                </c:pt>
                <c:pt idx="822">
                  <c:v>1.4605367302524819E-2</c:v>
                </c:pt>
                <c:pt idx="823">
                  <c:v>1.4605367302524819E-2</c:v>
                </c:pt>
                <c:pt idx="824">
                  <c:v>1.4605367302524819E-2</c:v>
                </c:pt>
                <c:pt idx="825">
                  <c:v>1.4605367302524819E-2</c:v>
                </c:pt>
                <c:pt idx="826">
                  <c:v>1.4605367302524819E-2</c:v>
                </c:pt>
                <c:pt idx="827">
                  <c:v>1.4605367302524819E-2</c:v>
                </c:pt>
                <c:pt idx="828">
                  <c:v>1.4605367302524819E-2</c:v>
                </c:pt>
                <c:pt idx="829">
                  <c:v>1.4605367302524819E-2</c:v>
                </c:pt>
                <c:pt idx="830">
                  <c:v>1.4605367302524819E-2</c:v>
                </c:pt>
                <c:pt idx="831">
                  <c:v>1.4605367302524819E-2</c:v>
                </c:pt>
                <c:pt idx="832">
                  <c:v>1.4605367302524819E-2</c:v>
                </c:pt>
                <c:pt idx="833">
                  <c:v>1.4605367302524819E-2</c:v>
                </c:pt>
                <c:pt idx="834">
                  <c:v>1.4605367302524819E-2</c:v>
                </c:pt>
                <c:pt idx="835">
                  <c:v>1.4605367302524819E-2</c:v>
                </c:pt>
                <c:pt idx="836">
                  <c:v>1.4605367302524819E-2</c:v>
                </c:pt>
                <c:pt idx="837">
                  <c:v>1.4605367302524819E-2</c:v>
                </c:pt>
                <c:pt idx="838">
                  <c:v>1.4605367302524819E-2</c:v>
                </c:pt>
                <c:pt idx="839">
                  <c:v>1.4605367302524819E-2</c:v>
                </c:pt>
                <c:pt idx="840">
                  <c:v>1.4605367302524819E-2</c:v>
                </c:pt>
                <c:pt idx="841">
                  <c:v>1.4605367302524819E-2</c:v>
                </c:pt>
                <c:pt idx="842">
                  <c:v>1.4605367302524819E-2</c:v>
                </c:pt>
                <c:pt idx="843">
                  <c:v>1.4605367302524819E-2</c:v>
                </c:pt>
                <c:pt idx="844">
                  <c:v>1.4605367302524819E-2</c:v>
                </c:pt>
                <c:pt idx="845">
                  <c:v>1.4605367302524819E-2</c:v>
                </c:pt>
                <c:pt idx="846">
                  <c:v>1.4605367302524819E-2</c:v>
                </c:pt>
                <c:pt idx="847">
                  <c:v>1.4605367302524819E-2</c:v>
                </c:pt>
                <c:pt idx="848">
                  <c:v>1.4605367302524819E-2</c:v>
                </c:pt>
                <c:pt idx="849">
                  <c:v>1.4605367302524819E-2</c:v>
                </c:pt>
                <c:pt idx="850">
                  <c:v>1.4605367302524819E-2</c:v>
                </c:pt>
                <c:pt idx="851">
                  <c:v>1.4605367302524819E-2</c:v>
                </c:pt>
                <c:pt idx="852">
                  <c:v>1.4605367302524819E-2</c:v>
                </c:pt>
                <c:pt idx="853">
                  <c:v>1.4605367302524819E-2</c:v>
                </c:pt>
                <c:pt idx="854">
                  <c:v>1.4605367302524819E-2</c:v>
                </c:pt>
                <c:pt idx="855">
                  <c:v>1.4605367302524819E-2</c:v>
                </c:pt>
                <c:pt idx="856">
                  <c:v>1.4605367302524819E-2</c:v>
                </c:pt>
                <c:pt idx="857">
                  <c:v>1.4605367302524819E-2</c:v>
                </c:pt>
                <c:pt idx="858">
                  <c:v>1.4605367302524819E-2</c:v>
                </c:pt>
                <c:pt idx="859">
                  <c:v>1.4605367302524819E-2</c:v>
                </c:pt>
                <c:pt idx="860">
                  <c:v>1.4605367302524819E-2</c:v>
                </c:pt>
                <c:pt idx="861">
                  <c:v>1.4605367302524819E-2</c:v>
                </c:pt>
                <c:pt idx="862">
                  <c:v>1.4605367302524819E-2</c:v>
                </c:pt>
                <c:pt idx="863">
                  <c:v>1.4605367302524819E-2</c:v>
                </c:pt>
                <c:pt idx="864">
                  <c:v>1.4605367302524819E-2</c:v>
                </c:pt>
                <c:pt idx="865">
                  <c:v>1.4605367302524819E-2</c:v>
                </c:pt>
                <c:pt idx="866">
                  <c:v>1.4605367302524819E-2</c:v>
                </c:pt>
                <c:pt idx="867">
                  <c:v>1.4605367302524819E-2</c:v>
                </c:pt>
                <c:pt idx="868">
                  <c:v>1.4605367302524819E-2</c:v>
                </c:pt>
                <c:pt idx="869">
                  <c:v>1.4605367302524819E-2</c:v>
                </c:pt>
                <c:pt idx="870">
                  <c:v>1.4605367302524819E-2</c:v>
                </c:pt>
                <c:pt idx="871">
                  <c:v>1.4605367302524819E-2</c:v>
                </c:pt>
                <c:pt idx="872">
                  <c:v>1.4605367302524819E-2</c:v>
                </c:pt>
                <c:pt idx="873">
                  <c:v>1.4605367302524819E-2</c:v>
                </c:pt>
                <c:pt idx="874">
                  <c:v>1.4605367302524819E-2</c:v>
                </c:pt>
                <c:pt idx="875">
                  <c:v>1.4605367302524819E-2</c:v>
                </c:pt>
                <c:pt idx="876">
                  <c:v>1.4605367302524819E-2</c:v>
                </c:pt>
                <c:pt idx="877">
                  <c:v>1.4605367302524819E-2</c:v>
                </c:pt>
                <c:pt idx="878">
                  <c:v>1.4605367302524819E-2</c:v>
                </c:pt>
                <c:pt idx="879">
                  <c:v>1.4605367302524819E-2</c:v>
                </c:pt>
                <c:pt idx="880">
                  <c:v>1.4605367302524819E-2</c:v>
                </c:pt>
                <c:pt idx="881">
                  <c:v>1.4605367302524819E-2</c:v>
                </c:pt>
                <c:pt idx="882">
                  <c:v>1.4605367302524819E-2</c:v>
                </c:pt>
                <c:pt idx="883">
                  <c:v>1.4605367302524819E-2</c:v>
                </c:pt>
                <c:pt idx="884">
                  <c:v>1.4605367302524819E-2</c:v>
                </c:pt>
                <c:pt idx="885">
                  <c:v>1.4605367302524819E-2</c:v>
                </c:pt>
                <c:pt idx="886">
                  <c:v>1.4605367302524819E-2</c:v>
                </c:pt>
                <c:pt idx="887">
                  <c:v>1.4605367302524819E-2</c:v>
                </c:pt>
                <c:pt idx="888">
                  <c:v>1.4605367302524819E-2</c:v>
                </c:pt>
                <c:pt idx="889">
                  <c:v>1.4605367302524819E-2</c:v>
                </c:pt>
                <c:pt idx="890">
                  <c:v>1.4605367302524819E-2</c:v>
                </c:pt>
                <c:pt idx="891">
                  <c:v>1.4605367302524819E-2</c:v>
                </c:pt>
                <c:pt idx="892">
                  <c:v>1.4605367302524819E-2</c:v>
                </c:pt>
                <c:pt idx="893">
                  <c:v>1.4605367302524819E-2</c:v>
                </c:pt>
                <c:pt idx="894">
                  <c:v>1.4605367302524819E-2</c:v>
                </c:pt>
                <c:pt idx="895">
                  <c:v>1.4605367302524819E-2</c:v>
                </c:pt>
                <c:pt idx="896">
                  <c:v>1.4605367302524819E-2</c:v>
                </c:pt>
                <c:pt idx="897">
                  <c:v>1.4605367302524819E-2</c:v>
                </c:pt>
                <c:pt idx="898">
                  <c:v>1.4605367302524819E-2</c:v>
                </c:pt>
                <c:pt idx="899">
                  <c:v>1.4605367302524819E-2</c:v>
                </c:pt>
                <c:pt idx="900">
                  <c:v>1.4605367302524819E-2</c:v>
                </c:pt>
                <c:pt idx="901">
                  <c:v>1.4605367302524819E-2</c:v>
                </c:pt>
                <c:pt idx="902">
                  <c:v>1.4605367302524819E-2</c:v>
                </c:pt>
                <c:pt idx="903">
                  <c:v>1.4605367302524819E-2</c:v>
                </c:pt>
                <c:pt idx="904">
                  <c:v>1.4605367302524819E-2</c:v>
                </c:pt>
                <c:pt idx="905">
                  <c:v>1.4605367302524819E-2</c:v>
                </c:pt>
                <c:pt idx="906">
                  <c:v>1.4605367302524819E-2</c:v>
                </c:pt>
                <c:pt idx="907">
                  <c:v>1.4605367302524819E-2</c:v>
                </c:pt>
                <c:pt idx="908">
                  <c:v>1.4605367302524819E-2</c:v>
                </c:pt>
                <c:pt idx="909">
                  <c:v>1.4605367302524819E-2</c:v>
                </c:pt>
                <c:pt idx="910">
                  <c:v>1.4605367302524819E-2</c:v>
                </c:pt>
                <c:pt idx="911">
                  <c:v>1.4605367302524819E-2</c:v>
                </c:pt>
                <c:pt idx="912">
                  <c:v>1.4605367302524819E-2</c:v>
                </c:pt>
                <c:pt idx="913">
                  <c:v>1.4605367302524819E-2</c:v>
                </c:pt>
                <c:pt idx="914">
                  <c:v>1.4605367302524819E-2</c:v>
                </c:pt>
                <c:pt idx="915">
                  <c:v>1.4605367302524819E-2</c:v>
                </c:pt>
                <c:pt idx="916">
                  <c:v>1.4605367302524819E-2</c:v>
                </c:pt>
                <c:pt idx="917">
                  <c:v>1.4605367302524819E-2</c:v>
                </c:pt>
                <c:pt idx="918">
                  <c:v>1.4605367302524819E-2</c:v>
                </c:pt>
                <c:pt idx="919">
                  <c:v>1.4605367302524819E-2</c:v>
                </c:pt>
                <c:pt idx="920">
                  <c:v>1.4605367302524819E-2</c:v>
                </c:pt>
                <c:pt idx="921">
                  <c:v>1.4605367302524819E-2</c:v>
                </c:pt>
                <c:pt idx="922">
                  <c:v>1.4605367302524819E-2</c:v>
                </c:pt>
                <c:pt idx="923">
                  <c:v>1.4605367302524819E-2</c:v>
                </c:pt>
                <c:pt idx="924">
                  <c:v>1.4605367302524819E-2</c:v>
                </c:pt>
                <c:pt idx="925">
                  <c:v>1.4605367302524819E-2</c:v>
                </c:pt>
                <c:pt idx="926">
                  <c:v>1.4605367302524819E-2</c:v>
                </c:pt>
                <c:pt idx="927">
                  <c:v>1.4605367302524819E-2</c:v>
                </c:pt>
                <c:pt idx="928">
                  <c:v>1.4605367302524819E-2</c:v>
                </c:pt>
                <c:pt idx="929">
                  <c:v>1.4605367302524819E-2</c:v>
                </c:pt>
                <c:pt idx="930">
                  <c:v>1.4605367302524819E-2</c:v>
                </c:pt>
                <c:pt idx="931">
                  <c:v>1.4605367302524819E-2</c:v>
                </c:pt>
                <c:pt idx="932">
                  <c:v>1.4605367302524819E-2</c:v>
                </c:pt>
                <c:pt idx="933">
                  <c:v>1.4605367302524819E-2</c:v>
                </c:pt>
                <c:pt idx="934">
                  <c:v>1.4605367302524819E-2</c:v>
                </c:pt>
                <c:pt idx="935">
                  <c:v>1.4605367302524819E-2</c:v>
                </c:pt>
                <c:pt idx="936">
                  <c:v>1.4605367302524819E-2</c:v>
                </c:pt>
                <c:pt idx="937">
                  <c:v>1.4605367302524819E-2</c:v>
                </c:pt>
                <c:pt idx="938">
                  <c:v>1.4605367302524819E-2</c:v>
                </c:pt>
                <c:pt idx="939">
                  <c:v>1.4605367302524819E-2</c:v>
                </c:pt>
                <c:pt idx="940">
                  <c:v>1.4605367302524819E-2</c:v>
                </c:pt>
                <c:pt idx="941">
                  <c:v>1.4605367302524819E-2</c:v>
                </c:pt>
                <c:pt idx="942">
                  <c:v>1.4605367302524819E-2</c:v>
                </c:pt>
                <c:pt idx="943">
                  <c:v>1.4605367302524819E-2</c:v>
                </c:pt>
                <c:pt idx="944">
                  <c:v>1.4605367302524819E-2</c:v>
                </c:pt>
                <c:pt idx="945">
                  <c:v>1.4605367302524819E-2</c:v>
                </c:pt>
                <c:pt idx="946">
                  <c:v>1.4605367302524819E-2</c:v>
                </c:pt>
                <c:pt idx="947">
                  <c:v>1.4605367302524819E-2</c:v>
                </c:pt>
                <c:pt idx="948">
                  <c:v>1.4605367302524819E-2</c:v>
                </c:pt>
                <c:pt idx="949">
                  <c:v>1.4605367302524819E-2</c:v>
                </c:pt>
                <c:pt idx="950">
                  <c:v>1.4605367302524819E-2</c:v>
                </c:pt>
                <c:pt idx="951">
                  <c:v>1.4605367302524819E-2</c:v>
                </c:pt>
                <c:pt idx="952">
                  <c:v>1.4605367302524819E-2</c:v>
                </c:pt>
                <c:pt idx="953">
                  <c:v>1.4605367302524819E-2</c:v>
                </c:pt>
                <c:pt idx="954">
                  <c:v>1.4605367302524819E-2</c:v>
                </c:pt>
                <c:pt idx="955">
                  <c:v>1.4605367302524819E-2</c:v>
                </c:pt>
                <c:pt idx="956">
                  <c:v>1.4605367302524819E-2</c:v>
                </c:pt>
                <c:pt idx="957">
                  <c:v>1.4605367302524819E-2</c:v>
                </c:pt>
                <c:pt idx="958">
                  <c:v>1.4605367302524819E-2</c:v>
                </c:pt>
                <c:pt idx="959">
                  <c:v>1.4605367302524819E-2</c:v>
                </c:pt>
                <c:pt idx="960">
                  <c:v>1.4605367302524819E-2</c:v>
                </c:pt>
                <c:pt idx="961">
                  <c:v>1.4605367302524819E-2</c:v>
                </c:pt>
                <c:pt idx="962">
                  <c:v>1.4605367302524819E-2</c:v>
                </c:pt>
                <c:pt idx="963">
                  <c:v>1.4605367302524819E-2</c:v>
                </c:pt>
                <c:pt idx="964">
                  <c:v>1.4605367302524819E-2</c:v>
                </c:pt>
                <c:pt idx="965">
                  <c:v>1.4605367302524819E-2</c:v>
                </c:pt>
                <c:pt idx="966">
                  <c:v>1.4605367302524819E-2</c:v>
                </c:pt>
                <c:pt idx="967">
                  <c:v>1.4605367302524819E-2</c:v>
                </c:pt>
                <c:pt idx="968">
                  <c:v>1.4605367302524819E-2</c:v>
                </c:pt>
                <c:pt idx="969">
                  <c:v>1.4605367302524819E-2</c:v>
                </c:pt>
                <c:pt idx="970">
                  <c:v>1.4605367302524819E-2</c:v>
                </c:pt>
                <c:pt idx="971">
                  <c:v>1.4605367302524819E-2</c:v>
                </c:pt>
                <c:pt idx="972">
                  <c:v>1.4605367302524819E-2</c:v>
                </c:pt>
                <c:pt idx="973">
                  <c:v>1.4605367302524819E-2</c:v>
                </c:pt>
                <c:pt idx="974">
                  <c:v>1.4605367302524819E-2</c:v>
                </c:pt>
                <c:pt idx="975">
                  <c:v>1.4605367302524819E-2</c:v>
                </c:pt>
                <c:pt idx="976">
                  <c:v>1.4605367302524819E-2</c:v>
                </c:pt>
                <c:pt idx="977">
                  <c:v>1.4605367302524819E-2</c:v>
                </c:pt>
                <c:pt idx="978">
                  <c:v>1.4605367302524819E-2</c:v>
                </c:pt>
                <c:pt idx="979">
                  <c:v>1.4605367302524819E-2</c:v>
                </c:pt>
                <c:pt idx="980">
                  <c:v>1.4605367302524819E-2</c:v>
                </c:pt>
                <c:pt idx="981">
                  <c:v>1.4605367302524819E-2</c:v>
                </c:pt>
                <c:pt idx="982">
                  <c:v>1.4605367302524819E-2</c:v>
                </c:pt>
                <c:pt idx="983">
                  <c:v>1.4605367302524819E-2</c:v>
                </c:pt>
                <c:pt idx="984">
                  <c:v>1.4605367302524819E-2</c:v>
                </c:pt>
                <c:pt idx="985">
                  <c:v>1.4605367302524819E-2</c:v>
                </c:pt>
                <c:pt idx="986">
                  <c:v>1.4605367302524819E-2</c:v>
                </c:pt>
                <c:pt idx="987">
                  <c:v>1.4605367302524819E-2</c:v>
                </c:pt>
                <c:pt idx="988">
                  <c:v>1.4605367302524819E-2</c:v>
                </c:pt>
                <c:pt idx="989">
                  <c:v>1.4605367302524819E-2</c:v>
                </c:pt>
                <c:pt idx="990">
                  <c:v>1.4605367302524819E-2</c:v>
                </c:pt>
                <c:pt idx="991">
                  <c:v>1.4605367302524819E-2</c:v>
                </c:pt>
                <c:pt idx="992">
                  <c:v>1.4605367302524819E-2</c:v>
                </c:pt>
                <c:pt idx="993">
                  <c:v>1.4605367302524819E-2</c:v>
                </c:pt>
                <c:pt idx="994">
                  <c:v>1.4605367302524819E-2</c:v>
                </c:pt>
                <c:pt idx="995">
                  <c:v>1.4605367302524819E-2</c:v>
                </c:pt>
                <c:pt idx="996">
                  <c:v>1.4605367302524819E-2</c:v>
                </c:pt>
                <c:pt idx="997">
                  <c:v>1.4605367302524819E-2</c:v>
                </c:pt>
                <c:pt idx="998">
                  <c:v>1.4605367302524819E-2</c:v>
                </c:pt>
                <c:pt idx="999">
                  <c:v>1.4605367302524819E-2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3C9-4DC3-ABAF-866CEBC82023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0.46587580891220737</c:v>
                </c:pt>
                <c:pt idx="1">
                  <c:v>0.46587580891220737</c:v>
                </c:pt>
                <c:pt idx="2">
                  <c:v>0.46587580891220737</c:v>
                </c:pt>
                <c:pt idx="3">
                  <c:v>0.46587580891220737</c:v>
                </c:pt>
                <c:pt idx="4">
                  <c:v>0.46587580891220737</c:v>
                </c:pt>
                <c:pt idx="5">
                  <c:v>0.46587580891220737</c:v>
                </c:pt>
                <c:pt idx="6">
                  <c:v>0.46587580891220737</c:v>
                </c:pt>
                <c:pt idx="7">
                  <c:v>0.46587580891220737</c:v>
                </c:pt>
                <c:pt idx="8">
                  <c:v>0.46587580891220737</c:v>
                </c:pt>
                <c:pt idx="9">
                  <c:v>0.46587580891220737</c:v>
                </c:pt>
                <c:pt idx="10">
                  <c:v>0.46587580891220737</c:v>
                </c:pt>
                <c:pt idx="11">
                  <c:v>0.4139357381849994</c:v>
                </c:pt>
                <c:pt idx="12">
                  <c:v>0.4139357381849994</c:v>
                </c:pt>
                <c:pt idx="13">
                  <c:v>0.4139357381849994</c:v>
                </c:pt>
                <c:pt idx="14">
                  <c:v>0.4139357381849994</c:v>
                </c:pt>
                <c:pt idx="15">
                  <c:v>0.4139357381849994</c:v>
                </c:pt>
                <c:pt idx="16">
                  <c:v>0.4139357381849994</c:v>
                </c:pt>
                <c:pt idx="17">
                  <c:v>0.4139357381849994</c:v>
                </c:pt>
                <c:pt idx="18">
                  <c:v>0.4139357381849994</c:v>
                </c:pt>
                <c:pt idx="19">
                  <c:v>0.4139357381849994</c:v>
                </c:pt>
                <c:pt idx="20">
                  <c:v>0.4139357381849994</c:v>
                </c:pt>
                <c:pt idx="21">
                  <c:v>0.4139357381849994</c:v>
                </c:pt>
                <c:pt idx="22">
                  <c:v>0.4139357381849994</c:v>
                </c:pt>
                <c:pt idx="23">
                  <c:v>0.4139357381849994</c:v>
                </c:pt>
                <c:pt idx="24">
                  <c:v>0.39939721820643137</c:v>
                </c:pt>
                <c:pt idx="25">
                  <c:v>0.39939721820643137</c:v>
                </c:pt>
                <c:pt idx="26">
                  <c:v>0.39939721820643137</c:v>
                </c:pt>
                <c:pt idx="27">
                  <c:v>0.39939721820643137</c:v>
                </c:pt>
                <c:pt idx="28">
                  <c:v>0.39939721820643137</c:v>
                </c:pt>
                <c:pt idx="29">
                  <c:v>0.39939721820643137</c:v>
                </c:pt>
                <c:pt idx="30">
                  <c:v>0.39939721820643137</c:v>
                </c:pt>
                <c:pt idx="31">
                  <c:v>0.39939721820643137</c:v>
                </c:pt>
                <c:pt idx="32">
                  <c:v>0.39939721820643137</c:v>
                </c:pt>
                <c:pt idx="33">
                  <c:v>0.39939721820643137</c:v>
                </c:pt>
                <c:pt idx="34">
                  <c:v>0.39939721820643137</c:v>
                </c:pt>
                <c:pt idx="35">
                  <c:v>0.39939721820643137</c:v>
                </c:pt>
                <c:pt idx="36">
                  <c:v>0.39939721820643137</c:v>
                </c:pt>
                <c:pt idx="37">
                  <c:v>0.39939721820643137</c:v>
                </c:pt>
                <c:pt idx="38">
                  <c:v>0.39939721820643137</c:v>
                </c:pt>
                <c:pt idx="39">
                  <c:v>0.39939721820643137</c:v>
                </c:pt>
                <c:pt idx="40">
                  <c:v>0.39939721820643137</c:v>
                </c:pt>
                <c:pt idx="41">
                  <c:v>0.39939721820643137</c:v>
                </c:pt>
                <c:pt idx="42">
                  <c:v>0.39939721820643137</c:v>
                </c:pt>
                <c:pt idx="43">
                  <c:v>0.39939721820643137</c:v>
                </c:pt>
                <c:pt idx="44">
                  <c:v>0.39939721820643137</c:v>
                </c:pt>
                <c:pt idx="45">
                  <c:v>0.39939721820643137</c:v>
                </c:pt>
                <c:pt idx="46">
                  <c:v>0.39939721820643137</c:v>
                </c:pt>
                <c:pt idx="47">
                  <c:v>0.39939721820643137</c:v>
                </c:pt>
                <c:pt idx="48">
                  <c:v>0.39939721820643137</c:v>
                </c:pt>
                <c:pt idx="49">
                  <c:v>0.39939721820643137</c:v>
                </c:pt>
                <c:pt idx="50">
                  <c:v>0.39939721820643137</c:v>
                </c:pt>
                <c:pt idx="51">
                  <c:v>0.39939721820643137</c:v>
                </c:pt>
                <c:pt idx="52">
                  <c:v>0.39939721820643137</c:v>
                </c:pt>
                <c:pt idx="53">
                  <c:v>0.39939721820643137</c:v>
                </c:pt>
                <c:pt idx="54">
                  <c:v>0.39939721820643137</c:v>
                </c:pt>
                <c:pt idx="55">
                  <c:v>0.39939721820643137</c:v>
                </c:pt>
                <c:pt idx="56">
                  <c:v>0.39939721820643137</c:v>
                </c:pt>
                <c:pt idx="57">
                  <c:v>0.39939721820643137</c:v>
                </c:pt>
                <c:pt idx="58">
                  <c:v>0.34548879173852887</c:v>
                </c:pt>
                <c:pt idx="59">
                  <c:v>0.34548879173852887</c:v>
                </c:pt>
                <c:pt idx="60">
                  <c:v>0.34548879173852887</c:v>
                </c:pt>
                <c:pt idx="61">
                  <c:v>0.34548879173852887</c:v>
                </c:pt>
                <c:pt idx="62">
                  <c:v>0.34548879173852887</c:v>
                </c:pt>
                <c:pt idx="63">
                  <c:v>0.34548879173852887</c:v>
                </c:pt>
                <c:pt idx="64">
                  <c:v>0.34548879173852887</c:v>
                </c:pt>
                <c:pt idx="65">
                  <c:v>0.34548879173852887</c:v>
                </c:pt>
                <c:pt idx="66">
                  <c:v>0.33385830834278685</c:v>
                </c:pt>
                <c:pt idx="67">
                  <c:v>0.33385830834278685</c:v>
                </c:pt>
                <c:pt idx="68">
                  <c:v>0.33385830834278685</c:v>
                </c:pt>
                <c:pt idx="69">
                  <c:v>0.33385830834278685</c:v>
                </c:pt>
                <c:pt idx="70">
                  <c:v>0.33385830834278685</c:v>
                </c:pt>
                <c:pt idx="71">
                  <c:v>0.33385830834278685</c:v>
                </c:pt>
                <c:pt idx="72">
                  <c:v>0.33385830834278685</c:v>
                </c:pt>
                <c:pt idx="73">
                  <c:v>0.33385830834278685</c:v>
                </c:pt>
                <c:pt idx="74">
                  <c:v>0.33385830834278685</c:v>
                </c:pt>
                <c:pt idx="75">
                  <c:v>0.33385830834278685</c:v>
                </c:pt>
                <c:pt idx="76">
                  <c:v>0.33385830834278685</c:v>
                </c:pt>
                <c:pt idx="77">
                  <c:v>0.33385830834278685</c:v>
                </c:pt>
                <c:pt idx="78">
                  <c:v>0.33385830834278685</c:v>
                </c:pt>
                <c:pt idx="79">
                  <c:v>0.33385830834278685</c:v>
                </c:pt>
                <c:pt idx="80">
                  <c:v>0.33385830834278685</c:v>
                </c:pt>
                <c:pt idx="81">
                  <c:v>0.33385830834278685</c:v>
                </c:pt>
                <c:pt idx="82">
                  <c:v>0.33385830834278685</c:v>
                </c:pt>
                <c:pt idx="83">
                  <c:v>0.33385830834278685</c:v>
                </c:pt>
                <c:pt idx="84">
                  <c:v>0.33385830834278685</c:v>
                </c:pt>
                <c:pt idx="85">
                  <c:v>0.33385830834278685</c:v>
                </c:pt>
                <c:pt idx="86">
                  <c:v>0.33385830834278685</c:v>
                </c:pt>
                <c:pt idx="87">
                  <c:v>0.33385830834278685</c:v>
                </c:pt>
                <c:pt idx="88">
                  <c:v>0.33385830834278685</c:v>
                </c:pt>
                <c:pt idx="89">
                  <c:v>0.33385830834278685</c:v>
                </c:pt>
                <c:pt idx="90">
                  <c:v>0.33385830834278685</c:v>
                </c:pt>
                <c:pt idx="91">
                  <c:v>0.33385830834278685</c:v>
                </c:pt>
                <c:pt idx="92">
                  <c:v>0.33385830834278685</c:v>
                </c:pt>
                <c:pt idx="93">
                  <c:v>0.33385830834278685</c:v>
                </c:pt>
                <c:pt idx="94">
                  <c:v>0.33385830834278685</c:v>
                </c:pt>
                <c:pt idx="95">
                  <c:v>0.33385830834278685</c:v>
                </c:pt>
                <c:pt idx="96">
                  <c:v>0.33385830834278685</c:v>
                </c:pt>
                <c:pt idx="97">
                  <c:v>0.33385830834278685</c:v>
                </c:pt>
                <c:pt idx="98">
                  <c:v>0.33385830834278685</c:v>
                </c:pt>
                <c:pt idx="99">
                  <c:v>0.33385830834278685</c:v>
                </c:pt>
                <c:pt idx="100">
                  <c:v>0.33385830834278685</c:v>
                </c:pt>
                <c:pt idx="101">
                  <c:v>0.33385830834278685</c:v>
                </c:pt>
                <c:pt idx="102">
                  <c:v>0.33385830834278685</c:v>
                </c:pt>
                <c:pt idx="103">
                  <c:v>0.33385830834278685</c:v>
                </c:pt>
                <c:pt idx="104">
                  <c:v>0.33385830834278685</c:v>
                </c:pt>
                <c:pt idx="105">
                  <c:v>0.33385830834278685</c:v>
                </c:pt>
                <c:pt idx="106">
                  <c:v>0.33385830834278685</c:v>
                </c:pt>
                <c:pt idx="107">
                  <c:v>0.33385830834278685</c:v>
                </c:pt>
                <c:pt idx="108">
                  <c:v>0.33385830834278685</c:v>
                </c:pt>
                <c:pt idx="109">
                  <c:v>0.33385830834278685</c:v>
                </c:pt>
                <c:pt idx="110">
                  <c:v>0.33385830834278685</c:v>
                </c:pt>
                <c:pt idx="111">
                  <c:v>0.33385830834278685</c:v>
                </c:pt>
                <c:pt idx="112">
                  <c:v>0.33385830834278685</c:v>
                </c:pt>
                <c:pt idx="113">
                  <c:v>0.33385830834278685</c:v>
                </c:pt>
                <c:pt idx="114">
                  <c:v>0.33385830834278685</c:v>
                </c:pt>
                <c:pt idx="115">
                  <c:v>0.33385830834278685</c:v>
                </c:pt>
                <c:pt idx="116">
                  <c:v>0.33385830834278685</c:v>
                </c:pt>
                <c:pt idx="117">
                  <c:v>0.33385830834278685</c:v>
                </c:pt>
                <c:pt idx="118">
                  <c:v>0.33385830834278685</c:v>
                </c:pt>
                <c:pt idx="119">
                  <c:v>0.33385830834278685</c:v>
                </c:pt>
                <c:pt idx="120">
                  <c:v>0.33385830834278685</c:v>
                </c:pt>
                <c:pt idx="121">
                  <c:v>0.33385830834278685</c:v>
                </c:pt>
                <c:pt idx="122">
                  <c:v>0.33385830834278685</c:v>
                </c:pt>
                <c:pt idx="123">
                  <c:v>0.33385830834278685</c:v>
                </c:pt>
                <c:pt idx="124">
                  <c:v>0.33385830834278685</c:v>
                </c:pt>
                <c:pt idx="125">
                  <c:v>0.33385830834278685</c:v>
                </c:pt>
                <c:pt idx="126">
                  <c:v>0.33385830834278685</c:v>
                </c:pt>
                <c:pt idx="127">
                  <c:v>0.33385830834278685</c:v>
                </c:pt>
                <c:pt idx="128">
                  <c:v>0.33385830834278685</c:v>
                </c:pt>
                <c:pt idx="129">
                  <c:v>0.33385830834278685</c:v>
                </c:pt>
                <c:pt idx="130">
                  <c:v>0.33385830834278685</c:v>
                </c:pt>
                <c:pt idx="131">
                  <c:v>0.33385830834278685</c:v>
                </c:pt>
                <c:pt idx="132">
                  <c:v>0.33385830834278685</c:v>
                </c:pt>
                <c:pt idx="133">
                  <c:v>0.33385830834278685</c:v>
                </c:pt>
                <c:pt idx="134">
                  <c:v>0.33385830834278685</c:v>
                </c:pt>
                <c:pt idx="135">
                  <c:v>0.33385830834278685</c:v>
                </c:pt>
                <c:pt idx="136">
                  <c:v>0.33385830834278685</c:v>
                </c:pt>
                <c:pt idx="137">
                  <c:v>0.33385830834278685</c:v>
                </c:pt>
                <c:pt idx="138">
                  <c:v>0.33385830834278685</c:v>
                </c:pt>
                <c:pt idx="139">
                  <c:v>0.33385830834278685</c:v>
                </c:pt>
                <c:pt idx="140">
                  <c:v>0.33385830834278685</c:v>
                </c:pt>
                <c:pt idx="141">
                  <c:v>0.33385830834278685</c:v>
                </c:pt>
                <c:pt idx="142">
                  <c:v>0.33385830834278685</c:v>
                </c:pt>
                <c:pt idx="143">
                  <c:v>0.33385830834278685</c:v>
                </c:pt>
                <c:pt idx="144">
                  <c:v>0.33385830834278685</c:v>
                </c:pt>
                <c:pt idx="145">
                  <c:v>0.33385830834278685</c:v>
                </c:pt>
                <c:pt idx="146">
                  <c:v>0.33385830834278685</c:v>
                </c:pt>
                <c:pt idx="147">
                  <c:v>0.33385830834278685</c:v>
                </c:pt>
                <c:pt idx="148">
                  <c:v>0.33385830834278685</c:v>
                </c:pt>
                <c:pt idx="149">
                  <c:v>0.33385830834278685</c:v>
                </c:pt>
                <c:pt idx="150">
                  <c:v>0.33385830834278685</c:v>
                </c:pt>
                <c:pt idx="151">
                  <c:v>0.33385830834278685</c:v>
                </c:pt>
                <c:pt idx="152">
                  <c:v>0.33385830834278685</c:v>
                </c:pt>
                <c:pt idx="153">
                  <c:v>0.33385830834278685</c:v>
                </c:pt>
                <c:pt idx="154">
                  <c:v>0.33385830834278685</c:v>
                </c:pt>
                <c:pt idx="155">
                  <c:v>0.33385830834278685</c:v>
                </c:pt>
                <c:pt idx="156">
                  <c:v>0.33385830834278685</c:v>
                </c:pt>
                <c:pt idx="157">
                  <c:v>0.33385830834278685</c:v>
                </c:pt>
                <c:pt idx="158">
                  <c:v>0.33385830834278685</c:v>
                </c:pt>
                <c:pt idx="159">
                  <c:v>0.33385830834278685</c:v>
                </c:pt>
                <c:pt idx="160">
                  <c:v>0.33385830834278685</c:v>
                </c:pt>
                <c:pt idx="161">
                  <c:v>0.33385830834278685</c:v>
                </c:pt>
                <c:pt idx="162">
                  <c:v>0.33385830834278685</c:v>
                </c:pt>
                <c:pt idx="163">
                  <c:v>0.33385830834278685</c:v>
                </c:pt>
                <c:pt idx="164">
                  <c:v>0.33385830834278685</c:v>
                </c:pt>
                <c:pt idx="165">
                  <c:v>0.33385830834278685</c:v>
                </c:pt>
                <c:pt idx="166">
                  <c:v>0.33385830834278685</c:v>
                </c:pt>
                <c:pt idx="167">
                  <c:v>0.33385830834278685</c:v>
                </c:pt>
                <c:pt idx="168">
                  <c:v>0.33385830834278685</c:v>
                </c:pt>
                <c:pt idx="169">
                  <c:v>0.33385830834278685</c:v>
                </c:pt>
                <c:pt idx="170">
                  <c:v>0.33385830834278685</c:v>
                </c:pt>
                <c:pt idx="171">
                  <c:v>0.33385830834278685</c:v>
                </c:pt>
                <c:pt idx="172">
                  <c:v>0.33385830834278685</c:v>
                </c:pt>
                <c:pt idx="173">
                  <c:v>0.33385830834278685</c:v>
                </c:pt>
                <c:pt idx="174">
                  <c:v>0.33385830834278685</c:v>
                </c:pt>
                <c:pt idx="175">
                  <c:v>0.33385830834278685</c:v>
                </c:pt>
                <c:pt idx="176">
                  <c:v>0.33385830834278685</c:v>
                </c:pt>
                <c:pt idx="177">
                  <c:v>0.33385830834278685</c:v>
                </c:pt>
                <c:pt idx="178">
                  <c:v>0.33385830834278685</c:v>
                </c:pt>
                <c:pt idx="179">
                  <c:v>0.33385830834278685</c:v>
                </c:pt>
                <c:pt idx="180">
                  <c:v>0.33385830834278685</c:v>
                </c:pt>
                <c:pt idx="181">
                  <c:v>0.33385830834278685</c:v>
                </c:pt>
                <c:pt idx="182">
                  <c:v>0.33385830834278685</c:v>
                </c:pt>
                <c:pt idx="183">
                  <c:v>0.33385830834278685</c:v>
                </c:pt>
                <c:pt idx="184">
                  <c:v>0.33385830834278685</c:v>
                </c:pt>
                <c:pt idx="185">
                  <c:v>0.33385830834278685</c:v>
                </c:pt>
                <c:pt idx="186">
                  <c:v>0.33385830834278685</c:v>
                </c:pt>
                <c:pt idx="187">
                  <c:v>0.33385830834278685</c:v>
                </c:pt>
                <c:pt idx="188">
                  <c:v>0.33385830834278685</c:v>
                </c:pt>
                <c:pt idx="189">
                  <c:v>0.33385830834278685</c:v>
                </c:pt>
                <c:pt idx="190">
                  <c:v>0.33385830834278685</c:v>
                </c:pt>
                <c:pt idx="191">
                  <c:v>0.33385830834278685</c:v>
                </c:pt>
                <c:pt idx="192">
                  <c:v>0.33385830834278685</c:v>
                </c:pt>
                <c:pt idx="193">
                  <c:v>0.33385830834278685</c:v>
                </c:pt>
                <c:pt idx="194">
                  <c:v>0.33385830834278685</c:v>
                </c:pt>
                <c:pt idx="195">
                  <c:v>0.33385830834278685</c:v>
                </c:pt>
                <c:pt idx="196">
                  <c:v>0.33385830834278685</c:v>
                </c:pt>
                <c:pt idx="197">
                  <c:v>0.33385830834278685</c:v>
                </c:pt>
                <c:pt idx="198">
                  <c:v>0.33385830834278685</c:v>
                </c:pt>
                <c:pt idx="199">
                  <c:v>0.33385830834278685</c:v>
                </c:pt>
                <c:pt idx="200">
                  <c:v>0.33385830834278685</c:v>
                </c:pt>
                <c:pt idx="201">
                  <c:v>0.33385830834278685</c:v>
                </c:pt>
                <c:pt idx="202">
                  <c:v>0.33385830834278685</c:v>
                </c:pt>
                <c:pt idx="203">
                  <c:v>0.33385830834278685</c:v>
                </c:pt>
                <c:pt idx="204">
                  <c:v>0.33385830834278685</c:v>
                </c:pt>
                <c:pt idx="205">
                  <c:v>0.33385830834278685</c:v>
                </c:pt>
                <c:pt idx="206">
                  <c:v>0.33385830834278685</c:v>
                </c:pt>
                <c:pt idx="207">
                  <c:v>0.33385830834278685</c:v>
                </c:pt>
                <c:pt idx="208">
                  <c:v>0.33385830834278685</c:v>
                </c:pt>
                <c:pt idx="209">
                  <c:v>0.33385830834278685</c:v>
                </c:pt>
                <c:pt idx="210">
                  <c:v>0.33385830834278685</c:v>
                </c:pt>
                <c:pt idx="211">
                  <c:v>0.33385830834278685</c:v>
                </c:pt>
                <c:pt idx="212">
                  <c:v>0.33385830834278685</c:v>
                </c:pt>
                <c:pt idx="213">
                  <c:v>0.33385830834278685</c:v>
                </c:pt>
                <c:pt idx="214">
                  <c:v>0.33385830834278685</c:v>
                </c:pt>
                <c:pt idx="215">
                  <c:v>0.33385830834278685</c:v>
                </c:pt>
                <c:pt idx="216">
                  <c:v>0.33385830834278685</c:v>
                </c:pt>
                <c:pt idx="217">
                  <c:v>0.33385830834278685</c:v>
                </c:pt>
                <c:pt idx="218">
                  <c:v>0.33385830834278685</c:v>
                </c:pt>
                <c:pt idx="219">
                  <c:v>0.33385830834278685</c:v>
                </c:pt>
                <c:pt idx="220">
                  <c:v>0.33385830834278685</c:v>
                </c:pt>
                <c:pt idx="221">
                  <c:v>0.33385830834278685</c:v>
                </c:pt>
                <c:pt idx="222">
                  <c:v>0.33385830834278685</c:v>
                </c:pt>
                <c:pt idx="223">
                  <c:v>0.33385830834278685</c:v>
                </c:pt>
                <c:pt idx="224">
                  <c:v>0.33385830834278685</c:v>
                </c:pt>
                <c:pt idx="225">
                  <c:v>0.33385830834278685</c:v>
                </c:pt>
                <c:pt idx="226">
                  <c:v>0.33385830834278685</c:v>
                </c:pt>
                <c:pt idx="227">
                  <c:v>0.33385830834278685</c:v>
                </c:pt>
                <c:pt idx="228">
                  <c:v>0.33385830834278685</c:v>
                </c:pt>
                <c:pt idx="229">
                  <c:v>0.33385830834278685</c:v>
                </c:pt>
                <c:pt idx="230">
                  <c:v>0.33385830834278685</c:v>
                </c:pt>
                <c:pt idx="231">
                  <c:v>0.33385830834278685</c:v>
                </c:pt>
                <c:pt idx="232">
                  <c:v>0.33385830834278685</c:v>
                </c:pt>
                <c:pt idx="233">
                  <c:v>0.33385830834278685</c:v>
                </c:pt>
                <c:pt idx="234">
                  <c:v>0.33385830834278685</c:v>
                </c:pt>
                <c:pt idx="235">
                  <c:v>0.33385830834278685</c:v>
                </c:pt>
                <c:pt idx="236">
                  <c:v>0.33385830834278685</c:v>
                </c:pt>
                <c:pt idx="237">
                  <c:v>0.33385830834278685</c:v>
                </c:pt>
                <c:pt idx="238">
                  <c:v>0.33385830834278685</c:v>
                </c:pt>
                <c:pt idx="239">
                  <c:v>0.33385830834278685</c:v>
                </c:pt>
                <c:pt idx="240">
                  <c:v>0.33385830834278685</c:v>
                </c:pt>
                <c:pt idx="241">
                  <c:v>0.33385830834278685</c:v>
                </c:pt>
                <c:pt idx="242">
                  <c:v>0.33385830834278685</c:v>
                </c:pt>
                <c:pt idx="243">
                  <c:v>0.33385830834278685</c:v>
                </c:pt>
                <c:pt idx="244">
                  <c:v>0.33385830834278685</c:v>
                </c:pt>
                <c:pt idx="245">
                  <c:v>0.33385830834278685</c:v>
                </c:pt>
                <c:pt idx="246">
                  <c:v>0.33385830834278685</c:v>
                </c:pt>
                <c:pt idx="247">
                  <c:v>0.33385830834278685</c:v>
                </c:pt>
                <c:pt idx="248">
                  <c:v>0.33385830834278685</c:v>
                </c:pt>
                <c:pt idx="249">
                  <c:v>0.33385830834278685</c:v>
                </c:pt>
                <c:pt idx="250">
                  <c:v>0.33385830834278685</c:v>
                </c:pt>
                <c:pt idx="251">
                  <c:v>0.33385830834278685</c:v>
                </c:pt>
                <c:pt idx="252">
                  <c:v>0.33385830834278685</c:v>
                </c:pt>
                <c:pt idx="253">
                  <c:v>0.33385830834278685</c:v>
                </c:pt>
                <c:pt idx="254">
                  <c:v>0.33385830834278685</c:v>
                </c:pt>
                <c:pt idx="255">
                  <c:v>0.33385830834278685</c:v>
                </c:pt>
                <c:pt idx="256">
                  <c:v>0.33385830834278685</c:v>
                </c:pt>
                <c:pt idx="257">
                  <c:v>0.33385830834278685</c:v>
                </c:pt>
                <c:pt idx="258">
                  <c:v>0.33385830834278685</c:v>
                </c:pt>
                <c:pt idx="259">
                  <c:v>0.33385830834278685</c:v>
                </c:pt>
                <c:pt idx="260">
                  <c:v>0.33385830834278685</c:v>
                </c:pt>
                <c:pt idx="261">
                  <c:v>0.33385830834278685</c:v>
                </c:pt>
                <c:pt idx="262">
                  <c:v>0.33385830834278685</c:v>
                </c:pt>
                <c:pt idx="263">
                  <c:v>0.33385830834278685</c:v>
                </c:pt>
                <c:pt idx="264">
                  <c:v>0.33385830834278685</c:v>
                </c:pt>
                <c:pt idx="265">
                  <c:v>0.33385830834278685</c:v>
                </c:pt>
                <c:pt idx="266">
                  <c:v>0.33385830834278685</c:v>
                </c:pt>
                <c:pt idx="267">
                  <c:v>0.33385830834278685</c:v>
                </c:pt>
                <c:pt idx="268">
                  <c:v>0.33385830834278685</c:v>
                </c:pt>
                <c:pt idx="269">
                  <c:v>0.33385830834278685</c:v>
                </c:pt>
                <c:pt idx="270">
                  <c:v>0.33385830834278685</c:v>
                </c:pt>
                <c:pt idx="271">
                  <c:v>0.33385830834278685</c:v>
                </c:pt>
                <c:pt idx="272">
                  <c:v>0.33385830834278685</c:v>
                </c:pt>
                <c:pt idx="273">
                  <c:v>0.33385830834278685</c:v>
                </c:pt>
                <c:pt idx="274">
                  <c:v>0.33385830834278685</c:v>
                </c:pt>
                <c:pt idx="275">
                  <c:v>0.33385830834278685</c:v>
                </c:pt>
                <c:pt idx="276">
                  <c:v>0.33385830834278685</c:v>
                </c:pt>
                <c:pt idx="277">
                  <c:v>0.33385830834278685</c:v>
                </c:pt>
                <c:pt idx="278">
                  <c:v>0.33385830834278685</c:v>
                </c:pt>
                <c:pt idx="279">
                  <c:v>0.33385830834278685</c:v>
                </c:pt>
                <c:pt idx="280">
                  <c:v>0.33385830834278685</c:v>
                </c:pt>
                <c:pt idx="281">
                  <c:v>0.33385830834278685</c:v>
                </c:pt>
                <c:pt idx="282">
                  <c:v>0.33385830834278685</c:v>
                </c:pt>
                <c:pt idx="283">
                  <c:v>0.33385830834278685</c:v>
                </c:pt>
                <c:pt idx="284">
                  <c:v>0.33385830834278685</c:v>
                </c:pt>
                <c:pt idx="285">
                  <c:v>0.33385830834278685</c:v>
                </c:pt>
                <c:pt idx="286">
                  <c:v>0.33385830834278685</c:v>
                </c:pt>
                <c:pt idx="287">
                  <c:v>0.33385830834278685</c:v>
                </c:pt>
                <c:pt idx="288">
                  <c:v>0.33385830834278685</c:v>
                </c:pt>
                <c:pt idx="289">
                  <c:v>0.33385830834278685</c:v>
                </c:pt>
                <c:pt idx="290">
                  <c:v>0.33385830834278685</c:v>
                </c:pt>
                <c:pt idx="291">
                  <c:v>0.33385830834278685</c:v>
                </c:pt>
                <c:pt idx="292">
                  <c:v>0.33385830834278685</c:v>
                </c:pt>
                <c:pt idx="293">
                  <c:v>0.33385830834278685</c:v>
                </c:pt>
                <c:pt idx="294">
                  <c:v>0.33385830834278685</c:v>
                </c:pt>
                <c:pt idx="295">
                  <c:v>0.33385830834278685</c:v>
                </c:pt>
                <c:pt idx="296">
                  <c:v>0.33385830834278685</c:v>
                </c:pt>
                <c:pt idx="297">
                  <c:v>0.33385830834278685</c:v>
                </c:pt>
                <c:pt idx="298">
                  <c:v>0.33385830834278685</c:v>
                </c:pt>
                <c:pt idx="299">
                  <c:v>0.33385830834278685</c:v>
                </c:pt>
                <c:pt idx="300">
                  <c:v>0.33385830834278685</c:v>
                </c:pt>
                <c:pt idx="301">
                  <c:v>0.33385830834278685</c:v>
                </c:pt>
                <c:pt idx="302">
                  <c:v>0.33385830834278685</c:v>
                </c:pt>
                <c:pt idx="303">
                  <c:v>0.33385830834278685</c:v>
                </c:pt>
                <c:pt idx="304">
                  <c:v>0.33385830834278685</c:v>
                </c:pt>
                <c:pt idx="305">
                  <c:v>0.33385830834278685</c:v>
                </c:pt>
                <c:pt idx="306">
                  <c:v>0.33385830834278685</c:v>
                </c:pt>
                <c:pt idx="307">
                  <c:v>0.33385830834278685</c:v>
                </c:pt>
                <c:pt idx="308">
                  <c:v>0.33385830834278685</c:v>
                </c:pt>
                <c:pt idx="309">
                  <c:v>0.33385830834278685</c:v>
                </c:pt>
                <c:pt idx="310">
                  <c:v>0.33385830834278685</c:v>
                </c:pt>
                <c:pt idx="311">
                  <c:v>0.33385830834278685</c:v>
                </c:pt>
                <c:pt idx="312">
                  <c:v>0.33385830834278685</c:v>
                </c:pt>
                <c:pt idx="313">
                  <c:v>0.33385830834278685</c:v>
                </c:pt>
                <c:pt idx="314">
                  <c:v>0.33385830834278685</c:v>
                </c:pt>
                <c:pt idx="315">
                  <c:v>0.33385830834278685</c:v>
                </c:pt>
                <c:pt idx="316">
                  <c:v>0.33385830834278685</c:v>
                </c:pt>
                <c:pt idx="317">
                  <c:v>0.33385830834278685</c:v>
                </c:pt>
                <c:pt idx="318">
                  <c:v>0.33385830834278685</c:v>
                </c:pt>
                <c:pt idx="319">
                  <c:v>0.33385830834278685</c:v>
                </c:pt>
                <c:pt idx="320">
                  <c:v>0.33385830834278685</c:v>
                </c:pt>
                <c:pt idx="321">
                  <c:v>0.33385830834278685</c:v>
                </c:pt>
                <c:pt idx="322">
                  <c:v>0.33385830834278685</c:v>
                </c:pt>
                <c:pt idx="323">
                  <c:v>0.33385830834278685</c:v>
                </c:pt>
                <c:pt idx="324">
                  <c:v>0.33385830834278685</c:v>
                </c:pt>
                <c:pt idx="325">
                  <c:v>0.33385830834278685</c:v>
                </c:pt>
                <c:pt idx="326">
                  <c:v>0.33385830834278685</c:v>
                </c:pt>
                <c:pt idx="327">
                  <c:v>0.33385830834278685</c:v>
                </c:pt>
                <c:pt idx="328">
                  <c:v>0.33385830834278685</c:v>
                </c:pt>
                <c:pt idx="329">
                  <c:v>0.33385830834278685</c:v>
                </c:pt>
                <c:pt idx="330">
                  <c:v>0.33385830834278685</c:v>
                </c:pt>
                <c:pt idx="331">
                  <c:v>0.33385830834278685</c:v>
                </c:pt>
                <c:pt idx="332">
                  <c:v>0.33385830834278685</c:v>
                </c:pt>
                <c:pt idx="333">
                  <c:v>0.33385830834278685</c:v>
                </c:pt>
                <c:pt idx="334">
                  <c:v>0.33385830834278685</c:v>
                </c:pt>
                <c:pt idx="335">
                  <c:v>0.33385830834278685</c:v>
                </c:pt>
                <c:pt idx="336">
                  <c:v>0.33385830834278685</c:v>
                </c:pt>
                <c:pt idx="337">
                  <c:v>0.33385830834278685</c:v>
                </c:pt>
                <c:pt idx="338">
                  <c:v>0.33385830834278685</c:v>
                </c:pt>
                <c:pt idx="339">
                  <c:v>0.33385830834278685</c:v>
                </c:pt>
                <c:pt idx="340">
                  <c:v>0.33385830834278685</c:v>
                </c:pt>
                <c:pt idx="341">
                  <c:v>0.33385830834278685</c:v>
                </c:pt>
                <c:pt idx="342">
                  <c:v>0.33385830834278685</c:v>
                </c:pt>
                <c:pt idx="343">
                  <c:v>0.33385830834278685</c:v>
                </c:pt>
                <c:pt idx="344">
                  <c:v>0.33385830834278685</c:v>
                </c:pt>
                <c:pt idx="345">
                  <c:v>0.33385830834278685</c:v>
                </c:pt>
                <c:pt idx="346">
                  <c:v>0.33385830834278685</c:v>
                </c:pt>
                <c:pt idx="347">
                  <c:v>0.33385830834278685</c:v>
                </c:pt>
                <c:pt idx="348">
                  <c:v>0.33385830834278685</c:v>
                </c:pt>
                <c:pt idx="349">
                  <c:v>0.33385830834278685</c:v>
                </c:pt>
                <c:pt idx="350">
                  <c:v>0.33385830834278685</c:v>
                </c:pt>
                <c:pt idx="351">
                  <c:v>0.33385830834278685</c:v>
                </c:pt>
                <c:pt idx="352">
                  <c:v>0.33385830834278685</c:v>
                </c:pt>
                <c:pt idx="353">
                  <c:v>0.33385830834278685</c:v>
                </c:pt>
                <c:pt idx="354">
                  <c:v>0.33385830834278685</c:v>
                </c:pt>
                <c:pt idx="355">
                  <c:v>0.33385830834278685</c:v>
                </c:pt>
                <c:pt idx="356">
                  <c:v>0.33385830834278685</c:v>
                </c:pt>
                <c:pt idx="357">
                  <c:v>0.33385830834278685</c:v>
                </c:pt>
                <c:pt idx="358">
                  <c:v>0.33385830834278685</c:v>
                </c:pt>
                <c:pt idx="359">
                  <c:v>0.33385830834278685</c:v>
                </c:pt>
                <c:pt idx="360">
                  <c:v>0.33385830834278685</c:v>
                </c:pt>
                <c:pt idx="361">
                  <c:v>0.33385830834278685</c:v>
                </c:pt>
                <c:pt idx="362">
                  <c:v>0.33385830834278685</c:v>
                </c:pt>
                <c:pt idx="363">
                  <c:v>0.33385830834278685</c:v>
                </c:pt>
                <c:pt idx="364">
                  <c:v>0.33385830834278685</c:v>
                </c:pt>
                <c:pt idx="365">
                  <c:v>0.33385830834278685</c:v>
                </c:pt>
                <c:pt idx="366">
                  <c:v>0.33385830834278685</c:v>
                </c:pt>
                <c:pt idx="367">
                  <c:v>0.33385830834278685</c:v>
                </c:pt>
                <c:pt idx="368">
                  <c:v>0.33385830834278685</c:v>
                </c:pt>
                <c:pt idx="369">
                  <c:v>0.33385830834278685</c:v>
                </c:pt>
                <c:pt idx="370">
                  <c:v>0.33385830834278685</c:v>
                </c:pt>
                <c:pt idx="371">
                  <c:v>0.33385830834278685</c:v>
                </c:pt>
                <c:pt idx="372">
                  <c:v>0.33385830834278685</c:v>
                </c:pt>
                <c:pt idx="373">
                  <c:v>0.33385830834278685</c:v>
                </c:pt>
                <c:pt idx="374">
                  <c:v>0.33385830834278685</c:v>
                </c:pt>
                <c:pt idx="375">
                  <c:v>0.33385830834278685</c:v>
                </c:pt>
                <c:pt idx="376">
                  <c:v>0.33385830834278685</c:v>
                </c:pt>
                <c:pt idx="377">
                  <c:v>0.33385830834278685</c:v>
                </c:pt>
                <c:pt idx="378">
                  <c:v>0.33385830834278685</c:v>
                </c:pt>
                <c:pt idx="379">
                  <c:v>0.33385830834278685</c:v>
                </c:pt>
                <c:pt idx="380">
                  <c:v>0.33385830834278685</c:v>
                </c:pt>
                <c:pt idx="381">
                  <c:v>0.33385830834278685</c:v>
                </c:pt>
                <c:pt idx="382">
                  <c:v>0.33385830834278685</c:v>
                </c:pt>
                <c:pt idx="383">
                  <c:v>0.33385830834278685</c:v>
                </c:pt>
                <c:pt idx="384">
                  <c:v>0.33385830834278685</c:v>
                </c:pt>
                <c:pt idx="385">
                  <c:v>0.33385830834278685</c:v>
                </c:pt>
                <c:pt idx="386">
                  <c:v>0.33385830834278685</c:v>
                </c:pt>
                <c:pt idx="387">
                  <c:v>0.33385830834278685</c:v>
                </c:pt>
                <c:pt idx="388">
                  <c:v>0.33385830834278685</c:v>
                </c:pt>
                <c:pt idx="389">
                  <c:v>0.33385830834278685</c:v>
                </c:pt>
                <c:pt idx="390">
                  <c:v>0.33385830834278685</c:v>
                </c:pt>
                <c:pt idx="391">
                  <c:v>0.33385830834278685</c:v>
                </c:pt>
                <c:pt idx="392">
                  <c:v>0.33385830834278685</c:v>
                </c:pt>
                <c:pt idx="393">
                  <c:v>0.33385830834278685</c:v>
                </c:pt>
                <c:pt idx="394">
                  <c:v>0.33385830834278685</c:v>
                </c:pt>
                <c:pt idx="395">
                  <c:v>0.33385830834278685</c:v>
                </c:pt>
                <c:pt idx="396">
                  <c:v>0.33385830834278685</c:v>
                </c:pt>
                <c:pt idx="397">
                  <c:v>0.33385830834278685</c:v>
                </c:pt>
                <c:pt idx="398">
                  <c:v>0.33385830834278685</c:v>
                </c:pt>
                <c:pt idx="399">
                  <c:v>0.33385830834278685</c:v>
                </c:pt>
                <c:pt idx="400">
                  <c:v>0.33385830834278685</c:v>
                </c:pt>
                <c:pt idx="401">
                  <c:v>0.33385830834278685</c:v>
                </c:pt>
                <c:pt idx="402">
                  <c:v>0.33385830834278685</c:v>
                </c:pt>
                <c:pt idx="403">
                  <c:v>0.33385830834278685</c:v>
                </c:pt>
                <c:pt idx="404">
                  <c:v>0.33385830834278685</c:v>
                </c:pt>
                <c:pt idx="405">
                  <c:v>0.33385830834278685</c:v>
                </c:pt>
                <c:pt idx="406">
                  <c:v>0.33385830834278685</c:v>
                </c:pt>
                <c:pt idx="407">
                  <c:v>0.33385830834278685</c:v>
                </c:pt>
                <c:pt idx="408">
                  <c:v>0.33385830834278685</c:v>
                </c:pt>
                <c:pt idx="409">
                  <c:v>0.33385830834278685</c:v>
                </c:pt>
                <c:pt idx="410">
                  <c:v>0.33385830834278685</c:v>
                </c:pt>
                <c:pt idx="411">
                  <c:v>0.33385830834278685</c:v>
                </c:pt>
                <c:pt idx="412">
                  <c:v>0.33385830834278685</c:v>
                </c:pt>
                <c:pt idx="413">
                  <c:v>0.33385830834278685</c:v>
                </c:pt>
                <c:pt idx="414">
                  <c:v>0.33385830834278685</c:v>
                </c:pt>
                <c:pt idx="415">
                  <c:v>0.33385830834278685</c:v>
                </c:pt>
                <c:pt idx="416">
                  <c:v>0.33385830834278685</c:v>
                </c:pt>
                <c:pt idx="417">
                  <c:v>0.33385830834278685</c:v>
                </c:pt>
                <c:pt idx="418">
                  <c:v>0.33385830834278685</c:v>
                </c:pt>
                <c:pt idx="419">
                  <c:v>0.33385830834278685</c:v>
                </c:pt>
                <c:pt idx="420">
                  <c:v>0.33385830834278685</c:v>
                </c:pt>
                <c:pt idx="421">
                  <c:v>0.33385830834278685</c:v>
                </c:pt>
                <c:pt idx="422">
                  <c:v>0.33385830834278685</c:v>
                </c:pt>
                <c:pt idx="423">
                  <c:v>0.33385830834278685</c:v>
                </c:pt>
                <c:pt idx="424">
                  <c:v>0.33385830834278685</c:v>
                </c:pt>
                <c:pt idx="425">
                  <c:v>0.33385830834278685</c:v>
                </c:pt>
                <c:pt idx="426">
                  <c:v>0.33385830834278685</c:v>
                </c:pt>
                <c:pt idx="427">
                  <c:v>0.33385830834278685</c:v>
                </c:pt>
                <c:pt idx="428">
                  <c:v>0.33385830834278685</c:v>
                </c:pt>
                <c:pt idx="429">
                  <c:v>0.33385830834278685</c:v>
                </c:pt>
                <c:pt idx="430">
                  <c:v>0.33385830834278685</c:v>
                </c:pt>
                <c:pt idx="431">
                  <c:v>0.33385830834278685</c:v>
                </c:pt>
                <c:pt idx="432">
                  <c:v>0.33385830834278685</c:v>
                </c:pt>
                <c:pt idx="433">
                  <c:v>0.33385830834278685</c:v>
                </c:pt>
                <c:pt idx="434">
                  <c:v>0.33385830834278685</c:v>
                </c:pt>
                <c:pt idx="435">
                  <c:v>0.33385830834278685</c:v>
                </c:pt>
                <c:pt idx="436">
                  <c:v>0.33385830834278685</c:v>
                </c:pt>
                <c:pt idx="437">
                  <c:v>0.33385830834278685</c:v>
                </c:pt>
                <c:pt idx="438">
                  <c:v>0.33385830834278685</c:v>
                </c:pt>
                <c:pt idx="439">
                  <c:v>0.33385830834278685</c:v>
                </c:pt>
                <c:pt idx="440">
                  <c:v>0.33385830834278685</c:v>
                </c:pt>
                <c:pt idx="441">
                  <c:v>0.33385830834278685</c:v>
                </c:pt>
                <c:pt idx="442">
                  <c:v>0.33385830834278685</c:v>
                </c:pt>
                <c:pt idx="443">
                  <c:v>0.33385830834278685</c:v>
                </c:pt>
                <c:pt idx="444">
                  <c:v>0.33385830834278685</c:v>
                </c:pt>
                <c:pt idx="445">
                  <c:v>0.33385830834278685</c:v>
                </c:pt>
                <c:pt idx="446">
                  <c:v>0.33385830834278685</c:v>
                </c:pt>
                <c:pt idx="447">
                  <c:v>0.33385830834278685</c:v>
                </c:pt>
                <c:pt idx="448">
                  <c:v>0.33385830834278685</c:v>
                </c:pt>
                <c:pt idx="449">
                  <c:v>0.33385830834278685</c:v>
                </c:pt>
                <c:pt idx="450">
                  <c:v>0.33385830834278685</c:v>
                </c:pt>
                <c:pt idx="451">
                  <c:v>0.33385830834278685</c:v>
                </c:pt>
                <c:pt idx="452">
                  <c:v>0.33385830834278685</c:v>
                </c:pt>
                <c:pt idx="453">
                  <c:v>0.33385830834278685</c:v>
                </c:pt>
                <c:pt idx="454">
                  <c:v>0.33385830834278685</c:v>
                </c:pt>
                <c:pt idx="455">
                  <c:v>0.33385830834278685</c:v>
                </c:pt>
                <c:pt idx="456">
                  <c:v>0.33385830834278685</c:v>
                </c:pt>
                <c:pt idx="457">
                  <c:v>0.33385830834278685</c:v>
                </c:pt>
                <c:pt idx="458">
                  <c:v>0.33385830834278685</c:v>
                </c:pt>
                <c:pt idx="459">
                  <c:v>0.33385830834278685</c:v>
                </c:pt>
                <c:pt idx="460">
                  <c:v>0.33385830834278685</c:v>
                </c:pt>
                <c:pt idx="461">
                  <c:v>0.33385830834278685</c:v>
                </c:pt>
                <c:pt idx="462">
                  <c:v>0.33385830834278685</c:v>
                </c:pt>
                <c:pt idx="463">
                  <c:v>0.33385830834278685</c:v>
                </c:pt>
                <c:pt idx="464">
                  <c:v>0.33385830834278685</c:v>
                </c:pt>
                <c:pt idx="465">
                  <c:v>0.33385830834278685</c:v>
                </c:pt>
                <c:pt idx="466">
                  <c:v>0.33385830834278685</c:v>
                </c:pt>
                <c:pt idx="467">
                  <c:v>0.33385830834278685</c:v>
                </c:pt>
                <c:pt idx="468">
                  <c:v>0.33385830834278685</c:v>
                </c:pt>
                <c:pt idx="469">
                  <c:v>0.33385830834278685</c:v>
                </c:pt>
                <c:pt idx="470">
                  <c:v>0.33385830834278685</c:v>
                </c:pt>
                <c:pt idx="471">
                  <c:v>0.33385830834278685</c:v>
                </c:pt>
                <c:pt idx="472">
                  <c:v>0.33385830834278685</c:v>
                </c:pt>
                <c:pt idx="473">
                  <c:v>0.33385830834278685</c:v>
                </c:pt>
                <c:pt idx="474">
                  <c:v>0.33385830834278685</c:v>
                </c:pt>
                <c:pt idx="475">
                  <c:v>0.33385830834278685</c:v>
                </c:pt>
                <c:pt idx="476">
                  <c:v>0.33385830834278685</c:v>
                </c:pt>
                <c:pt idx="477">
                  <c:v>0.33385830834278685</c:v>
                </c:pt>
                <c:pt idx="478">
                  <c:v>0.33385830834278685</c:v>
                </c:pt>
                <c:pt idx="479">
                  <c:v>0.33385830834278685</c:v>
                </c:pt>
                <c:pt idx="480">
                  <c:v>0.33385830834278685</c:v>
                </c:pt>
                <c:pt idx="481">
                  <c:v>0.33385830834278685</c:v>
                </c:pt>
                <c:pt idx="482">
                  <c:v>0.33385830834278685</c:v>
                </c:pt>
                <c:pt idx="483">
                  <c:v>0.33385830834278685</c:v>
                </c:pt>
                <c:pt idx="484">
                  <c:v>0.33385830834278685</c:v>
                </c:pt>
                <c:pt idx="485">
                  <c:v>0.33385830834278685</c:v>
                </c:pt>
                <c:pt idx="486">
                  <c:v>0.33385830834278685</c:v>
                </c:pt>
                <c:pt idx="487">
                  <c:v>0.33385830834278685</c:v>
                </c:pt>
                <c:pt idx="488">
                  <c:v>0.33385830834278685</c:v>
                </c:pt>
                <c:pt idx="489">
                  <c:v>0.33385830834278685</c:v>
                </c:pt>
                <c:pt idx="490">
                  <c:v>0.33385830834278685</c:v>
                </c:pt>
                <c:pt idx="491">
                  <c:v>0.33385830834278685</c:v>
                </c:pt>
                <c:pt idx="492">
                  <c:v>0.33385830834278685</c:v>
                </c:pt>
                <c:pt idx="493">
                  <c:v>0.33385830834278685</c:v>
                </c:pt>
                <c:pt idx="494">
                  <c:v>0.33385830834278685</c:v>
                </c:pt>
                <c:pt idx="495">
                  <c:v>0.33385830834278685</c:v>
                </c:pt>
                <c:pt idx="496">
                  <c:v>0.33385830834278685</c:v>
                </c:pt>
                <c:pt idx="497">
                  <c:v>0.33385830834278685</c:v>
                </c:pt>
                <c:pt idx="498">
                  <c:v>0.33385830834278685</c:v>
                </c:pt>
                <c:pt idx="499">
                  <c:v>0.33385830834278685</c:v>
                </c:pt>
                <c:pt idx="500">
                  <c:v>0.33385830834278685</c:v>
                </c:pt>
                <c:pt idx="501">
                  <c:v>0.33385830834278685</c:v>
                </c:pt>
                <c:pt idx="502">
                  <c:v>0.33385830834278685</c:v>
                </c:pt>
                <c:pt idx="503">
                  <c:v>0.33385830834278685</c:v>
                </c:pt>
                <c:pt idx="504">
                  <c:v>0.33385830834278685</c:v>
                </c:pt>
                <c:pt idx="505">
                  <c:v>0.33385830834278685</c:v>
                </c:pt>
                <c:pt idx="506">
                  <c:v>0.33385830834278685</c:v>
                </c:pt>
                <c:pt idx="507">
                  <c:v>0.33385830834278685</c:v>
                </c:pt>
                <c:pt idx="508">
                  <c:v>0.33385830834278685</c:v>
                </c:pt>
                <c:pt idx="509">
                  <c:v>0.33385830834278685</c:v>
                </c:pt>
                <c:pt idx="510">
                  <c:v>0.33385830834278685</c:v>
                </c:pt>
                <c:pt idx="511">
                  <c:v>0.33385830834278685</c:v>
                </c:pt>
                <c:pt idx="512">
                  <c:v>0.33385830834278685</c:v>
                </c:pt>
                <c:pt idx="513">
                  <c:v>0.33385830834278685</c:v>
                </c:pt>
                <c:pt idx="514">
                  <c:v>0.33385830834278685</c:v>
                </c:pt>
                <c:pt idx="515">
                  <c:v>0.33385830834278685</c:v>
                </c:pt>
                <c:pt idx="516">
                  <c:v>0.33385830834278685</c:v>
                </c:pt>
                <c:pt idx="517">
                  <c:v>0.33385830834278685</c:v>
                </c:pt>
                <c:pt idx="518">
                  <c:v>0.33385830834278685</c:v>
                </c:pt>
                <c:pt idx="519">
                  <c:v>0.33385830834278685</c:v>
                </c:pt>
                <c:pt idx="520">
                  <c:v>0.33385830834278685</c:v>
                </c:pt>
                <c:pt idx="521">
                  <c:v>0.33385830834278685</c:v>
                </c:pt>
                <c:pt idx="522">
                  <c:v>0.33385830834278685</c:v>
                </c:pt>
                <c:pt idx="523">
                  <c:v>0.33385830834278685</c:v>
                </c:pt>
                <c:pt idx="524">
                  <c:v>0.33385830834278685</c:v>
                </c:pt>
                <c:pt idx="525">
                  <c:v>0.33385830834278685</c:v>
                </c:pt>
                <c:pt idx="526">
                  <c:v>0.33385830834278685</c:v>
                </c:pt>
                <c:pt idx="527">
                  <c:v>0.33385830834278685</c:v>
                </c:pt>
                <c:pt idx="528">
                  <c:v>0.33385830834278685</c:v>
                </c:pt>
                <c:pt idx="529">
                  <c:v>0.33385830834278685</c:v>
                </c:pt>
                <c:pt idx="530">
                  <c:v>0.33385830834278685</c:v>
                </c:pt>
                <c:pt idx="531">
                  <c:v>0.33385830834278685</c:v>
                </c:pt>
                <c:pt idx="532">
                  <c:v>0.33385830834278685</c:v>
                </c:pt>
                <c:pt idx="533">
                  <c:v>0.33385830834278685</c:v>
                </c:pt>
                <c:pt idx="534">
                  <c:v>0.33385830834278685</c:v>
                </c:pt>
                <c:pt idx="535">
                  <c:v>0.33385830834278685</c:v>
                </c:pt>
                <c:pt idx="536">
                  <c:v>0.33385830834278685</c:v>
                </c:pt>
                <c:pt idx="537">
                  <c:v>0.33385830834278685</c:v>
                </c:pt>
                <c:pt idx="538">
                  <c:v>0.33385830834278685</c:v>
                </c:pt>
                <c:pt idx="539">
                  <c:v>0.33385830834278685</c:v>
                </c:pt>
                <c:pt idx="540">
                  <c:v>0.33385830834278685</c:v>
                </c:pt>
                <c:pt idx="541">
                  <c:v>0.33385830834278685</c:v>
                </c:pt>
                <c:pt idx="542">
                  <c:v>0.33385830834278685</c:v>
                </c:pt>
                <c:pt idx="543">
                  <c:v>0.33385830834278685</c:v>
                </c:pt>
                <c:pt idx="544">
                  <c:v>0.33385830834278685</c:v>
                </c:pt>
                <c:pt idx="545">
                  <c:v>0.33385830834278685</c:v>
                </c:pt>
                <c:pt idx="546">
                  <c:v>0.33385830834278685</c:v>
                </c:pt>
                <c:pt idx="547">
                  <c:v>0.33385830834278685</c:v>
                </c:pt>
                <c:pt idx="548">
                  <c:v>0.33385830834278685</c:v>
                </c:pt>
                <c:pt idx="549">
                  <c:v>0.33385830834278685</c:v>
                </c:pt>
                <c:pt idx="550">
                  <c:v>0.33385830834278685</c:v>
                </c:pt>
                <c:pt idx="551">
                  <c:v>0.33385830834278685</c:v>
                </c:pt>
                <c:pt idx="552">
                  <c:v>0.33385830834278685</c:v>
                </c:pt>
                <c:pt idx="553">
                  <c:v>0.33385830834278685</c:v>
                </c:pt>
                <c:pt idx="554">
                  <c:v>0.33385830834278685</c:v>
                </c:pt>
                <c:pt idx="555">
                  <c:v>0.33385830834278685</c:v>
                </c:pt>
                <c:pt idx="556">
                  <c:v>0.33385830834278685</c:v>
                </c:pt>
                <c:pt idx="557">
                  <c:v>0.33385830834278685</c:v>
                </c:pt>
                <c:pt idx="558">
                  <c:v>0.33385830834278685</c:v>
                </c:pt>
                <c:pt idx="559">
                  <c:v>0.33385830834278685</c:v>
                </c:pt>
                <c:pt idx="560">
                  <c:v>0.33385830834278685</c:v>
                </c:pt>
                <c:pt idx="561">
                  <c:v>0.33385830834278685</c:v>
                </c:pt>
                <c:pt idx="562">
                  <c:v>0.33385830834278685</c:v>
                </c:pt>
                <c:pt idx="563">
                  <c:v>0.33385830834278685</c:v>
                </c:pt>
                <c:pt idx="564">
                  <c:v>0.33385830834278685</c:v>
                </c:pt>
                <c:pt idx="565">
                  <c:v>0.33385830834278685</c:v>
                </c:pt>
                <c:pt idx="566">
                  <c:v>0.33385830834278685</c:v>
                </c:pt>
                <c:pt idx="567">
                  <c:v>0.33385830834278685</c:v>
                </c:pt>
                <c:pt idx="568">
                  <c:v>0.33385830834278685</c:v>
                </c:pt>
                <c:pt idx="569">
                  <c:v>0.33385830834278685</c:v>
                </c:pt>
                <c:pt idx="570">
                  <c:v>0.33385830834278685</c:v>
                </c:pt>
                <c:pt idx="571">
                  <c:v>0.33385830834278685</c:v>
                </c:pt>
                <c:pt idx="572">
                  <c:v>0.33385830834278685</c:v>
                </c:pt>
                <c:pt idx="573">
                  <c:v>0.33385830834278685</c:v>
                </c:pt>
                <c:pt idx="574">
                  <c:v>0.33385830834278685</c:v>
                </c:pt>
                <c:pt idx="575">
                  <c:v>0.33385830834278685</c:v>
                </c:pt>
                <c:pt idx="576">
                  <c:v>0.33385830834278685</c:v>
                </c:pt>
                <c:pt idx="577">
                  <c:v>0.33385830834278685</c:v>
                </c:pt>
                <c:pt idx="578">
                  <c:v>0.33385830834278685</c:v>
                </c:pt>
                <c:pt idx="579">
                  <c:v>0.33385830834278685</c:v>
                </c:pt>
                <c:pt idx="580">
                  <c:v>0.33385830834278685</c:v>
                </c:pt>
                <c:pt idx="581">
                  <c:v>0.33385830834278685</c:v>
                </c:pt>
                <c:pt idx="582">
                  <c:v>0.33385830834278685</c:v>
                </c:pt>
                <c:pt idx="583">
                  <c:v>0.33385830834278685</c:v>
                </c:pt>
                <c:pt idx="584">
                  <c:v>0.33385830834278685</c:v>
                </c:pt>
                <c:pt idx="585">
                  <c:v>0.33385830834278685</c:v>
                </c:pt>
                <c:pt idx="586">
                  <c:v>0.33385830834278685</c:v>
                </c:pt>
                <c:pt idx="587">
                  <c:v>0.33385830834278685</c:v>
                </c:pt>
                <c:pt idx="588">
                  <c:v>0.33385830834278685</c:v>
                </c:pt>
                <c:pt idx="589">
                  <c:v>0.33385830834278685</c:v>
                </c:pt>
                <c:pt idx="590">
                  <c:v>0.33385830834278685</c:v>
                </c:pt>
                <c:pt idx="591">
                  <c:v>0.33385830834278685</c:v>
                </c:pt>
                <c:pt idx="592">
                  <c:v>0.33385830834278685</c:v>
                </c:pt>
                <c:pt idx="593">
                  <c:v>0.33385830834278685</c:v>
                </c:pt>
                <c:pt idx="594">
                  <c:v>0.33385830834278685</c:v>
                </c:pt>
                <c:pt idx="595">
                  <c:v>0.33385830834278685</c:v>
                </c:pt>
                <c:pt idx="596">
                  <c:v>0.33385830834278685</c:v>
                </c:pt>
                <c:pt idx="597">
                  <c:v>0.33385830834278685</c:v>
                </c:pt>
                <c:pt idx="598">
                  <c:v>0.33385830834278685</c:v>
                </c:pt>
                <c:pt idx="599">
                  <c:v>0.33385830834278685</c:v>
                </c:pt>
                <c:pt idx="600">
                  <c:v>0.33385830834278685</c:v>
                </c:pt>
                <c:pt idx="601">
                  <c:v>0.33385830834278685</c:v>
                </c:pt>
                <c:pt idx="602">
                  <c:v>0.33385830834278685</c:v>
                </c:pt>
                <c:pt idx="603">
                  <c:v>0.33385830834278685</c:v>
                </c:pt>
                <c:pt idx="604">
                  <c:v>0.33385830834278685</c:v>
                </c:pt>
                <c:pt idx="605">
                  <c:v>0.33385830834278685</c:v>
                </c:pt>
                <c:pt idx="606">
                  <c:v>0.33385830834278685</c:v>
                </c:pt>
                <c:pt idx="607">
                  <c:v>0.33385830834278685</c:v>
                </c:pt>
                <c:pt idx="608">
                  <c:v>0.33385830834278685</c:v>
                </c:pt>
                <c:pt idx="609">
                  <c:v>0.33385830834278685</c:v>
                </c:pt>
                <c:pt idx="610">
                  <c:v>0.33385830834278685</c:v>
                </c:pt>
                <c:pt idx="611">
                  <c:v>0.33385830834278685</c:v>
                </c:pt>
                <c:pt idx="612">
                  <c:v>0.33385830834278685</c:v>
                </c:pt>
                <c:pt idx="613">
                  <c:v>0.33385830834278685</c:v>
                </c:pt>
                <c:pt idx="614">
                  <c:v>0.33385830834278685</c:v>
                </c:pt>
                <c:pt idx="615">
                  <c:v>0.33385830834278685</c:v>
                </c:pt>
                <c:pt idx="616">
                  <c:v>0.33385830834278685</c:v>
                </c:pt>
                <c:pt idx="617">
                  <c:v>0.33385830834278685</c:v>
                </c:pt>
                <c:pt idx="618">
                  <c:v>0.33385830834278685</c:v>
                </c:pt>
                <c:pt idx="619">
                  <c:v>0.33385830834278685</c:v>
                </c:pt>
                <c:pt idx="620">
                  <c:v>0.33385830834278685</c:v>
                </c:pt>
                <c:pt idx="621">
                  <c:v>0.33385830834278685</c:v>
                </c:pt>
                <c:pt idx="622">
                  <c:v>0.33385830834278685</c:v>
                </c:pt>
                <c:pt idx="623">
                  <c:v>0.33385830834278685</c:v>
                </c:pt>
                <c:pt idx="624">
                  <c:v>0.33385830834278685</c:v>
                </c:pt>
                <c:pt idx="625">
                  <c:v>0.33385830834278685</c:v>
                </c:pt>
                <c:pt idx="626">
                  <c:v>0.33385830834278685</c:v>
                </c:pt>
                <c:pt idx="627">
                  <c:v>0.33385830834278685</c:v>
                </c:pt>
                <c:pt idx="628">
                  <c:v>0.33385830834278685</c:v>
                </c:pt>
                <c:pt idx="629">
                  <c:v>0.33385830834278685</c:v>
                </c:pt>
                <c:pt idx="630">
                  <c:v>0.33385830834278685</c:v>
                </c:pt>
                <c:pt idx="631">
                  <c:v>0.33385830834278685</c:v>
                </c:pt>
                <c:pt idx="632">
                  <c:v>0.33385830834278685</c:v>
                </c:pt>
                <c:pt idx="633">
                  <c:v>0.33385830834278685</c:v>
                </c:pt>
                <c:pt idx="634">
                  <c:v>0.33385830834278685</c:v>
                </c:pt>
                <c:pt idx="635">
                  <c:v>0.33385830834278685</c:v>
                </c:pt>
                <c:pt idx="636">
                  <c:v>0.33385830834278685</c:v>
                </c:pt>
                <c:pt idx="637">
                  <c:v>0.33385830834278685</c:v>
                </c:pt>
                <c:pt idx="638">
                  <c:v>0.33385830834278685</c:v>
                </c:pt>
                <c:pt idx="639">
                  <c:v>0.33385830834278685</c:v>
                </c:pt>
                <c:pt idx="640">
                  <c:v>0.33385830834278685</c:v>
                </c:pt>
                <c:pt idx="641">
                  <c:v>0.33385830834278685</c:v>
                </c:pt>
                <c:pt idx="642">
                  <c:v>0.33385830834278685</c:v>
                </c:pt>
                <c:pt idx="643">
                  <c:v>0.33385830834278685</c:v>
                </c:pt>
                <c:pt idx="644">
                  <c:v>0.33385830834278685</c:v>
                </c:pt>
                <c:pt idx="645">
                  <c:v>0.33385830834278685</c:v>
                </c:pt>
                <c:pt idx="646">
                  <c:v>0.33385830834278685</c:v>
                </c:pt>
                <c:pt idx="647">
                  <c:v>0.33385830834278685</c:v>
                </c:pt>
                <c:pt idx="648">
                  <c:v>0.33385830834278685</c:v>
                </c:pt>
                <c:pt idx="649">
                  <c:v>0.33385830834278685</c:v>
                </c:pt>
                <c:pt idx="650">
                  <c:v>0.33385830834278685</c:v>
                </c:pt>
                <c:pt idx="651">
                  <c:v>0.33385830834278685</c:v>
                </c:pt>
                <c:pt idx="652">
                  <c:v>0.33385830834278685</c:v>
                </c:pt>
                <c:pt idx="653">
                  <c:v>0.33385830834278685</c:v>
                </c:pt>
                <c:pt idx="654">
                  <c:v>0.33385830834278685</c:v>
                </c:pt>
                <c:pt idx="655">
                  <c:v>0.33385830834278685</c:v>
                </c:pt>
                <c:pt idx="656">
                  <c:v>0.33385830834278685</c:v>
                </c:pt>
                <c:pt idx="657">
                  <c:v>0.33385830834278685</c:v>
                </c:pt>
                <c:pt idx="658">
                  <c:v>0.33385830834278685</c:v>
                </c:pt>
                <c:pt idx="659">
                  <c:v>0.33385830834278685</c:v>
                </c:pt>
                <c:pt idx="660">
                  <c:v>0.33385830834278685</c:v>
                </c:pt>
                <c:pt idx="661">
                  <c:v>0.33385830834278685</c:v>
                </c:pt>
                <c:pt idx="662">
                  <c:v>0.33385830834278685</c:v>
                </c:pt>
                <c:pt idx="663">
                  <c:v>0.33385830834278685</c:v>
                </c:pt>
                <c:pt idx="664">
                  <c:v>0.33385830834278685</c:v>
                </c:pt>
                <c:pt idx="665">
                  <c:v>0.33385830834278685</c:v>
                </c:pt>
                <c:pt idx="666">
                  <c:v>0.33385830834278685</c:v>
                </c:pt>
                <c:pt idx="667">
                  <c:v>0.33385830834278685</c:v>
                </c:pt>
                <c:pt idx="668">
                  <c:v>0.33385830834278685</c:v>
                </c:pt>
                <c:pt idx="669">
                  <c:v>0.33385830834278685</c:v>
                </c:pt>
                <c:pt idx="670">
                  <c:v>0.33385830834278685</c:v>
                </c:pt>
                <c:pt idx="671">
                  <c:v>0.33385830834278685</c:v>
                </c:pt>
                <c:pt idx="672">
                  <c:v>0.33385830834278685</c:v>
                </c:pt>
                <c:pt idx="673">
                  <c:v>0.33385830834278685</c:v>
                </c:pt>
                <c:pt idx="674">
                  <c:v>0.33385830834278685</c:v>
                </c:pt>
                <c:pt idx="675">
                  <c:v>0.33385830834278685</c:v>
                </c:pt>
                <c:pt idx="676">
                  <c:v>0.33385830834278685</c:v>
                </c:pt>
                <c:pt idx="677">
                  <c:v>0.33385830834278685</c:v>
                </c:pt>
                <c:pt idx="678">
                  <c:v>0.33385830834278685</c:v>
                </c:pt>
                <c:pt idx="679">
                  <c:v>0.33385830834278685</c:v>
                </c:pt>
                <c:pt idx="680">
                  <c:v>0.33385830834278685</c:v>
                </c:pt>
                <c:pt idx="681">
                  <c:v>0.33385830834278685</c:v>
                </c:pt>
                <c:pt idx="682">
                  <c:v>0.33385830834278685</c:v>
                </c:pt>
                <c:pt idx="683">
                  <c:v>0.33385830834278685</c:v>
                </c:pt>
                <c:pt idx="684">
                  <c:v>0.33385830834278685</c:v>
                </c:pt>
                <c:pt idx="685">
                  <c:v>0.33385830834278685</c:v>
                </c:pt>
                <c:pt idx="686">
                  <c:v>0.33385830834278685</c:v>
                </c:pt>
                <c:pt idx="687">
                  <c:v>0.33385830834278685</c:v>
                </c:pt>
                <c:pt idx="688">
                  <c:v>0.33385830834278685</c:v>
                </c:pt>
                <c:pt idx="689">
                  <c:v>0.33385830834278685</c:v>
                </c:pt>
                <c:pt idx="690">
                  <c:v>0.33385830834278685</c:v>
                </c:pt>
                <c:pt idx="691">
                  <c:v>0.33385830834278685</c:v>
                </c:pt>
                <c:pt idx="692">
                  <c:v>0.33385830834278685</c:v>
                </c:pt>
                <c:pt idx="693">
                  <c:v>0.33385830834278685</c:v>
                </c:pt>
                <c:pt idx="694">
                  <c:v>0.33385830834278685</c:v>
                </c:pt>
                <c:pt idx="695">
                  <c:v>0.33385830834278685</c:v>
                </c:pt>
                <c:pt idx="696">
                  <c:v>0.33385830834278685</c:v>
                </c:pt>
                <c:pt idx="697">
                  <c:v>0.33385830834278685</c:v>
                </c:pt>
                <c:pt idx="698">
                  <c:v>0.33385830834278685</c:v>
                </c:pt>
                <c:pt idx="699">
                  <c:v>0.33385830834278685</c:v>
                </c:pt>
                <c:pt idx="700">
                  <c:v>0.33385830834278685</c:v>
                </c:pt>
                <c:pt idx="701">
                  <c:v>0.33385830834278685</c:v>
                </c:pt>
                <c:pt idx="702">
                  <c:v>0.33385830834278685</c:v>
                </c:pt>
                <c:pt idx="703">
                  <c:v>0.33385830834278685</c:v>
                </c:pt>
                <c:pt idx="704">
                  <c:v>0.33385830834278685</c:v>
                </c:pt>
                <c:pt idx="705">
                  <c:v>0.33385830834278685</c:v>
                </c:pt>
                <c:pt idx="706">
                  <c:v>0.33385830834278685</c:v>
                </c:pt>
                <c:pt idx="707">
                  <c:v>0.33385830834278685</c:v>
                </c:pt>
                <c:pt idx="708">
                  <c:v>0.33385830834278685</c:v>
                </c:pt>
                <c:pt idx="709">
                  <c:v>0.33385830834278685</c:v>
                </c:pt>
                <c:pt idx="710">
                  <c:v>0.33385830834278685</c:v>
                </c:pt>
                <c:pt idx="711">
                  <c:v>0.33385830834278685</c:v>
                </c:pt>
                <c:pt idx="712">
                  <c:v>0.33385830834278685</c:v>
                </c:pt>
                <c:pt idx="713">
                  <c:v>0.33385830834278685</c:v>
                </c:pt>
                <c:pt idx="714">
                  <c:v>0.33385830834278685</c:v>
                </c:pt>
                <c:pt idx="715">
                  <c:v>0.33385830834278685</c:v>
                </c:pt>
                <c:pt idx="716">
                  <c:v>0.33385830834278685</c:v>
                </c:pt>
                <c:pt idx="717">
                  <c:v>0.33385830834278685</c:v>
                </c:pt>
                <c:pt idx="718">
                  <c:v>0.33385830834278685</c:v>
                </c:pt>
                <c:pt idx="719">
                  <c:v>0.33385830834278685</c:v>
                </c:pt>
                <c:pt idx="720">
                  <c:v>0.33385830834278685</c:v>
                </c:pt>
                <c:pt idx="721">
                  <c:v>0.33385830834278685</c:v>
                </c:pt>
                <c:pt idx="722">
                  <c:v>0.33385830834278685</c:v>
                </c:pt>
                <c:pt idx="723">
                  <c:v>0.33385830834278685</c:v>
                </c:pt>
                <c:pt idx="724">
                  <c:v>0.33385830834278685</c:v>
                </c:pt>
                <c:pt idx="725">
                  <c:v>0.33385830834278685</c:v>
                </c:pt>
                <c:pt idx="726">
                  <c:v>0.33385830834278685</c:v>
                </c:pt>
                <c:pt idx="727">
                  <c:v>0.33385830834278685</c:v>
                </c:pt>
                <c:pt idx="728">
                  <c:v>0.33385830834278685</c:v>
                </c:pt>
                <c:pt idx="729">
                  <c:v>0.33385830834278685</c:v>
                </c:pt>
                <c:pt idx="730">
                  <c:v>0.33385830834278685</c:v>
                </c:pt>
                <c:pt idx="731">
                  <c:v>0.33385830834278685</c:v>
                </c:pt>
                <c:pt idx="732">
                  <c:v>0.33385830834278685</c:v>
                </c:pt>
                <c:pt idx="733">
                  <c:v>0.33385830834278685</c:v>
                </c:pt>
                <c:pt idx="734">
                  <c:v>0.33385830834278685</c:v>
                </c:pt>
                <c:pt idx="735">
                  <c:v>0.33385830834278685</c:v>
                </c:pt>
                <c:pt idx="736">
                  <c:v>0.33385830834278685</c:v>
                </c:pt>
                <c:pt idx="737">
                  <c:v>0.33385830834278685</c:v>
                </c:pt>
                <c:pt idx="738">
                  <c:v>0.33385830834278685</c:v>
                </c:pt>
                <c:pt idx="739">
                  <c:v>0.33385830834278685</c:v>
                </c:pt>
                <c:pt idx="740">
                  <c:v>0.33385830834278685</c:v>
                </c:pt>
                <c:pt idx="741">
                  <c:v>0.33385830834278685</c:v>
                </c:pt>
                <c:pt idx="742">
                  <c:v>0.33385830834278685</c:v>
                </c:pt>
                <c:pt idx="743">
                  <c:v>0.33385830834278685</c:v>
                </c:pt>
                <c:pt idx="744">
                  <c:v>0.33385830834278685</c:v>
                </c:pt>
                <c:pt idx="745">
                  <c:v>0.33385830834278685</c:v>
                </c:pt>
                <c:pt idx="746">
                  <c:v>0.33385830834278685</c:v>
                </c:pt>
                <c:pt idx="747">
                  <c:v>0.33385830834278685</c:v>
                </c:pt>
                <c:pt idx="748">
                  <c:v>0.33385830834278685</c:v>
                </c:pt>
                <c:pt idx="749">
                  <c:v>0.33385830834278685</c:v>
                </c:pt>
                <c:pt idx="750">
                  <c:v>0.33385830834278685</c:v>
                </c:pt>
                <c:pt idx="751">
                  <c:v>0.33385830834278685</c:v>
                </c:pt>
                <c:pt idx="752">
                  <c:v>0.33385830834278685</c:v>
                </c:pt>
                <c:pt idx="753">
                  <c:v>0.33385830834278685</c:v>
                </c:pt>
                <c:pt idx="754">
                  <c:v>0.33385830834278685</c:v>
                </c:pt>
                <c:pt idx="755">
                  <c:v>0.33385830834278685</c:v>
                </c:pt>
                <c:pt idx="756">
                  <c:v>0.33385830834278685</c:v>
                </c:pt>
                <c:pt idx="757">
                  <c:v>0.33385830834278685</c:v>
                </c:pt>
                <c:pt idx="758">
                  <c:v>0.33385830834278685</c:v>
                </c:pt>
                <c:pt idx="759">
                  <c:v>0.33385830834278685</c:v>
                </c:pt>
                <c:pt idx="760">
                  <c:v>0.33385830834278685</c:v>
                </c:pt>
                <c:pt idx="761">
                  <c:v>0.33385830834278685</c:v>
                </c:pt>
                <c:pt idx="762">
                  <c:v>0.33385830834278685</c:v>
                </c:pt>
                <c:pt idx="763">
                  <c:v>0.33385830834278685</c:v>
                </c:pt>
                <c:pt idx="764">
                  <c:v>0.33385830834278685</c:v>
                </c:pt>
                <c:pt idx="765">
                  <c:v>0.33385830834278685</c:v>
                </c:pt>
                <c:pt idx="766">
                  <c:v>0.33385830834278685</c:v>
                </c:pt>
                <c:pt idx="767">
                  <c:v>0.33385830834278685</c:v>
                </c:pt>
                <c:pt idx="768">
                  <c:v>0.33385830834278685</c:v>
                </c:pt>
                <c:pt idx="769">
                  <c:v>0.33385830834278685</c:v>
                </c:pt>
                <c:pt idx="770">
                  <c:v>0.33385830834278685</c:v>
                </c:pt>
                <c:pt idx="771">
                  <c:v>0.33385830834278685</c:v>
                </c:pt>
                <c:pt idx="772">
                  <c:v>0.33385830834278685</c:v>
                </c:pt>
                <c:pt idx="773">
                  <c:v>0.33385830834278685</c:v>
                </c:pt>
                <c:pt idx="774">
                  <c:v>0.33385830834278685</c:v>
                </c:pt>
                <c:pt idx="775">
                  <c:v>0.33385830834278685</c:v>
                </c:pt>
                <c:pt idx="776">
                  <c:v>0.33385830834278685</c:v>
                </c:pt>
                <c:pt idx="777">
                  <c:v>0.33385830834278685</c:v>
                </c:pt>
                <c:pt idx="778">
                  <c:v>0.33385830834278685</c:v>
                </c:pt>
                <c:pt idx="779">
                  <c:v>0.33385830834278685</c:v>
                </c:pt>
                <c:pt idx="780">
                  <c:v>0.33385830834278685</c:v>
                </c:pt>
                <c:pt idx="781">
                  <c:v>0.33385830834278685</c:v>
                </c:pt>
                <c:pt idx="782">
                  <c:v>0.33385830834278685</c:v>
                </c:pt>
                <c:pt idx="783">
                  <c:v>0.33385830834278685</c:v>
                </c:pt>
                <c:pt idx="784">
                  <c:v>0.33385830834278685</c:v>
                </c:pt>
                <c:pt idx="785">
                  <c:v>0.33385830834278685</c:v>
                </c:pt>
                <c:pt idx="786">
                  <c:v>0.33385830834278685</c:v>
                </c:pt>
                <c:pt idx="787">
                  <c:v>0.33385830834278685</c:v>
                </c:pt>
                <c:pt idx="788">
                  <c:v>0.33385830834278685</c:v>
                </c:pt>
                <c:pt idx="789">
                  <c:v>0.33385830834278685</c:v>
                </c:pt>
                <c:pt idx="790">
                  <c:v>0.33385830834278685</c:v>
                </c:pt>
                <c:pt idx="791">
                  <c:v>0.33385830834278685</c:v>
                </c:pt>
                <c:pt idx="792">
                  <c:v>0.33385830834278685</c:v>
                </c:pt>
                <c:pt idx="793">
                  <c:v>0.33385830834278685</c:v>
                </c:pt>
                <c:pt idx="794">
                  <c:v>0.33385830834278685</c:v>
                </c:pt>
                <c:pt idx="795">
                  <c:v>0.33385830834278685</c:v>
                </c:pt>
                <c:pt idx="796">
                  <c:v>0.33385830834278685</c:v>
                </c:pt>
                <c:pt idx="797">
                  <c:v>0.33385830834278685</c:v>
                </c:pt>
                <c:pt idx="798">
                  <c:v>0.33385830834278685</c:v>
                </c:pt>
                <c:pt idx="799">
                  <c:v>0.33385830834278685</c:v>
                </c:pt>
                <c:pt idx="800">
                  <c:v>0.33385830834278685</c:v>
                </c:pt>
                <c:pt idx="801">
                  <c:v>0.33385830834278685</c:v>
                </c:pt>
                <c:pt idx="802">
                  <c:v>0.33385830834278685</c:v>
                </c:pt>
                <c:pt idx="803">
                  <c:v>0.33385830834278685</c:v>
                </c:pt>
                <c:pt idx="804">
                  <c:v>0.33385830834278685</c:v>
                </c:pt>
                <c:pt idx="805">
                  <c:v>0.33385830834278685</c:v>
                </c:pt>
                <c:pt idx="806">
                  <c:v>0.33385830834278685</c:v>
                </c:pt>
                <c:pt idx="807">
                  <c:v>0.33385830834278685</c:v>
                </c:pt>
                <c:pt idx="808">
                  <c:v>0.33385830834278685</c:v>
                </c:pt>
                <c:pt idx="809">
                  <c:v>0.33385830834278685</c:v>
                </c:pt>
                <c:pt idx="810">
                  <c:v>0.33385830834278685</c:v>
                </c:pt>
                <c:pt idx="811">
                  <c:v>0.33385830834278685</c:v>
                </c:pt>
                <c:pt idx="812">
                  <c:v>0.33385830834278685</c:v>
                </c:pt>
                <c:pt idx="813">
                  <c:v>0.33385830834278685</c:v>
                </c:pt>
                <c:pt idx="814">
                  <c:v>0.33385830834278685</c:v>
                </c:pt>
                <c:pt idx="815">
                  <c:v>0.33385830834278685</c:v>
                </c:pt>
                <c:pt idx="816">
                  <c:v>0.33385830834278685</c:v>
                </c:pt>
                <c:pt idx="817">
                  <c:v>0.33385830834278685</c:v>
                </c:pt>
                <c:pt idx="818">
                  <c:v>0.33385830834278685</c:v>
                </c:pt>
                <c:pt idx="819">
                  <c:v>0.33385830834278685</c:v>
                </c:pt>
                <c:pt idx="820">
                  <c:v>0.33385830834278685</c:v>
                </c:pt>
                <c:pt idx="821">
                  <c:v>0.33385830834278685</c:v>
                </c:pt>
                <c:pt idx="822">
                  <c:v>0.33385830834278685</c:v>
                </c:pt>
                <c:pt idx="823">
                  <c:v>0.33385830834278685</c:v>
                </c:pt>
                <c:pt idx="824">
                  <c:v>0.33385830834278685</c:v>
                </c:pt>
                <c:pt idx="825">
                  <c:v>0.33385830834278685</c:v>
                </c:pt>
                <c:pt idx="826">
                  <c:v>0.33385830834278685</c:v>
                </c:pt>
                <c:pt idx="827">
                  <c:v>0.33385830834278685</c:v>
                </c:pt>
                <c:pt idx="828">
                  <c:v>0.33385830834278685</c:v>
                </c:pt>
                <c:pt idx="829">
                  <c:v>0.33385830834278685</c:v>
                </c:pt>
                <c:pt idx="830">
                  <c:v>0.33385830834278685</c:v>
                </c:pt>
                <c:pt idx="831">
                  <c:v>0.33385830834278685</c:v>
                </c:pt>
                <c:pt idx="832">
                  <c:v>0.33385830834278685</c:v>
                </c:pt>
                <c:pt idx="833">
                  <c:v>0.33385830834278685</c:v>
                </c:pt>
                <c:pt idx="834">
                  <c:v>0.33385830834278685</c:v>
                </c:pt>
                <c:pt idx="835">
                  <c:v>0.33385830834278685</c:v>
                </c:pt>
                <c:pt idx="836">
                  <c:v>0.33385830834278685</c:v>
                </c:pt>
                <c:pt idx="837">
                  <c:v>0.33385830834278685</c:v>
                </c:pt>
                <c:pt idx="838">
                  <c:v>0.33385830834278685</c:v>
                </c:pt>
                <c:pt idx="839">
                  <c:v>0.33385830834278685</c:v>
                </c:pt>
                <c:pt idx="840">
                  <c:v>0.33385830834278685</c:v>
                </c:pt>
                <c:pt idx="841">
                  <c:v>0.33385830834278685</c:v>
                </c:pt>
                <c:pt idx="842">
                  <c:v>0.33385830834278685</c:v>
                </c:pt>
                <c:pt idx="843">
                  <c:v>0.33385830834278685</c:v>
                </c:pt>
                <c:pt idx="844">
                  <c:v>0.33385830834278685</c:v>
                </c:pt>
                <c:pt idx="845">
                  <c:v>0.33385830834278685</c:v>
                </c:pt>
                <c:pt idx="846">
                  <c:v>0.33385830834278685</c:v>
                </c:pt>
                <c:pt idx="847">
                  <c:v>0.33385830834278685</c:v>
                </c:pt>
                <c:pt idx="848">
                  <c:v>0.33385830834278685</c:v>
                </c:pt>
                <c:pt idx="849">
                  <c:v>0.33385830834278685</c:v>
                </c:pt>
                <c:pt idx="850">
                  <c:v>0.33385830834278685</c:v>
                </c:pt>
                <c:pt idx="851">
                  <c:v>0.33385830834278685</c:v>
                </c:pt>
                <c:pt idx="852">
                  <c:v>0.33385830834278685</c:v>
                </c:pt>
                <c:pt idx="853">
                  <c:v>0.33385830834278685</c:v>
                </c:pt>
                <c:pt idx="854">
                  <c:v>0.33385830834278685</c:v>
                </c:pt>
                <c:pt idx="855">
                  <c:v>0.33385830834278685</c:v>
                </c:pt>
                <c:pt idx="856">
                  <c:v>0.33385830834278685</c:v>
                </c:pt>
                <c:pt idx="857">
                  <c:v>0.33385830834278685</c:v>
                </c:pt>
                <c:pt idx="858">
                  <c:v>0.33385830834278685</c:v>
                </c:pt>
                <c:pt idx="859">
                  <c:v>0.33385830834278685</c:v>
                </c:pt>
                <c:pt idx="860">
                  <c:v>0.33385830834278685</c:v>
                </c:pt>
                <c:pt idx="861">
                  <c:v>0.33385830834278685</c:v>
                </c:pt>
                <c:pt idx="862">
                  <c:v>0.33385830834278685</c:v>
                </c:pt>
                <c:pt idx="863">
                  <c:v>0.33385830834278685</c:v>
                </c:pt>
                <c:pt idx="864">
                  <c:v>0.33385830834278685</c:v>
                </c:pt>
                <c:pt idx="865">
                  <c:v>0.33385830834278685</c:v>
                </c:pt>
                <c:pt idx="866">
                  <c:v>0.33385830834278685</c:v>
                </c:pt>
                <c:pt idx="867">
                  <c:v>0.33385830834278685</c:v>
                </c:pt>
                <c:pt idx="868">
                  <c:v>0.33385830834278685</c:v>
                </c:pt>
                <c:pt idx="869">
                  <c:v>0.33385830834278685</c:v>
                </c:pt>
                <c:pt idx="870">
                  <c:v>0.33385830834278685</c:v>
                </c:pt>
                <c:pt idx="871">
                  <c:v>0.33385830834278685</c:v>
                </c:pt>
                <c:pt idx="872">
                  <c:v>0.33385830834278685</c:v>
                </c:pt>
                <c:pt idx="873">
                  <c:v>0.33385830834278685</c:v>
                </c:pt>
                <c:pt idx="874">
                  <c:v>0.33385830834278685</c:v>
                </c:pt>
                <c:pt idx="875">
                  <c:v>0.33385830834278685</c:v>
                </c:pt>
                <c:pt idx="876">
                  <c:v>0.33385830834278685</c:v>
                </c:pt>
                <c:pt idx="877">
                  <c:v>0.33385830834278685</c:v>
                </c:pt>
                <c:pt idx="878">
                  <c:v>0.33385830834278685</c:v>
                </c:pt>
                <c:pt idx="879">
                  <c:v>0.33385830834278685</c:v>
                </c:pt>
                <c:pt idx="880">
                  <c:v>0.33385830834278685</c:v>
                </c:pt>
                <c:pt idx="881">
                  <c:v>0.33385830834278685</c:v>
                </c:pt>
                <c:pt idx="882">
                  <c:v>0.33385830834278685</c:v>
                </c:pt>
                <c:pt idx="883">
                  <c:v>0.33385830834278685</c:v>
                </c:pt>
                <c:pt idx="884">
                  <c:v>0.33385830834278685</c:v>
                </c:pt>
                <c:pt idx="885">
                  <c:v>0.33385830834278685</c:v>
                </c:pt>
                <c:pt idx="886">
                  <c:v>0.33385830834278685</c:v>
                </c:pt>
                <c:pt idx="887">
                  <c:v>0.33385830834278685</c:v>
                </c:pt>
                <c:pt idx="888">
                  <c:v>0.33385830834278685</c:v>
                </c:pt>
                <c:pt idx="889">
                  <c:v>0.33385830834278685</c:v>
                </c:pt>
                <c:pt idx="890">
                  <c:v>0.33385830834278685</c:v>
                </c:pt>
                <c:pt idx="891">
                  <c:v>0.33385830834278685</c:v>
                </c:pt>
                <c:pt idx="892">
                  <c:v>0.33385830834278685</c:v>
                </c:pt>
                <c:pt idx="893">
                  <c:v>0.33385830834278685</c:v>
                </c:pt>
                <c:pt idx="894">
                  <c:v>0.33385830834278685</c:v>
                </c:pt>
                <c:pt idx="895">
                  <c:v>0.33385830834278685</c:v>
                </c:pt>
                <c:pt idx="896">
                  <c:v>0.33385830834278685</c:v>
                </c:pt>
                <c:pt idx="897">
                  <c:v>0.33385830834278685</c:v>
                </c:pt>
                <c:pt idx="898">
                  <c:v>0.33385830834278685</c:v>
                </c:pt>
                <c:pt idx="899">
                  <c:v>0.33385830834278685</c:v>
                </c:pt>
                <c:pt idx="900">
                  <c:v>0.33385830834278685</c:v>
                </c:pt>
                <c:pt idx="901">
                  <c:v>0.33385830834278685</c:v>
                </c:pt>
                <c:pt idx="902">
                  <c:v>0.33385830834278685</c:v>
                </c:pt>
                <c:pt idx="903">
                  <c:v>0.33385830834278685</c:v>
                </c:pt>
                <c:pt idx="904">
                  <c:v>0.33385830834278685</c:v>
                </c:pt>
                <c:pt idx="905">
                  <c:v>0.33385830834278685</c:v>
                </c:pt>
                <c:pt idx="906">
                  <c:v>0.33385830834278685</c:v>
                </c:pt>
                <c:pt idx="907">
                  <c:v>0.33385830834278685</c:v>
                </c:pt>
                <c:pt idx="908">
                  <c:v>0.33385830834278685</c:v>
                </c:pt>
                <c:pt idx="909">
                  <c:v>0.33385830834278685</c:v>
                </c:pt>
                <c:pt idx="910">
                  <c:v>0.33385830834278685</c:v>
                </c:pt>
                <c:pt idx="911">
                  <c:v>0.33385830834278685</c:v>
                </c:pt>
                <c:pt idx="912">
                  <c:v>0.33385830834278685</c:v>
                </c:pt>
                <c:pt idx="913">
                  <c:v>0.33385830834278685</c:v>
                </c:pt>
                <c:pt idx="914">
                  <c:v>0.33385830834278685</c:v>
                </c:pt>
                <c:pt idx="915">
                  <c:v>0.33385830834278685</c:v>
                </c:pt>
                <c:pt idx="916">
                  <c:v>0.33385830834278685</c:v>
                </c:pt>
                <c:pt idx="917">
                  <c:v>0.33385830834278685</c:v>
                </c:pt>
                <c:pt idx="918">
                  <c:v>0.33385830834278685</c:v>
                </c:pt>
                <c:pt idx="919">
                  <c:v>0.33385830834278685</c:v>
                </c:pt>
                <c:pt idx="920">
                  <c:v>0.33385830834278685</c:v>
                </c:pt>
                <c:pt idx="921">
                  <c:v>0.33385830834278685</c:v>
                </c:pt>
                <c:pt idx="922">
                  <c:v>0.33385830834278685</c:v>
                </c:pt>
                <c:pt idx="923">
                  <c:v>0.33385830834278685</c:v>
                </c:pt>
                <c:pt idx="924">
                  <c:v>0.33385830834278685</c:v>
                </c:pt>
                <c:pt idx="925">
                  <c:v>0.33385830834278685</c:v>
                </c:pt>
                <c:pt idx="926">
                  <c:v>0.33385830834278685</c:v>
                </c:pt>
                <c:pt idx="927">
                  <c:v>0.33385830834278685</c:v>
                </c:pt>
                <c:pt idx="928">
                  <c:v>0.33385830834278685</c:v>
                </c:pt>
                <c:pt idx="929">
                  <c:v>0.33385830834278685</c:v>
                </c:pt>
                <c:pt idx="930">
                  <c:v>0.33385830834278685</c:v>
                </c:pt>
                <c:pt idx="931">
                  <c:v>0.33385830834278685</c:v>
                </c:pt>
                <c:pt idx="932">
                  <c:v>0.33385830834278685</c:v>
                </c:pt>
                <c:pt idx="933">
                  <c:v>0.33385830834278685</c:v>
                </c:pt>
                <c:pt idx="934">
                  <c:v>0.33385830834278685</c:v>
                </c:pt>
                <c:pt idx="935">
                  <c:v>0.33385830834278685</c:v>
                </c:pt>
                <c:pt idx="936">
                  <c:v>0.33385830834278685</c:v>
                </c:pt>
                <c:pt idx="937">
                  <c:v>0.33385830834278685</c:v>
                </c:pt>
                <c:pt idx="938">
                  <c:v>0.33385830834278685</c:v>
                </c:pt>
                <c:pt idx="939">
                  <c:v>0.33385830834278685</c:v>
                </c:pt>
                <c:pt idx="940">
                  <c:v>0.33385830834278685</c:v>
                </c:pt>
                <c:pt idx="941">
                  <c:v>0.33385830834278685</c:v>
                </c:pt>
                <c:pt idx="942">
                  <c:v>0.33385830834278685</c:v>
                </c:pt>
                <c:pt idx="943">
                  <c:v>0.33385830834278685</c:v>
                </c:pt>
                <c:pt idx="944">
                  <c:v>0.33385830834278685</c:v>
                </c:pt>
                <c:pt idx="945">
                  <c:v>0.33385830834278685</c:v>
                </c:pt>
                <c:pt idx="946">
                  <c:v>0.33385830834278685</c:v>
                </c:pt>
                <c:pt idx="947">
                  <c:v>0.33385830834278685</c:v>
                </c:pt>
                <c:pt idx="948">
                  <c:v>0.33385830834278685</c:v>
                </c:pt>
                <c:pt idx="949">
                  <c:v>0.33385830834278685</c:v>
                </c:pt>
                <c:pt idx="950">
                  <c:v>0.33385830834278685</c:v>
                </c:pt>
                <c:pt idx="951">
                  <c:v>0.33385830834278685</c:v>
                </c:pt>
                <c:pt idx="952">
                  <c:v>0.33385830834278685</c:v>
                </c:pt>
                <c:pt idx="953">
                  <c:v>0.33385830834278685</c:v>
                </c:pt>
                <c:pt idx="954">
                  <c:v>0.33385830834278685</c:v>
                </c:pt>
                <c:pt idx="955">
                  <c:v>0.33385830834278685</c:v>
                </c:pt>
                <c:pt idx="956">
                  <c:v>0.33385830834278685</c:v>
                </c:pt>
                <c:pt idx="957">
                  <c:v>0.33385830834278685</c:v>
                </c:pt>
                <c:pt idx="958">
                  <c:v>0.33385830834278685</c:v>
                </c:pt>
                <c:pt idx="959">
                  <c:v>0.33385830834278685</c:v>
                </c:pt>
                <c:pt idx="960">
                  <c:v>0.33385830834278685</c:v>
                </c:pt>
                <c:pt idx="961">
                  <c:v>0.33385830834278685</c:v>
                </c:pt>
                <c:pt idx="962">
                  <c:v>0.33385830834278685</c:v>
                </c:pt>
                <c:pt idx="963">
                  <c:v>0.33385830834278685</c:v>
                </c:pt>
                <c:pt idx="964">
                  <c:v>0.33385830834278685</c:v>
                </c:pt>
                <c:pt idx="965">
                  <c:v>0.33385830834278685</c:v>
                </c:pt>
                <c:pt idx="966">
                  <c:v>0.33385830834278685</c:v>
                </c:pt>
                <c:pt idx="967">
                  <c:v>0.33385830834278685</c:v>
                </c:pt>
                <c:pt idx="968">
                  <c:v>0.33385830834278685</c:v>
                </c:pt>
                <c:pt idx="969">
                  <c:v>0.33385830834278685</c:v>
                </c:pt>
                <c:pt idx="970">
                  <c:v>0.33385830834278685</c:v>
                </c:pt>
                <c:pt idx="971">
                  <c:v>0.33385830834278685</c:v>
                </c:pt>
                <c:pt idx="972">
                  <c:v>0.33385830834278685</c:v>
                </c:pt>
                <c:pt idx="973">
                  <c:v>0.33385830834278685</c:v>
                </c:pt>
                <c:pt idx="974">
                  <c:v>0.33385830834278685</c:v>
                </c:pt>
                <c:pt idx="975">
                  <c:v>0.33385830834278685</c:v>
                </c:pt>
                <c:pt idx="976">
                  <c:v>0.33385830834278685</c:v>
                </c:pt>
                <c:pt idx="977">
                  <c:v>0.33385830834278685</c:v>
                </c:pt>
                <c:pt idx="978">
                  <c:v>0.33385830834278685</c:v>
                </c:pt>
                <c:pt idx="979">
                  <c:v>0.33385830834278685</c:v>
                </c:pt>
                <c:pt idx="980">
                  <c:v>0.33385830834278685</c:v>
                </c:pt>
                <c:pt idx="981">
                  <c:v>0.33385830834278685</c:v>
                </c:pt>
                <c:pt idx="982">
                  <c:v>0.33385830834278685</c:v>
                </c:pt>
                <c:pt idx="983">
                  <c:v>0.33385830834278685</c:v>
                </c:pt>
                <c:pt idx="984">
                  <c:v>0.33385830834278685</c:v>
                </c:pt>
                <c:pt idx="985">
                  <c:v>0.33385830834278685</c:v>
                </c:pt>
                <c:pt idx="986">
                  <c:v>0.33385830834278685</c:v>
                </c:pt>
                <c:pt idx="987">
                  <c:v>0.33385830834278685</c:v>
                </c:pt>
                <c:pt idx="988">
                  <c:v>0.33385830834278685</c:v>
                </c:pt>
                <c:pt idx="989">
                  <c:v>0.33385830834278685</c:v>
                </c:pt>
                <c:pt idx="990">
                  <c:v>0.33385830834278685</c:v>
                </c:pt>
                <c:pt idx="991">
                  <c:v>0.33385830834278685</c:v>
                </c:pt>
                <c:pt idx="992">
                  <c:v>0.33385830834278685</c:v>
                </c:pt>
                <c:pt idx="993">
                  <c:v>0.33385830834278685</c:v>
                </c:pt>
                <c:pt idx="994">
                  <c:v>0.33385830834278685</c:v>
                </c:pt>
                <c:pt idx="995">
                  <c:v>0.33385830834278685</c:v>
                </c:pt>
                <c:pt idx="996">
                  <c:v>0.33385830834278685</c:v>
                </c:pt>
                <c:pt idx="997">
                  <c:v>0.33385830834278685</c:v>
                </c:pt>
                <c:pt idx="998">
                  <c:v>0.33385830834278685</c:v>
                </c:pt>
                <c:pt idx="999">
                  <c:v>0.33385830834278685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3C9-4DC3-ABAF-866CEBC82023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0.19249049242268346</c:v>
                </c:pt>
                <c:pt idx="1">
                  <c:v>0.19249049242268346</c:v>
                </c:pt>
                <c:pt idx="2">
                  <c:v>0.19249049242268346</c:v>
                </c:pt>
                <c:pt idx="3">
                  <c:v>0.19249049242268346</c:v>
                </c:pt>
                <c:pt idx="4">
                  <c:v>0.19249049242268346</c:v>
                </c:pt>
                <c:pt idx="5">
                  <c:v>0.19249049242268346</c:v>
                </c:pt>
                <c:pt idx="6">
                  <c:v>0.19249049242268346</c:v>
                </c:pt>
                <c:pt idx="7">
                  <c:v>0.19249049242268346</c:v>
                </c:pt>
                <c:pt idx="8">
                  <c:v>0.19249049242268346</c:v>
                </c:pt>
                <c:pt idx="9">
                  <c:v>0.19249049242268346</c:v>
                </c:pt>
                <c:pt idx="10">
                  <c:v>0.19249049242268346</c:v>
                </c:pt>
                <c:pt idx="11">
                  <c:v>0.19249049242268346</c:v>
                </c:pt>
                <c:pt idx="12">
                  <c:v>0.19249049242268346</c:v>
                </c:pt>
                <c:pt idx="13">
                  <c:v>0.19249049242268346</c:v>
                </c:pt>
                <c:pt idx="14">
                  <c:v>0.19249049242268346</c:v>
                </c:pt>
                <c:pt idx="15">
                  <c:v>0.19249049242268346</c:v>
                </c:pt>
                <c:pt idx="16">
                  <c:v>0.19249049242268346</c:v>
                </c:pt>
                <c:pt idx="17">
                  <c:v>0.19249049242268346</c:v>
                </c:pt>
                <c:pt idx="18">
                  <c:v>0.19249049242268346</c:v>
                </c:pt>
                <c:pt idx="19">
                  <c:v>0.19249049242268346</c:v>
                </c:pt>
                <c:pt idx="20">
                  <c:v>0.19249049242268346</c:v>
                </c:pt>
                <c:pt idx="21">
                  <c:v>0.19249049242268346</c:v>
                </c:pt>
                <c:pt idx="22">
                  <c:v>0.19249049242268346</c:v>
                </c:pt>
                <c:pt idx="23">
                  <c:v>0.19249049242268346</c:v>
                </c:pt>
                <c:pt idx="24">
                  <c:v>0.19249049242268346</c:v>
                </c:pt>
                <c:pt idx="25">
                  <c:v>0.19249049242268346</c:v>
                </c:pt>
                <c:pt idx="26">
                  <c:v>0.19249049242268346</c:v>
                </c:pt>
                <c:pt idx="27">
                  <c:v>0.19249049242268346</c:v>
                </c:pt>
                <c:pt idx="28">
                  <c:v>0.19249049242268346</c:v>
                </c:pt>
                <c:pt idx="29">
                  <c:v>0.19249049242268346</c:v>
                </c:pt>
                <c:pt idx="30">
                  <c:v>0.19249049242268346</c:v>
                </c:pt>
                <c:pt idx="31">
                  <c:v>0.19249049242268346</c:v>
                </c:pt>
                <c:pt idx="32">
                  <c:v>0.19249049242268346</c:v>
                </c:pt>
                <c:pt idx="33">
                  <c:v>0.19249049242268346</c:v>
                </c:pt>
                <c:pt idx="34">
                  <c:v>0.19249049242268346</c:v>
                </c:pt>
                <c:pt idx="35">
                  <c:v>0.19249049242268346</c:v>
                </c:pt>
                <c:pt idx="36">
                  <c:v>0.19249049242268346</c:v>
                </c:pt>
                <c:pt idx="37">
                  <c:v>0.19249049242268346</c:v>
                </c:pt>
                <c:pt idx="38">
                  <c:v>0.19249049242268346</c:v>
                </c:pt>
                <c:pt idx="39">
                  <c:v>0.19249049242268346</c:v>
                </c:pt>
                <c:pt idx="40">
                  <c:v>0.19249049242268346</c:v>
                </c:pt>
                <c:pt idx="41">
                  <c:v>0.19249049242268346</c:v>
                </c:pt>
                <c:pt idx="42">
                  <c:v>0.19249049242268346</c:v>
                </c:pt>
                <c:pt idx="43">
                  <c:v>0.19249049242268346</c:v>
                </c:pt>
                <c:pt idx="44">
                  <c:v>0.19249049242268346</c:v>
                </c:pt>
                <c:pt idx="45">
                  <c:v>0.19249049242268346</c:v>
                </c:pt>
                <c:pt idx="46">
                  <c:v>0.19249049242268346</c:v>
                </c:pt>
                <c:pt idx="47">
                  <c:v>0.19249049242268346</c:v>
                </c:pt>
                <c:pt idx="48">
                  <c:v>0.19249049242268346</c:v>
                </c:pt>
                <c:pt idx="49">
                  <c:v>0.19249049242268346</c:v>
                </c:pt>
                <c:pt idx="50">
                  <c:v>0.19249049242268346</c:v>
                </c:pt>
                <c:pt idx="51">
                  <c:v>0.19249049242268346</c:v>
                </c:pt>
                <c:pt idx="52">
                  <c:v>0.19249049242268346</c:v>
                </c:pt>
                <c:pt idx="53">
                  <c:v>0.19249049242268346</c:v>
                </c:pt>
                <c:pt idx="54">
                  <c:v>0.19249049242268346</c:v>
                </c:pt>
                <c:pt idx="55">
                  <c:v>0.19249049242268346</c:v>
                </c:pt>
                <c:pt idx="56">
                  <c:v>0.19249049242268346</c:v>
                </c:pt>
                <c:pt idx="57">
                  <c:v>0.19249049242268346</c:v>
                </c:pt>
                <c:pt idx="58">
                  <c:v>0.19249049242268346</c:v>
                </c:pt>
                <c:pt idx="59">
                  <c:v>0.19249049242268346</c:v>
                </c:pt>
                <c:pt idx="60">
                  <c:v>0.19249049242268346</c:v>
                </c:pt>
                <c:pt idx="61">
                  <c:v>0.19249049242268346</c:v>
                </c:pt>
                <c:pt idx="62">
                  <c:v>0.19249049242268346</c:v>
                </c:pt>
                <c:pt idx="63">
                  <c:v>0.19249049242268346</c:v>
                </c:pt>
                <c:pt idx="64">
                  <c:v>0.19249049242268346</c:v>
                </c:pt>
                <c:pt idx="65">
                  <c:v>0.19249049242268346</c:v>
                </c:pt>
                <c:pt idx="66">
                  <c:v>0.19249049242268346</c:v>
                </c:pt>
                <c:pt idx="67">
                  <c:v>0.19249049242268346</c:v>
                </c:pt>
                <c:pt idx="68">
                  <c:v>0.19249049242268346</c:v>
                </c:pt>
                <c:pt idx="69">
                  <c:v>0.19249049242268346</c:v>
                </c:pt>
                <c:pt idx="70">
                  <c:v>0.19249049242268346</c:v>
                </c:pt>
                <c:pt idx="71">
                  <c:v>0.19249049242268346</c:v>
                </c:pt>
                <c:pt idx="72">
                  <c:v>0.19249049242268346</c:v>
                </c:pt>
                <c:pt idx="73">
                  <c:v>0.19249049242268346</c:v>
                </c:pt>
                <c:pt idx="74">
                  <c:v>0.19249049242268346</c:v>
                </c:pt>
                <c:pt idx="75">
                  <c:v>0.19249049242268346</c:v>
                </c:pt>
                <c:pt idx="76">
                  <c:v>0.19249049242268346</c:v>
                </c:pt>
                <c:pt idx="77">
                  <c:v>0.19249049242268346</c:v>
                </c:pt>
                <c:pt idx="78">
                  <c:v>0.19249049242268346</c:v>
                </c:pt>
                <c:pt idx="79">
                  <c:v>0.19249049242268346</c:v>
                </c:pt>
                <c:pt idx="80">
                  <c:v>0.19249049242268346</c:v>
                </c:pt>
                <c:pt idx="81">
                  <c:v>0.19249049242268346</c:v>
                </c:pt>
                <c:pt idx="82">
                  <c:v>0.19249049242268346</c:v>
                </c:pt>
                <c:pt idx="83">
                  <c:v>0.19249049242268346</c:v>
                </c:pt>
                <c:pt idx="84">
                  <c:v>0.19249049242268346</c:v>
                </c:pt>
                <c:pt idx="85">
                  <c:v>0.19249049242268346</c:v>
                </c:pt>
                <c:pt idx="86">
                  <c:v>0.19249049242268346</c:v>
                </c:pt>
                <c:pt idx="87">
                  <c:v>0.19249049242268346</c:v>
                </c:pt>
                <c:pt idx="88">
                  <c:v>0.19249049242268346</c:v>
                </c:pt>
                <c:pt idx="89">
                  <c:v>0.19249049242268346</c:v>
                </c:pt>
                <c:pt idx="90">
                  <c:v>0.19249049242268346</c:v>
                </c:pt>
                <c:pt idx="91">
                  <c:v>0.19249049242268346</c:v>
                </c:pt>
                <c:pt idx="92">
                  <c:v>0.19249049242268346</c:v>
                </c:pt>
                <c:pt idx="93">
                  <c:v>0.19249049242268346</c:v>
                </c:pt>
                <c:pt idx="94">
                  <c:v>0.19249049242268346</c:v>
                </c:pt>
                <c:pt idx="95">
                  <c:v>0.19249049242268346</c:v>
                </c:pt>
                <c:pt idx="96">
                  <c:v>0.19249049242268346</c:v>
                </c:pt>
                <c:pt idx="97">
                  <c:v>0.19249049242268346</c:v>
                </c:pt>
                <c:pt idx="98">
                  <c:v>0.19249049242268346</c:v>
                </c:pt>
                <c:pt idx="99">
                  <c:v>0.19249049242268346</c:v>
                </c:pt>
                <c:pt idx="100">
                  <c:v>0.19249049242268346</c:v>
                </c:pt>
                <c:pt idx="101">
                  <c:v>0.19249049242268346</c:v>
                </c:pt>
                <c:pt idx="102">
                  <c:v>0.14208603042330192</c:v>
                </c:pt>
                <c:pt idx="103">
                  <c:v>0.14208603042330192</c:v>
                </c:pt>
                <c:pt idx="104">
                  <c:v>0.14208603042330192</c:v>
                </c:pt>
                <c:pt idx="105">
                  <c:v>0.14208603042330192</c:v>
                </c:pt>
                <c:pt idx="106">
                  <c:v>0.14208603042330192</c:v>
                </c:pt>
                <c:pt idx="107">
                  <c:v>0.14208603042330192</c:v>
                </c:pt>
                <c:pt idx="108">
                  <c:v>0.14208603042330192</c:v>
                </c:pt>
                <c:pt idx="109">
                  <c:v>0.14208603042330192</c:v>
                </c:pt>
                <c:pt idx="110">
                  <c:v>0.14208603042330192</c:v>
                </c:pt>
                <c:pt idx="111">
                  <c:v>0.14208603042330192</c:v>
                </c:pt>
                <c:pt idx="112">
                  <c:v>0.14208603042330192</c:v>
                </c:pt>
                <c:pt idx="113">
                  <c:v>0.14208603042330192</c:v>
                </c:pt>
                <c:pt idx="114">
                  <c:v>0.14208603042330192</c:v>
                </c:pt>
                <c:pt idx="115">
                  <c:v>0.14208603042330192</c:v>
                </c:pt>
                <c:pt idx="116">
                  <c:v>0.14208603042330192</c:v>
                </c:pt>
                <c:pt idx="117">
                  <c:v>0.14208603042330192</c:v>
                </c:pt>
                <c:pt idx="118">
                  <c:v>0.14208603042330192</c:v>
                </c:pt>
                <c:pt idx="119">
                  <c:v>0.14208603042330192</c:v>
                </c:pt>
                <c:pt idx="120">
                  <c:v>0.14208603042330192</c:v>
                </c:pt>
                <c:pt idx="121">
                  <c:v>0.14208603042330192</c:v>
                </c:pt>
                <c:pt idx="122">
                  <c:v>0.14208603042330192</c:v>
                </c:pt>
                <c:pt idx="123">
                  <c:v>0.14208603042330192</c:v>
                </c:pt>
                <c:pt idx="124">
                  <c:v>0.14208603042330192</c:v>
                </c:pt>
                <c:pt idx="125">
                  <c:v>0.14208603042330192</c:v>
                </c:pt>
                <c:pt idx="126">
                  <c:v>0.14208603042330192</c:v>
                </c:pt>
                <c:pt idx="127">
                  <c:v>0.14208603042330192</c:v>
                </c:pt>
                <c:pt idx="128">
                  <c:v>0.14208603042330192</c:v>
                </c:pt>
                <c:pt idx="129">
                  <c:v>0.14208603042330192</c:v>
                </c:pt>
                <c:pt idx="130">
                  <c:v>0.14208603042330192</c:v>
                </c:pt>
                <c:pt idx="131">
                  <c:v>0.14208603042330192</c:v>
                </c:pt>
                <c:pt idx="132">
                  <c:v>0.14208603042330192</c:v>
                </c:pt>
                <c:pt idx="133">
                  <c:v>0.14208603042330192</c:v>
                </c:pt>
                <c:pt idx="134">
                  <c:v>0.14208603042330192</c:v>
                </c:pt>
                <c:pt idx="135">
                  <c:v>0.14208603042330192</c:v>
                </c:pt>
                <c:pt idx="136">
                  <c:v>0.14208603042330192</c:v>
                </c:pt>
                <c:pt idx="137">
                  <c:v>0.14208603042330192</c:v>
                </c:pt>
                <c:pt idx="138">
                  <c:v>0.14208603042330192</c:v>
                </c:pt>
                <c:pt idx="139">
                  <c:v>0.14208603042330192</c:v>
                </c:pt>
                <c:pt idx="140">
                  <c:v>0.14208603042330192</c:v>
                </c:pt>
                <c:pt idx="141">
                  <c:v>0.14208603042330192</c:v>
                </c:pt>
                <c:pt idx="142">
                  <c:v>0.14208603042330192</c:v>
                </c:pt>
                <c:pt idx="143">
                  <c:v>0.14208603042330192</c:v>
                </c:pt>
                <c:pt idx="144">
                  <c:v>0.14208603042330192</c:v>
                </c:pt>
                <c:pt idx="145">
                  <c:v>0.14208603042330192</c:v>
                </c:pt>
                <c:pt idx="146">
                  <c:v>0.14208603042330192</c:v>
                </c:pt>
                <c:pt idx="147">
                  <c:v>0.14208603042330192</c:v>
                </c:pt>
                <c:pt idx="148">
                  <c:v>0.14208603042330192</c:v>
                </c:pt>
                <c:pt idx="149">
                  <c:v>0.14208603042330192</c:v>
                </c:pt>
                <c:pt idx="150">
                  <c:v>0.14208603042330192</c:v>
                </c:pt>
                <c:pt idx="151">
                  <c:v>0.14208603042330192</c:v>
                </c:pt>
                <c:pt idx="152">
                  <c:v>0.14208603042330192</c:v>
                </c:pt>
                <c:pt idx="153">
                  <c:v>0.14208603042330192</c:v>
                </c:pt>
                <c:pt idx="154">
                  <c:v>0.14208603042330192</c:v>
                </c:pt>
                <c:pt idx="155">
                  <c:v>0.14208603042330192</c:v>
                </c:pt>
                <c:pt idx="156">
                  <c:v>0.14208603042330192</c:v>
                </c:pt>
                <c:pt idx="157">
                  <c:v>0.14208603042330192</c:v>
                </c:pt>
                <c:pt idx="158">
                  <c:v>0.14208603042330192</c:v>
                </c:pt>
                <c:pt idx="159">
                  <c:v>0.14208603042330192</c:v>
                </c:pt>
                <c:pt idx="160">
                  <c:v>0.14208603042330192</c:v>
                </c:pt>
                <c:pt idx="161">
                  <c:v>0.14208603042330192</c:v>
                </c:pt>
                <c:pt idx="162">
                  <c:v>0.14208603042330192</c:v>
                </c:pt>
                <c:pt idx="163">
                  <c:v>0.14208603042330192</c:v>
                </c:pt>
                <c:pt idx="164">
                  <c:v>0.14208603042330192</c:v>
                </c:pt>
                <c:pt idx="165">
                  <c:v>0.14208603042330192</c:v>
                </c:pt>
                <c:pt idx="166">
                  <c:v>0.14208603042330192</c:v>
                </c:pt>
                <c:pt idx="167">
                  <c:v>0.14208603042330192</c:v>
                </c:pt>
                <c:pt idx="168">
                  <c:v>0.14208603042330192</c:v>
                </c:pt>
                <c:pt idx="169">
                  <c:v>0.14208603042330192</c:v>
                </c:pt>
                <c:pt idx="170">
                  <c:v>0.14208603042330192</c:v>
                </c:pt>
                <c:pt idx="171">
                  <c:v>0.14208603042330192</c:v>
                </c:pt>
                <c:pt idx="172">
                  <c:v>0.14208603042330192</c:v>
                </c:pt>
                <c:pt idx="173">
                  <c:v>0.14208603042330192</c:v>
                </c:pt>
                <c:pt idx="174">
                  <c:v>0.14208603042330192</c:v>
                </c:pt>
                <c:pt idx="175">
                  <c:v>0.14208603042330192</c:v>
                </c:pt>
                <c:pt idx="176">
                  <c:v>0.14208603042330192</c:v>
                </c:pt>
                <c:pt idx="177">
                  <c:v>0.14208603042330192</c:v>
                </c:pt>
                <c:pt idx="178">
                  <c:v>0.14208603042330192</c:v>
                </c:pt>
                <c:pt idx="179">
                  <c:v>0.14208603042330192</c:v>
                </c:pt>
                <c:pt idx="180">
                  <c:v>0.14208603042330192</c:v>
                </c:pt>
                <c:pt idx="181">
                  <c:v>0.14208603042330192</c:v>
                </c:pt>
                <c:pt idx="182">
                  <c:v>0.14208603042330192</c:v>
                </c:pt>
                <c:pt idx="183">
                  <c:v>0.14208603042330192</c:v>
                </c:pt>
                <c:pt idx="184">
                  <c:v>0.14208603042330192</c:v>
                </c:pt>
                <c:pt idx="185">
                  <c:v>0.14208603042330192</c:v>
                </c:pt>
                <c:pt idx="186">
                  <c:v>0.14208603042330192</c:v>
                </c:pt>
                <c:pt idx="187">
                  <c:v>0.14208603042330192</c:v>
                </c:pt>
                <c:pt idx="188">
                  <c:v>0.14208603042330192</c:v>
                </c:pt>
                <c:pt idx="189">
                  <c:v>0.14208603042330192</c:v>
                </c:pt>
                <c:pt idx="190">
                  <c:v>0.14208603042330192</c:v>
                </c:pt>
                <c:pt idx="191">
                  <c:v>0.14208603042330192</c:v>
                </c:pt>
                <c:pt idx="192">
                  <c:v>0.14208603042330192</c:v>
                </c:pt>
                <c:pt idx="193">
                  <c:v>0.14208603042330192</c:v>
                </c:pt>
                <c:pt idx="194">
                  <c:v>0.14208603042330192</c:v>
                </c:pt>
                <c:pt idx="195">
                  <c:v>0.14208603042330192</c:v>
                </c:pt>
                <c:pt idx="196">
                  <c:v>0.14208603042330192</c:v>
                </c:pt>
                <c:pt idx="197">
                  <c:v>0.14208603042330192</c:v>
                </c:pt>
                <c:pt idx="198">
                  <c:v>0.14208603042330192</c:v>
                </c:pt>
                <c:pt idx="199">
                  <c:v>0.14208603042330192</c:v>
                </c:pt>
                <c:pt idx="200">
                  <c:v>0.14208603042330192</c:v>
                </c:pt>
                <c:pt idx="201">
                  <c:v>0.14208603042330192</c:v>
                </c:pt>
                <c:pt idx="202">
                  <c:v>0.14208603042330192</c:v>
                </c:pt>
                <c:pt idx="203">
                  <c:v>0.14208603042330192</c:v>
                </c:pt>
                <c:pt idx="204">
                  <c:v>0.14208603042330192</c:v>
                </c:pt>
                <c:pt idx="205">
                  <c:v>0.14208603042330192</c:v>
                </c:pt>
                <c:pt idx="206">
                  <c:v>0.14208603042330192</c:v>
                </c:pt>
                <c:pt idx="207">
                  <c:v>0.14208603042330192</c:v>
                </c:pt>
                <c:pt idx="208">
                  <c:v>0.14208603042330192</c:v>
                </c:pt>
                <c:pt idx="209">
                  <c:v>0.14208603042330192</c:v>
                </c:pt>
                <c:pt idx="210">
                  <c:v>0.14208603042330192</c:v>
                </c:pt>
                <c:pt idx="211">
                  <c:v>0.14208603042330192</c:v>
                </c:pt>
                <c:pt idx="212">
                  <c:v>0.14208603042330192</c:v>
                </c:pt>
                <c:pt idx="213">
                  <c:v>0.14208603042330192</c:v>
                </c:pt>
                <c:pt idx="214">
                  <c:v>0.14208603042330192</c:v>
                </c:pt>
                <c:pt idx="215">
                  <c:v>0.14208603042330192</c:v>
                </c:pt>
                <c:pt idx="216">
                  <c:v>0.14208603042330192</c:v>
                </c:pt>
                <c:pt idx="217">
                  <c:v>0.14208603042330192</c:v>
                </c:pt>
                <c:pt idx="218">
                  <c:v>0.14208603042330192</c:v>
                </c:pt>
                <c:pt idx="219">
                  <c:v>0.14208603042330192</c:v>
                </c:pt>
                <c:pt idx="220">
                  <c:v>0.14208603042330192</c:v>
                </c:pt>
                <c:pt idx="221">
                  <c:v>0.14208603042330192</c:v>
                </c:pt>
                <c:pt idx="222">
                  <c:v>0.14208603042330192</c:v>
                </c:pt>
                <c:pt idx="223">
                  <c:v>0.14208603042330192</c:v>
                </c:pt>
                <c:pt idx="224">
                  <c:v>0.14208603042330192</c:v>
                </c:pt>
                <c:pt idx="225">
                  <c:v>0.14208603042330192</c:v>
                </c:pt>
                <c:pt idx="226">
                  <c:v>0.14208603042330192</c:v>
                </c:pt>
                <c:pt idx="227">
                  <c:v>0.14208603042330192</c:v>
                </c:pt>
                <c:pt idx="228">
                  <c:v>0.14208603042330192</c:v>
                </c:pt>
                <c:pt idx="229">
                  <c:v>0.14208603042330192</c:v>
                </c:pt>
                <c:pt idx="230">
                  <c:v>0.14208603042330192</c:v>
                </c:pt>
                <c:pt idx="231">
                  <c:v>0.14208603042330192</c:v>
                </c:pt>
                <c:pt idx="232">
                  <c:v>0.14208603042330192</c:v>
                </c:pt>
                <c:pt idx="233">
                  <c:v>0.14208603042330192</c:v>
                </c:pt>
                <c:pt idx="234">
                  <c:v>0.14208603042330192</c:v>
                </c:pt>
                <c:pt idx="235">
                  <c:v>0.14208603042330192</c:v>
                </c:pt>
                <c:pt idx="236">
                  <c:v>0.14208603042330192</c:v>
                </c:pt>
                <c:pt idx="237">
                  <c:v>0.14208603042330192</c:v>
                </c:pt>
                <c:pt idx="238">
                  <c:v>0.14208603042330192</c:v>
                </c:pt>
                <c:pt idx="239">
                  <c:v>0.14208603042330192</c:v>
                </c:pt>
                <c:pt idx="240">
                  <c:v>0.14208603042330192</c:v>
                </c:pt>
                <c:pt idx="241">
                  <c:v>0.14208603042330192</c:v>
                </c:pt>
                <c:pt idx="242">
                  <c:v>0.14208603042330192</c:v>
                </c:pt>
                <c:pt idx="243">
                  <c:v>0.14208603042330192</c:v>
                </c:pt>
                <c:pt idx="244">
                  <c:v>0.14208603042330192</c:v>
                </c:pt>
                <c:pt idx="245">
                  <c:v>0.14208603042330192</c:v>
                </c:pt>
                <c:pt idx="246">
                  <c:v>0.14208603042330192</c:v>
                </c:pt>
                <c:pt idx="247">
                  <c:v>0.14208603042330192</c:v>
                </c:pt>
                <c:pt idx="248">
                  <c:v>0.14208603042330192</c:v>
                </c:pt>
                <c:pt idx="249">
                  <c:v>0.14208603042330192</c:v>
                </c:pt>
                <c:pt idx="250">
                  <c:v>0.14208603042330192</c:v>
                </c:pt>
                <c:pt idx="251">
                  <c:v>0.14208603042330192</c:v>
                </c:pt>
                <c:pt idx="252">
                  <c:v>0.14208603042330192</c:v>
                </c:pt>
                <c:pt idx="253">
                  <c:v>0.14208603042330192</c:v>
                </c:pt>
                <c:pt idx="254">
                  <c:v>0.14208603042330192</c:v>
                </c:pt>
                <c:pt idx="255">
                  <c:v>0.14208603042330192</c:v>
                </c:pt>
                <c:pt idx="256">
                  <c:v>0.14208603042330192</c:v>
                </c:pt>
                <c:pt idx="257">
                  <c:v>0.14208603042330192</c:v>
                </c:pt>
                <c:pt idx="258">
                  <c:v>0.14208603042330192</c:v>
                </c:pt>
                <c:pt idx="259">
                  <c:v>0.14208603042330192</c:v>
                </c:pt>
                <c:pt idx="260">
                  <c:v>0.14208603042330192</c:v>
                </c:pt>
                <c:pt idx="261">
                  <c:v>0.14208603042330192</c:v>
                </c:pt>
                <c:pt idx="262">
                  <c:v>0.14208603042330192</c:v>
                </c:pt>
                <c:pt idx="263">
                  <c:v>0.14208603042330192</c:v>
                </c:pt>
                <c:pt idx="264">
                  <c:v>0.14208603042330192</c:v>
                </c:pt>
                <c:pt idx="265">
                  <c:v>0.14208603042330192</c:v>
                </c:pt>
                <c:pt idx="266">
                  <c:v>0.14208603042330192</c:v>
                </c:pt>
                <c:pt idx="267">
                  <c:v>0.14208603042330192</c:v>
                </c:pt>
                <c:pt idx="268">
                  <c:v>0.14208603042330192</c:v>
                </c:pt>
                <c:pt idx="269">
                  <c:v>0.14208603042330192</c:v>
                </c:pt>
                <c:pt idx="270">
                  <c:v>0.14208603042330192</c:v>
                </c:pt>
                <c:pt idx="271">
                  <c:v>0.14208603042330192</c:v>
                </c:pt>
                <c:pt idx="272">
                  <c:v>0.14208603042330192</c:v>
                </c:pt>
                <c:pt idx="273">
                  <c:v>0.14208603042330192</c:v>
                </c:pt>
                <c:pt idx="274">
                  <c:v>0.14208603042330192</c:v>
                </c:pt>
                <c:pt idx="275">
                  <c:v>0.14208603042330192</c:v>
                </c:pt>
                <c:pt idx="276">
                  <c:v>0.14208603042330192</c:v>
                </c:pt>
                <c:pt idx="277">
                  <c:v>0.14208603042330192</c:v>
                </c:pt>
                <c:pt idx="278">
                  <c:v>0.14208603042330192</c:v>
                </c:pt>
                <c:pt idx="279">
                  <c:v>0.14208603042330192</c:v>
                </c:pt>
                <c:pt idx="280">
                  <c:v>0.14208603042330192</c:v>
                </c:pt>
                <c:pt idx="281">
                  <c:v>0.14208603042330192</c:v>
                </c:pt>
                <c:pt idx="282">
                  <c:v>0.14208603042330192</c:v>
                </c:pt>
                <c:pt idx="283">
                  <c:v>0.14208603042330192</c:v>
                </c:pt>
                <c:pt idx="284">
                  <c:v>0.14208603042330192</c:v>
                </c:pt>
                <c:pt idx="285">
                  <c:v>0.14208603042330192</c:v>
                </c:pt>
                <c:pt idx="286">
                  <c:v>0.14208603042330192</c:v>
                </c:pt>
                <c:pt idx="287">
                  <c:v>0.14208603042330192</c:v>
                </c:pt>
                <c:pt idx="288">
                  <c:v>0.14208603042330192</c:v>
                </c:pt>
                <c:pt idx="289">
                  <c:v>0.14208603042330192</c:v>
                </c:pt>
                <c:pt idx="290">
                  <c:v>0.14208603042330192</c:v>
                </c:pt>
                <c:pt idx="291">
                  <c:v>0.14208603042330192</c:v>
                </c:pt>
                <c:pt idx="292">
                  <c:v>0.14208603042330192</c:v>
                </c:pt>
                <c:pt idx="293">
                  <c:v>0.14208603042330192</c:v>
                </c:pt>
                <c:pt idx="294">
                  <c:v>0.14208603042330192</c:v>
                </c:pt>
                <c:pt idx="295">
                  <c:v>0.14208603042330192</c:v>
                </c:pt>
                <c:pt idx="296">
                  <c:v>0.14208603042330192</c:v>
                </c:pt>
                <c:pt idx="297">
                  <c:v>0.14208603042330192</c:v>
                </c:pt>
                <c:pt idx="298">
                  <c:v>0.14208603042330192</c:v>
                </c:pt>
                <c:pt idx="299">
                  <c:v>0.14208603042330192</c:v>
                </c:pt>
                <c:pt idx="300">
                  <c:v>0.14208603042330192</c:v>
                </c:pt>
                <c:pt idx="301">
                  <c:v>0.14208603042330192</c:v>
                </c:pt>
                <c:pt idx="302">
                  <c:v>0.14208603042330192</c:v>
                </c:pt>
                <c:pt idx="303">
                  <c:v>0.14208603042330192</c:v>
                </c:pt>
                <c:pt idx="304">
                  <c:v>0.14208603042330192</c:v>
                </c:pt>
                <c:pt idx="305">
                  <c:v>0.14208603042330192</c:v>
                </c:pt>
                <c:pt idx="306">
                  <c:v>0.14208603042330192</c:v>
                </c:pt>
                <c:pt idx="307">
                  <c:v>0.14208603042330192</c:v>
                </c:pt>
                <c:pt idx="308">
                  <c:v>0.14208603042330192</c:v>
                </c:pt>
                <c:pt idx="309">
                  <c:v>0.14208603042330192</c:v>
                </c:pt>
                <c:pt idx="310">
                  <c:v>0.14208603042330192</c:v>
                </c:pt>
                <c:pt idx="311">
                  <c:v>0.14208603042330192</c:v>
                </c:pt>
                <c:pt idx="312">
                  <c:v>0.14208603042330192</c:v>
                </c:pt>
                <c:pt idx="313">
                  <c:v>0.14208603042330192</c:v>
                </c:pt>
                <c:pt idx="314">
                  <c:v>0.14208603042330192</c:v>
                </c:pt>
                <c:pt idx="315">
                  <c:v>0.14208603042330192</c:v>
                </c:pt>
                <c:pt idx="316">
                  <c:v>0.14208603042330192</c:v>
                </c:pt>
                <c:pt idx="317">
                  <c:v>0.14208603042330192</c:v>
                </c:pt>
                <c:pt idx="318">
                  <c:v>0.14208603042330192</c:v>
                </c:pt>
                <c:pt idx="319">
                  <c:v>0.14208603042330192</c:v>
                </c:pt>
                <c:pt idx="320">
                  <c:v>0.14208603042330192</c:v>
                </c:pt>
                <c:pt idx="321">
                  <c:v>0.14208603042330192</c:v>
                </c:pt>
                <c:pt idx="322">
                  <c:v>0.14208603042330192</c:v>
                </c:pt>
                <c:pt idx="323">
                  <c:v>0.14208603042330192</c:v>
                </c:pt>
                <c:pt idx="324">
                  <c:v>0.14208603042330192</c:v>
                </c:pt>
                <c:pt idx="325">
                  <c:v>0.14208603042330192</c:v>
                </c:pt>
                <c:pt idx="326">
                  <c:v>0.14208603042330192</c:v>
                </c:pt>
                <c:pt idx="327">
                  <c:v>0.14208603042330192</c:v>
                </c:pt>
                <c:pt idx="328">
                  <c:v>0.14208603042330192</c:v>
                </c:pt>
                <c:pt idx="329">
                  <c:v>0.14208603042330192</c:v>
                </c:pt>
                <c:pt idx="330">
                  <c:v>0.14208603042330192</c:v>
                </c:pt>
                <c:pt idx="331">
                  <c:v>0.14208603042330192</c:v>
                </c:pt>
                <c:pt idx="332">
                  <c:v>0.14208603042330192</c:v>
                </c:pt>
                <c:pt idx="333">
                  <c:v>0.14208603042330192</c:v>
                </c:pt>
                <c:pt idx="334">
                  <c:v>0.14208603042330192</c:v>
                </c:pt>
                <c:pt idx="335">
                  <c:v>0.14208603042330192</c:v>
                </c:pt>
                <c:pt idx="336">
                  <c:v>0.14208603042330192</c:v>
                </c:pt>
                <c:pt idx="337">
                  <c:v>0.14208603042330192</c:v>
                </c:pt>
                <c:pt idx="338">
                  <c:v>0.14208603042330192</c:v>
                </c:pt>
                <c:pt idx="339">
                  <c:v>0.14208603042330192</c:v>
                </c:pt>
                <c:pt idx="340">
                  <c:v>0.14208603042330192</c:v>
                </c:pt>
                <c:pt idx="341">
                  <c:v>0.14208603042330192</c:v>
                </c:pt>
                <c:pt idx="342">
                  <c:v>0.14208603042330192</c:v>
                </c:pt>
                <c:pt idx="343">
                  <c:v>0.14208603042330192</c:v>
                </c:pt>
                <c:pt idx="344">
                  <c:v>0.14208603042330192</c:v>
                </c:pt>
                <c:pt idx="345">
                  <c:v>0.14208603042330192</c:v>
                </c:pt>
                <c:pt idx="346">
                  <c:v>0.14208603042330192</c:v>
                </c:pt>
                <c:pt idx="347">
                  <c:v>0.14208603042330192</c:v>
                </c:pt>
                <c:pt idx="348">
                  <c:v>0.14208603042330192</c:v>
                </c:pt>
                <c:pt idx="349">
                  <c:v>0.14208603042330192</c:v>
                </c:pt>
                <c:pt idx="350">
                  <c:v>0.14208603042330192</c:v>
                </c:pt>
                <c:pt idx="351">
                  <c:v>0.14208603042330192</c:v>
                </c:pt>
                <c:pt idx="352">
                  <c:v>0.14208603042330192</c:v>
                </c:pt>
                <c:pt idx="353">
                  <c:v>0.14208603042330192</c:v>
                </c:pt>
                <c:pt idx="354">
                  <c:v>0.14208603042330192</c:v>
                </c:pt>
                <c:pt idx="355">
                  <c:v>0.14208603042330192</c:v>
                </c:pt>
                <c:pt idx="356">
                  <c:v>0.14208603042330192</c:v>
                </c:pt>
                <c:pt idx="357">
                  <c:v>0.14208603042330192</c:v>
                </c:pt>
                <c:pt idx="358">
                  <c:v>0.14208603042330192</c:v>
                </c:pt>
                <c:pt idx="359">
                  <c:v>0.14208603042330192</c:v>
                </c:pt>
                <c:pt idx="360">
                  <c:v>0.14208603042330192</c:v>
                </c:pt>
                <c:pt idx="361">
                  <c:v>0.14208603042330192</c:v>
                </c:pt>
                <c:pt idx="362">
                  <c:v>0.14208603042330192</c:v>
                </c:pt>
                <c:pt idx="363">
                  <c:v>0.14208603042330192</c:v>
                </c:pt>
                <c:pt idx="364">
                  <c:v>0.14208603042330192</c:v>
                </c:pt>
                <c:pt idx="365">
                  <c:v>0.14208603042330192</c:v>
                </c:pt>
                <c:pt idx="366">
                  <c:v>0.14208603042330192</c:v>
                </c:pt>
                <c:pt idx="367">
                  <c:v>0.14208603042330192</c:v>
                </c:pt>
                <c:pt idx="368">
                  <c:v>0.14208603042330192</c:v>
                </c:pt>
                <c:pt idx="369">
                  <c:v>0.14208603042330192</c:v>
                </c:pt>
                <c:pt idx="370">
                  <c:v>0.14208603042330192</c:v>
                </c:pt>
                <c:pt idx="371">
                  <c:v>0.14208603042330192</c:v>
                </c:pt>
                <c:pt idx="372">
                  <c:v>0.14208603042330192</c:v>
                </c:pt>
                <c:pt idx="373">
                  <c:v>0.14208603042330192</c:v>
                </c:pt>
                <c:pt idx="374">
                  <c:v>0.14208603042330192</c:v>
                </c:pt>
                <c:pt idx="375">
                  <c:v>0.14208603042330192</c:v>
                </c:pt>
                <c:pt idx="376">
                  <c:v>0.14208603042330192</c:v>
                </c:pt>
                <c:pt idx="377">
                  <c:v>0.14208603042330192</c:v>
                </c:pt>
                <c:pt idx="378">
                  <c:v>0.14208603042330192</c:v>
                </c:pt>
                <c:pt idx="379">
                  <c:v>0.14208603042330192</c:v>
                </c:pt>
                <c:pt idx="380">
                  <c:v>0.14208603042330192</c:v>
                </c:pt>
                <c:pt idx="381">
                  <c:v>0.14208603042330192</c:v>
                </c:pt>
                <c:pt idx="382">
                  <c:v>0.14208603042330192</c:v>
                </c:pt>
                <c:pt idx="383">
                  <c:v>0.14208603042330192</c:v>
                </c:pt>
                <c:pt idx="384">
                  <c:v>0.14208603042330192</c:v>
                </c:pt>
                <c:pt idx="385">
                  <c:v>0.14208603042330192</c:v>
                </c:pt>
                <c:pt idx="386">
                  <c:v>0.14208603042330192</c:v>
                </c:pt>
                <c:pt idx="387">
                  <c:v>0.14208603042330192</c:v>
                </c:pt>
                <c:pt idx="388">
                  <c:v>0.14208603042330192</c:v>
                </c:pt>
                <c:pt idx="389">
                  <c:v>0.14208603042330192</c:v>
                </c:pt>
                <c:pt idx="390">
                  <c:v>0.14208603042330192</c:v>
                </c:pt>
                <c:pt idx="391">
                  <c:v>0.14208603042330192</c:v>
                </c:pt>
                <c:pt idx="392">
                  <c:v>0.14208603042330192</c:v>
                </c:pt>
                <c:pt idx="393">
                  <c:v>0.14208603042330192</c:v>
                </c:pt>
                <c:pt idx="394">
                  <c:v>0.14208603042330192</c:v>
                </c:pt>
                <c:pt idx="395">
                  <c:v>0.14208603042330192</c:v>
                </c:pt>
                <c:pt idx="396">
                  <c:v>0.14208603042330192</c:v>
                </c:pt>
                <c:pt idx="397">
                  <c:v>0.14208603042330192</c:v>
                </c:pt>
                <c:pt idx="398">
                  <c:v>0.14208603042330192</c:v>
                </c:pt>
                <c:pt idx="399">
                  <c:v>0.14208603042330192</c:v>
                </c:pt>
                <c:pt idx="400">
                  <c:v>0.14208603042330192</c:v>
                </c:pt>
                <c:pt idx="401">
                  <c:v>0.14208603042330192</c:v>
                </c:pt>
                <c:pt idx="402">
                  <c:v>0.14208603042330192</c:v>
                </c:pt>
                <c:pt idx="403">
                  <c:v>0.14208603042330192</c:v>
                </c:pt>
                <c:pt idx="404">
                  <c:v>0.14208603042330192</c:v>
                </c:pt>
                <c:pt idx="405">
                  <c:v>0.14208603042330192</c:v>
                </c:pt>
                <c:pt idx="406">
                  <c:v>0.14208603042330192</c:v>
                </c:pt>
                <c:pt idx="407">
                  <c:v>0.14208603042330192</c:v>
                </c:pt>
                <c:pt idx="408">
                  <c:v>0.14208603042330192</c:v>
                </c:pt>
                <c:pt idx="409">
                  <c:v>0.14208603042330192</c:v>
                </c:pt>
                <c:pt idx="410">
                  <c:v>0.14208603042330192</c:v>
                </c:pt>
                <c:pt idx="411">
                  <c:v>0.14208603042330192</c:v>
                </c:pt>
                <c:pt idx="412">
                  <c:v>0.14208603042330192</c:v>
                </c:pt>
                <c:pt idx="413">
                  <c:v>0.14208603042330192</c:v>
                </c:pt>
                <c:pt idx="414">
                  <c:v>0.14208603042330192</c:v>
                </c:pt>
                <c:pt idx="415">
                  <c:v>0.14208603042330192</c:v>
                </c:pt>
                <c:pt idx="416">
                  <c:v>0.14208603042330192</c:v>
                </c:pt>
                <c:pt idx="417">
                  <c:v>0.14208603042330192</c:v>
                </c:pt>
                <c:pt idx="418">
                  <c:v>0.14208603042330192</c:v>
                </c:pt>
                <c:pt idx="419">
                  <c:v>0.14208603042330192</c:v>
                </c:pt>
                <c:pt idx="420">
                  <c:v>0.14208603042330192</c:v>
                </c:pt>
                <c:pt idx="421">
                  <c:v>0.14208603042330192</c:v>
                </c:pt>
                <c:pt idx="422">
                  <c:v>0.14208603042330192</c:v>
                </c:pt>
                <c:pt idx="423">
                  <c:v>0.14208603042330192</c:v>
                </c:pt>
                <c:pt idx="424">
                  <c:v>0.14208603042330192</c:v>
                </c:pt>
                <c:pt idx="425">
                  <c:v>0.14208603042330192</c:v>
                </c:pt>
                <c:pt idx="426">
                  <c:v>0.14208603042330192</c:v>
                </c:pt>
                <c:pt idx="427">
                  <c:v>0.14208603042330192</c:v>
                </c:pt>
                <c:pt idx="428">
                  <c:v>0.14208603042330192</c:v>
                </c:pt>
                <c:pt idx="429">
                  <c:v>0.14208603042330192</c:v>
                </c:pt>
                <c:pt idx="430">
                  <c:v>0.14208603042330192</c:v>
                </c:pt>
                <c:pt idx="431">
                  <c:v>0.14208603042330192</c:v>
                </c:pt>
                <c:pt idx="432">
                  <c:v>0.14208603042330192</c:v>
                </c:pt>
                <c:pt idx="433">
                  <c:v>0.14208603042330192</c:v>
                </c:pt>
                <c:pt idx="434">
                  <c:v>0.14208603042330192</c:v>
                </c:pt>
                <c:pt idx="435">
                  <c:v>0.14208603042330192</c:v>
                </c:pt>
                <c:pt idx="436">
                  <c:v>0.14208603042330192</c:v>
                </c:pt>
                <c:pt idx="437">
                  <c:v>0.14208603042330192</c:v>
                </c:pt>
                <c:pt idx="438">
                  <c:v>0.14208603042330192</c:v>
                </c:pt>
                <c:pt idx="439">
                  <c:v>0.14208603042330192</c:v>
                </c:pt>
                <c:pt idx="440">
                  <c:v>0.14208603042330192</c:v>
                </c:pt>
                <c:pt idx="441">
                  <c:v>0.14208603042330192</c:v>
                </c:pt>
                <c:pt idx="442">
                  <c:v>0.14208603042330192</c:v>
                </c:pt>
                <c:pt idx="443">
                  <c:v>0.14208603042330192</c:v>
                </c:pt>
                <c:pt idx="444">
                  <c:v>0.14208603042330192</c:v>
                </c:pt>
                <c:pt idx="445">
                  <c:v>0.14208603042330192</c:v>
                </c:pt>
                <c:pt idx="446">
                  <c:v>0.14208603042330192</c:v>
                </c:pt>
                <c:pt idx="447">
                  <c:v>0.14208603042330192</c:v>
                </c:pt>
                <c:pt idx="448">
                  <c:v>0.14208603042330192</c:v>
                </c:pt>
                <c:pt idx="449">
                  <c:v>0.14208603042330192</c:v>
                </c:pt>
                <c:pt idx="450">
                  <c:v>0.14208603042330192</c:v>
                </c:pt>
                <c:pt idx="451">
                  <c:v>0.14208603042330192</c:v>
                </c:pt>
                <c:pt idx="452">
                  <c:v>0.14208603042330192</c:v>
                </c:pt>
                <c:pt idx="453">
                  <c:v>0.14208603042330192</c:v>
                </c:pt>
                <c:pt idx="454">
                  <c:v>0.14208603042330192</c:v>
                </c:pt>
                <c:pt idx="455">
                  <c:v>0.14208603042330192</c:v>
                </c:pt>
                <c:pt idx="456">
                  <c:v>0.14208603042330192</c:v>
                </c:pt>
                <c:pt idx="457">
                  <c:v>0.14208603042330192</c:v>
                </c:pt>
                <c:pt idx="458">
                  <c:v>0.14208603042330192</c:v>
                </c:pt>
                <c:pt idx="459">
                  <c:v>0.14208603042330192</c:v>
                </c:pt>
                <c:pt idx="460">
                  <c:v>0.14208603042330192</c:v>
                </c:pt>
                <c:pt idx="461">
                  <c:v>0.14208603042330192</c:v>
                </c:pt>
                <c:pt idx="462">
                  <c:v>0.14208603042330192</c:v>
                </c:pt>
                <c:pt idx="463">
                  <c:v>0.14208603042330192</c:v>
                </c:pt>
                <c:pt idx="464">
                  <c:v>0.14208603042330192</c:v>
                </c:pt>
                <c:pt idx="465">
                  <c:v>0.14208603042330192</c:v>
                </c:pt>
                <c:pt idx="466">
                  <c:v>0.14208603042330192</c:v>
                </c:pt>
                <c:pt idx="467">
                  <c:v>0.14208603042330192</c:v>
                </c:pt>
                <c:pt idx="468">
                  <c:v>0.14208603042330192</c:v>
                </c:pt>
                <c:pt idx="469">
                  <c:v>0.14208603042330192</c:v>
                </c:pt>
                <c:pt idx="470">
                  <c:v>0.14208603042330192</c:v>
                </c:pt>
                <c:pt idx="471">
                  <c:v>0.14208603042330192</c:v>
                </c:pt>
                <c:pt idx="472">
                  <c:v>0.14208603042330192</c:v>
                </c:pt>
                <c:pt idx="473">
                  <c:v>0.14208603042330192</c:v>
                </c:pt>
                <c:pt idx="474">
                  <c:v>0.14208603042330192</c:v>
                </c:pt>
                <c:pt idx="475">
                  <c:v>0.14208603042330192</c:v>
                </c:pt>
                <c:pt idx="476">
                  <c:v>0.14208603042330192</c:v>
                </c:pt>
                <c:pt idx="477">
                  <c:v>0.14208603042330192</c:v>
                </c:pt>
                <c:pt idx="478">
                  <c:v>0.14208603042330192</c:v>
                </c:pt>
                <c:pt idx="479">
                  <c:v>0.14208603042330192</c:v>
                </c:pt>
                <c:pt idx="480">
                  <c:v>0.14208603042330192</c:v>
                </c:pt>
                <c:pt idx="481">
                  <c:v>0.14208603042330192</c:v>
                </c:pt>
                <c:pt idx="482">
                  <c:v>0.14208603042330192</c:v>
                </c:pt>
                <c:pt idx="483">
                  <c:v>0.14208603042330192</c:v>
                </c:pt>
                <c:pt idx="484">
                  <c:v>0.14208603042330192</c:v>
                </c:pt>
                <c:pt idx="485">
                  <c:v>0.14208603042330192</c:v>
                </c:pt>
                <c:pt idx="486">
                  <c:v>0.14208603042330192</c:v>
                </c:pt>
                <c:pt idx="487">
                  <c:v>0.14208603042330192</c:v>
                </c:pt>
                <c:pt idx="488">
                  <c:v>0.14208603042330192</c:v>
                </c:pt>
                <c:pt idx="489">
                  <c:v>0.14208603042330192</c:v>
                </c:pt>
                <c:pt idx="490">
                  <c:v>0.14208603042330192</c:v>
                </c:pt>
                <c:pt idx="491">
                  <c:v>0.14208603042330192</c:v>
                </c:pt>
                <c:pt idx="492">
                  <c:v>0.14208603042330192</c:v>
                </c:pt>
                <c:pt idx="493">
                  <c:v>0.14208603042330192</c:v>
                </c:pt>
                <c:pt idx="494">
                  <c:v>0.14208603042330192</c:v>
                </c:pt>
                <c:pt idx="495">
                  <c:v>0.14208603042330192</c:v>
                </c:pt>
                <c:pt idx="496">
                  <c:v>0.14208603042330192</c:v>
                </c:pt>
                <c:pt idx="497">
                  <c:v>0.14208603042330192</c:v>
                </c:pt>
                <c:pt idx="498">
                  <c:v>0.14208603042330192</c:v>
                </c:pt>
                <c:pt idx="499">
                  <c:v>0.14208603042330192</c:v>
                </c:pt>
                <c:pt idx="500">
                  <c:v>0.14208603042330192</c:v>
                </c:pt>
                <c:pt idx="501">
                  <c:v>0.14208603042330192</c:v>
                </c:pt>
                <c:pt idx="502">
                  <c:v>0.14208603042330192</c:v>
                </c:pt>
                <c:pt idx="503">
                  <c:v>0.14208603042330192</c:v>
                </c:pt>
                <c:pt idx="504">
                  <c:v>0.14208603042330192</c:v>
                </c:pt>
                <c:pt idx="505">
                  <c:v>0.14208603042330192</c:v>
                </c:pt>
                <c:pt idx="506">
                  <c:v>0.14208603042330192</c:v>
                </c:pt>
                <c:pt idx="507">
                  <c:v>0.14208603042330192</c:v>
                </c:pt>
                <c:pt idx="508">
                  <c:v>0.14208603042330192</c:v>
                </c:pt>
                <c:pt idx="509">
                  <c:v>0.14208603042330192</c:v>
                </c:pt>
                <c:pt idx="510">
                  <c:v>0.14208603042330192</c:v>
                </c:pt>
                <c:pt idx="511">
                  <c:v>0.14208603042330192</c:v>
                </c:pt>
                <c:pt idx="512">
                  <c:v>0.14208603042330192</c:v>
                </c:pt>
                <c:pt idx="513">
                  <c:v>0.14208603042330192</c:v>
                </c:pt>
                <c:pt idx="514">
                  <c:v>0.14208603042330192</c:v>
                </c:pt>
                <c:pt idx="515">
                  <c:v>0.14208603042330192</c:v>
                </c:pt>
                <c:pt idx="516">
                  <c:v>0.14208603042330192</c:v>
                </c:pt>
                <c:pt idx="517">
                  <c:v>0.14208603042330192</c:v>
                </c:pt>
                <c:pt idx="518">
                  <c:v>0.14208603042330192</c:v>
                </c:pt>
                <c:pt idx="519">
                  <c:v>0.14208603042330192</c:v>
                </c:pt>
                <c:pt idx="520">
                  <c:v>0.14208603042330192</c:v>
                </c:pt>
                <c:pt idx="521">
                  <c:v>0.14208603042330192</c:v>
                </c:pt>
                <c:pt idx="522">
                  <c:v>0.14208603042330192</c:v>
                </c:pt>
                <c:pt idx="523">
                  <c:v>0.14208603042330192</c:v>
                </c:pt>
                <c:pt idx="524">
                  <c:v>0.14208603042330192</c:v>
                </c:pt>
                <c:pt idx="525">
                  <c:v>0.14208603042330192</c:v>
                </c:pt>
                <c:pt idx="526">
                  <c:v>0.14208603042330192</c:v>
                </c:pt>
                <c:pt idx="527">
                  <c:v>0.14208603042330192</c:v>
                </c:pt>
                <c:pt idx="528">
                  <c:v>0.14208603042330192</c:v>
                </c:pt>
                <c:pt idx="529">
                  <c:v>0.14208603042330192</c:v>
                </c:pt>
                <c:pt idx="530">
                  <c:v>0.14208603042330192</c:v>
                </c:pt>
                <c:pt idx="531">
                  <c:v>0.14208603042330192</c:v>
                </c:pt>
                <c:pt idx="532">
                  <c:v>0.14208603042330192</c:v>
                </c:pt>
                <c:pt idx="533">
                  <c:v>0.14208603042330192</c:v>
                </c:pt>
                <c:pt idx="534">
                  <c:v>0.14208603042330192</c:v>
                </c:pt>
                <c:pt idx="535">
                  <c:v>0.14208603042330192</c:v>
                </c:pt>
                <c:pt idx="536">
                  <c:v>0.14208603042330192</c:v>
                </c:pt>
                <c:pt idx="537">
                  <c:v>0.14208603042330192</c:v>
                </c:pt>
                <c:pt idx="538">
                  <c:v>0.14208603042330192</c:v>
                </c:pt>
                <c:pt idx="539">
                  <c:v>0.14208603042330192</c:v>
                </c:pt>
                <c:pt idx="540">
                  <c:v>0.14208603042330192</c:v>
                </c:pt>
                <c:pt idx="541">
                  <c:v>0.14208603042330192</c:v>
                </c:pt>
                <c:pt idx="542">
                  <c:v>0.14208603042330192</c:v>
                </c:pt>
                <c:pt idx="543">
                  <c:v>0.14208603042330192</c:v>
                </c:pt>
                <c:pt idx="544">
                  <c:v>0.14208603042330192</c:v>
                </c:pt>
                <c:pt idx="545">
                  <c:v>0.14208603042330192</c:v>
                </c:pt>
                <c:pt idx="546">
                  <c:v>0.14208603042330192</c:v>
                </c:pt>
                <c:pt idx="547">
                  <c:v>0.14208603042330192</c:v>
                </c:pt>
                <c:pt idx="548">
                  <c:v>0.14208603042330192</c:v>
                </c:pt>
                <c:pt idx="549">
                  <c:v>0.14208603042330192</c:v>
                </c:pt>
                <c:pt idx="550">
                  <c:v>0.14208603042330192</c:v>
                </c:pt>
                <c:pt idx="551">
                  <c:v>0.14208603042330192</c:v>
                </c:pt>
                <c:pt idx="552">
                  <c:v>0.14208603042330192</c:v>
                </c:pt>
                <c:pt idx="553">
                  <c:v>0.14208603042330192</c:v>
                </c:pt>
                <c:pt idx="554">
                  <c:v>0.14208603042330192</c:v>
                </c:pt>
                <c:pt idx="555">
                  <c:v>0.14208603042330192</c:v>
                </c:pt>
                <c:pt idx="556">
                  <c:v>0.14208603042330192</c:v>
                </c:pt>
                <c:pt idx="557">
                  <c:v>0.14208603042330192</c:v>
                </c:pt>
                <c:pt idx="558">
                  <c:v>0.14208603042330192</c:v>
                </c:pt>
                <c:pt idx="559">
                  <c:v>0.14208603042330192</c:v>
                </c:pt>
                <c:pt idx="560">
                  <c:v>0.14208603042330192</c:v>
                </c:pt>
                <c:pt idx="561">
                  <c:v>0.14208603042330192</c:v>
                </c:pt>
                <c:pt idx="562">
                  <c:v>0.14208603042330192</c:v>
                </c:pt>
                <c:pt idx="563">
                  <c:v>0.14208603042330192</c:v>
                </c:pt>
                <c:pt idx="564">
                  <c:v>0.14208603042330192</c:v>
                </c:pt>
                <c:pt idx="565">
                  <c:v>0.14208603042330192</c:v>
                </c:pt>
                <c:pt idx="566">
                  <c:v>0.14208603042330192</c:v>
                </c:pt>
                <c:pt idx="567">
                  <c:v>0.14208603042330192</c:v>
                </c:pt>
                <c:pt idx="568">
                  <c:v>0.14208603042330192</c:v>
                </c:pt>
                <c:pt idx="569">
                  <c:v>0.14208603042330192</c:v>
                </c:pt>
                <c:pt idx="570">
                  <c:v>0.14208603042330192</c:v>
                </c:pt>
                <c:pt idx="571">
                  <c:v>0.14208603042330192</c:v>
                </c:pt>
                <c:pt idx="572">
                  <c:v>0.14208603042330192</c:v>
                </c:pt>
                <c:pt idx="573">
                  <c:v>0.14208603042330192</c:v>
                </c:pt>
                <c:pt idx="574">
                  <c:v>0.14208603042330192</c:v>
                </c:pt>
                <c:pt idx="575">
                  <c:v>0.14208603042330192</c:v>
                </c:pt>
                <c:pt idx="576">
                  <c:v>0.14208603042330192</c:v>
                </c:pt>
                <c:pt idx="577">
                  <c:v>0.14208603042330192</c:v>
                </c:pt>
                <c:pt idx="578">
                  <c:v>0.14208603042330192</c:v>
                </c:pt>
                <c:pt idx="579">
                  <c:v>0.14208603042330192</c:v>
                </c:pt>
                <c:pt idx="580">
                  <c:v>0.14208603042330192</c:v>
                </c:pt>
                <c:pt idx="581">
                  <c:v>0.14208603042330192</c:v>
                </c:pt>
                <c:pt idx="582">
                  <c:v>0.14208603042330192</c:v>
                </c:pt>
                <c:pt idx="583">
                  <c:v>0.14208603042330192</c:v>
                </c:pt>
                <c:pt idx="584">
                  <c:v>0.14208603042330192</c:v>
                </c:pt>
                <c:pt idx="585">
                  <c:v>0.14208603042330192</c:v>
                </c:pt>
                <c:pt idx="586">
                  <c:v>0.14208603042330192</c:v>
                </c:pt>
                <c:pt idx="587">
                  <c:v>0.14208603042330192</c:v>
                </c:pt>
                <c:pt idx="588">
                  <c:v>0.14208603042330192</c:v>
                </c:pt>
                <c:pt idx="589">
                  <c:v>0.14208603042330192</c:v>
                </c:pt>
                <c:pt idx="590">
                  <c:v>0.14208603042330192</c:v>
                </c:pt>
                <c:pt idx="591">
                  <c:v>0.14208603042330192</c:v>
                </c:pt>
                <c:pt idx="592">
                  <c:v>0.14208603042330192</c:v>
                </c:pt>
                <c:pt idx="593">
                  <c:v>0.14208603042330192</c:v>
                </c:pt>
                <c:pt idx="594">
                  <c:v>0.14208603042330192</c:v>
                </c:pt>
                <c:pt idx="595">
                  <c:v>0.14208603042330192</c:v>
                </c:pt>
                <c:pt idx="596">
                  <c:v>0.14208603042330192</c:v>
                </c:pt>
                <c:pt idx="597">
                  <c:v>0.14208603042330192</c:v>
                </c:pt>
                <c:pt idx="598">
                  <c:v>0.14208603042330192</c:v>
                </c:pt>
                <c:pt idx="599">
                  <c:v>0.14208603042330192</c:v>
                </c:pt>
                <c:pt idx="600">
                  <c:v>0.14208603042330192</c:v>
                </c:pt>
                <c:pt idx="601">
                  <c:v>0.14208603042330192</c:v>
                </c:pt>
                <c:pt idx="602">
                  <c:v>0.14208603042330192</c:v>
                </c:pt>
                <c:pt idx="603">
                  <c:v>0.14208603042330192</c:v>
                </c:pt>
                <c:pt idx="604">
                  <c:v>0.14208603042330192</c:v>
                </c:pt>
                <c:pt idx="605">
                  <c:v>0.14208603042330192</c:v>
                </c:pt>
                <c:pt idx="606">
                  <c:v>0.14208603042330192</c:v>
                </c:pt>
                <c:pt idx="607">
                  <c:v>0.14208603042330192</c:v>
                </c:pt>
                <c:pt idx="608">
                  <c:v>0.14208603042330192</c:v>
                </c:pt>
                <c:pt idx="609">
                  <c:v>0.14208603042330192</c:v>
                </c:pt>
                <c:pt idx="610">
                  <c:v>0.14208603042330192</c:v>
                </c:pt>
                <c:pt idx="611">
                  <c:v>0.14208603042330192</c:v>
                </c:pt>
                <c:pt idx="612">
                  <c:v>0.14208603042330192</c:v>
                </c:pt>
                <c:pt idx="613">
                  <c:v>0.14208603042330192</c:v>
                </c:pt>
                <c:pt idx="614">
                  <c:v>0.14208603042330192</c:v>
                </c:pt>
                <c:pt idx="615">
                  <c:v>0.14208603042330192</c:v>
                </c:pt>
                <c:pt idx="616">
                  <c:v>0.14208603042330192</c:v>
                </c:pt>
                <c:pt idx="617">
                  <c:v>0.14208603042330192</c:v>
                </c:pt>
                <c:pt idx="618">
                  <c:v>0.14208603042330192</c:v>
                </c:pt>
                <c:pt idx="619">
                  <c:v>0.14208603042330192</c:v>
                </c:pt>
                <c:pt idx="620">
                  <c:v>0.14208603042330192</c:v>
                </c:pt>
                <c:pt idx="621">
                  <c:v>0.14208603042330192</c:v>
                </c:pt>
                <c:pt idx="622">
                  <c:v>0.14208603042330192</c:v>
                </c:pt>
                <c:pt idx="623">
                  <c:v>0.14208603042330192</c:v>
                </c:pt>
                <c:pt idx="624">
                  <c:v>0.14208603042330192</c:v>
                </c:pt>
                <c:pt idx="625">
                  <c:v>0.14208603042330192</c:v>
                </c:pt>
                <c:pt idx="626">
                  <c:v>0.14208603042330192</c:v>
                </c:pt>
                <c:pt idx="627">
                  <c:v>0.14208603042330192</c:v>
                </c:pt>
                <c:pt idx="628">
                  <c:v>0.14208603042330192</c:v>
                </c:pt>
                <c:pt idx="629">
                  <c:v>0.14208603042330192</c:v>
                </c:pt>
                <c:pt idx="630">
                  <c:v>0.14208603042330192</c:v>
                </c:pt>
                <c:pt idx="631">
                  <c:v>0.14208603042330192</c:v>
                </c:pt>
                <c:pt idx="632">
                  <c:v>0.14208603042330192</c:v>
                </c:pt>
                <c:pt idx="633">
                  <c:v>0.14208603042330192</c:v>
                </c:pt>
                <c:pt idx="634">
                  <c:v>0.14208603042330192</c:v>
                </c:pt>
                <c:pt idx="635">
                  <c:v>0.14208603042330192</c:v>
                </c:pt>
                <c:pt idx="636">
                  <c:v>0.14208603042330192</c:v>
                </c:pt>
                <c:pt idx="637">
                  <c:v>0.14208603042330192</c:v>
                </c:pt>
                <c:pt idx="638">
                  <c:v>0.14208603042330192</c:v>
                </c:pt>
                <c:pt idx="639">
                  <c:v>0.14208603042330192</c:v>
                </c:pt>
                <c:pt idx="640">
                  <c:v>0.14208603042330192</c:v>
                </c:pt>
                <c:pt idx="641">
                  <c:v>0.14208603042330192</c:v>
                </c:pt>
                <c:pt idx="642">
                  <c:v>0.14208603042330192</c:v>
                </c:pt>
                <c:pt idx="643">
                  <c:v>0.14208603042330192</c:v>
                </c:pt>
                <c:pt idx="644">
                  <c:v>0.14208603042330192</c:v>
                </c:pt>
                <c:pt idx="645">
                  <c:v>0.14208603042330192</c:v>
                </c:pt>
                <c:pt idx="646">
                  <c:v>0.14208603042330192</c:v>
                </c:pt>
                <c:pt idx="647">
                  <c:v>0.14208603042330192</c:v>
                </c:pt>
                <c:pt idx="648">
                  <c:v>0.14208603042330192</c:v>
                </c:pt>
                <c:pt idx="649">
                  <c:v>0.14208603042330192</c:v>
                </c:pt>
                <c:pt idx="650">
                  <c:v>0.14208603042330192</c:v>
                </c:pt>
                <c:pt idx="651">
                  <c:v>0.14208603042330192</c:v>
                </c:pt>
                <c:pt idx="652">
                  <c:v>0.14208603042330192</c:v>
                </c:pt>
                <c:pt idx="653">
                  <c:v>0.14208603042330192</c:v>
                </c:pt>
                <c:pt idx="654">
                  <c:v>0.14208603042330192</c:v>
                </c:pt>
                <c:pt idx="655">
                  <c:v>0.14208603042330192</c:v>
                </c:pt>
                <c:pt idx="656">
                  <c:v>0.14208603042330192</c:v>
                </c:pt>
                <c:pt idx="657">
                  <c:v>0.14208603042330192</c:v>
                </c:pt>
                <c:pt idx="658">
                  <c:v>0.14208603042330192</c:v>
                </c:pt>
                <c:pt idx="659">
                  <c:v>0.14208603042330192</c:v>
                </c:pt>
                <c:pt idx="660">
                  <c:v>0.14208603042330192</c:v>
                </c:pt>
                <c:pt idx="661">
                  <c:v>0.14208603042330192</c:v>
                </c:pt>
                <c:pt idx="662">
                  <c:v>0.14208603042330192</c:v>
                </c:pt>
                <c:pt idx="663">
                  <c:v>0.14208603042330192</c:v>
                </c:pt>
                <c:pt idx="664">
                  <c:v>0.14208603042330192</c:v>
                </c:pt>
                <c:pt idx="665">
                  <c:v>0.14208603042330192</c:v>
                </c:pt>
                <c:pt idx="666">
                  <c:v>0.14208603042330192</c:v>
                </c:pt>
                <c:pt idx="667">
                  <c:v>0.14208603042330192</c:v>
                </c:pt>
                <c:pt idx="668">
                  <c:v>0.14208603042330192</c:v>
                </c:pt>
                <c:pt idx="669">
                  <c:v>0.14208603042330192</c:v>
                </c:pt>
                <c:pt idx="670">
                  <c:v>0.14208603042330192</c:v>
                </c:pt>
                <c:pt idx="671">
                  <c:v>0.14208603042330192</c:v>
                </c:pt>
                <c:pt idx="672">
                  <c:v>0.14208603042330192</c:v>
                </c:pt>
                <c:pt idx="673">
                  <c:v>0.14208603042330192</c:v>
                </c:pt>
                <c:pt idx="674">
                  <c:v>0.14208603042330192</c:v>
                </c:pt>
                <c:pt idx="675">
                  <c:v>0.14208603042330192</c:v>
                </c:pt>
                <c:pt idx="676">
                  <c:v>0.14208603042330192</c:v>
                </c:pt>
                <c:pt idx="677">
                  <c:v>0.14208603042330192</c:v>
                </c:pt>
                <c:pt idx="678">
                  <c:v>0.14208603042330192</c:v>
                </c:pt>
                <c:pt idx="679">
                  <c:v>0.14208603042330192</c:v>
                </c:pt>
                <c:pt idx="680">
                  <c:v>0.14208603042330192</c:v>
                </c:pt>
                <c:pt idx="681">
                  <c:v>0.14208603042330192</c:v>
                </c:pt>
                <c:pt idx="682">
                  <c:v>0.14208603042330192</c:v>
                </c:pt>
                <c:pt idx="683">
                  <c:v>0.14208603042330192</c:v>
                </c:pt>
                <c:pt idx="684">
                  <c:v>0.14208603042330192</c:v>
                </c:pt>
                <c:pt idx="685">
                  <c:v>0.14208603042330192</c:v>
                </c:pt>
                <c:pt idx="686">
                  <c:v>0.14208603042330192</c:v>
                </c:pt>
                <c:pt idx="687">
                  <c:v>0.14208603042330192</c:v>
                </c:pt>
                <c:pt idx="688">
                  <c:v>0.14208603042330192</c:v>
                </c:pt>
                <c:pt idx="689">
                  <c:v>0.14208603042330192</c:v>
                </c:pt>
                <c:pt idx="690">
                  <c:v>0.14208603042330192</c:v>
                </c:pt>
                <c:pt idx="691">
                  <c:v>0.14208603042330192</c:v>
                </c:pt>
                <c:pt idx="692">
                  <c:v>0.14208603042330192</c:v>
                </c:pt>
                <c:pt idx="693">
                  <c:v>0.14208603042330192</c:v>
                </c:pt>
                <c:pt idx="694">
                  <c:v>0.14208603042330192</c:v>
                </c:pt>
                <c:pt idx="695">
                  <c:v>0.14208603042330192</c:v>
                </c:pt>
                <c:pt idx="696">
                  <c:v>0.14208603042330192</c:v>
                </c:pt>
                <c:pt idx="697">
                  <c:v>0.14208603042330192</c:v>
                </c:pt>
                <c:pt idx="698">
                  <c:v>0.14208603042330192</c:v>
                </c:pt>
                <c:pt idx="699">
                  <c:v>0.14208603042330192</c:v>
                </c:pt>
                <c:pt idx="700">
                  <c:v>0.14208603042330192</c:v>
                </c:pt>
                <c:pt idx="701">
                  <c:v>0.14208603042330192</c:v>
                </c:pt>
                <c:pt idx="702">
                  <c:v>0.14208603042330192</c:v>
                </c:pt>
                <c:pt idx="703">
                  <c:v>0.14208603042330192</c:v>
                </c:pt>
                <c:pt idx="704">
                  <c:v>0.14208603042330192</c:v>
                </c:pt>
                <c:pt idx="705">
                  <c:v>0.14208603042330192</c:v>
                </c:pt>
                <c:pt idx="706">
                  <c:v>0.14208603042330192</c:v>
                </c:pt>
                <c:pt idx="707">
                  <c:v>0.14208603042330192</c:v>
                </c:pt>
                <c:pt idx="708">
                  <c:v>0.14208603042330192</c:v>
                </c:pt>
                <c:pt idx="709">
                  <c:v>0.14208603042330192</c:v>
                </c:pt>
                <c:pt idx="710">
                  <c:v>0.14208603042330192</c:v>
                </c:pt>
                <c:pt idx="711">
                  <c:v>0.14208603042330192</c:v>
                </c:pt>
                <c:pt idx="712">
                  <c:v>0.14208603042330192</c:v>
                </c:pt>
                <c:pt idx="713">
                  <c:v>0.14208603042330192</c:v>
                </c:pt>
                <c:pt idx="714">
                  <c:v>0.14208603042330192</c:v>
                </c:pt>
                <c:pt idx="715">
                  <c:v>0.14208603042330192</c:v>
                </c:pt>
                <c:pt idx="716">
                  <c:v>0.14208603042330192</c:v>
                </c:pt>
                <c:pt idx="717">
                  <c:v>0.14208603042330192</c:v>
                </c:pt>
                <c:pt idx="718">
                  <c:v>0.14208603042330192</c:v>
                </c:pt>
                <c:pt idx="719">
                  <c:v>0.14208603042330192</c:v>
                </c:pt>
                <c:pt idx="720">
                  <c:v>0.14208603042330192</c:v>
                </c:pt>
                <c:pt idx="721">
                  <c:v>0.14208603042330192</c:v>
                </c:pt>
                <c:pt idx="722">
                  <c:v>0.14208603042330192</c:v>
                </c:pt>
                <c:pt idx="723">
                  <c:v>0.14208603042330192</c:v>
                </c:pt>
                <c:pt idx="724">
                  <c:v>0.14208603042330192</c:v>
                </c:pt>
                <c:pt idx="725">
                  <c:v>0.14208603042330192</c:v>
                </c:pt>
                <c:pt idx="726">
                  <c:v>0.14208603042330192</c:v>
                </c:pt>
                <c:pt idx="727">
                  <c:v>0.14208603042330192</c:v>
                </c:pt>
                <c:pt idx="728">
                  <c:v>0.14208603042330192</c:v>
                </c:pt>
                <c:pt idx="729">
                  <c:v>0.14208603042330192</c:v>
                </c:pt>
                <c:pt idx="730">
                  <c:v>0.14208603042330192</c:v>
                </c:pt>
                <c:pt idx="731">
                  <c:v>0.14208603042330192</c:v>
                </c:pt>
                <c:pt idx="732">
                  <c:v>0.14208603042330192</c:v>
                </c:pt>
                <c:pt idx="733">
                  <c:v>0.14208603042330192</c:v>
                </c:pt>
                <c:pt idx="734">
                  <c:v>0.14208603042330192</c:v>
                </c:pt>
                <c:pt idx="735">
                  <c:v>0.14208603042330192</c:v>
                </c:pt>
                <c:pt idx="736">
                  <c:v>0.14208603042330192</c:v>
                </c:pt>
                <c:pt idx="737">
                  <c:v>0.14208603042330192</c:v>
                </c:pt>
                <c:pt idx="738">
                  <c:v>0.14208603042330192</c:v>
                </c:pt>
                <c:pt idx="739">
                  <c:v>0.14208603042330192</c:v>
                </c:pt>
                <c:pt idx="740">
                  <c:v>0.14208603042330192</c:v>
                </c:pt>
                <c:pt idx="741">
                  <c:v>0.14208603042330192</c:v>
                </c:pt>
                <c:pt idx="742">
                  <c:v>0.14208603042330192</c:v>
                </c:pt>
                <c:pt idx="743">
                  <c:v>0.14208603042330192</c:v>
                </c:pt>
                <c:pt idx="744">
                  <c:v>0.14208603042330192</c:v>
                </c:pt>
                <c:pt idx="745">
                  <c:v>0.14208603042330192</c:v>
                </c:pt>
                <c:pt idx="746">
                  <c:v>0.14208603042330192</c:v>
                </c:pt>
                <c:pt idx="747">
                  <c:v>0.14208603042330192</c:v>
                </c:pt>
                <c:pt idx="748">
                  <c:v>0.14208603042330192</c:v>
                </c:pt>
                <c:pt idx="749">
                  <c:v>0.14208603042330192</c:v>
                </c:pt>
                <c:pt idx="750">
                  <c:v>0.14208603042330192</c:v>
                </c:pt>
                <c:pt idx="751">
                  <c:v>0.14208603042330192</c:v>
                </c:pt>
                <c:pt idx="752">
                  <c:v>0.14208603042330192</c:v>
                </c:pt>
                <c:pt idx="753">
                  <c:v>0.14208603042330192</c:v>
                </c:pt>
                <c:pt idx="754">
                  <c:v>0.14208603042330192</c:v>
                </c:pt>
                <c:pt idx="755">
                  <c:v>0.14208603042330192</c:v>
                </c:pt>
                <c:pt idx="756">
                  <c:v>0.14208603042330192</c:v>
                </c:pt>
                <c:pt idx="757">
                  <c:v>0.14208603042330192</c:v>
                </c:pt>
                <c:pt idx="758">
                  <c:v>0.14208603042330192</c:v>
                </c:pt>
                <c:pt idx="759">
                  <c:v>0.14208603042330192</c:v>
                </c:pt>
                <c:pt idx="760">
                  <c:v>0.14208603042330192</c:v>
                </c:pt>
                <c:pt idx="761">
                  <c:v>0.14208603042330192</c:v>
                </c:pt>
                <c:pt idx="762">
                  <c:v>0.14208603042330192</c:v>
                </c:pt>
                <c:pt idx="763">
                  <c:v>0.14208603042330192</c:v>
                </c:pt>
                <c:pt idx="764">
                  <c:v>0.14208603042330192</c:v>
                </c:pt>
                <c:pt idx="765">
                  <c:v>0.14208603042330192</c:v>
                </c:pt>
                <c:pt idx="766">
                  <c:v>0.14208603042330192</c:v>
                </c:pt>
                <c:pt idx="767">
                  <c:v>0.14208603042330192</c:v>
                </c:pt>
                <c:pt idx="768">
                  <c:v>0.14208603042330192</c:v>
                </c:pt>
                <c:pt idx="769">
                  <c:v>0.14208603042330192</c:v>
                </c:pt>
                <c:pt idx="770">
                  <c:v>0.14208603042330192</c:v>
                </c:pt>
                <c:pt idx="771">
                  <c:v>0.14208603042330192</c:v>
                </c:pt>
                <c:pt idx="772">
                  <c:v>0.14208603042330192</c:v>
                </c:pt>
                <c:pt idx="773">
                  <c:v>0.14208603042330192</c:v>
                </c:pt>
                <c:pt idx="774">
                  <c:v>0.14208603042330192</c:v>
                </c:pt>
                <c:pt idx="775">
                  <c:v>0.14208603042330192</c:v>
                </c:pt>
                <c:pt idx="776">
                  <c:v>0.14208603042330192</c:v>
                </c:pt>
                <c:pt idx="777">
                  <c:v>0.14208603042330192</c:v>
                </c:pt>
                <c:pt idx="778">
                  <c:v>0.14208603042330192</c:v>
                </c:pt>
                <c:pt idx="779">
                  <c:v>0.14208603042330192</c:v>
                </c:pt>
                <c:pt idx="780">
                  <c:v>0.14208603042330192</c:v>
                </c:pt>
                <c:pt idx="781">
                  <c:v>0.14208603042330192</c:v>
                </c:pt>
                <c:pt idx="782">
                  <c:v>0.14208603042330192</c:v>
                </c:pt>
                <c:pt idx="783">
                  <c:v>0.14208603042330192</c:v>
                </c:pt>
                <c:pt idx="784">
                  <c:v>0.14208603042330192</c:v>
                </c:pt>
                <c:pt idx="785">
                  <c:v>0.14208603042330192</c:v>
                </c:pt>
                <c:pt idx="786">
                  <c:v>0.14208603042330192</c:v>
                </c:pt>
                <c:pt idx="787">
                  <c:v>0.14208603042330192</c:v>
                </c:pt>
                <c:pt idx="788">
                  <c:v>0.14208603042330192</c:v>
                </c:pt>
                <c:pt idx="789">
                  <c:v>0.14208603042330192</c:v>
                </c:pt>
                <c:pt idx="790">
                  <c:v>0.14208603042330192</c:v>
                </c:pt>
                <c:pt idx="791">
                  <c:v>0.14208603042330192</c:v>
                </c:pt>
                <c:pt idx="792">
                  <c:v>0.14208603042330192</c:v>
                </c:pt>
                <c:pt idx="793">
                  <c:v>0.14208603042330192</c:v>
                </c:pt>
                <c:pt idx="794">
                  <c:v>0.14208603042330192</c:v>
                </c:pt>
                <c:pt idx="795">
                  <c:v>0.14208603042330192</c:v>
                </c:pt>
                <c:pt idx="796">
                  <c:v>0.14208603042330192</c:v>
                </c:pt>
                <c:pt idx="797">
                  <c:v>0.14208603042330192</c:v>
                </c:pt>
                <c:pt idx="798">
                  <c:v>0.14208603042330192</c:v>
                </c:pt>
                <c:pt idx="799">
                  <c:v>0.14208603042330192</c:v>
                </c:pt>
                <c:pt idx="800">
                  <c:v>0.14208603042330192</c:v>
                </c:pt>
                <c:pt idx="801">
                  <c:v>0.14208603042330192</c:v>
                </c:pt>
                <c:pt idx="802">
                  <c:v>0.14208603042330192</c:v>
                </c:pt>
                <c:pt idx="803">
                  <c:v>0.14208603042330192</c:v>
                </c:pt>
                <c:pt idx="804">
                  <c:v>0.14208603042330192</c:v>
                </c:pt>
                <c:pt idx="805">
                  <c:v>0.14208603042330192</c:v>
                </c:pt>
                <c:pt idx="806">
                  <c:v>0.14208603042330192</c:v>
                </c:pt>
                <c:pt idx="807">
                  <c:v>0.14208603042330192</c:v>
                </c:pt>
                <c:pt idx="808">
                  <c:v>0.14208603042330192</c:v>
                </c:pt>
                <c:pt idx="809">
                  <c:v>0.14208603042330192</c:v>
                </c:pt>
                <c:pt idx="810">
                  <c:v>0.14208603042330192</c:v>
                </c:pt>
                <c:pt idx="811">
                  <c:v>0.14208603042330192</c:v>
                </c:pt>
                <c:pt idx="812">
                  <c:v>0.14208603042330192</c:v>
                </c:pt>
                <c:pt idx="813">
                  <c:v>0.14208603042330192</c:v>
                </c:pt>
                <c:pt idx="814">
                  <c:v>0.14208603042330192</c:v>
                </c:pt>
                <c:pt idx="815">
                  <c:v>0.14208603042330192</c:v>
                </c:pt>
                <c:pt idx="816">
                  <c:v>0.14208603042330192</c:v>
                </c:pt>
                <c:pt idx="817">
                  <c:v>0.14208603042330192</c:v>
                </c:pt>
                <c:pt idx="818">
                  <c:v>0.14208603042330192</c:v>
                </c:pt>
                <c:pt idx="819">
                  <c:v>0.14208603042330192</c:v>
                </c:pt>
                <c:pt idx="820">
                  <c:v>0.14208603042330192</c:v>
                </c:pt>
                <c:pt idx="821">
                  <c:v>0.14208603042330192</c:v>
                </c:pt>
                <c:pt idx="822">
                  <c:v>0.14208603042330192</c:v>
                </c:pt>
                <c:pt idx="823">
                  <c:v>0.14208603042330192</c:v>
                </c:pt>
                <c:pt idx="824">
                  <c:v>0.14208603042330192</c:v>
                </c:pt>
                <c:pt idx="825">
                  <c:v>0.14208603042330192</c:v>
                </c:pt>
                <c:pt idx="826">
                  <c:v>0.14208603042330192</c:v>
                </c:pt>
                <c:pt idx="827">
                  <c:v>0.14208603042330192</c:v>
                </c:pt>
                <c:pt idx="828">
                  <c:v>0.14208603042330192</c:v>
                </c:pt>
                <c:pt idx="829">
                  <c:v>0.14208603042330192</c:v>
                </c:pt>
                <c:pt idx="830">
                  <c:v>0.14208603042330192</c:v>
                </c:pt>
                <c:pt idx="831">
                  <c:v>0.14208603042330192</c:v>
                </c:pt>
                <c:pt idx="832">
                  <c:v>0.14208603042330192</c:v>
                </c:pt>
                <c:pt idx="833">
                  <c:v>0.14208603042330192</c:v>
                </c:pt>
                <c:pt idx="834">
                  <c:v>0.14208603042330192</c:v>
                </c:pt>
                <c:pt idx="835">
                  <c:v>0.14208603042330192</c:v>
                </c:pt>
                <c:pt idx="836">
                  <c:v>0.14208603042330192</c:v>
                </c:pt>
                <c:pt idx="837">
                  <c:v>0.14208603042330192</c:v>
                </c:pt>
                <c:pt idx="838">
                  <c:v>0.14208603042330192</c:v>
                </c:pt>
                <c:pt idx="839">
                  <c:v>0.14208603042330192</c:v>
                </c:pt>
                <c:pt idx="840">
                  <c:v>0.14208603042330192</c:v>
                </c:pt>
                <c:pt idx="841">
                  <c:v>0.14208603042330192</c:v>
                </c:pt>
                <c:pt idx="842">
                  <c:v>0.14208603042330192</c:v>
                </c:pt>
                <c:pt idx="843">
                  <c:v>0.14208603042330192</c:v>
                </c:pt>
                <c:pt idx="844">
                  <c:v>0.14208603042330192</c:v>
                </c:pt>
                <c:pt idx="845">
                  <c:v>0.14208603042330192</c:v>
                </c:pt>
                <c:pt idx="846">
                  <c:v>0.14208603042330192</c:v>
                </c:pt>
                <c:pt idx="847">
                  <c:v>0.14208603042330192</c:v>
                </c:pt>
                <c:pt idx="848">
                  <c:v>0.14208603042330192</c:v>
                </c:pt>
                <c:pt idx="849">
                  <c:v>0.14208603042330192</c:v>
                </c:pt>
                <c:pt idx="850">
                  <c:v>0.14208603042330192</c:v>
                </c:pt>
                <c:pt idx="851">
                  <c:v>0.14208603042330192</c:v>
                </c:pt>
                <c:pt idx="852">
                  <c:v>0.14208603042330192</c:v>
                </c:pt>
                <c:pt idx="853">
                  <c:v>0.14208603042330192</c:v>
                </c:pt>
                <c:pt idx="854">
                  <c:v>0.14208603042330192</c:v>
                </c:pt>
                <c:pt idx="855">
                  <c:v>0.14208603042330192</c:v>
                </c:pt>
                <c:pt idx="856">
                  <c:v>0.14208603042330192</c:v>
                </c:pt>
                <c:pt idx="857">
                  <c:v>0.14208603042330192</c:v>
                </c:pt>
                <c:pt idx="858">
                  <c:v>0.14208603042330192</c:v>
                </c:pt>
                <c:pt idx="859">
                  <c:v>0.14208603042330192</c:v>
                </c:pt>
                <c:pt idx="860">
                  <c:v>0.14208603042330192</c:v>
                </c:pt>
                <c:pt idx="861">
                  <c:v>0.14208603042330192</c:v>
                </c:pt>
                <c:pt idx="862">
                  <c:v>0.14208603042330192</c:v>
                </c:pt>
                <c:pt idx="863">
                  <c:v>0.14208603042330192</c:v>
                </c:pt>
                <c:pt idx="864">
                  <c:v>0.14208603042330192</c:v>
                </c:pt>
                <c:pt idx="865">
                  <c:v>0.14208603042330192</c:v>
                </c:pt>
                <c:pt idx="866">
                  <c:v>0.14208603042330192</c:v>
                </c:pt>
                <c:pt idx="867">
                  <c:v>0.14208603042330192</c:v>
                </c:pt>
                <c:pt idx="868">
                  <c:v>0.14208603042330192</c:v>
                </c:pt>
                <c:pt idx="869">
                  <c:v>0.14208603042330192</c:v>
                </c:pt>
                <c:pt idx="870">
                  <c:v>0.14208603042330192</c:v>
                </c:pt>
                <c:pt idx="871">
                  <c:v>0.14208603042330192</c:v>
                </c:pt>
                <c:pt idx="872">
                  <c:v>0.14208603042330192</c:v>
                </c:pt>
                <c:pt idx="873">
                  <c:v>0.14208603042330192</c:v>
                </c:pt>
                <c:pt idx="874">
                  <c:v>0.14208603042330192</c:v>
                </c:pt>
                <c:pt idx="875">
                  <c:v>0.14208603042330192</c:v>
                </c:pt>
                <c:pt idx="876">
                  <c:v>0.14208603042330192</c:v>
                </c:pt>
                <c:pt idx="877">
                  <c:v>0.14208603042330192</c:v>
                </c:pt>
                <c:pt idx="878">
                  <c:v>0.14208603042330192</c:v>
                </c:pt>
                <c:pt idx="879">
                  <c:v>0.14208603042330192</c:v>
                </c:pt>
                <c:pt idx="880">
                  <c:v>0.14208603042330192</c:v>
                </c:pt>
                <c:pt idx="881">
                  <c:v>0.14208603042330192</c:v>
                </c:pt>
                <c:pt idx="882">
                  <c:v>0.14208603042330192</c:v>
                </c:pt>
                <c:pt idx="883">
                  <c:v>0.14208603042330192</c:v>
                </c:pt>
                <c:pt idx="884">
                  <c:v>0.14208603042330192</c:v>
                </c:pt>
                <c:pt idx="885">
                  <c:v>0.14208603042330192</c:v>
                </c:pt>
                <c:pt idx="886">
                  <c:v>0.14208603042330192</c:v>
                </c:pt>
                <c:pt idx="887">
                  <c:v>0.14208603042330192</c:v>
                </c:pt>
                <c:pt idx="888">
                  <c:v>0.14208603042330192</c:v>
                </c:pt>
                <c:pt idx="889">
                  <c:v>0.14208603042330192</c:v>
                </c:pt>
                <c:pt idx="890">
                  <c:v>0.14208603042330192</c:v>
                </c:pt>
                <c:pt idx="891">
                  <c:v>0.14208603042330192</c:v>
                </c:pt>
                <c:pt idx="892">
                  <c:v>0.14208603042330192</c:v>
                </c:pt>
                <c:pt idx="893">
                  <c:v>0.14208603042330192</c:v>
                </c:pt>
                <c:pt idx="894">
                  <c:v>0.14208603042330192</c:v>
                </c:pt>
                <c:pt idx="895">
                  <c:v>0.14208603042330192</c:v>
                </c:pt>
                <c:pt idx="896">
                  <c:v>0.14208603042330192</c:v>
                </c:pt>
                <c:pt idx="897">
                  <c:v>0.14208603042330192</c:v>
                </c:pt>
                <c:pt idx="898">
                  <c:v>0.14208603042330192</c:v>
                </c:pt>
                <c:pt idx="899">
                  <c:v>0.14208603042330192</c:v>
                </c:pt>
                <c:pt idx="900">
                  <c:v>0.14208603042330192</c:v>
                </c:pt>
                <c:pt idx="901">
                  <c:v>0.14208603042330192</c:v>
                </c:pt>
                <c:pt idx="902">
                  <c:v>0.14208603042330192</c:v>
                </c:pt>
                <c:pt idx="903">
                  <c:v>0.14208603042330192</c:v>
                </c:pt>
                <c:pt idx="904">
                  <c:v>0.14208603042330192</c:v>
                </c:pt>
                <c:pt idx="905">
                  <c:v>0.14208603042330192</c:v>
                </c:pt>
                <c:pt idx="906">
                  <c:v>0.14208603042330192</c:v>
                </c:pt>
                <c:pt idx="907">
                  <c:v>0.14208603042330192</c:v>
                </c:pt>
                <c:pt idx="908">
                  <c:v>0.14208603042330192</c:v>
                </c:pt>
                <c:pt idx="909">
                  <c:v>0.14208603042330192</c:v>
                </c:pt>
                <c:pt idx="910">
                  <c:v>0.14208603042330192</c:v>
                </c:pt>
                <c:pt idx="911">
                  <c:v>0.14208603042330192</c:v>
                </c:pt>
                <c:pt idx="912">
                  <c:v>0.14208603042330192</c:v>
                </c:pt>
                <c:pt idx="913">
                  <c:v>0.14208603042330192</c:v>
                </c:pt>
                <c:pt idx="914">
                  <c:v>0.14208603042330192</c:v>
                </c:pt>
                <c:pt idx="915">
                  <c:v>0.14208603042330192</c:v>
                </c:pt>
                <c:pt idx="916">
                  <c:v>0.14208603042330192</c:v>
                </c:pt>
                <c:pt idx="917">
                  <c:v>0.14208603042330192</c:v>
                </c:pt>
                <c:pt idx="918">
                  <c:v>0.14208603042330192</c:v>
                </c:pt>
                <c:pt idx="919">
                  <c:v>0.14208603042330192</c:v>
                </c:pt>
                <c:pt idx="920">
                  <c:v>0.14208603042330192</c:v>
                </c:pt>
                <c:pt idx="921">
                  <c:v>0.14208603042330192</c:v>
                </c:pt>
                <c:pt idx="922">
                  <c:v>0.14208603042330192</c:v>
                </c:pt>
                <c:pt idx="923">
                  <c:v>0.14208603042330192</c:v>
                </c:pt>
                <c:pt idx="924">
                  <c:v>0.14208603042330192</c:v>
                </c:pt>
                <c:pt idx="925">
                  <c:v>0.14208603042330192</c:v>
                </c:pt>
                <c:pt idx="926">
                  <c:v>0.14208603042330192</c:v>
                </c:pt>
                <c:pt idx="927">
                  <c:v>0.14208603042330192</c:v>
                </c:pt>
                <c:pt idx="928">
                  <c:v>0.14208603042330192</c:v>
                </c:pt>
                <c:pt idx="929">
                  <c:v>0.14208603042330192</c:v>
                </c:pt>
                <c:pt idx="930">
                  <c:v>0.14208603042330192</c:v>
                </c:pt>
                <c:pt idx="931">
                  <c:v>0.14208603042330192</c:v>
                </c:pt>
                <c:pt idx="932">
                  <c:v>0.14208603042330192</c:v>
                </c:pt>
                <c:pt idx="933">
                  <c:v>0.14208603042330192</c:v>
                </c:pt>
                <c:pt idx="934">
                  <c:v>0.14208603042330192</c:v>
                </c:pt>
                <c:pt idx="935">
                  <c:v>0.14208603042330192</c:v>
                </c:pt>
                <c:pt idx="936">
                  <c:v>0.14208603042330192</c:v>
                </c:pt>
                <c:pt idx="937">
                  <c:v>0.14208603042330192</c:v>
                </c:pt>
                <c:pt idx="938">
                  <c:v>0.14208603042330192</c:v>
                </c:pt>
                <c:pt idx="939">
                  <c:v>0.14208603042330192</c:v>
                </c:pt>
                <c:pt idx="940">
                  <c:v>0.14208603042330192</c:v>
                </c:pt>
                <c:pt idx="941">
                  <c:v>0.14208603042330192</c:v>
                </c:pt>
                <c:pt idx="942">
                  <c:v>0.14208603042330192</c:v>
                </c:pt>
                <c:pt idx="943">
                  <c:v>0.14208603042330192</c:v>
                </c:pt>
                <c:pt idx="944">
                  <c:v>0.14208603042330192</c:v>
                </c:pt>
                <c:pt idx="945">
                  <c:v>0.14208603042330192</c:v>
                </c:pt>
                <c:pt idx="946">
                  <c:v>0.14208603042330192</c:v>
                </c:pt>
                <c:pt idx="947">
                  <c:v>0.14208603042330192</c:v>
                </c:pt>
                <c:pt idx="948">
                  <c:v>0.14208603042330192</c:v>
                </c:pt>
                <c:pt idx="949">
                  <c:v>0.14208603042330192</c:v>
                </c:pt>
                <c:pt idx="950">
                  <c:v>0.14208603042330192</c:v>
                </c:pt>
                <c:pt idx="951">
                  <c:v>0.14208603042330192</c:v>
                </c:pt>
                <c:pt idx="952">
                  <c:v>0.14208603042330192</c:v>
                </c:pt>
                <c:pt idx="953">
                  <c:v>0.14208603042330192</c:v>
                </c:pt>
                <c:pt idx="954">
                  <c:v>0.14208603042330192</c:v>
                </c:pt>
                <c:pt idx="955">
                  <c:v>0.14208603042330192</c:v>
                </c:pt>
                <c:pt idx="956">
                  <c:v>0.14208603042330192</c:v>
                </c:pt>
                <c:pt idx="957">
                  <c:v>0.14208603042330192</c:v>
                </c:pt>
                <c:pt idx="958">
                  <c:v>0.14208603042330192</c:v>
                </c:pt>
                <c:pt idx="959">
                  <c:v>0.14208603042330192</c:v>
                </c:pt>
                <c:pt idx="960">
                  <c:v>0.14208603042330192</c:v>
                </c:pt>
                <c:pt idx="961">
                  <c:v>0.14208603042330192</c:v>
                </c:pt>
                <c:pt idx="962">
                  <c:v>0.14208603042330192</c:v>
                </c:pt>
                <c:pt idx="963">
                  <c:v>0.14208603042330192</c:v>
                </c:pt>
                <c:pt idx="964">
                  <c:v>0.14208603042330192</c:v>
                </c:pt>
                <c:pt idx="965">
                  <c:v>0.14208603042330192</c:v>
                </c:pt>
                <c:pt idx="966">
                  <c:v>0.14208603042330192</c:v>
                </c:pt>
                <c:pt idx="967">
                  <c:v>0.14208603042330192</c:v>
                </c:pt>
                <c:pt idx="968">
                  <c:v>0.14208603042330192</c:v>
                </c:pt>
                <c:pt idx="969">
                  <c:v>0.14208603042330192</c:v>
                </c:pt>
                <c:pt idx="970">
                  <c:v>0.14208603042330192</c:v>
                </c:pt>
                <c:pt idx="971">
                  <c:v>0.14208603042330192</c:v>
                </c:pt>
                <c:pt idx="972">
                  <c:v>0.14208603042330192</c:v>
                </c:pt>
                <c:pt idx="973">
                  <c:v>0.14208603042330192</c:v>
                </c:pt>
                <c:pt idx="974">
                  <c:v>0.14208603042330192</c:v>
                </c:pt>
                <c:pt idx="975">
                  <c:v>0.14208603042330192</c:v>
                </c:pt>
                <c:pt idx="976">
                  <c:v>0.14208603042330192</c:v>
                </c:pt>
                <c:pt idx="977">
                  <c:v>0.14208603042330192</c:v>
                </c:pt>
                <c:pt idx="978">
                  <c:v>0.14208603042330192</c:v>
                </c:pt>
                <c:pt idx="979">
                  <c:v>0.14208603042330192</c:v>
                </c:pt>
                <c:pt idx="980">
                  <c:v>0.14208603042330192</c:v>
                </c:pt>
                <c:pt idx="981">
                  <c:v>0.14208603042330192</c:v>
                </c:pt>
                <c:pt idx="982">
                  <c:v>0.14208603042330192</c:v>
                </c:pt>
                <c:pt idx="983">
                  <c:v>0.14208603042330192</c:v>
                </c:pt>
                <c:pt idx="984">
                  <c:v>0.14208603042330192</c:v>
                </c:pt>
                <c:pt idx="985">
                  <c:v>0.14208603042330192</c:v>
                </c:pt>
                <c:pt idx="986">
                  <c:v>0.14208603042330192</c:v>
                </c:pt>
                <c:pt idx="987">
                  <c:v>0.14208603042330192</c:v>
                </c:pt>
                <c:pt idx="988">
                  <c:v>0.14208603042330192</c:v>
                </c:pt>
                <c:pt idx="989">
                  <c:v>0.14208603042330192</c:v>
                </c:pt>
                <c:pt idx="990">
                  <c:v>0.14208603042330192</c:v>
                </c:pt>
                <c:pt idx="991">
                  <c:v>0.14208603042330192</c:v>
                </c:pt>
                <c:pt idx="992">
                  <c:v>0.14208603042330192</c:v>
                </c:pt>
                <c:pt idx="993">
                  <c:v>0.14208603042330192</c:v>
                </c:pt>
                <c:pt idx="994">
                  <c:v>0.14208603042330192</c:v>
                </c:pt>
                <c:pt idx="995">
                  <c:v>0.14208603042330192</c:v>
                </c:pt>
                <c:pt idx="996">
                  <c:v>0.14208603042330192</c:v>
                </c:pt>
                <c:pt idx="997">
                  <c:v>0.14208603042330192</c:v>
                </c:pt>
                <c:pt idx="998">
                  <c:v>0.14208603042330192</c:v>
                </c:pt>
                <c:pt idx="999">
                  <c:v>0.14208603042330192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3C9-4DC3-ABAF-866CEBC82023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1.1221605515556183</c:v>
                </c:pt>
                <c:pt idx="1">
                  <c:v>1.1221605515556183</c:v>
                </c:pt>
                <c:pt idx="2">
                  <c:v>0.97509604453734466</c:v>
                </c:pt>
                <c:pt idx="3">
                  <c:v>0.97509604453734466</c:v>
                </c:pt>
                <c:pt idx="4">
                  <c:v>0.21137506367135916</c:v>
                </c:pt>
                <c:pt idx="5">
                  <c:v>0.21137506367135916</c:v>
                </c:pt>
                <c:pt idx="6">
                  <c:v>0.21137506367135916</c:v>
                </c:pt>
                <c:pt idx="7">
                  <c:v>0.21137506367135916</c:v>
                </c:pt>
                <c:pt idx="8">
                  <c:v>0.21137506367135916</c:v>
                </c:pt>
                <c:pt idx="9">
                  <c:v>0.21137506367135916</c:v>
                </c:pt>
                <c:pt idx="10">
                  <c:v>0.21137506367135916</c:v>
                </c:pt>
                <c:pt idx="11">
                  <c:v>0.21137506367135916</c:v>
                </c:pt>
                <c:pt idx="12">
                  <c:v>0.21137506367135916</c:v>
                </c:pt>
                <c:pt idx="13">
                  <c:v>0.21137506367135916</c:v>
                </c:pt>
                <c:pt idx="14">
                  <c:v>0.21137506367135916</c:v>
                </c:pt>
                <c:pt idx="15">
                  <c:v>0.21137506367135916</c:v>
                </c:pt>
                <c:pt idx="16">
                  <c:v>0.21137506367135916</c:v>
                </c:pt>
                <c:pt idx="17">
                  <c:v>0.21137506367135916</c:v>
                </c:pt>
                <c:pt idx="18">
                  <c:v>0.21137506367135916</c:v>
                </c:pt>
                <c:pt idx="19">
                  <c:v>0.21137506367135916</c:v>
                </c:pt>
                <c:pt idx="20">
                  <c:v>0.21137506367135916</c:v>
                </c:pt>
                <c:pt idx="21">
                  <c:v>0.21137506367135916</c:v>
                </c:pt>
                <c:pt idx="22">
                  <c:v>0.21137506367135916</c:v>
                </c:pt>
                <c:pt idx="23">
                  <c:v>0.21137506367135916</c:v>
                </c:pt>
                <c:pt idx="24">
                  <c:v>0.21137506367135916</c:v>
                </c:pt>
                <c:pt idx="25">
                  <c:v>0.21137506367135916</c:v>
                </c:pt>
                <c:pt idx="26">
                  <c:v>0.21137506367135916</c:v>
                </c:pt>
                <c:pt idx="27">
                  <c:v>0.21137506367135916</c:v>
                </c:pt>
                <c:pt idx="28">
                  <c:v>0.21137506367135916</c:v>
                </c:pt>
                <c:pt idx="29">
                  <c:v>0.21137506367135916</c:v>
                </c:pt>
                <c:pt idx="30">
                  <c:v>0.21137506367135916</c:v>
                </c:pt>
                <c:pt idx="31">
                  <c:v>0.21137506367135916</c:v>
                </c:pt>
                <c:pt idx="32">
                  <c:v>0.21137506367135916</c:v>
                </c:pt>
                <c:pt idx="33">
                  <c:v>0.21137506367135916</c:v>
                </c:pt>
                <c:pt idx="34">
                  <c:v>0.21137506367135916</c:v>
                </c:pt>
                <c:pt idx="35">
                  <c:v>0.21137506367135916</c:v>
                </c:pt>
                <c:pt idx="36">
                  <c:v>0.21137506367135916</c:v>
                </c:pt>
                <c:pt idx="37">
                  <c:v>0.21137506367135916</c:v>
                </c:pt>
                <c:pt idx="38">
                  <c:v>0.21137506367135916</c:v>
                </c:pt>
                <c:pt idx="39">
                  <c:v>0.21137506367135916</c:v>
                </c:pt>
                <c:pt idx="40">
                  <c:v>0.21137506367135916</c:v>
                </c:pt>
                <c:pt idx="41">
                  <c:v>0.21137506367135916</c:v>
                </c:pt>
                <c:pt idx="42">
                  <c:v>0.21137506367135916</c:v>
                </c:pt>
                <c:pt idx="43">
                  <c:v>0.21137506367135916</c:v>
                </c:pt>
                <c:pt idx="44">
                  <c:v>0.21137506367135916</c:v>
                </c:pt>
                <c:pt idx="45">
                  <c:v>0.21137506367135916</c:v>
                </c:pt>
                <c:pt idx="46">
                  <c:v>0.21137506367135916</c:v>
                </c:pt>
                <c:pt idx="47">
                  <c:v>0.21137506367135916</c:v>
                </c:pt>
                <c:pt idx="48">
                  <c:v>0.21137506367135916</c:v>
                </c:pt>
                <c:pt idx="49">
                  <c:v>0.21137506367135916</c:v>
                </c:pt>
                <c:pt idx="50">
                  <c:v>0.21137506367135916</c:v>
                </c:pt>
                <c:pt idx="51">
                  <c:v>0.21137506367135916</c:v>
                </c:pt>
                <c:pt idx="52">
                  <c:v>0.21137506367135916</c:v>
                </c:pt>
                <c:pt idx="53">
                  <c:v>0.21137506367135916</c:v>
                </c:pt>
                <c:pt idx="54">
                  <c:v>0.21137506367135916</c:v>
                </c:pt>
                <c:pt idx="55">
                  <c:v>0.21137506367135916</c:v>
                </c:pt>
                <c:pt idx="56">
                  <c:v>0.21137506367135916</c:v>
                </c:pt>
                <c:pt idx="57">
                  <c:v>0.21137506367135916</c:v>
                </c:pt>
                <c:pt idx="58">
                  <c:v>0.21137506367135916</c:v>
                </c:pt>
                <c:pt idx="59">
                  <c:v>0.21137506367135916</c:v>
                </c:pt>
                <c:pt idx="60">
                  <c:v>0.21137506367135916</c:v>
                </c:pt>
                <c:pt idx="61">
                  <c:v>0.21137506367135916</c:v>
                </c:pt>
                <c:pt idx="62">
                  <c:v>0.21137506367135916</c:v>
                </c:pt>
                <c:pt idx="63">
                  <c:v>0.21137506367135916</c:v>
                </c:pt>
                <c:pt idx="64">
                  <c:v>0.21136161030359291</c:v>
                </c:pt>
                <c:pt idx="65">
                  <c:v>0.21136161030359291</c:v>
                </c:pt>
                <c:pt idx="66">
                  <c:v>0.21136161030359291</c:v>
                </c:pt>
                <c:pt idx="67">
                  <c:v>0.21136161030359291</c:v>
                </c:pt>
                <c:pt idx="68">
                  <c:v>0.21136161030359291</c:v>
                </c:pt>
                <c:pt idx="69">
                  <c:v>0.21136161030359291</c:v>
                </c:pt>
                <c:pt idx="70">
                  <c:v>0.21136161030359291</c:v>
                </c:pt>
                <c:pt idx="71">
                  <c:v>0.21136161030359291</c:v>
                </c:pt>
                <c:pt idx="72">
                  <c:v>0.21136161030359291</c:v>
                </c:pt>
                <c:pt idx="73">
                  <c:v>0.21136161030359291</c:v>
                </c:pt>
                <c:pt idx="74">
                  <c:v>0.21136161030359291</c:v>
                </c:pt>
                <c:pt idx="75">
                  <c:v>0.21136161030359291</c:v>
                </c:pt>
                <c:pt idx="76">
                  <c:v>0.21136161030359291</c:v>
                </c:pt>
                <c:pt idx="77">
                  <c:v>0.21136161030359291</c:v>
                </c:pt>
                <c:pt idx="78">
                  <c:v>0.21136161030359291</c:v>
                </c:pt>
                <c:pt idx="79">
                  <c:v>0.21136161030359291</c:v>
                </c:pt>
                <c:pt idx="80">
                  <c:v>0.21136161030359291</c:v>
                </c:pt>
                <c:pt idx="81">
                  <c:v>0.21136161030359291</c:v>
                </c:pt>
                <c:pt idx="82">
                  <c:v>0.21136161030359291</c:v>
                </c:pt>
                <c:pt idx="83">
                  <c:v>0.21136161030359291</c:v>
                </c:pt>
                <c:pt idx="84">
                  <c:v>0.21136161030359291</c:v>
                </c:pt>
                <c:pt idx="85">
                  <c:v>0.21136161030359291</c:v>
                </c:pt>
                <c:pt idx="86">
                  <c:v>0.21136161030359291</c:v>
                </c:pt>
                <c:pt idx="87">
                  <c:v>0.21136161030359291</c:v>
                </c:pt>
                <c:pt idx="88">
                  <c:v>0.21136161030359291</c:v>
                </c:pt>
                <c:pt idx="89">
                  <c:v>0.21136161030359291</c:v>
                </c:pt>
                <c:pt idx="90">
                  <c:v>0.21136161030359291</c:v>
                </c:pt>
                <c:pt idx="91">
                  <c:v>0.21136161030359291</c:v>
                </c:pt>
                <c:pt idx="92">
                  <c:v>0.21136161030359291</c:v>
                </c:pt>
                <c:pt idx="93">
                  <c:v>0.21136161030359291</c:v>
                </c:pt>
                <c:pt idx="94">
                  <c:v>0.21136161030359291</c:v>
                </c:pt>
                <c:pt idx="95">
                  <c:v>0.21136161030359291</c:v>
                </c:pt>
                <c:pt idx="96">
                  <c:v>0.21136161030359291</c:v>
                </c:pt>
                <c:pt idx="97">
                  <c:v>0.21136161030359291</c:v>
                </c:pt>
                <c:pt idx="98">
                  <c:v>0.21136161030359291</c:v>
                </c:pt>
                <c:pt idx="99">
                  <c:v>0.21136161030359291</c:v>
                </c:pt>
                <c:pt idx="100">
                  <c:v>0.21136161030359291</c:v>
                </c:pt>
                <c:pt idx="101">
                  <c:v>0.21136161030359291</c:v>
                </c:pt>
                <c:pt idx="102">
                  <c:v>0.21136161030359291</c:v>
                </c:pt>
                <c:pt idx="103">
                  <c:v>0.21136161030359291</c:v>
                </c:pt>
                <c:pt idx="104">
                  <c:v>0.21136161030359291</c:v>
                </c:pt>
                <c:pt idx="105">
                  <c:v>0.21136161030359291</c:v>
                </c:pt>
                <c:pt idx="106">
                  <c:v>0.21136161030359291</c:v>
                </c:pt>
                <c:pt idx="107">
                  <c:v>0.21136161030359291</c:v>
                </c:pt>
                <c:pt idx="108">
                  <c:v>0.21136161030359291</c:v>
                </c:pt>
                <c:pt idx="109">
                  <c:v>0.21136161030359291</c:v>
                </c:pt>
                <c:pt idx="110">
                  <c:v>0.21136161030359291</c:v>
                </c:pt>
                <c:pt idx="111">
                  <c:v>0.21136161030359291</c:v>
                </c:pt>
                <c:pt idx="112">
                  <c:v>0.21136161030359291</c:v>
                </c:pt>
                <c:pt idx="113">
                  <c:v>0.21136161030359291</c:v>
                </c:pt>
                <c:pt idx="114">
                  <c:v>0.21136161030359291</c:v>
                </c:pt>
                <c:pt idx="115">
                  <c:v>0.21136161030359291</c:v>
                </c:pt>
                <c:pt idx="116">
                  <c:v>0.21136161030359291</c:v>
                </c:pt>
                <c:pt idx="117">
                  <c:v>0.21136161030359291</c:v>
                </c:pt>
                <c:pt idx="118">
                  <c:v>0.21136161030359291</c:v>
                </c:pt>
                <c:pt idx="119">
                  <c:v>0.21136161030359291</c:v>
                </c:pt>
                <c:pt idx="120">
                  <c:v>0.21136161030359291</c:v>
                </c:pt>
                <c:pt idx="121">
                  <c:v>0.21136161030359291</c:v>
                </c:pt>
                <c:pt idx="122">
                  <c:v>0.21136161030359291</c:v>
                </c:pt>
                <c:pt idx="123">
                  <c:v>0.21136161030359291</c:v>
                </c:pt>
                <c:pt idx="124">
                  <c:v>0.21136161030359291</c:v>
                </c:pt>
                <c:pt idx="125">
                  <c:v>0.21136161030359291</c:v>
                </c:pt>
                <c:pt idx="126">
                  <c:v>0.21136161030359291</c:v>
                </c:pt>
                <c:pt idx="127">
                  <c:v>0.21136161030359291</c:v>
                </c:pt>
                <c:pt idx="128">
                  <c:v>0.21136161030359291</c:v>
                </c:pt>
                <c:pt idx="129">
                  <c:v>0.21136161030359291</c:v>
                </c:pt>
                <c:pt idx="130">
                  <c:v>0.21136161030359291</c:v>
                </c:pt>
                <c:pt idx="131">
                  <c:v>0.21136161030359291</c:v>
                </c:pt>
                <c:pt idx="132">
                  <c:v>0.21136161030359291</c:v>
                </c:pt>
                <c:pt idx="133">
                  <c:v>0.21136161030359291</c:v>
                </c:pt>
                <c:pt idx="134">
                  <c:v>0.21136161030359291</c:v>
                </c:pt>
                <c:pt idx="135">
                  <c:v>0.21136161030359291</c:v>
                </c:pt>
                <c:pt idx="136">
                  <c:v>0.21136161030359291</c:v>
                </c:pt>
                <c:pt idx="137">
                  <c:v>0.21136161030359291</c:v>
                </c:pt>
                <c:pt idx="138">
                  <c:v>0.21136161030359291</c:v>
                </c:pt>
                <c:pt idx="139">
                  <c:v>0.21136161030359291</c:v>
                </c:pt>
                <c:pt idx="140">
                  <c:v>0.21136161030359291</c:v>
                </c:pt>
                <c:pt idx="141">
                  <c:v>0.21136161030359291</c:v>
                </c:pt>
                <c:pt idx="142">
                  <c:v>0.21136161030359291</c:v>
                </c:pt>
                <c:pt idx="143">
                  <c:v>0.21136161030359291</c:v>
                </c:pt>
                <c:pt idx="144">
                  <c:v>0.21136161030359291</c:v>
                </c:pt>
                <c:pt idx="145">
                  <c:v>0.21136161030359291</c:v>
                </c:pt>
                <c:pt idx="146">
                  <c:v>0.21136161030359291</c:v>
                </c:pt>
                <c:pt idx="147">
                  <c:v>0.21136161030359291</c:v>
                </c:pt>
                <c:pt idx="148">
                  <c:v>0.21136161030359291</c:v>
                </c:pt>
                <c:pt idx="149">
                  <c:v>0.21136161030359291</c:v>
                </c:pt>
                <c:pt idx="150">
                  <c:v>0.21136161030359291</c:v>
                </c:pt>
                <c:pt idx="151">
                  <c:v>0.21136161030359291</c:v>
                </c:pt>
                <c:pt idx="152">
                  <c:v>0.21136161030359291</c:v>
                </c:pt>
                <c:pt idx="153">
                  <c:v>0.21136161030359291</c:v>
                </c:pt>
                <c:pt idx="154">
                  <c:v>0.21136161030359291</c:v>
                </c:pt>
                <c:pt idx="155">
                  <c:v>0.21136161030359291</c:v>
                </c:pt>
                <c:pt idx="156">
                  <c:v>0.21136161030359291</c:v>
                </c:pt>
                <c:pt idx="157">
                  <c:v>0.21136161030359291</c:v>
                </c:pt>
                <c:pt idx="158">
                  <c:v>0.21136161030359291</c:v>
                </c:pt>
                <c:pt idx="159">
                  <c:v>0.21136161030359291</c:v>
                </c:pt>
                <c:pt idx="160">
                  <c:v>0.21136161030359291</c:v>
                </c:pt>
                <c:pt idx="161">
                  <c:v>0.21136161030359291</c:v>
                </c:pt>
                <c:pt idx="162">
                  <c:v>0.21136161030359291</c:v>
                </c:pt>
                <c:pt idx="163">
                  <c:v>0.21136161030359291</c:v>
                </c:pt>
                <c:pt idx="164">
                  <c:v>0.21136161030359291</c:v>
                </c:pt>
                <c:pt idx="165">
                  <c:v>0.21136161030359291</c:v>
                </c:pt>
                <c:pt idx="166">
                  <c:v>0.21136161030359291</c:v>
                </c:pt>
                <c:pt idx="167">
                  <c:v>0.21136161030359291</c:v>
                </c:pt>
                <c:pt idx="168">
                  <c:v>0.21136161030359291</c:v>
                </c:pt>
                <c:pt idx="169">
                  <c:v>0.21136161030359291</c:v>
                </c:pt>
                <c:pt idx="170">
                  <c:v>0.21136161030359291</c:v>
                </c:pt>
                <c:pt idx="171">
                  <c:v>0.21136161030359291</c:v>
                </c:pt>
                <c:pt idx="172">
                  <c:v>0.21136161030359291</c:v>
                </c:pt>
                <c:pt idx="173">
                  <c:v>0.21136161030359291</c:v>
                </c:pt>
                <c:pt idx="174">
                  <c:v>0.21136161030359291</c:v>
                </c:pt>
                <c:pt idx="175">
                  <c:v>0.21136161030359291</c:v>
                </c:pt>
                <c:pt idx="176">
                  <c:v>0.21136161030359291</c:v>
                </c:pt>
                <c:pt idx="177">
                  <c:v>0.21136161030359291</c:v>
                </c:pt>
                <c:pt idx="178">
                  <c:v>0.21136161030359291</c:v>
                </c:pt>
                <c:pt idx="179">
                  <c:v>0.21136161030359291</c:v>
                </c:pt>
                <c:pt idx="180">
                  <c:v>0.21136161030359291</c:v>
                </c:pt>
                <c:pt idx="181">
                  <c:v>0.21136161030359291</c:v>
                </c:pt>
                <c:pt idx="182">
                  <c:v>0.21136161030359291</c:v>
                </c:pt>
                <c:pt idx="183">
                  <c:v>0.21136161030359291</c:v>
                </c:pt>
                <c:pt idx="184">
                  <c:v>0.21136161030359291</c:v>
                </c:pt>
                <c:pt idx="185">
                  <c:v>0.21136161030359291</c:v>
                </c:pt>
                <c:pt idx="186">
                  <c:v>0.21136161030359291</c:v>
                </c:pt>
                <c:pt idx="187">
                  <c:v>0.21136161030359291</c:v>
                </c:pt>
                <c:pt idx="188">
                  <c:v>0.21136161030359291</c:v>
                </c:pt>
                <c:pt idx="189">
                  <c:v>0.21136161030359291</c:v>
                </c:pt>
                <c:pt idx="190">
                  <c:v>0.21136161030359291</c:v>
                </c:pt>
                <c:pt idx="191">
                  <c:v>0.21136161030359291</c:v>
                </c:pt>
                <c:pt idx="192">
                  <c:v>0.21136161030359291</c:v>
                </c:pt>
                <c:pt idx="193">
                  <c:v>0.21136161030359291</c:v>
                </c:pt>
                <c:pt idx="194">
                  <c:v>0.21136161030359291</c:v>
                </c:pt>
                <c:pt idx="195">
                  <c:v>0.21136161030359291</c:v>
                </c:pt>
                <c:pt idx="196">
                  <c:v>0.21136161030359291</c:v>
                </c:pt>
                <c:pt idx="197">
                  <c:v>0.21136161030359291</c:v>
                </c:pt>
                <c:pt idx="198">
                  <c:v>0.21136161030359291</c:v>
                </c:pt>
                <c:pt idx="199">
                  <c:v>0.21136161030359291</c:v>
                </c:pt>
                <c:pt idx="200">
                  <c:v>0.21136161030359291</c:v>
                </c:pt>
                <c:pt idx="201">
                  <c:v>0.21136161030359291</c:v>
                </c:pt>
                <c:pt idx="202">
                  <c:v>0.21136161030359291</c:v>
                </c:pt>
                <c:pt idx="203">
                  <c:v>0.21136161030359291</c:v>
                </c:pt>
                <c:pt idx="204">
                  <c:v>0.21136161030359291</c:v>
                </c:pt>
                <c:pt idx="205">
                  <c:v>0.21136161030359291</c:v>
                </c:pt>
                <c:pt idx="206">
                  <c:v>0.21136161030359291</c:v>
                </c:pt>
                <c:pt idx="207">
                  <c:v>0.21136161030359291</c:v>
                </c:pt>
                <c:pt idx="208">
                  <c:v>0.21136161030359291</c:v>
                </c:pt>
                <c:pt idx="209">
                  <c:v>0.21136161030359291</c:v>
                </c:pt>
                <c:pt idx="210">
                  <c:v>0.21136161030359291</c:v>
                </c:pt>
                <c:pt idx="211">
                  <c:v>0.21136161030359291</c:v>
                </c:pt>
                <c:pt idx="212">
                  <c:v>0.21136161030359291</c:v>
                </c:pt>
                <c:pt idx="213">
                  <c:v>0.21136161030359291</c:v>
                </c:pt>
                <c:pt idx="214">
                  <c:v>0.21136161030359291</c:v>
                </c:pt>
                <c:pt idx="215">
                  <c:v>0.21136161030359291</c:v>
                </c:pt>
                <c:pt idx="216">
                  <c:v>0.21136161030359291</c:v>
                </c:pt>
                <c:pt idx="217">
                  <c:v>0.21136161030359291</c:v>
                </c:pt>
                <c:pt idx="218">
                  <c:v>0.21136161030359291</c:v>
                </c:pt>
                <c:pt idx="219">
                  <c:v>0.21136161030359291</c:v>
                </c:pt>
                <c:pt idx="220">
                  <c:v>0.21136161030359291</c:v>
                </c:pt>
                <c:pt idx="221">
                  <c:v>0.21136161030359291</c:v>
                </c:pt>
                <c:pt idx="222">
                  <c:v>0.21136161030359291</c:v>
                </c:pt>
                <c:pt idx="223">
                  <c:v>0.21136161030359291</c:v>
                </c:pt>
                <c:pt idx="224">
                  <c:v>0.21136161030359291</c:v>
                </c:pt>
                <c:pt idx="225">
                  <c:v>0.21136161030359291</c:v>
                </c:pt>
                <c:pt idx="226">
                  <c:v>0.21136161030359291</c:v>
                </c:pt>
                <c:pt idx="227">
                  <c:v>0.21136161030359291</c:v>
                </c:pt>
                <c:pt idx="228">
                  <c:v>0.21136161030359291</c:v>
                </c:pt>
                <c:pt idx="229">
                  <c:v>0.21136161030359291</c:v>
                </c:pt>
                <c:pt idx="230">
                  <c:v>0.21136161030359291</c:v>
                </c:pt>
                <c:pt idx="231">
                  <c:v>0.21136161030359291</c:v>
                </c:pt>
                <c:pt idx="232">
                  <c:v>0.21136161030359291</c:v>
                </c:pt>
                <c:pt idx="233">
                  <c:v>0.21136161030359291</c:v>
                </c:pt>
                <c:pt idx="234">
                  <c:v>0.21136161030359291</c:v>
                </c:pt>
                <c:pt idx="235">
                  <c:v>0.21136161030359291</c:v>
                </c:pt>
                <c:pt idx="236">
                  <c:v>0.21136161030359291</c:v>
                </c:pt>
                <c:pt idx="237">
                  <c:v>0.21136161030359291</c:v>
                </c:pt>
                <c:pt idx="238">
                  <c:v>0.21136161030359291</c:v>
                </c:pt>
                <c:pt idx="239">
                  <c:v>0.21136161030359291</c:v>
                </c:pt>
                <c:pt idx="240">
                  <c:v>0.21136161030359291</c:v>
                </c:pt>
                <c:pt idx="241">
                  <c:v>0.21136161030359291</c:v>
                </c:pt>
                <c:pt idx="242">
                  <c:v>0.21136161030359291</c:v>
                </c:pt>
                <c:pt idx="243">
                  <c:v>0.21136161030359291</c:v>
                </c:pt>
                <c:pt idx="244">
                  <c:v>0.21136161030359291</c:v>
                </c:pt>
                <c:pt idx="245">
                  <c:v>0.21136161030359291</c:v>
                </c:pt>
                <c:pt idx="246">
                  <c:v>0.21136161030359291</c:v>
                </c:pt>
                <c:pt idx="247">
                  <c:v>0.21136161030359291</c:v>
                </c:pt>
                <c:pt idx="248">
                  <c:v>0.21136161030359291</c:v>
                </c:pt>
                <c:pt idx="249">
                  <c:v>0.21136161030359291</c:v>
                </c:pt>
                <c:pt idx="250">
                  <c:v>0.21136161030359291</c:v>
                </c:pt>
                <c:pt idx="251">
                  <c:v>0.21136161030359291</c:v>
                </c:pt>
                <c:pt idx="252">
                  <c:v>0.21136161030359291</c:v>
                </c:pt>
                <c:pt idx="253">
                  <c:v>0.21136161030359291</c:v>
                </c:pt>
                <c:pt idx="254">
                  <c:v>0.21136161030359291</c:v>
                </c:pt>
                <c:pt idx="255">
                  <c:v>0.21136161030359291</c:v>
                </c:pt>
                <c:pt idx="256">
                  <c:v>0.21136161030359291</c:v>
                </c:pt>
                <c:pt idx="257">
                  <c:v>0.21136161030359291</c:v>
                </c:pt>
                <c:pt idx="258">
                  <c:v>0.21136161030359291</c:v>
                </c:pt>
                <c:pt idx="259">
                  <c:v>0.21136161030359291</c:v>
                </c:pt>
                <c:pt idx="260">
                  <c:v>0.21136161030359291</c:v>
                </c:pt>
                <c:pt idx="261">
                  <c:v>0.21136161030359291</c:v>
                </c:pt>
                <c:pt idx="262">
                  <c:v>0.21136161030359291</c:v>
                </c:pt>
                <c:pt idx="263">
                  <c:v>0.21136161030359291</c:v>
                </c:pt>
                <c:pt idx="264">
                  <c:v>0.21136161030359291</c:v>
                </c:pt>
                <c:pt idx="265">
                  <c:v>0.21136161030359291</c:v>
                </c:pt>
                <c:pt idx="266">
                  <c:v>0.21136161030359291</c:v>
                </c:pt>
                <c:pt idx="267">
                  <c:v>0.21136161030359291</c:v>
                </c:pt>
                <c:pt idx="268">
                  <c:v>0.21136161030359291</c:v>
                </c:pt>
                <c:pt idx="269">
                  <c:v>0.21136161030359291</c:v>
                </c:pt>
                <c:pt idx="270">
                  <c:v>0.21136161030359291</c:v>
                </c:pt>
                <c:pt idx="271">
                  <c:v>0.21136161030359291</c:v>
                </c:pt>
                <c:pt idx="272">
                  <c:v>0.21136161030359291</c:v>
                </c:pt>
                <c:pt idx="273">
                  <c:v>0.21136161030359291</c:v>
                </c:pt>
                <c:pt idx="274">
                  <c:v>0.21136161030359291</c:v>
                </c:pt>
                <c:pt idx="275">
                  <c:v>0.21136161030359291</c:v>
                </c:pt>
                <c:pt idx="276">
                  <c:v>0.21136161030359291</c:v>
                </c:pt>
                <c:pt idx="277">
                  <c:v>0.21136161030359291</c:v>
                </c:pt>
                <c:pt idx="278">
                  <c:v>0.21136161030359291</c:v>
                </c:pt>
                <c:pt idx="279">
                  <c:v>0.21136161030359291</c:v>
                </c:pt>
                <c:pt idx="280">
                  <c:v>0.21136161030359291</c:v>
                </c:pt>
                <c:pt idx="281">
                  <c:v>0.21136161030359291</c:v>
                </c:pt>
                <c:pt idx="282">
                  <c:v>0.21136161030359291</c:v>
                </c:pt>
                <c:pt idx="283">
                  <c:v>0.21136161030359291</c:v>
                </c:pt>
                <c:pt idx="284">
                  <c:v>0.21136161030359291</c:v>
                </c:pt>
                <c:pt idx="285">
                  <c:v>0.21136161030359291</c:v>
                </c:pt>
                <c:pt idx="286">
                  <c:v>0.21136161030359291</c:v>
                </c:pt>
                <c:pt idx="287">
                  <c:v>0.21136161030359291</c:v>
                </c:pt>
                <c:pt idx="288">
                  <c:v>0.21136161030359291</c:v>
                </c:pt>
                <c:pt idx="289">
                  <c:v>0.21136161030359291</c:v>
                </c:pt>
                <c:pt idx="290">
                  <c:v>0.21136161030359291</c:v>
                </c:pt>
                <c:pt idx="291">
                  <c:v>0.21136161030359291</c:v>
                </c:pt>
                <c:pt idx="292">
                  <c:v>0.21136161030359291</c:v>
                </c:pt>
                <c:pt idx="293">
                  <c:v>0.21136161030359291</c:v>
                </c:pt>
                <c:pt idx="294">
                  <c:v>0.21136161030359291</c:v>
                </c:pt>
                <c:pt idx="295">
                  <c:v>0.21136161030359291</c:v>
                </c:pt>
                <c:pt idx="296">
                  <c:v>0.21136161030359291</c:v>
                </c:pt>
                <c:pt idx="297">
                  <c:v>0.21136161030359291</c:v>
                </c:pt>
                <c:pt idx="298">
                  <c:v>0.21136161030359291</c:v>
                </c:pt>
                <c:pt idx="299">
                  <c:v>0.21136161030359291</c:v>
                </c:pt>
                <c:pt idx="300">
                  <c:v>0.21136161030359291</c:v>
                </c:pt>
                <c:pt idx="301">
                  <c:v>0.21136161030359291</c:v>
                </c:pt>
                <c:pt idx="302">
                  <c:v>0.21136161030359291</c:v>
                </c:pt>
                <c:pt idx="303">
                  <c:v>0.21136161030359291</c:v>
                </c:pt>
                <c:pt idx="304">
                  <c:v>0.21136161030359291</c:v>
                </c:pt>
                <c:pt idx="305">
                  <c:v>0.21136161030359291</c:v>
                </c:pt>
                <c:pt idx="306">
                  <c:v>0.21136161030359291</c:v>
                </c:pt>
                <c:pt idx="307">
                  <c:v>0.21136161030359291</c:v>
                </c:pt>
                <c:pt idx="308">
                  <c:v>0.21136161030359291</c:v>
                </c:pt>
                <c:pt idx="309">
                  <c:v>0.21136161030359291</c:v>
                </c:pt>
                <c:pt idx="310">
                  <c:v>0.21136161030359291</c:v>
                </c:pt>
                <c:pt idx="311">
                  <c:v>0.21136161030359291</c:v>
                </c:pt>
                <c:pt idx="312">
                  <c:v>0.21136161030359291</c:v>
                </c:pt>
                <c:pt idx="313">
                  <c:v>0.21136161030359291</c:v>
                </c:pt>
                <c:pt idx="314">
                  <c:v>0.21136161030359291</c:v>
                </c:pt>
                <c:pt idx="315">
                  <c:v>0.21136161030359291</c:v>
                </c:pt>
                <c:pt idx="316">
                  <c:v>0.21136161030359291</c:v>
                </c:pt>
                <c:pt idx="317">
                  <c:v>0.21136161030359291</c:v>
                </c:pt>
                <c:pt idx="318">
                  <c:v>0.21136161030359291</c:v>
                </c:pt>
                <c:pt idx="319">
                  <c:v>0.21136161030359291</c:v>
                </c:pt>
                <c:pt idx="320">
                  <c:v>0.21136161030359291</c:v>
                </c:pt>
                <c:pt idx="321">
                  <c:v>0.21136161030359291</c:v>
                </c:pt>
                <c:pt idx="322">
                  <c:v>0.21136161030359291</c:v>
                </c:pt>
                <c:pt idx="323">
                  <c:v>0.21136161030359291</c:v>
                </c:pt>
                <c:pt idx="324">
                  <c:v>0.21136161030359291</c:v>
                </c:pt>
                <c:pt idx="325">
                  <c:v>0.21136161030359291</c:v>
                </c:pt>
                <c:pt idx="326">
                  <c:v>0.21136161030359291</c:v>
                </c:pt>
                <c:pt idx="327">
                  <c:v>0.21136161030359291</c:v>
                </c:pt>
                <c:pt idx="328">
                  <c:v>0.21136161030359291</c:v>
                </c:pt>
                <c:pt idx="329">
                  <c:v>0.21136161030359291</c:v>
                </c:pt>
                <c:pt idx="330">
                  <c:v>0.21136161030359291</c:v>
                </c:pt>
                <c:pt idx="331">
                  <c:v>0.21136161030359291</c:v>
                </c:pt>
                <c:pt idx="332">
                  <c:v>0.21136161030359291</c:v>
                </c:pt>
                <c:pt idx="333">
                  <c:v>0.21136161030359291</c:v>
                </c:pt>
                <c:pt idx="334">
                  <c:v>0.21136161030359291</c:v>
                </c:pt>
                <c:pt idx="335">
                  <c:v>0.21136161030359291</c:v>
                </c:pt>
                <c:pt idx="336">
                  <c:v>0.21136161030359291</c:v>
                </c:pt>
                <c:pt idx="337">
                  <c:v>0.21136161030359291</c:v>
                </c:pt>
                <c:pt idx="338">
                  <c:v>0.21136161030359291</c:v>
                </c:pt>
                <c:pt idx="339">
                  <c:v>0.21136161030359291</c:v>
                </c:pt>
                <c:pt idx="340">
                  <c:v>0.21136161030359291</c:v>
                </c:pt>
                <c:pt idx="341">
                  <c:v>0.21136161030359291</c:v>
                </c:pt>
                <c:pt idx="342">
                  <c:v>0.21136161030359291</c:v>
                </c:pt>
                <c:pt idx="343">
                  <c:v>0.21136161030359291</c:v>
                </c:pt>
                <c:pt idx="344">
                  <c:v>0.21136161030359291</c:v>
                </c:pt>
                <c:pt idx="345">
                  <c:v>0.21136161030359291</c:v>
                </c:pt>
                <c:pt idx="346">
                  <c:v>0.21136161030359291</c:v>
                </c:pt>
                <c:pt idx="347">
                  <c:v>0.21136161030359291</c:v>
                </c:pt>
                <c:pt idx="348">
                  <c:v>0.21136161030359291</c:v>
                </c:pt>
                <c:pt idx="349">
                  <c:v>0.21136161030359291</c:v>
                </c:pt>
                <c:pt idx="350">
                  <c:v>0.21136161030359291</c:v>
                </c:pt>
                <c:pt idx="351">
                  <c:v>0.21136161030359291</c:v>
                </c:pt>
                <c:pt idx="352">
                  <c:v>0.21136161030359291</c:v>
                </c:pt>
                <c:pt idx="353">
                  <c:v>0.21136161030359291</c:v>
                </c:pt>
                <c:pt idx="354">
                  <c:v>0.21136161030359291</c:v>
                </c:pt>
                <c:pt idx="355">
                  <c:v>0.21136161030359291</c:v>
                </c:pt>
                <c:pt idx="356">
                  <c:v>0.21136161030359291</c:v>
                </c:pt>
                <c:pt idx="357">
                  <c:v>0.21136161030359291</c:v>
                </c:pt>
                <c:pt idx="358">
                  <c:v>0.21136161030359291</c:v>
                </c:pt>
                <c:pt idx="359">
                  <c:v>0.21136161030359291</c:v>
                </c:pt>
                <c:pt idx="360">
                  <c:v>0.21136161030359291</c:v>
                </c:pt>
                <c:pt idx="361">
                  <c:v>0.21136161030359291</c:v>
                </c:pt>
                <c:pt idx="362">
                  <c:v>0.21136161030359291</c:v>
                </c:pt>
                <c:pt idx="363">
                  <c:v>0.21136161030359291</c:v>
                </c:pt>
                <c:pt idx="364">
                  <c:v>0.21136161030359291</c:v>
                </c:pt>
                <c:pt idx="365">
                  <c:v>0.21136161030359291</c:v>
                </c:pt>
                <c:pt idx="366">
                  <c:v>0.21136161030359291</c:v>
                </c:pt>
                <c:pt idx="367">
                  <c:v>0.21136161030359291</c:v>
                </c:pt>
                <c:pt idx="368">
                  <c:v>0.21136161030359291</c:v>
                </c:pt>
                <c:pt idx="369">
                  <c:v>0.21136161030359291</c:v>
                </c:pt>
                <c:pt idx="370">
                  <c:v>0.21136161030359291</c:v>
                </c:pt>
                <c:pt idx="371">
                  <c:v>0.21136161030359291</c:v>
                </c:pt>
                <c:pt idx="372">
                  <c:v>0.21136161030359291</c:v>
                </c:pt>
                <c:pt idx="373">
                  <c:v>0.21136161030359291</c:v>
                </c:pt>
                <c:pt idx="374">
                  <c:v>0.21136161030359291</c:v>
                </c:pt>
                <c:pt idx="375">
                  <c:v>0.21136161030359291</c:v>
                </c:pt>
                <c:pt idx="376">
                  <c:v>0.21136161030359291</c:v>
                </c:pt>
                <c:pt idx="377">
                  <c:v>0.21136161030359291</c:v>
                </c:pt>
                <c:pt idx="378">
                  <c:v>0.21136161030359291</c:v>
                </c:pt>
                <c:pt idx="379">
                  <c:v>0.21136161030359291</c:v>
                </c:pt>
                <c:pt idx="380">
                  <c:v>0.21136161030359291</c:v>
                </c:pt>
                <c:pt idx="381">
                  <c:v>0.21136161030359291</c:v>
                </c:pt>
                <c:pt idx="382">
                  <c:v>0.21136161030359291</c:v>
                </c:pt>
                <c:pt idx="383">
                  <c:v>0.21136161030359291</c:v>
                </c:pt>
                <c:pt idx="384">
                  <c:v>0.21136161030359291</c:v>
                </c:pt>
                <c:pt idx="385">
                  <c:v>0.21136161030359291</c:v>
                </c:pt>
                <c:pt idx="386">
                  <c:v>0.21136161030359291</c:v>
                </c:pt>
                <c:pt idx="387">
                  <c:v>0.21136161030359291</c:v>
                </c:pt>
                <c:pt idx="388">
                  <c:v>0.21136161030359291</c:v>
                </c:pt>
                <c:pt idx="389">
                  <c:v>0.21136161030359291</c:v>
                </c:pt>
                <c:pt idx="390">
                  <c:v>0.21136161030359291</c:v>
                </c:pt>
                <c:pt idx="391">
                  <c:v>0.21136161030359291</c:v>
                </c:pt>
                <c:pt idx="392">
                  <c:v>0.21136161030359291</c:v>
                </c:pt>
                <c:pt idx="393">
                  <c:v>0.21136161030359291</c:v>
                </c:pt>
                <c:pt idx="394">
                  <c:v>0.21136161030359291</c:v>
                </c:pt>
                <c:pt idx="395">
                  <c:v>0.21136161030359291</c:v>
                </c:pt>
                <c:pt idx="396">
                  <c:v>0.21136161030359291</c:v>
                </c:pt>
                <c:pt idx="397">
                  <c:v>0.21136161030359291</c:v>
                </c:pt>
                <c:pt idx="398">
                  <c:v>0.21136161030359291</c:v>
                </c:pt>
                <c:pt idx="399">
                  <c:v>0.21136161030359291</c:v>
                </c:pt>
                <c:pt idx="400">
                  <c:v>0.21136161030359291</c:v>
                </c:pt>
                <c:pt idx="401">
                  <c:v>0.21136161030359291</c:v>
                </c:pt>
                <c:pt idx="402">
                  <c:v>0.21136161030359291</c:v>
                </c:pt>
                <c:pt idx="403">
                  <c:v>0.21136161030359291</c:v>
                </c:pt>
                <c:pt idx="404">
                  <c:v>0.21136161030359291</c:v>
                </c:pt>
                <c:pt idx="405">
                  <c:v>0.21136161030359291</c:v>
                </c:pt>
                <c:pt idx="406">
                  <c:v>0.21136161030359291</c:v>
                </c:pt>
                <c:pt idx="407">
                  <c:v>0.21136161030359291</c:v>
                </c:pt>
                <c:pt idx="408">
                  <c:v>0.21136161030359291</c:v>
                </c:pt>
                <c:pt idx="409">
                  <c:v>0.21136161030359291</c:v>
                </c:pt>
                <c:pt idx="410">
                  <c:v>0.21136161030359291</c:v>
                </c:pt>
                <c:pt idx="411">
                  <c:v>0.21136161030359291</c:v>
                </c:pt>
                <c:pt idx="412">
                  <c:v>0.21136161030359291</c:v>
                </c:pt>
                <c:pt idx="413">
                  <c:v>0.21136161030359291</c:v>
                </c:pt>
                <c:pt idx="414">
                  <c:v>0.21136161030359291</c:v>
                </c:pt>
                <c:pt idx="415">
                  <c:v>0.21136161030359291</c:v>
                </c:pt>
                <c:pt idx="416">
                  <c:v>0.21136161030359291</c:v>
                </c:pt>
                <c:pt idx="417">
                  <c:v>0.21136161030359291</c:v>
                </c:pt>
                <c:pt idx="418">
                  <c:v>0.21136161030359291</c:v>
                </c:pt>
                <c:pt idx="419">
                  <c:v>0.21136161030359291</c:v>
                </c:pt>
                <c:pt idx="420">
                  <c:v>0.21136161030359291</c:v>
                </c:pt>
                <c:pt idx="421">
                  <c:v>0.21136161030359291</c:v>
                </c:pt>
                <c:pt idx="422">
                  <c:v>0.21136161030359291</c:v>
                </c:pt>
                <c:pt idx="423">
                  <c:v>0.21136161030359291</c:v>
                </c:pt>
                <c:pt idx="424">
                  <c:v>0.21136161030359291</c:v>
                </c:pt>
                <c:pt idx="425">
                  <c:v>0.21136161030359291</c:v>
                </c:pt>
                <c:pt idx="426">
                  <c:v>0.21136161030359291</c:v>
                </c:pt>
                <c:pt idx="427">
                  <c:v>0.21136161030359291</c:v>
                </c:pt>
                <c:pt idx="428">
                  <c:v>0.21136161030359291</c:v>
                </c:pt>
                <c:pt idx="429">
                  <c:v>0.21136161030359291</c:v>
                </c:pt>
                <c:pt idx="430">
                  <c:v>0.21136161030359291</c:v>
                </c:pt>
                <c:pt idx="431">
                  <c:v>0.21136161030359291</c:v>
                </c:pt>
                <c:pt idx="432">
                  <c:v>0.21136161030359291</c:v>
                </c:pt>
                <c:pt idx="433">
                  <c:v>0.21136161030359291</c:v>
                </c:pt>
                <c:pt idx="434">
                  <c:v>0.21136161030359291</c:v>
                </c:pt>
                <c:pt idx="435">
                  <c:v>0.21136161030359291</c:v>
                </c:pt>
                <c:pt idx="436">
                  <c:v>0.21136161030359291</c:v>
                </c:pt>
                <c:pt idx="437">
                  <c:v>0.21136161030359291</c:v>
                </c:pt>
                <c:pt idx="438">
                  <c:v>0.21136161030359291</c:v>
                </c:pt>
                <c:pt idx="439">
                  <c:v>0.21136161030359291</c:v>
                </c:pt>
                <c:pt idx="440">
                  <c:v>0.21136161030359291</c:v>
                </c:pt>
                <c:pt idx="441">
                  <c:v>0.21136161030359291</c:v>
                </c:pt>
                <c:pt idx="442">
                  <c:v>0.21136161030359291</c:v>
                </c:pt>
                <c:pt idx="443">
                  <c:v>0.21136161030359291</c:v>
                </c:pt>
                <c:pt idx="444">
                  <c:v>0.21136161030359291</c:v>
                </c:pt>
                <c:pt idx="445">
                  <c:v>0.21136161030359291</c:v>
                </c:pt>
                <c:pt idx="446">
                  <c:v>0.21136161030359291</c:v>
                </c:pt>
                <c:pt idx="447">
                  <c:v>0.21136161030359291</c:v>
                </c:pt>
                <c:pt idx="448">
                  <c:v>0.21136161030359291</c:v>
                </c:pt>
                <c:pt idx="449">
                  <c:v>0.21136161030359291</c:v>
                </c:pt>
                <c:pt idx="450">
                  <c:v>0.21136161030359291</c:v>
                </c:pt>
                <c:pt idx="451">
                  <c:v>0.21136161030359291</c:v>
                </c:pt>
                <c:pt idx="452">
                  <c:v>0.21136161030359291</c:v>
                </c:pt>
                <c:pt idx="453">
                  <c:v>0.21136161030359291</c:v>
                </c:pt>
                <c:pt idx="454">
                  <c:v>0.21136161030359291</c:v>
                </c:pt>
                <c:pt idx="455">
                  <c:v>0.21136161030359291</c:v>
                </c:pt>
                <c:pt idx="456">
                  <c:v>0.21136161030359291</c:v>
                </c:pt>
                <c:pt idx="457">
                  <c:v>0.21136161030359291</c:v>
                </c:pt>
                <c:pt idx="458">
                  <c:v>0.21136161030359291</c:v>
                </c:pt>
                <c:pt idx="459">
                  <c:v>0.21136161030359291</c:v>
                </c:pt>
                <c:pt idx="460">
                  <c:v>0.21136161030359291</c:v>
                </c:pt>
                <c:pt idx="461">
                  <c:v>0.21136161030359291</c:v>
                </c:pt>
                <c:pt idx="462">
                  <c:v>0.21136161030359291</c:v>
                </c:pt>
                <c:pt idx="463">
                  <c:v>0.21136161030359291</c:v>
                </c:pt>
                <c:pt idx="464">
                  <c:v>0.21136161030359291</c:v>
                </c:pt>
                <c:pt idx="465">
                  <c:v>0.21136161030359291</c:v>
                </c:pt>
                <c:pt idx="466">
                  <c:v>0.21136161030359291</c:v>
                </c:pt>
                <c:pt idx="467">
                  <c:v>0.21136161030359291</c:v>
                </c:pt>
                <c:pt idx="468">
                  <c:v>0.21136161030359291</c:v>
                </c:pt>
                <c:pt idx="469">
                  <c:v>0.21136161030359291</c:v>
                </c:pt>
                <c:pt idx="470">
                  <c:v>0.21136161030359291</c:v>
                </c:pt>
                <c:pt idx="471">
                  <c:v>0.21136161030359291</c:v>
                </c:pt>
                <c:pt idx="472">
                  <c:v>0.21136161030359291</c:v>
                </c:pt>
                <c:pt idx="473">
                  <c:v>0.21136161030359291</c:v>
                </c:pt>
                <c:pt idx="474">
                  <c:v>0.21136161030359291</c:v>
                </c:pt>
                <c:pt idx="475">
                  <c:v>0.21136161030359291</c:v>
                </c:pt>
                <c:pt idx="476">
                  <c:v>0.21136161030359291</c:v>
                </c:pt>
                <c:pt idx="477">
                  <c:v>0.21136161030359291</c:v>
                </c:pt>
                <c:pt idx="478">
                  <c:v>0.21136161030359291</c:v>
                </c:pt>
                <c:pt idx="479">
                  <c:v>0.21136161030359291</c:v>
                </c:pt>
                <c:pt idx="480">
                  <c:v>0.21136161030359291</c:v>
                </c:pt>
                <c:pt idx="481">
                  <c:v>0.21136161030359291</c:v>
                </c:pt>
                <c:pt idx="482">
                  <c:v>0.21136161030359291</c:v>
                </c:pt>
                <c:pt idx="483">
                  <c:v>0.21136161030359291</c:v>
                </c:pt>
                <c:pt idx="484">
                  <c:v>0.21136161030359291</c:v>
                </c:pt>
                <c:pt idx="485">
                  <c:v>0.21136161030359291</c:v>
                </c:pt>
                <c:pt idx="486">
                  <c:v>0.21136161030359291</c:v>
                </c:pt>
                <c:pt idx="487">
                  <c:v>0.21136161030359291</c:v>
                </c:pt>
                <c:pt idx="488">
                  <c:v>0.21136161030359291</c:v>
                </c:pt>
                <c:pt idx="489">
                  <c:v>0.21136161030359291</c:v>
                </c:pt>
                <c:pt idx="490">
                  <c:v>0.21136161030359291</c:v>
                </c:pt>
                <c:pt idx="491">
                  <c:v>0.21136161030359291</c:v>
                </c:pt>
                <c:pt idx="492">
                  <c:v>0.21136161030359291</c:v>
                </c:pt>
                <c:pt idx="493">
                  <c:v>0.21136161030359291</c:v>
                </c:pt>
                <c:pt idx="494">
                  <c:v>0.21136161030359291</c:v>
                </c:pt>
                <c:pt idx="495">
                  <c:v>0.21136161030359291</c:v>
                </c:pt>
                <c:pt idx="496">
                  <c:v>0.21136161030359291</c:v>
                </c:pt>
                <c:pt idx="497">
                  <c:v>0.21136161030359291</c:v>
                </c:pt>
                <c:pt idx="498">
                  <c:v>0.21136161030359291</c:v>
                </c:pt>
                <c:pt idx="499">
                  <c:v>0.21136161030359291</c:v>
                </c:pt>
                <c:pt idx="500">
                  <c:v>0.21136161030359291</c:v>
                </c:pt>
                <c:pt idx="501">
                  <c:v>0.21136161030359291</c:v>
                </c:pt>
                <c:pt idx="502">
                  <c:v>0.21136161030359291</c:v>
                </c:pt>
                <c:pt idx="503">
                  <c:v>0.21136161030359291</c:v>
                </c:pt>
                <c:pt idx="504">
                  <c:v>0.21136161030359291</c:v>
                </c:pt>
                <c:pt idx="505">
                  <c:v>0.21136161030359291</c:v>
                </c:pt>
                <c:pt idx="506">
                  <c:v>0.21136161030359291</c:v>
                </c:pt>
                <c:pt idx="507">
                  <c:v>0.21136161030359291</c:v>
                </c:pt>
                <c:pt idx="508">
                  <c:v>0.21136161030359291</c:v>
                </c:pt>
                <c:pt idx="509">
                  <c:v>0.21136161030359291</c:v>
                </c:pt>
                <c:pt idx="510">
                  <c:v>0.21136161030359291</c:v>
                </c:pt>
                <c:pt idx="511">
                  <c:v>0.21136161030359291</c:v>
                </c:pt>
                <c:pt idx="512">
                  <c:v>0.21136161030359291</c:v>
                </c:pt>
                <c:pt idx="513">
                  <c:v>0.21136161030359291</c:v>
                </c:pt>
                <c:pt idx="514">
                  <c:v>0.21136161030359291</c:v>
                </c:pt>
                <c:pt idx="515">
                  <c:v>0.21136161030359291</c:v>
                </c:pt>
                <c:pt idx="516">
                  <c:v>0.21136161030359291</c:v>
                </c:pt>
                <c:pt idx="517">
                  <c:v>0.21136161030359291</c:v>
                </c:pt>
                <c:pt idx="518">
                  <c:v>0.21136161030359291</c:v>
                </c:pt>
                <c:pt idx="519">
                  <c:v>0.21136161030359291</c:v>
                </c:pt>
                <c:pt idx="520">
                  <c:v>0.21136161030359291</c:v>
                </c:pt>
                <c:pt idx="521">
                  <c:v>0.21136161030359291</c:v>
                </c:pt>
                <c:pt idx="522">
                  <c:v>0.21136161030359291</c:v>
                </c:pt>
                <c:pt idx="523">
                  <c:v>0.21136161030359291</c:v>
                </c:pt>
                <c:pt idx="524">
                  <c:v>0.21136161030359291</c:v>
                </c:pt>
                <c:pt idx="525">
                  <c:v>0.21136161030359291</c:v>
                </c:pt>
                <c:pt idx="526">
                  <c:v>0.21136161030359291</c:v>
                </c:pt>
                <c:pt idx="527">
                  <c:v>0.21136161030359291</c:v>
                </c:pt>
                <c:pt idx="528">
                  <c:v>0.21136161030359291</c:v>
                </c:pt>
                <c:pt idx="529">
                  <c:v>0.21136161030359291</c:v>
                </c:pt>
                <c:pt idx="530">
                  <c:v>0.21136161030359291</c:v>
                </c:pt>
                <c:pt idx="531">
                  <c:v>0.21136161030359291</c:v>
                </c:pt>
                <c:pt idx="532">
                  <c:v>0.21136161030359291</c:v>
                </c:pt>
                <c:pt idx="533">
                  <c:v>0.21136161030359291</c:v>
                </c:pt>
                <c:pt idx="534">
                  <c:v>0.21136161030359291</c:v>
                </c:pt>
                <c:pt idx="535">
                  <c:v>0.21136161030359291</c:v>
                </c:pt>
                <c:pt idx="536">
                  <c:v>0.21136161030359291</c:v>
                </c:pt>
                <c:pt idx="537">
                  <c:v>0.21136161030359291</c:v>
                </c:pt>
                <c:pt idx="538">
                  <c:v>0.21136161030359291</c:v>
                </c:pt>
                <c:pt idx="539">
                  <c:v>0.21136161030359291</c:v>
                </c:pt>
                <c:pt idx="540">
                  <c:v>0.21136161030359291</c:v>
                </c:pt>
                <c:pt idx="541">
                  <c:v>0.21136161030359291</c:v>
                </c:pt>
                <c:pt idx="542">
                  <c:v>0.21136161030359291</c:v>
                </c:pt>
                <c:pt idx="543">
                  <c:v>0.21136161030359291</c:v>
                </c:pt>
                <c:pt idx="544">
                  <c:v>0.21136161030359291</c:v>
                </c:pt>
                <c:pt idx="545">
                  <c:v>0.21136161030359291</c:v>
                </c:pt>
                <c:pt idx="546">
                  <c:v>0.21136161030359291</c:v>
                </c:pt>
                <c:pt idx="547">
                  <c:v>0.21136161030359291</c:v>
                </c:pt>
                <c:pt idx="548">
                  <c:v>0.21136161030359291</c:v>
                </c:pt>
                <c:pt idx="549">
                  <c:v>0.21136161030359291</c:v>
                </c:pt>
                <c:pt idx="550">
                  <c:v>0.21136161030359291</c:v>
                </c:pt>
                <c:pt idx="551">
                  <c:v>0.21136161030359291</c:v>
                </c:pt>
                <c:pt idx="552">
                  <c:v>0.21136161030359291</c:v>
                </c:pt>
                <c:pt idx="553">
                  <c:v>0.21136161030359291</c:v>
                </c:pt>
                <c:pt idx="554">
                  <c:v>0.21136161030359291</c:v>
                </c:pt>
                <c:pt idx="555">
                  <c:v>0.21136161030359291</c:v>
                </c:pt>
                <c:pt idx="556">
                  <c:v>0.21136161030359291</c:v>
                </c:pt>
                <c:pt idx="557">
                  <c:v>0.21136161030359291</c:v>
                </c:pt>
                <c:pt idx="558">
                  <c:v>0.21136161030359291</c:v>
                </c:pt>
                <c:pt idx="559">
                  <c:v>0.21136161030359291</c:v>
                </c:pt>
                <c:pt idx="560">
                  <c:v>0.21136161030359291</c:v>
                </c:pt>
                <c:pt idx="561">
                  <c:v>0.21136161030359291</c:v>
                </c:pt>
                <c:pt idx="562">
                  <c:v>0.21136161030359291</c:v>
                </c:pt>
                <c:pt idx="563">
                  <c:v>0.21136161030359291</c:v>
                </c:pt>
                <c:pt idx="564">
                  <c:v>0.21136161030359291</c:v>
                </c:pt>
                <c:pt idx="565">
                  <c:v>0.21136161030359291</c:v>
                </c:pt>
                <c:pt idx="566">
                  <c:v>0.21136161030359291</c:v>
                </c:pt>
                <c:pt idx="567">
                  <c:v>0.21136161030359291</c:v>
                </c:pt>
                <c:pt idx="568">
                  <c:v>0.21136161030359291</c:v>
                </c:pt>
                <c:pt idx="569">
                  <c:v>0.21136161030359291</c:v>
                </c:pt>
                <c:pt idx="570">
                  <c:v>0.21136161030359291</c:v>
                </c:pt>
                <c:pt idx="571">
                  <c:v>0.21136161030359291</c:v>
                </c:pt>
                <c:pt idx="572">
                  <c:v>0.21136161030359291</c:v>
                </c:pt>
                <c:pt idx="573">
                  <c:v>0.21136161030359291</c:v>
                </c:pt>
                <c:pt idx="574">
                  <c:v>0.21136161030359291</c:v>
                </c:pt>
                <c:pt idx="575">
                  <c:v>0.21136161030359291</c:v>
                </c:pt>
                <c:pt idx="576">
                  <c:v>0.21136161030359291</c:v>
                </c:pt>
                <c:pt idx="577">
                  <c:v>0.21136161030359291</c:v>
                </c:pt>
                <c:pt idx="578">
                  <c:v>0.21136161030359291</c:v>
                </c:pt>
                <c:pt idx="579">
                  <c:v>0.21136161030359291</c:v>
                </c:pt>
                <c:pt idx="580">
                  <c:v>0.21136161030359291</c:v>
                </c:pt>
                <c:pt idx="581">
                  <c:v>0.21136161030359291</c:v>
                </c:pt>
                <c:pt idx="582">
                  <c:v>0.21136161030359291</c:v>
                </c:pt>
                <c:pt idx="583">
                  <c:v>0.21136161030359291</c:v>
                </c:pt>
                <c:pt idx="584">
                  <c:v>0.21136161030359291</c:v>
                </c:pt>
                <c:pt idx="585">
                  <c:v>0.21136161030359291</c:v>
                </c:pt>
                <c:pt idx="586">
                  <c:v>0.21136161030359291</c:v>
                </c:pt>
                <c:pt idx="587">
                  <c:v>0.21136161030359291</c:v>
                </c:pt>
                <c:pt idx="588">
                  <c:v>0.21136161030359291</c:v>
                </c:pt>
                <c:pt idx="589">
                  <c:v>0.21136161030359291</c:v>
                </c:pt>
                <c:pt idx="590">
                  <c:v>0.21136161030359291</c:v>
                </c:pt>
                <c:pt idx="591">
                  <c:v>0.21136161030359291</c:v>
                </c:pt>
                <c:pt idx="592">
                  <c:v>0.21136161030359291</c:v>
                </c:pt>
                <c:pt idx="593">
                  <c:v>0.21136161030359291</c:v>
                </c:pt>
                <c:pt idx="594">
                  <c:v>0.21136161030359291</c:v>
                </c:pt>
                <c:pt idx="595">
                  <c:v>0.21136161030359291</c:v>
                </c:pt>
                <c:pt idx="596">
                  <c:v>0.21136161030359291</c:v>
                </c:pt>
                <c:pt idx="597">
                  <c:v>0.21136161030359291</c:v>
                </c:pt>
                <c:pt idx="598">
                  <c:v>0.21136161030359291</c:v>
                </c:pt>
                <c:pt idx="599">
                  <c:v>0.21136161030359291</c:v>
                </c:pt>
                <c:pt idx="600">
                  <c:v>0.21136161030359291</c:v>
                </c:pt>
                <c:pt idx="601">
                  <c:v>0.21136161030359291</c:v>
                </c:pt>
                <c:pt idx="602">
                  <c:v>0.21136161030359291</c:v>
                </c:pt>
                <c:pt idx="603">
                  <c:v>0.21136161030359291</c:v>
                </c:pt>
                <c:pt idx="604">
                  <c:v>0.21136161030359291</c:v>
                </c:pt>
                <c:pt idx="605">
                  <c:v>0.21136161030359291</c:v>
                </c:pt>
                <c:pt idx="606">
                  <c:v>0.21136161030359291</c:v>
                </c:pt>
                <c:pt idx="607">
                  <c:v>0.21136161030359291</c:v>
                </c:pt>
                <c:pt idx="608">
                  <c:v>0.21136161030359291</c:v>
                </c:pt>
                <c:pt idx="609">
                  <c:v>0.21136161030359291</c:v>
                </c:pt>
                <c:pt idx="610">
                  <c:v>0.21136161030359291</c:v>
                </c:pt>
                <c:pt idx="611">
                  <c:v>0.21136161030359291</c:v>
                </c:pt>
                <c:pt idx="612">
                  <c:v>0.21136161030359291</c:v>
                </c:pt>
                <c:pt idx="613">
                  <c:v>0.21136161030359291</c:v>
                </c:pt>
                <c:pt idx="614">
                  <c:v>0.21136161030359291</c:v>
                </c:pt>
                <c:pt idx="615">
                  <c:v>0.21136161030359291</c:v>
                </c:pt>
                <c:pt idx="616">
                  <c:v>0.21136161030359291</c:v>
                </c:pt>
                <c:pt idx="617">
                  <c:v>0.21136161030359291</c:v>
                </c:pt>
                <c:pt idx="618">
                  <c:v>0.21136161030359291</c:v>
                </c:pt>
                <c:pt idx="619">
                  <c:v>0.21136161030359291</c:v>
                </c:pt>
                <c:pt idx="620">
                  <c:v>0.21136161030359291</c:v>
                </c:pt>
                <c:pt idx="621">
                  <c:v>0.21136161030359291</c:v>
                </c:pt>
                <c:pt idx="622">
                  <c:v>0.21136161030359291</c:v>
                </c:pt>
                <c:pt idx="623">
                  <c:v>0.21136161030359291</c:v>
                </c:pt>
                <c:pt idx="624">
                  <c:v>0.21136161030359291</c:v>
                </c:pt>
                <c:pt idx="625">
                  <c:v>0.21136161030359291</c:v>
                </c:pt>
                <c:pt idx="626">
                  <c:v>0.21136161030359291</c:v>
                </c:pt>
                <c:pt idx="627">
                  <c:v>0.21136161030359291</c:v>
                </c:pt>
                <c:pt idx="628">
                  <c:v>0.21136161030359291</c:v>
                </c:pt>
                <c:pt idx="629">
                  <c:v>0.21136161030359291</c:v>
                </c:pt>
                <c:pt idx="630">
                  <c:v>0.21136161030359291</c:v>
                </c:pt>
                <c:pt idx="631">
                  <c:v>0.21136161030359291</c:v>
                </c:pt>
                <c:pt idx="632">
                  <c:v>0.21136161030359291</c:v>
                </c:pt>
                <c:pt idx="633">
                  <c:v>0.21136161030359291</c:v>
                </c:pt>
                <c:pt idx="634">
                  <c:v>0.21136161030359291</c:v>
                </c:pt>
                <c:pt idx="635">
                  <c:v>0.21136161030359291</c:v>
                </c:pt>
                <c:pt idx="636">
                  <c:v>0.21136161030359291</c:v>
                </c:pt>
                <c:pt idx="637">
                  <c:v>0.21136161030359291</c:v>
                </c:pt>
                <c:pt idx="638">
                  <c:v>0.21136161030359291</c:v>
                </c:pt>
                <c:pt idx="639">
                  <c:v>0.21136161030359291</c:v>
                </c:pt>
                <c:pt idx="640">
                  <c:v>0.21136161030359291</c:v>
                </c:pt>
                <c:pt idx="641">
                  <c:v>0.21136161030359291</c:v>
                </c:pt>
                <c:pt idx="642">
                  <c:v>0.21136161030359291</c:v>
                </c:pt>
                <c:pt idx="643">
                  <c:v>0.21136161030359291</c:v>
                </c:pt>
                <c:pt idx="644">
                  <c:v>0.21136161030359291</c:v>
                </c:pt>
                <c:pt idx="645">
                  <c:v>0.21136161030359291</c:v>
                </c:pt>
                <c:pt idx="646">
                  <c:v>0.21136161030359291</c:v>
                </c:pt>
                <c:pt idx="647">
                  <c:v>0.21136161030359291</c:v>
                </c:pt>
                <c:pt idx="648">
                  <c:v>0.21136161030359291</c:v>
                </c:pt>
                <c:pt idx="649">
                  <c:v>0.21136161030359291</c:v>
                </c:pt>
                <c:pt idx="650">
                  <c:v>0.21136161030359291</c:v>
                </c:pt>
                <c:pt idx="651">
                  <c:v>0.21136161030359291</c:v>
                </c:pt>
                <c:pt idx="652">
                  <c:v>0.21136161030359291</c:v>
                </c:pt>
                <c:pt idx="653">
                  <c:v>0.21136161030359291</c:v>
                </c:pt>
                <c:pt idx="654">
                  <c:v>0.21136161030359291</c:v>
                </c:pt>
                <c:pt idx="655">
                  <c:v>0.21136161030359291</c:v>
                </c:pt>
                <c:pt idx="656">
                  <c:v>0.21136161030359291</c:v>
                </c:pt>
                <c:pt idx="657">
                  <c:v>0.21136161030359291</c:v>
                </c:pt>
                <c:pt idx="658">
                  <c:v>0.21136161030359291</c:v>
                </c:pt>
                <c:pt idx="659">
                  <c:v>0.21136161030359291</c:v>
                </c:pt>
                <c:pt idx="660">
                  <c:v>0.21136161030359291</c:v>
                </c:pt>
                <c:pt idx="661">
                  <c:v>0.21136161030359291</c:v>
                </c:pt>
                <c:pt idx="662">
                  <c:v>0.21136161030359291</c:v>
                </c:pt>
                <c:pt idx="663">
                  <c:v>0.21136161030359291</c:v>
                </c:pt>
                <c:pt idx="664">
                  <c:v>0.21136161030359291</c:v>
                </c:pt>
                <c:pt idx="665">
                  <c:v>0.21136161030359291</c:v>
                </c:pt>
                <c:pt idx="666">
                  <c:v>0.21136161030359291</c:v>
                </c:pt>
                <c:pt idx="667">
                  <c:v>0.21136161030359291</c:v>
                </c:pt>
                <c:pt idx="668">
                  <c:v>0.21136161030359291</c:v>
                </c:pt>
                <c:pt idx="669">
                  <c:v>0.21136161030359291</c:v>
                </c:pt>
                <c:pt idx="670">
                  <c:v>0.21136161030359291</c:v>
                </c:pt>
                <c:pt idx="671">
                  <c:v>0.21136161030359291</c:v>
                </c:pt>
                <c:pt idx="672">
                  <c:v>0.21136161030359291</c:v>
                </c:pt>
                <c:pt idx="673">
                  <c:v>0.21136161030359291</c:v>
                </c:pt>
                <c:pt idx="674">
                  <c:v>0.21136161030359291</c:v>
                </c:pt>
                <c:pt idx="675">
                  <c:v>0.21136161030359291</c:v>
                </c:pt>
                <c:pt idx="676">
                  <c:v>0.21136161030359291</c:v>
                </c:pt>
                <c:pt idx="677">
                  <c:v>0.21136161030359291</c:v>
                </c:pt>
                <c:pt idx="678">
                  <c:v>0.21136161030359291</c:v>
                </c:pt>
                <c:pt idx="679">
                  <c:v>0.21136161030359291</c:v>
                </c:pt>
                <c:pt idx="680">
                  <c:v>0.21136161030359291</c:v>
                </c:pt>
                <c:pt idx="681">
                  <c:v>0.21136161030359291</c:v>
                </c:pt>
                <c:pt idx="682">
                  <c:v>0.21136161030359291</c:v>
                </c:pt>
                <c:pt idx="683">
                  <c:v>0.21136161030359291</c:v>
                </c:pt>
                <c:pt idx="684">
                  <c:v>0.21136161030359291</c:v>
                </c:pt>
                <c:pt idx="685">
                  <c:v>0.21136161030359291</c:v>
                </c:pt>
                <c:pt idx="686">
                  <c:v>0.21136161030359291</c:v>
                </c:pt>
                <c:pt idx="687">
                  <c:v>0.21136161030359291</c:v>
                </c:pt>
                <c:pt idx="688">
                  <c:v>0.21136161030359291</c:v>
                </c:pt>
                <c:pt idx="689">
                  <c:v>0.21136161030359291</c:v>
                </c:pt>
                <c:pt idx="690">
                  <c:v>0.21136161030359291</c:v>
                </c:pt>
                <c:pt idx="691">
                  <c:v>0.21136161030359291</c:v>
                </c:pt>
                <c:pt idx="692">
                  <c:v>0.21136161030359291</c:v>
                </c:pt>
                <c:pt idx="693">
                  <c:v>0.21136161030359291</c:v>
                </c:pt>
                <c:pt idx="694">
                  <c:v>0.21136161030359291</c:v>
                </c:pt>
                <c:pt idx="695">
                  <c:v>0.21136161030359291</c:v>
                </c:pt>
                <c:pt idx="696">
                  <c:v>0.21136161030359291</c:v>
                </c:pt>
                <c:pt idx="697">
                  <c:v>0.21136161030359291</c:v>
                </c:pt>
                <c:pt idx="698">
                  <c:v>0.21136161030359291</c:v>
                </c:pt>
                <c:pt idx="699">
                  <c:v>0.21136161030359291</c:v>
                </c:pt>
                <c:pt idx="700">
                  <c:v>0.21136161030359291</c:v>
                </c:pt>
                <c:pt idx="701">
                  <c:v>0.21136161030359291</c:v>
                </c:pt>
                <c:pt idx="702">
                  <c:v>0.21136161030359291</c:v>
                </c:pt>
                <c:pt idx="703">
                  <c:v>0.21136161030359291</c:v>
                </c:pt>
                <c:pt idx="704">
                  <c:v>0.21136161030359291</c:v>
                </c:pt>
                <c:pt idx="705">
                  <c:v>0.21136161030359291</c:v>
                </c:pt>
                <c:pt idx="706">
                  <c:v>0.21136161030359291</c:v>
                </c:pt>
                <c:pt idx="707">
                  <c:v>0.21136161030359291</c:v>
                </c:pt>
                <c:pt idx="708">
                  <c:v>0.21136161030359291</c:v>
                </c:pt>
                <c:pt idx="709">
                  <c:v>0.21136161030359291</c:v>
                </c:pt>
                <c:pt idx="710">
                  <c:v>0.21136161030359291</c:v>
                </c:pt>
                <c:pt idx="711">
                  <c:v>0.21136161030359291</c:v>
                </c:pt>
                <c:pt idx="712">
                  <c:v>0.21136161030359291</c:v>
                </c:pt>
                <c:pt idx="713">
                  <c:v>0.21136161030359291</c:v>
                </c:pt>
                <c:pt idx="714">
                  <c:v>0.21136161030359291</c:v>
                </c:pt>
                <c:pt idx="715">
                  <c:v>0.21136161030359291</c:v>
                </c:pt>
                <c:pt idx="716">
                  <c:v>0.21136161030359291</c:v>
                </c:pt>
                <c:pt idx="717">
                  <c:v>0.21136161030359291</c:v>
                </c:pt>
                <c:pt idx="718">
                  <c:v>0.21136161030359291</c:v>
                </c:pt>
                <c:pt idx="719">
                  <c:v>0.21136161030359291</c:v>
                </c:pt>
                <c:pt idx="720">
                  <c:v>0.21136161030359291</c:v>
                </c:pt>
                <c:pt idx="721">
                  <c:v>0.21136161030359291</c:v>
                </c:pt>
                <c:pt idx="722">
                  <c:v>0.21136161030359291</c:v>
                </c:pt>
                <c:pt idx="723">
                  <c:v>0.21136161030359291</c:v>
                </c:pt>
                <c:pt idx="724">
                  <c:v>0.21136161030359291</c:v>
                </c:pt>
                <c:pt idx="725">
                  <c:v>0.21136161030359291</c:v>
                </c:pt>
                <c:pt idx="726">
                  <c:v>0.21136161030359291</c:v>
                </c:pt>
                <c:pt idx="727">
                  <c:v>0.21136161030359291</c:v>
                </c:pt>
                <c:pt idx="728">
                  <c:v>0.21136161030359291</c:v>
                </c:pt>
                <c:pt idx="729">
                  <c:v>0.21136161030359291</c:v>
                </c:pt>
                <c:pt idx="730">
                  <c:v>0.21136161030359291</c:v>
                </c:pt>
                <c:pt idx="731">
                  <c:v>0.21136161030359291</c:v>
                </c:pt>
                <c:pt idx="732">
                  <c:v>0.21136161030359291</c:v>
                </c:pt>
                <c:pt idx="733">
                  <c:v>0.21136161030359291</c:v>
                </c:pt>
                <c:pt idx="734">
                  <c:v>0.21136161030359291</c:v>
                </c:pt>
                <c:pt idx="735">
                  <c:v>0.21136161030359291</c:v>
                </c:pt>
                <c:pt idx="736">
                  <c:v>0.21136161030359291</c:v>
                </c:pt>
                <c:pt idx="737">
                  <c:v>0.21136161030359291</c:v>
                </c:pt>
                <c:pt idx="738">
                  <c:v>0.21136161030359291</c:v>
                </c:pt>
                <c:pt idx="739">
                  <c:v>0.21136161030359291</c:v>
                </c:pt>
                <c:pt idx="740">
                  <c:v>0.21136161030359291</c:v>
                </c:pt>
                <c:pt idx="741">
                  <c:v>0.21136161030359291</c:v>
                </c:pt>
                <c:pt idx="742">
                  <c:v>0.21136161030359291</c:v>
                </c:pt>
                <c:pt idx="743">
                  <c:v>0.21136161030359291</c:v>
                </c:pt>
                <c:pt idx="744">
                  <c:v>0.21136161030359291</c:v>
                </c:pt>
                <c:pt idx="745">
                  <c:v>0.21136161030359291</c:v>
                </c:pt>
                <c:pt idx="746">
                  <c:v>0.21136161030359291</c:v>
                </c:pt>
                <c:pt idx="747">
                  <c:v>0.21136161030359291</c:v>
                </c:pt>
                <c:pt idx="748">
                  <c:v>0.21136161030359291</c:v>
                </c:pt>
                <c:pt idx="749">
                  <c:v>0.21136161030359291</c:v>
                </c:pt>
                <c:pt idx="750">
                  <c:v>0.21136161030359291</c:v>
                </c:pt>
                <c:pt idx="751">
                  <c:v>0.21136161030359291</c:v>
                </c:pt>
                <c:pt idx="752">
                  <c:v>0.21136161030359291</c:v>
                </c:pt>
                <c:pt idx="753">
                  <c:v>0.21136161030359291</c:v>
                </c:pt>
                <c:pt idx="754">
                  <c:v>0.21136161030359291</c:v>
                </c:pt>
                <c:pt idx="755">
                  <c:v>0.21136161030359291</c:v>
                </c:pt>
                <c:pt idx="756">
                  <c:v>0.21136161030359291</c:v>
                </c:pt>
                <c:pt idx="757">
                  <c:v>0.21136161030359291</c:v>
                </c:pt>
                <c:pt idx="758">
                  <c:v>0.21136161030359291</c:v>
                </c:pt>
                <c:pt idx="759">
                  <c:v>0.21136161030359291</c:v>
                </c:pt>
                <c:pt idx="760">
                  <c:v>0.21136161030359291</c:v>
                </c:pt>
                <c:pt idx="761">
                  <c:v>0.21136161030359291</c:v>
                </c:pt>
                <c:pt idx="762">
                  <c:v>0.21136161030359291</c:v>
                </c:pt>
                <c:pt idx="763">
                  <c:v>0.21136161030359291</c:v>
                </c:pt>
                <c:pt idx="764">
                  <c:v>0.21136161030359291</c:v>
                </c:pt>
                <c:pt idx="765">
                  <c:v>0.21136161030359291</c:v>
                </c:pt>
                <c:pt idx="766">
                  <c:v>0.21136161030359291</c:v>
                </c:pt>
                <c:pt idx="767">
                  <c:v>0.21136161030359291</c:v>
                </c:pt>
                <c:pt idx="768">
                  <c:v>0.21136161030359291</c:v>
                </c:pt>
                <c:pt idx="769">
                  <c:v>0.21136161030359291</c:v>
                </c:pt>
                <c:pt idx="770">
                  <c:v>0.21136161030359291</c:v>
                </c:pt>
                <c:pt idx="771">
                  <c:v>0.21136161030359291</c:v>
                </c:pt>
                <c:pt idx="772">
                  <c:v>0.21136161030359291</c:v>
                </c:pt>
                <c:pt idx="773">
                  <c:v>0.21136161030359291</c:v>
                </c:pt>
                <c:pt idx="774">
                  <c:v>0.21136161030359291</c:v>
                </c:pt>
                <c:pt idx="775">
                  <c:v>0.21136161030359291</c:v>
                </c:pt>
                <c:pt idx="776">
                  <c:v>0.21136161030359291</c:v>
                </c:pt>
                <c:pt idx="777">
                  <c:v>0.21136161030359291</c:v>
                </c:pt>
                <c:pt idx="778">
                  <c:v>0.21136161030359291</c:v>
                </c:pt>
                <c:pt idx="779">
                  <c:v>0.21136161030359291</c:v>
                </c:pt>
                <c:pt idx="780">
                  <c:v>0.21136161030359291</c:v>
                </c:pt>
                <c:pt idx="781">
                  <c:v>0.21136161030359291</c:v>
                </c:pt>
                <c:pt idx="782">
                  <c:v>0.21136161030359291</c:v>
                </c:pt>
                <c:pt idx="783">
                  <c:v>0.21136161030359291</c:v>
                </c:pt>
                <c:pt idx="784">
                  <c:v>0.21136161030359291</c:v>
                </c:pt>
                <c:pt idx="785">
                  <c:v>0.21136161030359291</c:v>
                </c:pt>
                <c:pt idx="786">
                  <c:v>0.21136161030359291</c:v>
                </c:pt>
                <c:pt idx="787">
                  <c:v>0.21136161030359291</c:v>
                </c:pt>
                <c:pt idx="788">
                  <c:v>0.21136161030359291</c:v>
                </c:pt>
                <c:pt idx="789">
                  <c:v>0.21136161030359291</c:v>
                </c:pt>
                <c:pt idx="790">
                  <c:v>0.21136161030359291</c:v>
                </c:pt>
                <c:pt idx="791">
                  <c:v>0.21136161030359291</c:v>
                </c:pt>
                <c:pt idx="792">
                  <c:v>0.21136161030359291</c:v>
                </c:pt>
                <c:pt idx="793">
                  <c:v>0.21136161030359291</c:v>
                </c:pt>
                <c:pt idx="794">
                  <c:v>0.21136161030359291</c:v>
                </c:pt>
                <c:pt idx="795">
                  <c:v>0.21136161030359291</c:v>
                </c:pt>
                <c:pt idx="796">
                  <c:v>0.21136161030359291</c:v>
                </c:pt>
                <c:pt idx="797">
                  <c:v>0.21136161030359291</c:v>
                </c:pt>
                <c:pt idx="798">
                  <c:v>0.21136161030359291</c:v>
                </c:pt>
                <c:pt idx="799">
                  <c:v>0.21136161030359291</c:v>
                </c:pt>
                <c:pt idx="800">
                  <c:v>0.21136161030359291</c:v>
                </c:pt>
                <c:pt idx="801">
                  <c:v>0.21136161030359291</c:v>
                </c:pt>
                <c:pt idx="802">
                  <c:v>0.21136161030359291</c:v>
                </c:pt>
                <c:pt idx="803">
                  <c:v>0.21136161030359291</c:v>
                </c:pt>
                <c:pt idx="804">
                  <c:v>0.21136161030359291</c:v>
                </c:pt>
                <c:pt idx="805">
                  <c:v>0.21136161030359291</c:v>
                </c:pt>
                <c:pt idx="806">
                  <c:v>0.21136161030359291</c:v>
                </c:pt>
                <c:pt idx="807">
                  <c:v>0.21136161030359291</c:v>
                </c:pt>
                <c:pt idx="808">
                  <c:v>0.21136161030359291</c:v>
                </c:pt>
                <c:pt idx="809">
                  <c:v>0.21136161030359291</c:v>
                </c:pt>
                <c:pt idx="810">
                  <c:v>0.21136161030359291</c:v>
                </c:pt>
                <c:pt idx="811">
                  <c:v>0.21136161030359291</c:v>
                </c:pt>
                <c:pt idx="812">
                  <c:v>0.21136161030359291</c:v>
                </c:pt>
                <c:pt idx="813">
                  <c:v>0.21136161030359291</c:v>
                </c:pt>
                <c:pt idx="814">
                  <c:v>0.21136161030359291</c:v>
                </c:pt>
                <c:pt idx="815">
                  <c:v>0.21136161030359291</c:v>
                </c:pt>
                <c:pt idx="816">
                  <c:v>0.21136161030359291</c:v>
                </c:pt>
                <c:pt idx="817">
                  <c:v>0.21136161030359291</c:v>
                </c:pt>
                <c:pt idx="818">
                  <c:v>0.21136161030359291</c:v>
                </c:pt>
                <c:pt idx="819">
                  <c:v>0.21136161030359291</c:v>
                </c:pt>
                <c:pt idx="820">
                  <c:v>0.21136161030359291</c:v>
                </c:pt>
                <c:pt idx="821">
                  <c:v>0.21136161030359291</c:v>
                </c:pt>
                <c:pt idx="822">
                  <c:v>0.21136161030359291</c:v>
                </c:pt>
                <c:pt idx="823">
                  <c:v>0.21136161030359291</c:v>
                </c:pt>
                <c:pt idx="824">
                  <c:v>0.21136161030359291</c:v>
                </c:pt>
                <c:pt idx="825">
                  <c:v>0.21136161030359291</c:v>
                </c:pt>
                <c:pt idx="826">
                  <c:v>0.21136161030359291</c:v>
                </c:pt>
                <c:pt idx="827">
                  <c:v>0.21136161030359291</c:v>
                </c:pt>
                <c:pt idx="828">
                  <c:v>0.21136161030359291</c:v>
                </c:pt>
                <c:pt idx="829">
                  <c:v>0.21136161030359291</c:v>
                </c:pt>
                <c:pt idx="830">
                  <c:v>0.21136161030359291</c:v>
                </c:pt>
                <c:pt idx="831">
                  <c:v>0.21136161030359291</c:v>
                </c:pt>
                <c:pt idx="832">
                  <c:v>0.21136161030359291</c:v>
                </c:pt>
                <c:pt idx="833">
                  <c:v>0.21136161030359291</c:v>
                </c:pt>
                <c:pt idx="834">
                  <c:v>0.21136161030359291</c:v>
                </c:pt>
                <c:pt idx="835">
                  <c:v>0.21136161030359291</c:v>
                </c:pt>
                <c:pt idx="836">
                  <c:v>0.21136161030359291</c:v>
                </c:pt>
                <c:pt idx="837">
                  <c:v>0.21136161030359291</c:v>
                </c:pt>
                <c:pt idx="838">
                  <c:v>0.21136161030359291</c:v>
                </c:pt>
                <c:pt idx="839">
                  <c:v>0.21136161030359291</c:v>
                </c:pt>
                <c:pt idx="840">
                  <c:v>0.21136161030359291</c:v>
                </c:pt>
                <c:pt idx="841">
                  <c:v>0.21136161030359291</c:v>
                </c:pt>
                <c:pt idx="842">
                  <c:v>0.21136161030359291</c:v>
                </c:pt>
                <c:pt idx="843">
                  <c:v>0.21136161030359291</c:v>
                </c:pt>
                <c:pt idx="844">
                  <c:v>0.21136161030359291</c:v>
                </c:pt>
                <c:pt idx="845">
                  <c:v>0.21136161030359291</c:v>
                </c:pt>
                <c:pt idx="846">
                  <c:v>0.21136161030359291</c:v>
                </c:pt>
                <c:pt idx="847">
                  <c:v>0.21136161030359291</c:v>
                </c:pt>
                <c:pt idx="848">
                  <c:v>0.21136161030359291</c:v>
                </c:pt>
                <c:pt idx="849">
                  <c:v>0.21136161030359291</c:v>
                </c:pt>
                <c:pt idx="850">
                  <c:v>0.21136161030359291</c:v>
                </c:pt>
                <c:pt idx="851">
                  <c:v>0.21136161030359291</c:v>
                </c:pt>
                <c:pt idx="852">
                  <c:v>0.21136161030359291</c:v>
                </c:pt>
                <c:pt idx="853">
                  <c:v>0.21136161030359291</c:v>
                </c:pt>
                <c:pt idx="854">
                  <c:v>0.21136161030359291</c:v>
                </c:pt>
                <c:pt idx="855">
                  <c:v>0.21136161030359291</c:v>
                </c:pt>
                <c:pt idx="856">
                  <c:v>0.21136161030359291</c:v>
                </c:pt>
                <c:pt idx="857">
                  <c:v>0.21136161030359291</c:v>
                </c:pt>
                <c:pt idx="858">
                  <c:v>0.21136161030359291</c:v>
                </c:pt>
                <c:pt idx="859">
                  <c:v>0.21136161030359291</c:v>
                </c:pt>
                <c:pt idx="860">
                  <c:v>0.21136161030359291</c:v>
                </c:pt>
                <c:pt idx="861">
                  <c:v>0.21136161030359291</c:v>
                </c:pt>
                <c:pt idx="862">
                  <c:v>0.21136161030359291</c:v>
                </c:pt>
                <c:pt idx="863">
                  <c:v>0.21136161030359291</c:v>
                </c:pt>
                <c:pt idx="864">
                  <c:v>0.21136161030359291</c:v>
                </c:pt>
                <c:pt idx="865">
                  <c:v>0.21136161030359291</c:v>
                </c:pt>
                <c:pt idx="866">
                  <c:v>0.21136161030359291</c:v>
                </c:pt>
                <c:pt idx="867">
                  <c:v>0.21136161030359291</c:v>
                </c:pt>
                <c:pt idx="868">
                  <c:v>0.21136161030359291</c:v>
                </c:pt>
                <c:pt idx="869">
                  <c:v>0.21136161030359291</c:v>
                </c:pt>
                <c:pt idx="870">
                  <c:v>0.21136161030359291</c:v>
                </c:pt>
                <c:pt idx="871">
                  <c:v>0.21136161030359291</c:v>
                </c:pt>
                <c:pt idx="872">
                  <c:v>0.21136161030359291</c:v>
                </c:pt>
                <c:pt idx="873">
                  <c:v>0.21136161030359291</c:v>
                </c:pt>
                <c:pt idx="874">
                  <c:v>0.21136161030359291</c:v>
                </c:pt>
                <c:pt idx="875">
                  <c:v>0.21136161030359291</c:v>
                </c:pt>
                <c:pt idx="876">
                  <c:v>0.21136161030359291</c:v>
                </c:pt>
                <c:pt idx="877">
                  <c:v>0.21136161030359291</c:v>
                </c:pt>
                <c:pt idx="878">
                  <c:v>0.21136161030359291</c:v>
                </c:pt>
                <c:pt idx="879">
                  <c:v>0.21136161030359291</c:v>
                </c:pt>
                <c:pt idx="880">
                  <c:v>0.21136161030359291</c:v>
                </c:pt>
                <c:pt idx="881">
                  <c:v>0.21136161030359291</c:v>
                </c:pt>
                <c:pt idx="882">
                  <c:v>0.21136161030359291</c:v>
                </c:pt>
                <c:pt idx="883">
                  <c:v>0.21136161030359291</c:v>
                </c:pt>
                <c:pt idx="884">
                  <c:v>0.21136161030359291</c:v>
                </c:pt>
                <c:pt idx="885">
                  <c:v>0.21136161030359291</c:v>
                </c:pt>
                <c:pt idx="886">
                  <c:v>0.21136161030359291</c:v>
                </c:pt>
                <c:pt idx="887">
                  <c:v>0.21136161030359291</c:v>
                </c:pt>
                <c:pt idx="888">
                  <c:v>0.21136161030359291</c:v>
                </c:pt>
                <c:pt idx="889">
                  <c:v>0.21136161030359291</c:v>
                </c:pt>
                <c:pt idx="890">
                  <c:v>0.21136161030359291</c:v>
                </c:pt>
                <c:pt idx="891">
                  <c:v>0.21136161030359291</c:v>
                </c:pt>
                <c:pt idx="892">
                  <c:v>0.21136161030359291</c:v>
                </c:pt>
                <c:pt idx="893">
                  <c:v>0.21136161030359291</c:v>
                </c:pt>
                <c:pt idx="894">
                  <c:v>0.21136161030359291</c:v>
                </c:pt>
                <c:pt idx="895">
                  <c:v>0.21136161030359291</c:v>
                </c:pt>
                <c:pt idx="896">
                  <c:v>0.21136161030359291</c:v>
                </c:pt>
                <c:pt idx="897">
                  <c:v>0.21136161030359291</c:v>
                </c:pt>
                <c:pt idx="898">
                  <c:v>0.21136161030359291</c:v>
                </c:pt>
                <c:pt idx="899">
                  <c:v>0.21136161030359291</c:v>
                </c:pt>
                <c:pt idx="900">
                  <c:v>0.21136161030359291</c:v>
                </c:pt>
                <c:pt idx="901">
                  <c:v>0.21136161030359291</c:v>
                </c:pt>
                <c:pt idx="902">
                  <c:v>0.21136161030359291</c:v>
                </c:pt>
                <c:pt idx="903">
                  <c:v>0.21136161030359291</c:v>
                </c:pt>
                <c:pt idx="904">
                  <c:v>0.21136161030359291</c:v>
                </c:pt>
                <c:pt idx="905">
                  <c:v>0.21136161030359291</c:v>
                </c:pt>
                <c:pt idx="906">
                  <c:v>0.21136161030359291</c:v>
                </c:pt>
                <c:pt idx="907">
                  <c:v>0.21136161030359291</c:v>
                </c:pt>
                <c:pt idx="908">
                  <c:v>0.21136161030359291</c:v>
                </c:pt>
                <c:pt idx="909">
                  <c:v>0.21136161030359291</c:v>
                </c:pt>
                <c:pt idx="910">
                  <c:v>0.21136161030359291</c:v>
                </c:pt>
                <c:pt idx="911">
                  <c:v>0.21136161030359291</c:v>
                </c:pt>
                <c:pt idx="912">
                  <c:v>0.21136161030359291</c:v>
                </c:pt>
                <c:pt idx="913">
                  <c:v>0.21136161030359291</c:v>
                </c:pt>
                <c:pt idx="914">
                  <c:v>0.21136161030359291</c:v>
                </c:pt>
                <c:pt idx="915">
                  <c:v>0.21136161030359291</c:v>
                </c:pt>
                <c:pt idx="916">
                  <c:v>0.21136161030359291</c:v>
                </c:pt>
                <c:pt idx="917">
                  <c:v>0.21136161030359291</c:v>
                </c:pt>
                <c:pt idx="918">
                  <c:v>0.21136161030359291</c:v>
                </c:pt>
                <c:pt idx="919">
                  <c:v>0.21136161030359291</c:v>
                </c:pt>
                <c:pt idx="920">
                  <c:v>0.21136161030359291</c:v>
                </c:pt>
                <c:pt idx="921">
                  <c:v>0.21136161030359291</c:v>
                </c:pt>
                <c:pt idx="922">
                  <c:v>0.21136161030359291</c:v>
                </c:pt>
                <c:pt idx="923">
                  <c:v>0.21136161030359291</c:v>
                </c:pt>
                <c:pt idx="924">
                  <c:v>0.21136161030359291</c:v>
                </c:pt>
                <c:pt idx="925">
                  <c:v>0.21136161030359291</c:v>
                </c:pt>
                <c:pt idx="926">
                  <c:v>0.21136161030359291</c:v>
                </c:pt>
                <c:pt idx="927">
                  <c:v>0.21136161030359291</c:v>
                </c:pt>
                <c:pt idx="928">
                  <c:v>0.21136161030359291</c:v>
                </c:pt>
                <c:pt idx="929">
                  <c:v>0.21136161030359291</c:v>
                </c:pt>
                <c:pt idx="930">
                  <c:v>0.21136161030359291</c:v>
                </c:pt>
                <c:pt idx="931">
                  <c:v>0.21136161030359291</c:v>
                </c:pt>
                <c:pt idx="932">
                  <c:v>0.21136161030359291</c:v>
                </c:pt>
                <c:pt idx="933">
                  <c:v>0.21136161030359291</c:v>
                </c:pt>
                <c:pt idx="934">
                  <c:v>0.21136161030359291</c:v>
                </c:pt>
                <c:pt idx="935">
                  <c:v>0.21136161030359291</c:v>
                </c:pt>
                <c:pt idx="936">
                  <c:v>0.21136161030359291</c:v>
                </c:pt>
                <c:pt idx="937">
                  <c:v>0.21136161030359291</c:v>
                </c:pt>
                <c:pt idx="938">
                  <c:v>0.21136161030359291</c:v>
                </c:pt>
                <c:pt idx="939">
                  <c:v>0.21136161030359291</c:v>
                </c:pt>
                <c:pt idx="940">
                  <c:v>0.21136161030359291</c:v>
                </c:pt>
                <c:pt idx="941">
                  <c:v>0.21136161030359291</c:v>
                </c:pt>
                <c:pt idx="942">
                  <c:v>0.21136161030359291</c:v>
                </c:pt>
                <c:pt idx="943">
                  <c:v>0.21136161030359291</c:v>
                </c:pt>
                <c:pt idx="944">
                  <c:v>0.21136161030359291</c:v>
                </c:pt>
                <c:pt idx="945">
                  <c:v>0.21136161030359291</c:v>
                </c:pt>
                <c:pt idx="946">
                  <c:v>0.21136161030359291</c:v>
                </c:pt>
                <c:pt idx="947">
                  <c:v>0.21136161030359291</c:v>
                </c:pt>
                <c:pt idx="948">
                  <c:v>0.21136161030359291</c:v>
                </c:pt>
                <c:pt idx="949">
                  <c:v>0.21136161030359291</c:v>
                </c:pt>
                <c:pt idx="950">
                  <c:v>0.21136161030359291</c:v>
                </c:pt>
                <c:pt idx="951">
                  <c:v>0.21136161030359291</c:v>
                </c:pt>
                <c:pt idx="952">
                  <c:v>0.21136161030359291</c:v>
                </c:pt>
                <c:pt idx="953">
                  <c:v>0.21136161030359291</c:v>
                </c:pt>
                <c:pt idx="954">
                  <c:v>0.21136161030359291</c:v>
                </c:pt>
                <c:pt idx="955">
                  <c:v>0.21136161030359291</c:v>
                </c:pt>
                <c:pt idx="956">
                  <c:v>0.21136161030359291</c:v>
                </c:pt>
                <c:pt idx="957">
                  <c:v>0.21136161030359291</c:v>
                </c:pt>
                <c:pt idx="958">
                  <c:v>0.21136161030359291</c:v>
                </c:pt>
                <c:pt idx="959">
                  <c:v>0.21136161030359291</c:v>
                </c:pt>
                <c:pt idx="960">
                  <c:v>0.21136161030359291</c:v>
                </c:pt>
                <c:pt idx="961">
                  <c:v>0.21136161030359291</c:v>
                </c:pt>
                <c:pt idx="962">
                  <c:v>0.21136161030359291</c:v>
                </c:pt>
                <c:pt idx="963">
                  <c:v>0.21136161030359291</c:v>
                </c:pt>
                <c:pt idx="964">
                  <c:v>0.21136161030359291</c:v>
                </c:pt>
                <c:pt idx="965">
                  <c:v>0.21136161030359291</c:v>
                </c:pt>
                <c:pt idx="966">
                  <c:v>0.21136161030359291</c:v>
                </c:pt>
                <c:pt idx="967">
                  <c:v>0.21136161030359291</c:v>
                </c:pt>
                <c:pt idx="968">
                  <c:v>0.21136161030359291</c:v>
                </c:pt>
                <c:pt idx="969">
                  <c:v>0.21136161030359291</c:v>
                </c:pt>
                <c:pt idx="970">
                  <c:v>0.21136161030359291</c:v>
                </c:pt>
                <c:pt idx="971">
                  <c:v>0.21136161030359291</c:v>
                </c:pt>
                <c:pt idx="972">
                  <c:v>0.21136161030359291</c:v>
                </c:pt>
                <c:pt idx="973">
                  <c:v>0.21136161030359291</c:v>
                </c:pt>
                <c:pt idx="974">
                  <c:v>0.21136161030359291</c:v>
                </c:pt>
                <c:pt idx="975">
                  <c:v>0.21136161030359291</c:v>
                </c:pt>
                <c:pt idx="976">
                  <c:v>0.21136161030359291</c:v>
                </c:pt>
                <c:pt idx="977">
                  <c:v>0.21136161030359291</c:v>
                </c:pt>
                <c:pt idx="978">
                  <c:v>0.21136161030359291</c:v>
                </c:pt>
                <c:pt idx="979">
                  <c:v>0.21136161030359291</c:v>
                </c:pt>
                <c:pt idx="980">
                  <c:v>0.21136161030359291</c:v>
                </c:pt>
                <c:pt idx="981">
                  <c:v>0.21136161030359291</c:v>
                </c:pt>
                <c:pt idx="982">
                  <c:v>0.21136161030359291</c:v>
                </c:pt>
                <c:pt idx="983">
                  <c:v>0.21136161030359291</c:v>
                </c:pt>
                <c:pt idx="984">
                  <c:v>0.21136161030359291</c:v>
                </c:pt>
                <c:pt idx="985">
                  <c:v>0.21136161030359291</c:v>
                </c:pt>
                <c:pt idx="986">
                  <c:v>0.21136161030359291</c:v>
                </c:pt>
                <c:pt idx="987">
                  <c:v>0.21136161030359291</c:v>
                </c:pt>
                <c:pt idx="988">
                  <c:v>0.21136161030359291</c:v>
                </c:pt>
                <c:pt idx="989">
                  <c:v>0.21136161030359291</c:v>
                </c:pt>
                <c:pt idx="990">
                  <c:v>0.21136161030359291</c:v>
                </c:pt>
                <c:pt idx="991">
                  <c:v>0.21136161030359291</c:v>
                </c:pt>
                <c:pt idx="992">
                  <c:v>0.21136161030359291</c:v>
                </c:pt>
                <c:pt idx="993">
                  <c:v>0.21136161030359291</c:v>
                </c:pt>
                <c:pt idx="994">
                  <c:v>0.21136161030359291</c:v>
                </c:pt>
                <c:pt idx="995">
                  <c:v>0.21136161030359291</c:v>
                </c:pt>
                <c:pt idx="996">
                  <c:v>0.21136161030359291</c:v>
                </c:pt>
                <c:pt idx="997">
                  <c:v>0.21136161030359291</c:v>
                </c:pt>
                <c:pt idx="998">
                  <c:v>0.21136161030359291</c:v>
                </c:pt>
                <c:pt idx="999">
                  <c:v>0.21136161030359291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3C9-4DC3-ABAF-866CEBC82023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1.6418373462770994</c:v>
                </c:pt>
                <c:pt idx="1">
                  <c:v>1.6418373462770994</c:v>
                </c:pt>
                <c:pt idx="2">
                  <c:v>1.6418373462770994</c:v>
                </c:pt>
                <c:pt idx="3">
                  <c:v>1.6418373462770994</c:v>
                </c:pt>
                <c:pt idx="4">
                  <c:v>1.6418373462770994</c:v>
                </c:pt>
                <c:pt idx="5">
                  <c:v>1.6418373462770994</c:v>
                </c:pt>
                <c:pt idx="6">
                  <c:v>1.6418373462770994</c:v>
                </c:pt>
                <c:pt idx="7">
                  <c:v>1.6418373462770994</c:v>
                </c:pt>
                <c:pt idx="8">
                  <c:v>1.6418373462770994</c:v>
                </c:pt>
                <c:pt idx="9">
                  <c:v>1.6418373462770994</c:v>
                </c:pt>
                <c:pt idx="10">
                  <c:v>1.6418373462770994</c:v>
                </c:pt>
                <c:pt idx="11">
                  <c:v>1.6418373462770994</c:v>
                </c:pt>
                <c:pt idx="12">
                  <c:v>1.6418373462770994</c:v>
                </c:pt>
                <c:pt idx="13">
                  <c:v>1.6418373462770994</c:v>
                </c:pt>
                <c:pt idx="14">
                  <c:v>1.6418373462770994</c:v>
                </c:pt>
                <c:pt idx="15">
                  <c:v>1.6418373462770994</c:v>
                </c:pt>
                <c:pt idx="16">
                  <c:v>1.6418373462770994</c:v>
                </c:pt>
                <c:pt idx="17">
                  <c:v>1.6418373462770994</c:v>
                </c:pt>
                <c:pt idx="18">
                  <c:v>1.6418373462770994</c:v>
                </c:pt>
                <c:pt idx="19">
                  <c:v>1.6418373462770994</c:v>
                </c:pt>
                <c:pt idx="20">
                  <c:v>1.6418373462770994</c:v>
                </c:pt>
                <c:pt idx="21">
                  <c:v>1.6418373462770994</c:v>
                </c:pt>
                <c:pt idx="22">
                  <c:v>1.6418373462770994</c:v>
                </c:pt>
                <c:pt idx="23">
                  <c:v>1.6418373462770994</c:v>
                </c:pt>
                <c:pt idx="24">
                  <c:v>1.6418373462770994</c:v>
                </c:pt>
                <c:pt idx="25">
                  <c:v>1.6418373462770994</c:v>
                </c:pt>
                <c:pt idx="26">
                  <c:v>1.6418373462770994</c:v>
                </c:pt>
                <c:pt idx="27">
                  <c:v>1.6418373462770994</c:v>
                </c:pt>
                <c:pt idx="28">
                  <c:v>1.6418373462770994</c:v>
                </c:pt>
                <c:pt idx="29">
                  <c:v>1.6418373462770994</c:v>
                </c:pt>
                <c:pt idx="30">
                  <c:v>1.6418373462770994</c:v>
                </c:pt>
                <c:pt idx="31">
                  <c:v>1.6418373462770994</c:v>
                </c:pt>
                <c:pt idx="32">
                  <c:v>1.6418373462770994</c:v>
                </c:pt>
                <c:pt idx="33">
                  <c:v>1.6418373462770994</c:v>
                </c:pt>
                <c:pt idx="34">
                  <c:v>1.6418373462770994</c:v>
                </c:pt>
                <c:pt idx="35">
                  <c:v>1.6418373462770994</c:v>
                </c:pt>
                <c:pt idx="36">
                  <c:v>1.6418373462770994</c:v>
                </c:pt>
                <c:pt idx="37">
                  <c:v>1.6418373462770994</c:v>
                </c:pt>
                <c:pt idx="38">
                  <c:v>1.6418373462770994</c:v>
                </c:pt>
                <c:pt idx="39">
                  <c:v>1.6418373462770994</c:v>
                </c:pt>
                <c:pt idx="40">
                  <c:v>1.6418373462770994</c:v>
                </c:pt>
                <c:pt idx="41">
                  <c:v>1.6418373462770994</c:v>
                </c:pt>
                <c:pt idx="42">
                  <c:v>1.6418373462770994</c:v>
                </c:pt>
                <c:pt idx="43">
                  <c:v>1.6418373462770994</c:v>
                </c:pt>
                <c:pt idx="44">
                  <c:v>1.6418373462770994</c:v>
                </c:pt>
                <c:pt idx="45">
                  <c:v>1.6418373462770994</c:v>
                </c:pt>
                <c:pt idx="46">
                  <c:v>1.6418373462770994</c:v>
                </c:pt>
                <c:pt idx="47">
                  <c:v>1.6418373462770994</c:v>
                </c:pt>
                <c:pt idx="48">
                  <c:v>1.6418373462770994</c:v>
                </c:pt>
                <c:pt idx="49">
                  <c:v>1.6418373462770994</c:v>
                </c:pt>
                <c:pt idx="50">
                  <c:v>1.6418373462770994</c:v>
                </c:pt>
                <c:pt idx="51">
                  <c:v>1.6418373462770994</c:v>
                </c:pt>
                <c:pt idx="52">
                  <c:v>1.6418373462770994</c:v>
                </c:pt>
                <c:pt idx="53">
                  <c:v>1.6418373462770994</c:v>
                </c:pt>
                <c:pt idx="54">
                  <c:v>1.6418373462770994</c:v>
                </c:pt>
                <c:pt idx="55">
                  <c:v>1.6418373462770994</c:v>
                </c:pt>
                <c:pt idx="56">
                  <c:v>1.6418373462770994</c:v>
                </c:pt>
                <c:pt idx="57">
                  <c:v>1.6418373462770994</c:v>
                </c:pt>
                <c:pt idx="58">
                  <c:v>1.6418373462770994</c:v>
                </c:pt>
                <c:pt idx="59">
                  <c:v>1.6418373462770994</c:v>
                </c:pt>
                <c:pt idx="60">
                  <c:v>1.6418373462770994</c:v>
                </c:pt>
                <c:pt idx="61">
                  <c:v>1.6418373462770994</c:v>
                </c:pt>
                <c:pt idx="62">
                  <c:v>1.6418373462770994</c:v>
                </c:pt>
                <c:pt idx="63">
                  <c:v>1.6418373462770994</c:v>
                </c:pt>
                <c:pt idx="64">
                  <c:v>1.6418373462770994</c:v>
                </c:pt>
                <c:pt idx="65">
                  <c:v>1.6418373462770994</c:v>
                </c:pt>
                <c:pt idx="66">
                  <c:v>1.6418373462770994</c:v>
                </c:pt>
                <c:pt idx="67">
                  <c:v>1.6418373462770994</c:v>
                </c:pt>
                <c:pt idx="68">
                  <c:v>1.6418373462770994</c:v>
                </c:pt>
                <c:pt idx="69">
                  <c:v>1.6418373462770994</c:v>
                </c:pt>
                <c:pt idx="70">
                  <c:v>1.6418373462770994</c:v>
                </c:pt>
                <c:pt idx="71">
                  <c:v>1.6418373462770994</c:v>
                </c:pt>
                <c:pt idx="72">
                  <c:v>1.6418373462770994</c:v>
                </c:pt>
                <c:pt idx="73">
                  <c:v>1.6418373462770994</c:v>
                </c:pt>
                <c:pt idx="74">
                  <c:v>1.6418373462770994</c:v>
                </c:pt>
                <c:pt idx="75">
                  <c:v>1.6418373462770994</c:v>
                </c:pt>
                <c:pt idx="76">
                  <c:v>1.6418373462770994</c:v>
                </c:pt>
                <c:pt idx="77">
                  <c:v>1.6418373462770994</c:v>
                </c:pt>
                <c:pt idx="78">
                  <c:v>1.6418373462770994</c:v>
                </c:pt>
                <c:pt idx="79">
                  <c:v>1.6418373462770994</c:v>
                </c:pt>
                <c:pt idx="80">
                  <c:v>1.6418373462770994</c:v>
                </c:pt>
                <c:pt idx="81">
                  <c:v>1.6418373462770994</c:v>
                </c:pt>
                <c:pt idx="82">
                  <c:v>1.6418373462770994</c:v>
                </c:pt>
                <c:pt idx="83">
                  <c:v>1.6418373462770994</c:v>
                </c:pt>
                <c:pt idx="84">
                  <c:v>1.6418373462770994</c:v>
                </c:pt>
                <c:pt idx="85">
                  <c:v>1.6418373462770994</c:v>
                </c:pt>
                <c:pt idx="86">
                  <c:v>1.6418373462770994</c:v>
                </c:pt>
                <c:pt idx="87">
                  <c:v>1.6418373462770994</c:v>
                </c:pt>
                <c:pt idx="88">
                  <c:v>1.6418373462770994</c:v>
                </c:pt>
                <c:pt idx="89">
                  <c:v>1.6418373462770994</c:v>
                </c:pt>
                <c:pt idx="90">
                  <c:v>1.6418373462770994</c:v>
                </c:pt>
                <c:pt idx="91">
                  <c:v>1.6418373462770994</c:v>
                </c:pt>
                <c:pt idx="92">
                  <c:v>1.6418373462770994</c:v>
                </c:pt>
                <c:pt idx="93">
                  <c:v>1.6418373462770994</c:v>
                </c:pt>
                <c:pt idx="94">
                  <c:v>1.6418373462770994</c:v>
                </c:pt>
                <c:pt idx="95">
                  <c:v>1.6418373462770994</c:v>
                </c:pt>
                <c:pt idx="96">
                  <c:v>1.6418373462770994</c:v>
                </c:pt>
                <c:pt idx="97">
                  <c:v>1.6418373462770994</c:v>
                </c:pt>
                <c:pt idx="98">
                  <c:v>1.6418373462770994</c:v>
                </c:pt>
                <c:pt idx="99">
                  <c:v>1.6418373462770994</c:v>
                </c:pt>
                <c:pt idx="100">
                  <c:v>1.6418373462770994</c:v>
                </c:pt>
                <c:pt idx="101">
                  <c:v>1.6418373462770994</c:v>
                </c:pt>
                <c:pt idx="102">
                  <c:v>1.6418373462770994</c:v>
                </c:pt>
                <c:pt idx="103">
                  <c:v>1.6418373462770994</c:v>
                </c:pt>
                <c:pt idx="104">
                  <c:v>1.6418373462770994</c:v>
                </c:pt>
                <c:pt idx="105">
                  <c:v>1.6418373462770994</c:v>
                </c:pt>
                <c:pt idx="106">
                  <c:v>1.6418373462770994</c:v>
                </c:pt>
                <c:pt idx="107">
                  <c:v>1.6418373462770994</c:v>
                </c:pt>
                <c:pt idx="108">
                  <c:v>1.6418373462770994</c:v>
                </c:pt>
                <c:pt idx="109">
                  <c:v>1.6418373462770994</c:v>
                </c:pt>
                <c:pt idx="110">
                  <c:v>1.6418373462770994</c:v>
                </c:pt>
                <c:pt idx="111">
                  <c:v>1.6418373462770994</c:v>
                </c:pt>
                <c:pt idx="112">
                  <c:v>1.6418373462770994</c:v>
                </c:pt>
                <c:pt idx="113">
                  <c:v>1.6418373462770994</c:v>
                </c:pt>
                <c:pt idx="114">
                  <c:v>1.6418373462770994</c:v>
                </c:pt>
                <c:pt idx="115">
                  <c:v>1.6418373462770994</c:v>
                </c:pt>
                <c:pt idx="116">
                  <c:v>1.6418373462770994</c:v>
                </c:pt>
                <c:pt idx="117">
                  <c:v>1.6418373462770994</c:v>
                </c:pt>
                <c:pt idx="118">
                  <c:v>1.6418373462770994</c:v>
                </c:pt>
                <c:pt idx="119">
                  <c:v>1.6418373462770994</c:v>
                </c:pt>
                <c:pt idx="120">
                  <c:v>1.6418373462770994</c:v>
                </c:pt>
                <c:pt idx="121">
                  <c:v>1.6418373462770994</c:v>
                </c:pt>
                <c:pt idx="122">
                  <c:v>1.6418373462770994</c:v>
                </c:pt>
                <c:pt idx="123">
                  <c:v>1.6418373462770994</c:v>
                </c:pt>
                <c:pt idx="124">
                  <c:v>1.6418373462770994</c:v>
                </c:pt>
                <c:pt idx="125">
                  <c:v>1.6418373462770994</c:v>
                </c:pt>
                <c:pt idx="126">
                  <c:v>1.6418373462770994</c:v>
                </c:pt>
                <c:pt idx="127">
                  <c:v>1.6418373462770994</c:v>
                </c:pt>
                <c:pt idx="128">
                  <c:v>1.6418373462770994</c:v>
                </c:pt>
                <c:pt idx="129">
                  <c:v>1.6418373462770994</c:v>
                </c:pt>
                <c:pt idx="130">
                  <c:v>1.6418373462770994</c:v>
                </c:pt>
                <c:pt idx="131">
                  <c:v>1.6418373462770994</c:v>
                </c:pt>
                <c:pt idx="132">
                  <c:v>1.6418373462770994</c:v>
                </c:pt>
                <c:pt idx="133">
                  <c:v>1.6418373462770994</c:v>
                </c:pt>
                <c:pt idx="134">
                  <c:v>1.6418373462770994</c:v>
                </c:pt>
                <c:pt idx="135">
                  <c:v>1.6418373462770994</c:v>
                </c:pt>
                <c:pt idx="136">
                  <c:v>1.6418373462770994</c:v>
                </c:pt>
                <c:pt idx="137">
                  <c:v>1.6418373462770994</c:v>
                </c:pt>
                <c:pt idx="138">
                  <c:v>1.6418373462770994</c:v>
                </c:pt>
                <c:pt idx="139">
                  <c:v>1.6418373462770994</c:v>
                </c:pt>
                <c:pt idx="140">
                  <c:v>1.6418373462770994</c:v>
                </c:pt>
                <c:pt idx="141">
                  <c:v>1.6418373462770994</c:v>
                </c:pt>
                <c:pt idx="142">
                  <c:v>1.6418373462770994</c:v>
                </c:pt>
                <c:pt idx="143">
                  <c:v>1.6418373462770994</c:v>
                </c:pt>
                <c:pt idx="144">
                  <c:v>1.6418373462770994</c:v>
                </c:pt>
                <c:pt idx="145">
                  <c:v>1.6418373462770994</c:v>
                </c:pt>
                <c:pt idx="146">
                  <c:v>1.6418373462770994</c:v>
                </c:pt>
                <c:pt idx="147">
                  <c:v>1.6418373462770994</c:v>
                </c:pt>
                <c:pt idx="148">
                  <c:v>1.6418373462770994</c:v>
                </c:pt>
                <c:pt idx="149">
                  <c:v>1.6418373462770994</c:v>
                </c:pt>
                <c:pt idx="150">
                  <c:v>1.6418373462770994</c:v>
                </c:pt>
                <c:pt idx="151">
                  <c:v>1.6418373462770994</c:v>
                </c:pt>
                <c:pt idx="152">
                  <c:v>1.6418373462770994</c:v>
                </c:pt>
                <c:pt idx="153">
                  <c:v>1.6418373462770994</c:v>
                </c:pt>
                <c:pt idx="154">
                  <c:v>1.6418373462770994</c:v>
                </c:pt>
                <c:pt idx="155">
                  <c:v>1.6418373462770994</c:v>
                </c:pt>
                <c:pt idx="156">
                  <c:v>1.6418373462770994</c:v>
                </c:pt>
                <c:pt idx="157">
                  <c:v>1.6418373462770994</c:v>
                </c:pt>
                <c:pt idx="158">
                  <c:v>1.6418373462770994</c:v>
                </c:pt>
                <c:pt idx="159">
                  <c:v>1.6418373462770994</c:v>
                </c:pt>
                <c:pt idx="160">
                  <c:v>1.6418373462770994</c:v>
                </c:pt>
                <c:pt idx="161">
                  <c:v>1.6418373462770994</c:v>
                </c:pt>
                <c:pt idx="162">
                  <c:v>1.6418373462770994</c:v>
                </c:pt>
                <c:pt idx="163">
                  <c:v>1.6418373462770994</c:v>
                </c:pt>
                <c:pt idx="164">
                  <c:v>1.6418373462770994</c:v>
                </c:pt>
                <c:pt idx="165">
                  <c:v>1.6418373462770994</c:v>
                </c:pt>
                <c:pt idx="166">
                  <c:v>1.6418373462770994</c:v>
                </c:pt>
                <c:pt idx="167">
                  <c:v>1.6418373462770994</c:v>
                </c:pt>
                <c:pt idx="168">
                  <c:v>1.6418373462770994</c:v>
                </c:pt>
                <c:pt idx="169">
                  <c:v>1.6418373462770994</c:v>
                </c:pt>
                <c:pt idx="170">
                  <c:v>1.6418373462770994</c:v>
                </c:pt>
                <c:pt idx="171">
                  <c:v>1.6418373462770994</c:v>
                </c:pt>
                <c:pt idx="172">
                  <c:v>1.6418373462770994</c:v>
                </c:pt>
                <c:pt idx="173">
                  <c:v>1.6418373462770994</c:v>
                </c:pt>
                <c:pt idx="174">
                  <c:v>1.6418373462770994</c:v>
                </c:pt>
                <c:pt idx="175">
                  <c:v>1.6418373462770994</c:v>
                </c:pt>
                <c:pt idx="176">
                  <c:v>1.6418373462770994</c:v>
                </c:pt>
                <c:pt idx="177">
                  <c:v>1.6418373462770994</c:v>
                </c:pt>
                <c:pt idx="178">
                  <c:v>1.6418373462770994</c:v>
                </c:pt>
                <c:pt idx="179">
                  <c:v>1.6418373462770994</c:v>
                </c:pt>
                <c:pt idx="180">
                  <c:v>1.6418373462770994</c:v>
                </c:pt>
                <c:pt idx="181">
                  <c:v>1.6418373462770994</c:v>
                </c:pt>
                <c:pt idx="182">
                  <c:v>1.6418373462770994</c:v>
                </c:pt>
                <c:pt idx="183">
                  <c:v>1.6418373462770994</c:v>
                </c:pt>
                <c:pt idx="184">
                  <c:v>1.6418373462770994</c:v>
                </c:pt>
                <c:pt idx="185">
                  <c:v>1.6418373462770994</c:v>
                </c:pt>
                <c:pt idx="186">
                  <c:v>1.6418373462770994</c:v>
                </c:pt>
                <c:pt idx="187">
                  <c:v>1.6418373462770994</c:v>
                </c:pt>
                <c:pt idx="188">
                  <c:v>1.6418373462770994</c:v>
                </c:pt>
                <c:pt idx="189">
                  <c:v>1.6418373462770994</c:v>
                </c:pt>
                <c:pt idx="190">
                  <c:v>1.6418373462770994</c:v>
                </c:pt>
                <c:pt idx="191">
                  <c:v>1.6418373462770994</c:v>
                </c:pt>
                <c:pt idx="192">
                  <c:v>1.6418373462770994</c:v>
                </c:pt>
                <c:pt idx="193">
                  <c:v>1.6418373462770994</c:v>
                </c:pt>
                <c:pt idx="194">
                  <c:v>1.6418373462770994</c:v>
                </c:pt>
                <c:pt idx="195">
                  <c:v>1.6418373462770994</c:v>
                </c:pt>
                <c:pt idx="196">
                  <c:v>1.6418373462770994</c:v>
                </c:pt>
                <c:pt idx="197">
                  <c:v>1.6418373462770994</c:v>
                </c:pt>
                <c:pt idx="198">
                  <c:v>1.6418373462770994</c:v>
                </c:pt>
                <c:pt idx="199">
                  <c:v>1.6418373462770994</c:v>
                </c:pt>
                <c:pt idx="200">
                  <c:v>1.6418373462770994</c:v>
                </c:pt>
                <c:pt idx="201">
                  <c:v>1.6418373462770994</c:v>
                </c:pt>
                <c:pt idx="202">
                  <c:v>1.6418373462770994</c:v>
                </c:pt>
                <c:pt idx="203">
                  <c:v>1.6418373462770994</c:v>
                </c:pt>
                <c:pt idx="204">
                  <c:v>1.6418373462770994</c:v>
                </c:pt>
                <c:pt idx="205">
                  <c:v>1.6418373462770994</c:v>
                </c:pt>
                <c:pt idx="206">
                  <c:v>1.6418373462770994</c:v>
                </c:pt>
                <c:pt idx="207">
                  <c:v>1.6418373462770994</c:v>
                </c:pt>
                <c:pt idx="208">
                  <c:v>1.6418373462770994</c:v>
                </c:pt>
                <c:pt idx="209">
                  <c:v>1.6418373462770994</c:v>
                </c:pt>
                <c:pt idx="210">
                  <c:v>1.6418373462770994</c:v>
                </c:pt>
                <c:pt idx="211">
                  <c:v>1.6418373462770994</c:v>
                </c:pt>
                <c:pt idx="212">
                  <c:v>1.6418373462770994</c:v>
                </c:pt>
                <c:pt idx="213">
                  <c:v>1.6418373462770994</c:v>
                </c:pt>
                <c:pt idx="214">
                  <c:v>1.6418373462770994</c:v>
                </c:pt>
                <c:pt idx="215">
                  <c:v>1.6418373462770994</c:v>
                </c:pt>
                <c:pt idx="216">
                  <c:v>1.6418373462770994</c:v>
                </c:pt>
                <c:pt idx="217">
                  <c:v>1.6418373462770994</c:v>
                </c:pt>
                <c:pt idx="218">
                  <c:v>1.6418373462770994</c:v>
                </c:pt>
                <c:pt idx="219">
                  <c:v>1.6418373462770994</c:v>
                </c:pt>
                <c:pt idx="220">
                  <c:v>1.6418373462770994</c:v>
                </c:pt>
                <c:pt idx="221">
                  <c:v>1.6418373462770994</c:v>
                </c:pt>
                <c:pt idx="222">
                  <c:v>1.6418373462770994</c:v>
                </c:pt>
                <c:pt idx="223">
                  <c:v>1.6418373462770994</c:v>
                </c:pt>
                <c:pt idx="224">
                  <c:v>1.6418373462770994</c:v>
                </c:pt>
                <c:pt idx="225">
                  <c:v>1.6418373462770994</c:v>
                </c:pt>
                <c:pt idx="226">
                  <c:v>1.6418373462770994</c:v>
                </c:pt>
                <c:pt idx="227">
                  <c:v>1.6418373462770994</c:v>
                </c:pt>
                <c:pt idx="228">
                  <c:v>1.6418373462770994</c:v>
                </c:pt>
                <c:pt idx="229">
                  <c:v>1.6418373462770994</c:v>
                </c:pt>
                <c:pt idx="230">
                  <c:v>1.6418373462770994</c:v>
                </c:pt>
                <c:pt idx="231">
                  <c:v>1.6418373462770994</c:v>
                </c:pt>
                <c:pt idx="232">
                  <c:v>1.6418373462770994</c:v>
                </c:pt>
                <c:pt idx="233">
                  <c:v>1.6418373462770994</c:v>
                </c:pt>
                <c:pt idx="234">
                  <c:v>1.6418373462770994</c:v>
                </c:pt>
                <c:pt idx="235">
                  <c:v>1.6418373462770994</c:v>
                </c:pt>
                <c:pt idx="236">
                  <c:v>1.6418373462770994</c:v>
                </c:pt>
                <c:pt idx="237">
                  <c:v>1.6418373462770994</c:v>
                </c:pt>
                <c:pt idx="238">
                  <c:v>1.6418373462770994</c:v>
                </c:pt>
                <c:pt idx="239">
                  <c:v>1.6418373462770994</c:v>
                </c:pt>
                <c:pt idx="240">
                  <c:v>1.6418373462770994</c:v>
                </c:pt>
                <c:pt idx="241">
                  <c:v>1.6418373462770994</c:v>
                </c:pt>
                <c:pt idx="242">
                  <c:v>1.6418373462770994</c:v>
                </c:pt>
                <c:pt idx="243">
                  <c:v>1.6418373462770994</c:v>
                </c:pt>
                <c:pt idx="244">
                  <c:v>1.6418373462770994</c:v>
                </c:pt>
                <c:pt idx="245">
                  <c:v>1.6418373462770994</c:v>
                </c:pt>
                <c:pt idx="246">
                  <c:v>1.6418373462770994</c:v>
                </c:pt>
                <c:pt idx="247">
                  <c:v>1.6418373462770994</c:v>
                </c:pt>
                <c:pt idx="248">
                  <c:v>1.6418373462770994</c:v>
                </c:pt>
                <c:pt idx="249">
                  <c:v>1.6418373462770994</c:v>
                </c:pt>
                <c:pt idx="250">
                  <c:v>1.6418373462770994</c:v>
                </c:pt>
                <c:pt idx="251">
                  <c:v>1.6418373462770994</c:v>
                </c:pt>
                <c:pt idx="252">
                  <c:v>1.6418373462770994</c:v>
                </c:pt>
                <c:pt idx="253">
                  <c:v>1.6418373462770994</c:v>
                </c:pt>
                <c:pt idx="254">
                  <c:v>1.6418373462770994</c:v>
                </c:pt>
                <c:pt idx="255">
                  <c:v>1.6418373462770994</c:v>
                </c:pt>
                <c:pt idx="256">
                  <c:v>1.6418373462770994</c:v>
                </c:pt>
                <c:pt idx="257">
                  <c:v>1.6418373462770994</c:v>
                </c:pt>
                <c:pt idx="258">
                  <c:v>1.6418373462770994</c:v>
                </c:pt>
                <c:pt idx="259">
                  <c:v>1.6418373462770994</c:v>
                </c:pt>
                <c:pt idx="260">
                  <c:v>1.6418373462770994</c:v>
                </c:pt>
                <c:pt idx="261">
                  <c:v>1.6418373462770994</c:v>
                </c:pt>
                <c:pt idx="262">
                  <c:v>1.6418373462770994</c:v>
                </c:pt>
                <c:pt idx="263">
                  <c:v>1.6418373462770994</c:v>
                </c:pt>
                <c:pt idx="264">
                  <c:v>1.6418373462770994</c:v>
                </c:pt>
                <c:pt idx="265">
                  <c:v>1.6418373462770994</c:v>
                </c:pt>
                <c:pt idx="266">
                  <c:v>1.6418373462770994</c:v>
                </c:pt>
                <c:pt idx="267">
                  <c:v>1.6418373462770994</c:v>
                </c:pt>
                <c:pt idx="268">
                  <c:v>1.6418373462770994</c:v>
                </c:pt>
                <c:pt idx="269">
                  <c:v>1.6418373462770994</c:v>
                </c:pt>
                <c:pt idx="270">
                  <c:v>1.6418373462770994</c:v>
                </c:pt>
                <c:pt idx="271">
                  <c:v>1.6418373462770994</c:v>
                </c:pt>
                <c:pt idx="272">
                  <c:v>1.6418373462770994</c:v>
                </c:pt>
                <c:pt idx="273">
                  <c:v>1.6418373462770994</c:v>
                </c:pt>
                <c:pt idx="274">
                  <c:v>1.6418373462770994</c:v>
                </c:pt>
                <c:pt idx="275">
                  <c:v>1.6418373462770994</c:v>
                </c:pt>
                <c:pt idx="276">
                  <c:v>1.6418373462770994</c:v>
                </c:pt>
                <c:pt idx="277">
                  <c:v>1.6418373462770994</c:v>
                </c:pt>
                <c:pt idx="278">
                  <c:v>1.6418373462770994</c:v>
                </c:pt>
                <c:pt idx="279">
                  <c:v>1.6418373462770994</c:v>
                </c:pt>
                <c:pt idx="280">
                  <c:v>1.6418373462770994</c:v>
                </c:pt>
                <c:pt idx="281">
                  <c:v>1.6418373462770994</c:v>
                </c:pt>
                <c:pt idx="282">
                  <c:v>1.6418373462770994</c:v>
                </c:pt>
                <c:pt idx="283">
                  <c:v>1.6418373462770994</c:v>
                </c:pt>
                <c:pt idx="284">
                  <c:v>1.6418373462770994</c:v>
                </c:pt>
                <c:pt idx="285">
                  <c:v>1.6418373462770994</c:v>
                </c:pt>
                <c:pt idx="286">
                  <c:v>1.6418373462770994</c:v>
                </c:pt>
                <c:pt idx="287">
                  <c:v>1.6418373462770994</c:v>
                </c:pt>
                <c:pt idx="288">
                  <c:v>1.6418373462770994</c:v>
                </c:pt>
                <c:pt idx="289">
                  <c:v>1.6418373462770994</c:v>
                </c:pt>
                <c:pt idx="290">
                  <c:v>1.6418373462770994</c:v>
                </c:pt>
                <c:pt idx="291">
                  <c:v>1.6418373462770994</c:v>
                </c:pt>
                <c:pt idx="292">
                  <c:v>1.6418373462770994</c:v>
                </c:pt>
                <c:pt idx="293">
                  <c:v>1.6418373462770994</c:v>
                </c:pt>
                <c:pt idx="294">
                  <c:v>1.6418373462770994</c:v>
                </c:pt>
                <c:pt idx="295">
                  <c:v>1.6418373462770994</c:v>
                </c:pt>
                <c:pt idx="296">
                  <c:v>1.6418373462770994</c:v>
                </c:pt>
                <c:pt idx="297">
                  <c:v>1.6418373462770994</c:v>
                </c:pt>
                <c:pt idx="298">
                  <c:v>1.6418373462770994</c:v>
                </c:pt>
                <c:pt idx="299">
                  <c:v>1.6418373462770994</c:v>
                </c:pt>
                <c:pt idx="300">
                  <c:v>1.6418373462770994</c:v>
                </c:pt>
                <c:pt idx="301">
                  <c:v>1.6418373462770994</c:v>
                </c:pt>
                <c:pt idx="302">
                  <c:v>1.6418373462770994</c:v>
                </c:pt>
                <c:pt idx="303">
                  <c:v>1.6418373462770994</c:v>
                </c:pt>
                <c:pt idx="304">
                  <c:v>1.6418373462770994</c:v>
                </c:pt>
                <c:pt idx="305">
                  <c:v>1.6418373462770994</c:v>
                </c:pt>
                <c:pt idx="306">
                  <c:v>1.6418373462770994</c:v>
                </c:pt>
                <c:pt idx="307">
                  <c:v>1.6418373462770994</c:v>
                </c:pt>
                <c:pt idx="308">
                  <c:v>1.6418373462770994</c:v>
                </c:pt>
                <c:pt idx="309">
                  <c:v>1.6418373462770994</c:v>
                </c:pt>
                <c:pt idx="310">
                  <c:v>1.6418373462770994</c:v>
                </c:pt>
                <c:pt idx="311">
                  <c:v>1.6418373462770994</c:v>
                </c:pt>
                <c:pt idx="312">
                  <c:v>1.6418373462770994</c:v>
                </c:pt>
                <c:pt idx="313">
                  <c:v>1.6418373462770994</c:v>
                </c:pt>
                <c:pt idx="314">
                  <c:v>1.6418373462770994</c:v>
                </c:pt>
                <c:pt idx="315">
                  <c:v>1.6418373462770994</c:v>
                </c:pt>
                <c:pt idx="316">
                  <c:v>1.6418373462770994</c:v>
                </c:pt>
                <c:pt idx="317">
                  <c:v>1.6418373462770994</c:v>
                </c:pt>
                <c:pt idx="318">
                  <c:v>1.6418373462770994</c:v>
                </c:pt>
                <c:pt idx="319">
                  <c:v>1.6418373462770994</c:v>
                </c:pt>
                <c:pt idx="320">
                  <c:v>1.6418373462770994</c:v>
                </c:pt>
                <c:pt idx="321">
                  <c:v>1.6418373462770994</c:v>
                </c:pt>
                <c:pt idx="322">
                  <c:v>1.6418373462770994</c:v>
                </c:pt>
                <c:pt idx="323">
                  <c:v>1.6418373462770994</c:v>
                </c:pt>
                <c:pt idx="324">
                  <c:v>1.6418373462770994</c:v>
                </c:pt>
                <c:pt idx="325">
                  <c:v>1.6418373462770994</c:v>
                </c:pt>
                <c:pt idx="326">
                  <c:v>1.6418373462770994</c:v>
                </c:pt>
                <c:pt idx="327">
                  <c:v>1.6418373462770994</c:v>
                </c:pt>
                <c:pt idx="328">
                  <c:v>1.6418373462770994</c:v>
                </c:pt>
                <c:pt idx="329">
                  <c:v>1.6418373462770994</c:v>
                </c:pt>
                <c:pt idx="330">
                  <c:v>1.6418373462770994</c:v>
                </c:pt>
                <c:pt idx="331">
                  <c:v>1.6418373462770994</c:v>
                </c:pt>
                <c:pt idx="332">
                  <c:v>1.6418373462770994</c:v>
                </c:pt>
                <c:pt idx="333">
                  <c:v>1.6418373462770994</c:v>
                </c:pt>
                <c:pt idx="334">
                  <c:v>1.6418373462770994</c:v>
                </c:pt>
                <c:pt idx="335">
                  <c:v>1.6418373462770994</c:v>
                </c:pt>
                <c:pt idx="336">
                  <c:v>1.6418373462770994</c:v>
                </c:pt>
                <c:pt idx="337">
                  <c:v>1.6418373462770994</c:v>
                </c:pt>
                <c:pt idx="338">
                  <c:v>1.6418373462770994</c:v>
                </c:pt>
                <c:pt idx="339">
                  <c:v>1.6418373462770994</c:v>
                </c:pt>
                <c:pt idx="340">
                  <c:v>1.6418373462770994</c:v>
                </c:pt>
                <c:pt idx="341">
                  <c:v>1.6418373462770994</c:v>
                </c:pt>
                <c:pt idx="342">
                  <c:v>1.6418373462770994</c:v>
                </c:pt>
                <c:pt idx="343">
                  <c:v>1.6418373462770994</c:v>
                </c:pt>
                <c:pt idx="344">
                  <c:v>1.6418373462770994</c:v>
                </c:pt>
                <c:pt idx="345">
                  <c:v>1.6418373462770994</c:v>
                </c:pt>
                <c:pt idx="346">
                  <c:v>1.6418373462770994</c:v>
                </c:pt>
                <c:pt idx="347">
                  <c:v>1.6418373462770994</c:v>
                </c:pt>
                <c:pt idx="348">
                  <c:v>1.6418373462770994</c:v>
                </c:pt>
                <c:pt idx="349">
                  <c:v>1.6418373462770994</c:v>
                </c:pt>
                <c:pt idx="350">
                  <c:v>1.6418373462770994</c:v>
                </c:pt>
                <c:pt idx="351">
                  <c:v>1.6418373462770994</c:v>
                </c:pt>
                <c:pt idx="352">
                  <c:v>1.6418373462770994</c:v>
                </c:pt>
                <c:pt idx="353">
                  <c:v>1.6418373462770994</c:v>
                </c:pt>
                <c:pt idx="354">
                  <c:v>1.6418373462770994</c:v>
                </c:pt>
                <c:pt idx="355">
                  <c:v>1.6418373462770994</c:v>
                </c:pt>
                <c:pt idx="356">
                  <c:v>1.6418373462770994</c:v>
                </c:pt>
                <c:pt idx="357">
                  <c:v>1.6418373462770994</c:v>
                </c:pt>
                <c:pt idx="358">
                  <c:v>1.6418373462770994</c:v>
                </c:pt>
                <c:pt idx="359">
                  <c:v>1.6418373462770994</c:v>
                </c:pt>
                <c:pt idx="360">
                  <c:v>1.6418373462770994</c:v>
                </c:pt>
                <c:pt idx="361">
                  <c:v>1.6418373462770994</c:v>
                </c:pt>
                <c:pt idx="362">
                  <c:v>1.6418373462770994</c:v>
                </c:pt>
                <c:pt idx="363">
                  <c:v>1.6418373462770994</c:v>
                </c:pt>
                <c:pt idx="364">
                  <c:v>1.6418373462770994</c:v>
                </c:pt>
                <c:pt idx="365">
                  <c:v>1.6418373462770994</c:v>
                </c:pt>
                <c:pt idx="366">
                  <c:v>1.6418373462770994</c:v>
                </c:pt>
                <c:pt idx="367">
                  <c:v>1.6418373462770994</c:v>
                </c:pt>
                <c:pt idx="368">
                  <c:v>1.6418373462770994</c:v>
                </c:pt>
                <c:pt idx="369">
                  <c:v>1.6418373462770994</c:v>
                </c:pt>
                <c:pt idx="370">
                  <c:v>1.6418373462770994</c:v>
                </c:pt>
                <c:pt idx="371">
                  <c:v>1.6418373462770994</c:v>
                </c:pt>
                <c:pt idx="372">
                  <c:v>1.6418373462770994</c:v>
                </c:pt>
                <c:pt idx="373">
                  <c:v>1.6418373462770994</c:v>
                </c:pt>
                <c:pt idx="374">
                  <c:v>1.6418373462770994</c:v>
                </c:pt>
                <c:pt idx="375">
                  <c:v>1.6418373462770994</c:v>
                </c:pt>
                <c:pt idx="376">
                  <c:v>1.6418373462770994</c:v>
                </c:pt>
                <c:pt idx="377">
                  <c:v>1.6418373462770994</c:v>
                </c:pt>
                <c:pt idx="378">
                  <c:v>1.6418373462770994</c:v>
                </c:pt>
                <c:pt idx="379">
                  <c:v>1.6418373462770994</c:v>
                </c:pt>
                <c:pt idx="380">
                  <c:v>1.6418373462770994</c:v>
                </c:pt>
                <c:pt idx="381">
                  <c:v>1.6418373462770994</c:v>
                </c:pt>
                <c:pt idx="382">
                  <c:v>1.6418373462770994</c:v>
                </c:pt>
                <c:pt idx="383">
                  <c:v>1.6418373462770994</c:v>
                </c:pt>
                <c:pt idx="384">
                  <c:v>1.6418373462770994</c:v>
                </c:pt>
                <c:pt idx="385">
                  <c:v>1.6418373462770994</c:v>
                </c:pt>
                <c:pt idx="386">
                  <c:v>1.6418373462770994</c:v>
                </c:pt>
                <c:pt idx="387">
                  <c:v>1.6418373462770994</c:v>
                </c:pt>
                <c:pt idx="388">
                  <c:v>1.6418373462770994</c:v>
                </c:pt>
                <c:pt idx="389">
                  <c:v>1.6418373462770994</c:v>
                </c:pt>
                <c:pt idx="390">
                  <c:v>1.6418373462770994</c:v>
                </c:pt>
                <c:pt idx="391">
                  <c:v>1.6418373462770994</c:v>
                </c:pt>
                <c:pt idx="392">
                  <c:v>1.6418373462770994</c:v>
                </c:pt>
                <c:pt idx="393">
                  <c:v>1.6418373462770994</c:v>
                </c:pt>
                <c:pt idx="394">
                  <c:v>1.6418373462770994</c:v>
                </c:pt>
                <c:pt idx="395">
                  <c:v>1.6418373462770994</c:v>
                </c:pt>
                <c:pt idx="396">
                  <c:v>1.6418373462770994</c:v>
                </c:pt>
                <c:pt idx="397">
                  <c:v>1.6418373462770994</c:v>
                </c:pt>
                <c:pt idx="398">
                  <c:v>1.6418373462770994</c:v>
                </c:pt>
                <c:pt idx="399">
                  <c:v>1.6418373462770994</c:v>
                </c:pt>
                <c:pt idx="400">
                  <c:v>1.6418373462770994</c:v>
                </c:pt>
                <c:pt idx="401">
                  <c:v>1.6418373462770994</c:v>
                </c:pt>
                <c:pt idx="402">
                  <c:v>1.6418373462770994</c:v>
                </c:pt>
                <c:pt idx="403">
                  <c:v>1.6418373462770994</c:v>
                </c:pt>
                <c:pt idx="404">
                  <c:v>1.6418373462770994</c:v>
                </c:pt>
                <c:pt idx="405">
                  <c:v>1.6418373462770994</c:v>
                </c:pt>
                <c:pt idx="406">
                  <c:v>1.6418373462770994</c:v>
                </c:pt>
                <c:pt idx="407">
                  <c:v>1.6418373462770994</c:v>
                </c:pt>
                <c:pt idx="408">
                  <c:v>1.6418373462770994</c:v>
                </c:pt>
                <c:pt idx="409">
                  <c:v>1.6418373462770994</c:v>
                </c:pt>
                <c:pt idx="410">
                  <c:v>1.6418373462770994</c:v>
                </c:pt>
                <c:pt idx="411">
                  <c:v>1.6418373462770994</c:v>
                </c:pt>
                <c:pt idx="412">
                  <c:v>1.6418373462770994</c:v>
                </c:pt>
                <c:pt idx="413">
                  <c:v>1.6418373462770994</c:v>
                </c:pt>
                <c:pt idx="414">
                  <c:v>1.6418373462770994</c:v>
                </c:pt>
                <c:pt idx="415">
                  <c:v>1.6418373462770994</c:v>
                </c:pt>
                <c:pt idx="416">
                  <c:v>1.6418373462770994</c:v>
                </c:pt>
                <c:pt idx="417">
                  <c:v>1.6418373462770994</c:v>
                </c:pt>
                <c:pt idx="418">
                  <c:v>1.6418373462770994</c:v>
                </c:pt>
                <c:pt idx="419">
                  <c:v>1.6418373462770994</c:v>
                </c:pt>
                <c:pt idx="420">
                  <c:v>1.6418373462770994</c:v>
                </c:pt>
                <c:pt idx="421">
                  <c:v>1.6418373462770994</c:v>
                </c:pt>
                <c:pt idx="422">
                  <c:v>1.6418373462770994</c:v>
                </c:pt>
                <c:pt idx="423">
                  <c:v>1.6418373462770994</c:v>
                </c:pt>
                <c:pt idx="424">
                  <c:v>1.6418373462770994</c:v>
                </c:pt>
                <c:pt idx="425">
                  <c:v>1.6418373462770994</c:v>
                </c:pt>
                <c:pt idx="426">
                  <c:v>1.6418373462770994</c:v>
                </c:pt>
                <c:pt idx="427">
                  <c:v>1.6418373462770994</c:v>
                </c:pt>
                <c:pt idx="428">
                  <c:v>1.6418373462770994</c:v>
                </c:pt>
                <c:pt idx="429">
                  <c:v>1.6418373462770994</c:v>
                </c:pt>
                <c:pt idx="430">
                  <c:v>1.6418373462770994</c:v>
                </c:pt>
                <c:pt idx="431">
                  <c:v>1.6418373462770994</c:v>
                </c:pt>
                <c:pt idx="432">
                  <c:v>1.6418373462770994</c:v>
                </c:pt>
                <c:pt idx="433">
                  <c:v>1.6418373462770994</c:v>
                </c:pt>
                <c:pt idx="434">
                  <c:v>1.6418373462770994</c:v>
                </c:pt>
                <c:pt idx="435">
                  <c:v>1.6418373462770994</c:v>
                </c:pt>
                <c:pt idx="436">
                  <c:v>1.6418373462770994</c:v>
                </c:pt>
                <c:pt idx="437">
                  <c:v>1.6418373462770994</c:v>
                </c:pt>
                <c:pt idx="438">
                  <c:v>1.6418373462770994</c:v>
                </c:pt>
                <c:pt idx="439">
                  <c:v>1.6418373462770994</c:v>
                </c:pt>
                <c:pt idx="440">
                  <c:v>1.6418373462770994</c:v>
                </c:pt>
                <c:pt idx="441">
                  <c:v>1.6418373462770994</c:v>
                </c:pt>
                <c:pt idx="442">
                  <c:v>1.6418373462770994</c:v>
                </c:pt>
                <c:pt idx="443">
                  <c:v>1.6418373462770994</c:v>
                </c:pt>
                <c:pt idx="444">
                  <c:v>1.6418373462770994</c:v>
                </c:pt>
                <c:pt idx="445">
                  <c:v>1.6418373462770994</c:v>
                </c:pt>
                <c:pt idx="446">
                  <c:v>1.6418373462770994</c:v>
                </c:pt>
                <c:pt idx="447">
                  <c:v>1.6418373462770994</c:v>
                </c:pt>
                <c:pt idx="448">
                  <c:v>1.6418373462770994</c:v>
                </c:pt>
                <c:pt idx="449">
                  <c:v>1.6418373462770994</c:v>
                </c:pt>
                <c:pt idx="450">
                  <c:v>1.6418373462770994</c:v>
                </c:pt>
                <c:pt idx="451">
                  <c:v>1.6418373462770994</c:v>
                </c:pt>
                <c:pt idx="452">
                  <c:v>1.6418373462770994</c:v>
                </c:pt>
                <c:pt idx="453">
                  <c:v>1.6418373462770994</c:v>
                </c:pt>
                <c:pt idx="454">
                  <c:v>1.6418373462770994</c:v>
                </c:pt>
                <c:pt idx="455">
                  <c:v>1.6418373462770994</c:v>
                </c:pt>
                <c:pt idx="456">
                  <c:v>1.6418373462770994</c:v>
                </c:pt>
                <c:pt idx="457">
                  <c:v>1.6418373462770994</c:v>
                </c:pt>
                <c:pt idx="458">
                  <c:v>1.6418373462770994</c:v>
                </c:pt>
                <c:pt idx="459">
                  <c:v>1.6418373462770994</c:v>
                </c:pt>
                <c:pt idx="460">
                  <c:v>1.6418373462770994</c:v>
                </c:pt>
                <c:pt idx="461">
                  <c:v>1.6418373462770994</c:v>
                </c:pt>
                <c:pt idx="462">
                  <c:v>1.6418373462770994</c:v>
                </c:pt>
                <c:pt idx="463">
                  <c:v>1.6418373462770994</c:v>
                </c:pt>
                <c:pt idx="464">
                  <c:v>1.6418373462770994</c:v>
                </c:pt>
                <c:pt idx="465">
                  <c:v>1.6418373462770994</c:v>
                </c:pt>
                <c:pt idx="466">
                  <c:v>1.6418373462770994</c:v>
                </c:pt>
                <c:pt idx="467">
                  <c:v>1.6418373462770994</c:v>
                </c:pt>
                <c:pt idx="468">
                  <c:v>1.6418373462770994</c:v>
                </c:pt>
                <c:pt idx="469">
                  <c:v>1.6418373462770994</c:v>
                </c:pt>
                <c:pt idx="470">
                  <c:v>1.6418373462770994</c:v>
                </c:pt>
                <c:pt idx="471">
                  <c:v>1.6418373462770994</c:v>
                </c:pt>
                <c:pt idx="472">
                  <c:v>1.6418373462770994</c:v>
                </c:pt>
                <c:pt idx="473">
                  <c:v>1.6418373462770994</c:v>
                </c:pt>
                <c:pt idx="474">
                  <c:v>1.6418373462770994</c:v>
                </c:pt>
                <c:pt idx="475">
                  <c:v>1.6418373462770994</c:v>
                </c:pt>
                <c:pt idx="476">
                  <c:v>1.6418373462770994</c:v>
                </c:pt>
                <c:pt idx="477">
                  <c:v>1.6418373462770994</c:v>
                </c:pt>
                <c:pt idx="478">
                  <c:v>1.6418373462770994</c:v>
                </c:pt>
                <c:pt idx="479">
                  <c:v>1.6418373462770994</c:v>
                </c:pt>
                <c:pt idx="480">
                  <c:v>1.6418373462770994</c:v>
                </c:pt>
                <c:pt idx="481">
                  <c:v>1.6418373462770994</c:v>
                </c:pt>
                <c:pt idx="482">
                  <c:v>1.6418373462770994</c:v>
                </c:pt>
                <c:pt idx="483">
                  <c:v>1.6418373462770994</c:v>
                </c:pt>
                <c:pt idx="484">
                  <c:v>1.6418373462770994</c:v>
                </c:pt>
                <c:pt idx="485">
                  <c:v>1.6418373462770994</c:v>
                </c:pt>
                <c:pt idx="486">
                  <c:v>1.6418373462770994</c:v>
                </c:pt>
                <c:pt idx="487">
                  <c:v>1.6418373462770994</c:v>
                </c:pt>
                <c:pt idx="488">
                  <c:v>1.6418373462770994</c:v>
                </c:pt>
                <c:pt idx="489">
                  <c:v>1.6418373462770994</c:v>
                </c:pt>
                <c:pt idx="490">
                  <c:v>1.6418373462770994</c:v>
                </c:pt>
                <c:pt idx="491">
                  <c:v>1.6418373462770994</c:v>
                </c:pt>
                <c:pt idx="492">
                  <c:v>1.6418373462770994</c:v>
                </c:pt>
                <c:pt idx="493">
                  <c:v>1.6418373462770994</c:v>
                </c:pt>
                <c:pt idx="494">
                  <c:v>1.6418373462770994</c:v>
                </c:pt>
                <c:pt idx="495">
                  <c:v>1.6418373462770994</c:v>
                </c:pt>
                <c:pt idx="496">
                  <c:v>1.6418373462770994</c:v>
                </c:pt>
                <c:pt idx="497">
                  <c:v>1.6418373462770994</c:v>
                </c:pt>
                <c:pt idx="498">
                  <c:v>1.6418373462770994</c:v>
                </c:pt>
                <c:pt idx="499">
                  <c:v>1.6418373462770994</c:v>
                </c:pt>
                <c:pt idx="500">
                  <c:v>1.6418373462770994</c:v>
                </c:pt>
                <c:pt idx="501">
                  <c:v>1.6418373462770994</c:v>
                </c:pt>
                <c:pt idx="502">
                  <c:v>1.6418373462770994</c:v>
                </c:pt>
                <c:pt idx="503">
                  <c:v>1.6418373462770994</c:v>
                </c:pt>
                <c:pt idx="504">
                  <c:v>1.6418373462770994</c:v>
                </c:pt>
                <c:pt idx="505">
                  <c:v>1.6418373462770994</c:v>
                </c:pt>
                <c:pt idx="506">
                  <c:v>1.6418373462770994</c:v>
                </c:pt>
                <c:pt idx="507">
                  <c:v>1.6418373462770994</c:v>
                </c:pt>
                <c:pt idx="508">
                  <c:v>1.6418373462770994</c:v>
                </c:pt>
                <c:pt idx="509">
                  <c:v>1.6418373462770994</c:v>
                </c:pt>
                <c:pt idx="510">
                  <c:v>1.6418373462770994</c:v>
                </c:pt>
                <c:pt idx="511">
                  <c:v>1.6418373462770994</c:v>
                </c:pt>
                <c:pt idx="512">
                  <c:v>1.6418373462770994</c:v>
                </c:pt>
                <c:pt idx="513">
                  <c:v>1.6418373462770994</c:v>
                </c:pt>
                <c:pt idx="514">
                  <c:v>1.6418373462770994</c:v>
                </c:pt>
                <c:pt idx="515">
                  <c:v>1.6418373462770994</c:v>
                </c:pt>
                <c:pt idx="516">
                  <c:v>1.6418373462770994</c:v>
                </c:pt>
                <c:pt idx="517">
                  <c:v>1.6418373462770994</c:v>
                </c:pt>
                <c:pt idx="518">
                  <c:v>1.6418373462770994</c:v>
                </c:pt>
                <c:pt idx="519">
                  <c:v>1.6418373462770994</c:v>
                </c:pt>
                <c:pt idx="520">
                  <c:v>1.6418373462770994</c:v>
                </c:pt>
                <c:pt idx="521">
                  <c:v>1.6418373462770994</c:v>
                </c:pt>
                <c:pt idx="522">
                  <c:v>1.6418373462770994</c:v>
                </c:pt>
                <c:pt idx="523">
                  <c:v>1.6418373462770994</c:v>
                </c:pt>
                <c:pt idx="524">
                  <c:v>1.6418373462770994</c:v>
                </c:pt>
                <c:pt idx="525">
                  <c:v>1.6418373462770994</c:v>
                </c:pt>
                <c:pt idx="526">
                  <c:v>1.6418373462770994</c:v>
                </c:pt>
                <c:pt idx="527">
                  <c:v>1.6418373462770994</c:v>
                </c:pt>
                <c:pt idx="528">
                  <c:v>1.6418373462770994</c:v>
                </c:pt>
                <c:pt idx="529">
                  <c:v>1.6418373462770994</c:v>
                </c:pt>
                <c:pt idx="530">
                  <c:v>1.6418373462770994</c:v>
                </c:pt>
                <c:pt idx="531">
                  <c:v>1.6418373462770994</c:v>
                </c:pt>
                <c:pt idx="532">
                  <c:v>1.6418373462770994</c:v>
                </c:pt>
                <c:pt idx="533">
                  <c:v>1.6418373462770994</c:v>
                </c:pt>
                <c:pt idx="534">
                  <c:v>1.6418373462770994</c:v>
                </c:pt>
                <c:pt idx="535">
                  <c:v>1.6418373462770994</c:v>
                </c:pt>
                <c:pt idx="536">
                  <c:v>1.6418373462770994</c:v>
                </c:pt>
                <c:pt idx="537">
                  <c:v>1.6418373462770994</c:v>
                </c:pt>
                <c:pt idx="538">
                  <c:v>1.6418373462770994</c:v>
                </c:pt>
                <c:pt idx="539">
                  <c:v>1.6418373462770994</c:v>
                </c:pt>
                <c:pt idx="540">
                  <c:v>1.6418373462770994</c:v>
                </c:pt>
                <c:pt idx="541">
                  <c:v>1.6418373462770994</c:v>
                </c:pt>
                <c:pt idx="542">
                  <c:v>1.6418373462770994</c:v>
                </c:pt>
                <c:pt idx="543">
                  <c:v>1.6418373462770994</c:v>
                </c:pt>
                <c:pt idx="544">
                  <c:v>1.6418373462770994</c:v>
                </c:pt>
                <c:pt idx="545">
                  <c:v>1.6418373462770994</c:v>
                </c:pt>
                <c:pt idx="546">
                  <c:v>1.6418373462770994</c:v>
                </c:pt>
                <c:pt idx="547">
                  <c:v>1.6418373462770994</c:v>
                </c:pt>
                <c:pt idx="548">
                  <c:v>1.6418373462770994</c:v>
                </c:pt>
                <c:pt idx="549">
                  <c:v>1.6418373462770994</c:v>
                </c:pt>
                <c:pt idx="550">
                  <c:v>1.6418373462770994</c:v>
                </c:pt>
                <c:pt idx="551">
                  <c:v>1.6418373462770994</c:v>
                </c:pt>
                <c:pt idx="552">
                  <c:v>1.6418373462770994</c:v>
                </c:pt>
                <c:pt idx="553">
                  <c:v>1.6418373462770994</c:v>
                </c:pt>
                <c:pt idx="554">
                  <c:v>1.6418373462770994</c:v>
                </c:pt>
                <c:pt idx="555">
                  <c:v>1.6418373462770994</c:v>
                </c:pt>
                <c:pt idx="556">
                  <c:v>1.6418373462770994</c:v>
                </c:pt>
                <c:pt idx="557">
                  <c:v>1.6418373462770994</c:v>
                </c:pt>
                <c:pt idx="558">
                  <c:v>1.6418373462770994</c:v>
                </c:pt>
                <c:pt idx="559">
                  <c:v>1.6418373462770994</c:v>
                </c:pt>
                <c:pt idx="560">
                  <c:v>1.6418373462770994</c:v>
                </c:pt>
                <c:pt idx="561">
                  <c:v>1.6418373462770994</c:v>
                </c:pt>
                <c:pt idx="562">
                  <c:v>1.6418373462770994</c:v>
                </c:pt>
                <c:pt idx="563">
                  <c:v>1.6418373462770994</c:v>
                </c:pt>
                <c:pt idx="564">
                  <c:v>1.6418373462770994</c:v>
                </c:pt>
                <c:pt idx="565">
                  <c:v>1.6418373462770994</c:v>
                </c:pt>
                <c:pt idx="566">
                  <c:v>1.6418373462770994</c:v>
                </c:pt>
                <c:pt idx="567">
                  <c:v>1.6418373462770994</c:v>
                </c:pt>
                <c:pt idx="568">
                  <c:v>1.6418373462770994</c:v>
                </c:pt>
                <c:pt idx="569">
                  <c:v>1.6418373462770994</c:v>
                </c:pt>
                <c:pt idx="570">
                  <c:v>1.6418373462770994</c:v>
                </c:pt>
                <c:pt idx="571">
                  <c:v>1.6418373462770994</c:v>
                </c:pt>
                <c:pt idx="572">
                  <c:v>1.6418373462770994</c:v>
                </c:pt>
                <c:pt idx="573">
                  <c:v>1.6418373462770994</c:v>
                </c:pt>
                <c:pt idx="574">
                  <c:v>1.6418373462770994</c:v>
                </c:pt>
                <c:pt idx="575">
                  <c:v>1.6418373462770994</c:v>
                </c:pt>
                <c:pt idx="576">
                  <c:v>1.6418373462770994</c:v>
                </c:pt>
                <c:pt idx="577">
                  <c:v>1.6418373462770994</c:v>
                </c:pt>
                <c:pt idx="578">
                  <c:v>1.6418373462770994</c:v>
                </c:pt>
                <c:pt idx="579">
                  <c:v>1.6418373462770994</c:v>
                </c:pt>
                <c:pt idx="580">
                  <c:v>1.6418373462770994</c:v>
                </c:pt>
                <c:pt idx="581">
                  <c:v>1.6418373462770994</c:v>
                </c:pt>
                <c:pt idx="582">
                  <c:v>1.6418373462770994</c:v>
                </c:pt>
                <c:pt idx="583">
                  <c:v>1.6418373462770994</c:v>
                </c:pt>
                <c:pt idx="584">
                  <c:v>1.6418373462770994</c:v>
                </c:pt>
                <c:pt idx="585">
                  <c:v>1.6418373462770994</c:v>
                </c:pt>
                <c:pt idx="586">
                  <c:v>1.6418373462770994</c:v>
                </c:pt>
                <c:pt idx="587">
                  <c:v>1.6418373462770994</c:v>
                </c:pt>
                <c:pt idx="588">
                  <c:v>1.6418373462770994</c:v>
                </c:pt>
                <c:pt idx="589">
                  <c:v>1.6418373462770994</c:v>
                </c:pt>
                <c:pt idx="590">
                  <c:v>1.6418373462770994</c:v>
                </c:pt>
                <c:pt idx="591">
                  <c:v>1.6418373462770994</c:v>
                </c:pt>
                <c:pt idx="592">
                  <c:v>1.6418373462770994</c:v>
                </c:pt>
                <c:pt idx="593">
                  <c:v>1.6418373462770994</c:v>
                </c:pt>
                <c:pt idx="594">
                  <c:v>1.6418373462770994</c:v>
                </c:pt>
                <c:pt idx="595">
                  <c:v>1.6418373462770994</c:v>
                </c:pt>
                <c:pt idx="596">
                  <c:v>1.6418373462770994</c:v>
                </c:pt>
                <c:pt idx="597">
                  <c:v>1.6418373462770994</c:v>
                </c:pt>
                <c:pt idx="598">
                  <c:v>1.6418373462770994</c:v>
                </c:pt>
                <c:pt idx="599">
                  <c:v>1.6418373462770994</c:v>
                </c:pt>
                <c:pt idx="600">
                  <c:v>1.6418373462770994</c:v>
                </c:pt>
                <c:pt idx="601">
                  <c:v>1.6418373462770994</c:v>
                </c:pt>
                <c:pt idx="602">
                  <c:v>1.6418373462770994</c:v>
                </c:pt>
                <c:pt idx="603">
                  <c:v>1.6418373462770994</c:v>
                </c:pt>
                <c:pt idx="604">
                  <c:v>1.6418373462770994</c:v>
                </c:pt>
                <c:pt idx="605">
                  <c:v>1.6418373462770994</c:v>
                </c:pt>
                <c:pt idx="606">
                  <c:v>1.6418373462770994</c:v>
                </c:pt>
                <c:pt idx="607">
                  <c:v>1.6418373462770994</c:v>
                </c:pt>
                <c:pt idx="608">
                  <c:v>1.6418373462770994</c:v>
                </c:pt>
                <c:pt idx="609">
                  <c:v>1.6418373462770994</c:v>
                </c:pt>
                <c:pt idx="610">
                  <c:v>1.6418373462770994</c:v>
                </c:pt>
                <c:pt idx="611">
                  <c:v>1.6418373462770994</c:v>
                </c:pt>
                <c:pt idx="612">
                  <c:v>1.6418373462770994</c:v>
                </c:pt>
                <c:pt idx="613">
                  <c:v>1.6418373462770994</c:v>
                </c:pt>
                <c:pt idx="614">
                  <c:v>1.6418373462770994</c:v>
                </c:pt>
                <c:pt idx="615">
                  <c:v>1.6418373462770994</c:v>
                </c:pt>
                <c:pt idx="616">
                  <c:v>1.6418373462770994</c:v>
                </c:pt>
                <c:pt idx="617">
                  <c:v>1.6418373462770994</c:v>
                </c:pt>
                <c:pt idx="618">
                  <c:v>1.6418373462770994</c:v>
                </c:pt>
                <c:pt idx="619">
                  <c:v>1.6418373462770994</c:v>
                </c:pt>
                <c:pt idx="620">
                  <c:v>1.6418373462770994</c:v>
                </c:pt>
                <c:pt idx="621">
                  <c:v>1.6418373462770994</c:v>
                </c:pt>
                <c:pt idx="622">
                  <c:v>1.6418373462770994</c:v>
                </c:pt>
                <c:pt idx="623">
                  <c:v>1.6418373462770994</c:v>
                </c:pt>
                <c:pt idx="624">
                  <c:v>1.6418373462770994</c:v>
                </c:pt>
                <c:pt idx="625">
                  <c:v>1.6418373462770994</c:v>
                </c:pt>
                <c:pt idx="626">
                  <c:v>1.6418373462770994</c:v>
                </c:pt>
                <c:pt idx="627">
                  <c:v>1.6418373462770994</c:v>
                </c:pt>
                <c:pt idx="628">
                  <c:v>1.6418373462770994</c:v>
                </c:pt>
                <c:pt idx="629">
                  <c:v>1.6418373462770994</c:v>
                </c:pt>
                <c:pt idx="630">
                  <c:v>1.6418373462770994</c:v>
                </c:pt>
                <c:pt idx="631">
                  <c:v>1.6418373462770994</c:v>
                </c:pt>
                <c:pt idx="632">
                  <c:v>1.6418373462770994</c:v>
                </c:pt>
                <c:pt idx="633">
                  <c:v>1.6418373462770994</c:v>
                </c:pt>
                <c:pt idx="634">
                  <c:v>1.6418373462770994</c:v>
                </c:pt>
                <c:pt idx="635">
                  <c:v>1.6418373462770994</c:v>
                </c:pt>
                <c:pt idx="636">
                  <c:v>1.6418373462770994</c:v>
                </c:pt>
                <c:pt idx="637">
                  <c:v>1.6418373462770994</c:v>
                </c:pt>
                <c:pt idx="638">
                  <c:v>1.6418373462770994</c:v>
                </c:pt>
                <c:pt idx="639">
                  <c:v>1.6418373462770994</c:v>
                </c:pt>
                <c:pt idx="640">
                  <c:v>1.6418373462770994</c:v>
                </c:pt>
                <c:pt idx="641">
                  <c:v>1.6418373462770994</c:v>
                </c:pt>
                <c:pt idx="642">
                  <c:v>1.6418373462770994</c:v>
                </c:pt>
                <c:pt idx="643">
                  <c:v>1.6418373462770994</c:v>
                </c:pt>
                <c:pt idx="644">
                  <c:v>1.6418373462770994</c:v>
                </c:pt>
                <c:pt idx="645">
                  <c:v>1.6418373462770994</c:v>
                </c:pt>
                <c:pt idx="646">
                  <c:v>1.6418373462770994</c:v>
                </c:pt>
                <c:pt idx="647">
                  <c:v>1.6418373462770994</c:v>
                </c:pt>
                <c:pt idx="648">
                  <c:v>1.6418373462770994</c:v>
                </c:pt>
                <c:pt idx="649">
                  <c:v>1.6418373462770994</c:v>
                </c:pt>
                <c:pt idx="650">
                  <c:v>1.6418373462770994</c:v>
                </c:pt>
                <c:pt idx="651">
                  <c:v>1.6418373462770994</c:v>
                </c:pt>
                <c:pt idx="652">
                  <c:v>1.6418373462770994</c:v>
                </c:pt>
                <c:pt idx="653">
                  <c:v>1.6418373462770994</c:v>
                </c:pt>
                <c:pt idx="654">
                  <c:v>1.6418373462770994</c:v>
                </c:pt>
                <c:pt idx="655">
                  <c:v>1.6418373462770994</c:v>
                </c:pt>
                <c:pt idx="656">
                  <c:v>1.6418373462770994</c:v>
                </c:pt>
                <c:pt idx="657">
                  <c:v>1.6418373462770994</c:v>
                </c:pt>
                <c:pt idx="658">
                  <c:v>1.6418373462770994</c:v>
                </c:pt>
                <c:pt idx="659">
                  <c:v>1.6418373462770994</c:v>
                </c:pt>
                <c:pt idx="660">
                  <c:v>1.6418373462770994</c:v>
                </c:pt>
                <c:pt idx="661">
                  <c:v>1.6418373462770994</c:v>
                </c:pt>
                <c:pt idx="662">
                  <c:v>1.6418373462770994</c:v>
                </c:pt>
                <c:pt idx="663">
                  <c:v>1.6418373462770994</c:v>
                </c:pt>
                <c:pt idx="664">
                  <c:v>1.6418373462770994</c:v>
                </c:pt>
                <c:pt idx="665">
                  <c:v>1.6418373462770994</c:v>
                </c:pt>
                <c:pt idx="666">
                  <c:v>1.6418373462770994</c:v>
                </c:pt>
                <c:pt idx="667">
                  <c:v>1.6418373462770994</c:v>
                </c:pt>
                <c:pt idx="668">
                  <c:v>1.6418373462770994</c:v>
                </c:pt>
                <c:pt idx="669">
                  <c:v>1.6418373462770994</c:v>
                </c:pt>
                <c:pt idx="670">
                  <c:v>1.6418373462770994</c:v>
                </c:pt>
                <c:pt idx="671">
                  <c:v>1.6418373462770994</c:v>
                </c:pt>
                <c:pt idx="672">
                  <c:v>1.6418373462770994</c:v>
                </c:pt>
                <c:pt idx="673">
                  <c:v>1.6418373462770994</c:v>
                </c:pt>
                <c:pt idx="674">
                  <c:v>1.6418373462770994</c:v>
                </c:pt>
                <c:pt idx="675">
                  <c:v>1.6418373462770994</c:v>
                </c:pt>
                <c:pt idx="676">
                  <c:v>1.6418373462770994</c:v>
                </c:pt>
                <c:pt idx="677">
                  <c:v>1.6418373462770994</c:v>
                </c:pt>
                <c:pt idx="678">
                  <c:v>1.6418373462770994</c:v>
                </c:pt>
                <c:pt idx="679">
                  <c:v>1.6418373462770994</c:v>
                </c:pt>
                <c:pt idx="680">
                  <c:v>1.6418373462770994</c:v>
                </c:pt>
                <c:pt idx="681">
                  <c:v>1.6418373462770994</c:v>
                </c:pt>
                <c:pt idx="682">
                  <c:v>1.6418373462770994</c:v>
                </c:pt>
                <c:pt idx="683">
                  <c:v>1.6418373462770994</c:v>
                </c:pt>
                <c:pt idx="684">
                  <c:v>1.6418373462770994</c:v>
                </c:pt>
                <c:pt idx="685">
                  <c:v>1.6418373462770994</c:v>
                </c:pt>
                <c:pt idx="686">
                  <c:v>1.6418373462770994</c:v>
                </c:pt>
                <c:pt idx="687">
                  <c:v>1.6418373462770994</c:v>
                </c:pt>
                <c:pt idx="688">
                  <c:v>1.6418373462770994</c:v>
                </c:pt>
                <c:pt idx="689">
                  <c:v>1.6418373462770994</c:v>
                </c:pt>
                <c:pt idx="690">
                  <c:v>1.6418373462770994</c:v>
                </c:pt>
                <c:pt idx="691">
                  <c:v>1.6418373462770994</c:v>
                </c:pt>
                <c:pt idx="692">
                  <c:v>1.6418373462770994</c:v>
                </c:pt>
                <c:pt idx="693">
                  <c:v>1.6418373462770994</c:v>
                </c:pt>
                <c:pt idx="694">
                  <c:v>1.6418373462770994</c:v>
                </c:pt>
                <c:pt idx="695">
                  <c:v>1.6418373462770994</c:v>
                </c:pt>
                <c:pt idx="696">
                  <c:v>1.6418373462770994</c:v>
                </c:pt>
                <c:pt idx="697">
                  <c:v>1.6418373462770994</c:v>
                </c:pt>
                <c:pt idx="698">
                  <c:v>1.6418373462770994</c:v>
                </c:pt>
                <c:pt idx="699">
                  <c:v>1.6418373462770994</c:v>
                </c:pt>
                <c:pt idx="700">
                  <c:v>1.6418373462770994</c:v>
                </c:pt>
                <c:pt idx="701">
                  <c:v>1.6418373462770994</c:v>
                </c:pt>
                <c:pt idx="702">
                  <c:v>1.6418373462770994</c:v>
                </c:pt>
                <c:pt idx="703">
                  <c:v>1.6418373462770994</c:v>
                </c:pt>
                <c:pt idx="704">
                  <c:v>1.6418373462770994</c:v>
                </c:pt>
                <c:pt idx="705">
                  <c:v>1.6418373462770994</c:v>
                </c:pt>
                <c:pt idx="706">
                  <c:v>1.6418373462770994</c:v>
                </c:pt>
                <c:pt idx="707">
                  <c:v>1.6418373462770994</c:v>
                </c:pt>
                <c:pt idx="708">
                  <c:v>1.6418373462770994</c:v>
                </c:pt>
                <c:pt idx="709">
                  <c:v>1.6418373462770994</c:v>
                </c:pt>
                <c:pt idx="710">
                  <c:v>1.6418373462770994</c:v>
                </c:pt>
                <c:pt idx="711">
                  <c:v>1.6418373462770994</c:v>
                </c:pt>
                <c:pt idx="712">
                  <c:v>1.6418373462770994</c:v>
                </c:pt>
                <c:pt idx="713">
                  <c:v>1.6418373462770994</c:v>
                </c:pt>
                <c:pt idx="714">
                  <c:v>1.6418373462770994</c:v>
                </c:pt>
                <c:pt idx="715">
                  <c:v>1.6418373462770994</c:v>
                </c:pt>
                <c:pt idx="716">
                  <c:v>1.6418373462770994</c:v>
                </c:pt>
                <c:pt idx="717">
                  <c:v>1.6418373462770994</c:v>
                </c:pt>
                <c:pt idx="718">
                  <c:v>1.6418373462770994</c:v>
                </c:pt>
                <c:pt idx="719">
                  <c:v>1.6418373462770994</c:v>
                </c:pt>
                <c:pt idx="720">
                  <c:v>1.6418373462770994</c:v>
                </c:pt>
                <c:pt idx="721">
                  <c:v>1.6418373462770994</c:v>
                </c:pt>
                <c:pt idx="722">
                  <c:v>1.6418373462770994</c:v>
                </c:pt>
                <c:pt idx="723">
                  <c:v>1.6418373462770994</c:v>
                </c:pt>
                <c:pt idx="724">
                  <c:v>1.6418373462770994</c:v>
                </c:pt>
                <c:pt idx="725">
                  <c:v>1.6418373462770994</c:v>
                </c:pt>
                <c:pt idx="726">
                  <c:v>1.6418373462770994</c:v>
                </c:pt>
                <c:pt idx="727">
                  <c:v>1.6418373462770994</c:v>
                </c:pt>
                <c:pt idx="728">
                  <c:v>1.6418373462770994</c:v>
                </c:pt>
                <c:pt idx="729">
                  <c:v>1.6418373462770994</c:v>
                </c:pt>
                <c:pt idx="730">
                  <c:v>1.6418373462770994</c:v>
                </c:pt>
                <c:pt idx="731">
                  <c:v>1.6418373462770994</c:v>
                </c:pt>
                <c:pt idx="732">
                  <c:v>1.6418373462770994</c:v>
                </c:pt>
                <c:pt idx="733">
                  <c:v>1.6418373462770994</c:v>
                </c:pt>
                <c:pt idx="734">
                  <c:v>1.6418373462770994</c:v>
                </c:pt>
                <c:pt idx="735">
                  <c:v>1.6418373462770994</c:v>
                </c:pt>
                <c:pt idx="736">
                  <c:v>1.6418373462770994</c:v>
                </c:pt>
                <c:pt idx="737">
                  <c:v>1.6418373462770994</c:v>
                </c:pt>
                <c:pt idx="738">
                  <c:v>1.6418373462770994</c:v>
                </c:pt>
                <c:pt idx="739">
                  <c:v>1.6418373462770994</c:v>
                </c:pt>
                <c:pt idx="740">
                  <c:v>1.6418373462770994</c:v>
                </c:pt>
                <c:pt idx="741">
                  <c:v>1.6418373462770994</c:v>
                </c:pt>
                <c:pt idx="742">
                  <c:v>1.6418373462770994</c:v>
                </c:pt>
                <c:pt idx="743">
                  <c:v>1.6418373462770994</c:v>
                </c:pt>
                <c:pt idx="744">
                  <c:v>1.6418373462770994</c:v>
                </c:pt>
                <c:pt idx="745">
                  <c:v>1.6418373462770994</c:v>
                </c:pt>
                <c:pt idx="746">
                  <c:v>1.6418373462770994</c:v>
                </c:pt>
                <c:pt idx="747">
                  <c:v>1.6418373462770994</c:v>
                </c:pt>
                <c:pt idx="748">
                  <c:v>1.6418373462770994</c:v>
                </c:pt>
                <c:pt idx="749">
                  <c:v>1.6418373462770994</c:v>
                </c:pt>
                <c:pt idx="750">
                  <c:v>1.6418373462770994</c:v>
                </c:pt>
                <c:pt idx="751">
                  <c:v>1.6418373462770994</c:v>
                </c:pt>
                <c:pt idx="752">
                  <c:v>1.6418373462770994</c:v>
                </c:pt>
                <c:pt idx="753">
                  <c:v>1.6418373462770994</c:v>
                </c:pt>
                <c:pt idx="754">
                  <c:v>1.6418373462770994</c:v>
                </c:pt>
                <c:pt idx="755">
                  <c:v>1.6418373462770994</c:v>
                </c:pt>
                <c:pt idx="756">
                  <c:v>1.6418373462770994</c:v>
                </c:pt>
                <c:pt idx="757">
                  <c:v>1.6418373462770994</c:v>
                </c:pt>
                <c:pt idx="758">
                  <c:v>1.6418373462770994</c:v>
                </c:pt>
                <c:pt idx="759">
                  <c:v>1.6418373462770994</c:v>
                </c:pt>
                <c:pt idx="760">
                  <c:v>1.6418373462770994</c:v>
                </c:pt>
                <c:pt idx="761">
                  <c:v>1.6418373462770994</c:v>
                </c:pt>
                <c:pt idx="762">
                  <c:v>1.6418373462770994</c:v>
                </c:pt>
                <c:pt idx="763">
                  <c:v>1.6418373462770994</c:v>
                </c:pt>
                <c:pt idx="764">
                  <c:v>1.6418373462770994</c:v>
                </c:pt>
                <c:pt idx="765">
                  <c:v>1.6418373462770994</c:v>
                </c:pt>
                <c:pt idx="766">
                  <c:v>1.6418373462770994</c:v>
                </c:pt>
                <c:pt idx="767">
                  <c:v>1.6418373462770994</c:v>
                </c:pt>
                <c:pt idx="768">
                  <c:v>1.6418373462770994</c:v>
                </c:pt>
                <c:pt idx="769">
                  <c:v>1.6418373462770994</c:v>
                </c:pt>
                <c:pt idx="770">
                  <c:v>1.6418373462770994</c:v>
                </c:pt>
                <c:pt idx="771">
                  <c:v>1.6418373462770994</c:v>
                </c:pt>
                <c:pt idx="772">
                  <c:v>1.6418373462770994</c:v>
                </c:pt>
                <c:pt idx="773">
                  <c:v>1.6418373462770994</c:v>
                </c:pt>
                <c:pt idx="774">
                  <c:v>1.6418373462770994</c:v>
                </c:pt>
                <c:pt idx="775">
                  <c:v>1.6418373462770994</c:v>
                </c:pt>
                <c:pt idx="776">
                  <c:v>1.6418373462770994</c:v>
                </c:pt>
                <c:pt idx="777">
                  <c:v>1.6418373462770994</c:v>
                </c:pt>
                <c:pt idx="778">
                  <c:v>1.6418373462770994</c:v>
                </c:pt>
                <c:pt idx="779">
                  <c:v>1.6418373462770994</c:v>
                </c:pt>
                <c:pt idx="780">
                  <c:v>1.6418373462770994</c:v>
                </c:pt>
                <c:pt idx="781">
                  <c:v>1.6418373462770994</c:v>
                </c:pt>
                <c:pt idx="782">
                  <c:v>1.6418373462770994</c:v>
                </c:pt>
                <c:pt idx="783">
                  <c:v>1.6418373462770994</c:v>
                </c:pt>
                <c:pt idx="784">
                  <c:v>1.6418373462770994</c:v>
                </c:pt>
                <c:pt idx="785">
                  <c:v>1.6418373462770994</c:v>
                </c:pt>
                <c:pt idx="786">
                  <c:v>1.6418373462770994</c:v>
                </c:pt>
                <c:pt idx="787">
                  <c:v>1.6418373462770994</c:v>
                </c:pt>
                <c:pt idx="788">
                  <c:v>1.6418373462770994</c:v>
                </c:pt>
                <c:pt idx="789">
                  <c:v>1.6418373462770994</c:v>
                </c:pt>
                <c:pt idx="790">
                  <c:v>1.6418373462770994</c:v>
                </c:pt>
                <c:pt idx="791">
                  <c:v>1.6418373462770994</c:v>
                </c:pt>
                <c:pt idx="792">
                  <c:v>1.6418373462770994</c:v>
                </c:pt>
                <c:pt idx="793">
                  <c:v>1.6418373462770994</c:v>
                </c:pt>
                <c:pt idx="794">
                  <c:v>1.6418373462770994</c:v>
                </c:pt>
                <c:pt idx="795">
                  <c:v>1.6418373462770994</c:v>
                </c:pt>
                <c:pt idx="796">
                  <c:v>1.6418373462770994</c:v>
                </c:pt>
                <c:pt idx="797">
                  <c:v>1.6418373462770994</c:v>
                </c:pt>
                <c:pt idx="798">
                  <c:v>1.6418373462770994</c:v>
                </c:pt>
                <c:pt idx="799">
                  <c:v>1.6418373462770994</c:v>
                </c:pt>
                <c:pt idx="800">
                  <c:v>1.6418373462770994</c:v>
                </c:pt>
                <c:pt idx="801">
                  <c:v>1.6418373462770994</c:v>
                </c:pt>
                <c:pt idx="802">
                  <c:v>1.6418373462770994</c:v>
                </c:pt>
                <c:pt idx="803">
                  <c:v>1.6418373462770994</c:v>
                </c:pt>
                <c:pt idx="804">
                  <c:v>1.6418373462770994</c:v>
                </c:pt>
                <c:pt idx="805">
                  <c:v>1.6418373462770994</c:v>
                </c:pt>
                <c:pt idx="806">
                  <c:v>1.6418373462770994</c:v>
                </c:pt>
                <c:pt idx="807">
                  <c:v>1.6418373462770994</c:v>
                </c:pt>
                <c:pt idx="808">
                  <c:v>1.6418373462770994</c:v>
                </c:pt>
                <c:pt idx="809">
                  <c:v>1.6418373462770994</c:v>
                </c:pt>
                <c:pt idx="810">
                  <c:v>1.6418373462770994</c:v>
                </c:pt>
                <c:pt idx="811">
                  <c:v>1.6418373462770994</c:v>
                </c:pt>
                <c:pt idx="812">
                  <c:v>1.6418373462770994</c:v>
                </c:pt>
                <c:pt idx="813">
                  <c:v>1.6418373462770994</c:v>
                </c:pt>
                <c:pt idx="814">
                  <c:v>1.6418373462770994</c:v>
                </c:pt>
                <c:pt idx="815">
                  <c:v>1.6418373462770994</c:v>
                </c:pt>
                <c:pt idx="816">
                  <c:v>1.6418373462770994</c:v>
                </c:pt>
                <c:pt idx="817">
                  <c:v>1.6418373462770994</c:v>
                </c:pt>
                <c:pt idx="818">
                  <c:v>1.6418373462770994</c:v>
                </c:pt>
                <c:pt idx="819">
                  <c:v>1.6418373462770994</c:v>
                </c:pt>
                <c:pt idx="820">
                  <c:v>1.6418373462770994</c:v>
                </c:pt>
                <c:pt idx="821">
                  <c:v>1.6418373462770994</c:v>
                </c:pt>
                <c:pt idx="822">
                  <c:v>1.6418373462770994</c:v>
                </c:pt>
                <c:pt idx="823">
                  <c:v>1.6418373462770994</c:v>
                </c:pt>
                <c:pt idx="824">
                  <c:v>1.6418373462770994</c:v>
                </c:pt>
                <c:pt idx="825">
                  <c:v>1.6418373462770994</c:v>
                </c:pt>
                <c:pt idx="826">
                  <c:v>1.6418373462770994</c:v>
                </c:pt>
                <c:pt idx="827">
                  <c:v>1.6418373462770994</c:v>
                </c:pt>
                <c:pt idx="828">
                  <c:v>1.6418373462770994</c:v>
                </c:pt>
                <c:pt idx="829">
                  <c:v>1.6418373462770994</c:v>
                </c:pt>
                <c:pt idx="830">
                  <c:v>1.6418373462770994</c:v>
                </c:pt>
                <c:pt idx="831">
                  <c:v>1.6418373462770994</c:v>
                </c:pt>
                <c:pt idx="832">
                  <c:v>1.6418373462770994</c:v>
                </c:pt>
                <c:pt idx="833">
                  <c:v>1.6418373462770994</c:v>
                </c:pt>
                <c:pt idx="834">
                  <c:v>1.6418373462770994</c:v>
                </c:pt>
                <c:pt idx="835">
                  <c:v>1.6418373462770994</c:v>
                </c:pt>
                <c:pt idx="836">
                  <c:v>1.6418373462770994</c:v>
                </c:pt>
                <c:pt idx="837">
                  <c:v>1.6418373462770994</c:v>
                </c:pt>
                <c:pt idx="838">
                  <c:v>1.6418373462770994</c:v>
                </c:pt>
                <c:pt idx="839">
                  <c:v>1.6418373462770994</c:v>
                </c:pt>
                <c:pt idx="840">
                  <c:v>1.6418373462770994</c:v>
                </c:pt>
                <c:pt idx="841">
                  <c:v>1.6418373462770994</c:v>
                </c:pt>
                <c:pt idx="842">
                  <c:v>1.6418373462770994</c:v>
                </c:pt>
                <c:pt idx="843">
                  <c:v>1.6418373462770994</c:v>
                </c:pt>
                <c:pt idx="844">
                  <c:v>1.6418373462770994</c:v>
                </c:pt>
                <c:pt idx="845">
                  <c:v>1.6418373462770994</c:v>
                </c:pt>
                <c:pt idx="846">
                  <c:v>1.6418373462770994</c:v>
                </c:pt>
                <c:pt idx="847">
                  <c:v>1.6418373462770994</c:v>
                </c:pt>
                <c:pt idx="848">
                  <c:v>1.6418373462770994</c:v>
                </c:pt>
                <c:pt idx="849">
                  <c:v>1.6418373462770994</c:v>
                </c:pt>
                <c:pt idx="850">
                  <c:v>1.6418373462770994</c:v>
                </c:pt>
                <c:pt idx="851">
                  <c:v>1.6418373462770994</c:v>
                </c:pt>
                <c:pt idx="852">
                  <c:v>1.6418373462770994</c:v>
                </c:pt>
                <c:pt idx="853">
                  <c:v>1.6418373462770994</c:v>
                </c:pt>
                <c:pt idx="854">
                  <c:v>1.6418373462770994</c:v>
                </c:pt>
                <c:pt idx="855">
                  <c:v>1.6418373462770994</c:v>
                </c:pt>
                <c:pt idx="856">
                  <c:v>1.6418373462770994</c:v>
                </c:pt>
                <c:pt idx="857">
                  <c:v>1.6418373462770994</c:v>
                </c:pt>
                <c:pt idx="858">
                  <c:v>1.6418373462770994</c:v>
                </c:pt>
                <c:pt idx="859">
                  <c:v>1.6418373462770994</c:v>
                </c:pt>
                <c:pt idx="860">
                  <c:v>1.6418373462770994</c:v>
                </c:pt>
                <c:pt idx="861">
                  <c:v>1.6418373462770994</c:v>
                </c:pt>
                <c:pt idx="862">
                  <c:v>1.6418373462770994</c:v>
                </c:pt>
                <c:pt idx="863">
                  <c:v>1.6418373462770994</c:v>
                </c:pt>
                <c:pt idx="864">
                  <c:v>1.6418373462770994</c:v>
                </c:pt>
                <c:pt idx="865">
                  <c:v>1.6418373462770994</c:v>
                </c:pt>
                <c:pt idx="866">
                  <c:v>1.6418373462770994</c:v>
                </c:pt>
                <c:pt idx="867">
                  <c:v>1.6418373462770994</c:v>
                </c:pt>
                <c:pt idx="868">
                  <c:v>1.6418373462770994</c:v>
                </c:pt>
                <c:pt idx="869">
                  <c:v>1.6418373462770994</c:v>
                </c:pt>
                <c:pt idx="870">
                  <c:v>1.6418373462770994</c:v>
                </c:pt>
                <c:pt idx="871">
                  <c:v>1.6418373462770994</c:v>
                </c:pt>
                <c:pt idx="872">
                  <c:v>1.6418373462770994</c:v>
                </c:pt>
                <c:pt idx="873">
                  <c:v>1.6418373462770994</c:v>
                </c:pt>
                <c:pt idx="874">
                  <c:v>1.6418373462770994</c:v>
                </c:pt>
                <c:pt idx="875">
                  <c:v>1.6418373462770994</c:v>
                </c:pt>
                <c:pt idx="876">
                  <c:v>1.6418373462770994</c:v>
                </c:pt>
                <c:pt idx="877">
                  <c:v>1.6418373462770994</c:v>
                </c:pt>
                <c:pt idx="878">
                  <c:v>1.6418373462770994</c:v>
                </c:pt>
                <c:pt idx="879">
                  <c:v>1.6418373462770994</c:v>
                </c:pt>
                <c:pt idx="880">
                  <c:v>1.6418373462770994</c:v>
                </c:pt>
                <c:pt idx="881">
                  <c:v>1.6418373462770994</c:v>
                </c:pt>
                <c:pt idx="882">
                  <c:v>1.6418373462770994</c:v>
                </c:pt>
                <c:pt idx="883">
                  <c:v>1.6418373462770994</c:v>
                </c:pt>
                <c:pt idx="884">
                  <c:v>1.6418373462770994</c:v>
                </c:pt>
                <c:pt idx="885">
                  <c:v>1.6418373462770994</c:v>
                </c:pt>
                <c:pt idx="886">
                  <c:v>1.6418373462770994</c:v>
                </c:pt>
                <c:pt idx="887">
                  <c:v>1.6418373462770994</c:v>
                </c:pt>
                <c:pt idx="888">
                  <c:v>1.6418373462770994</c:v>
                </c:pt>
                <c:pt idx="889">
                  <c:v>1.6418373462770994</c:v>
                </c:pt>
                <c:pt idx="890">
                  <c:v>1.6418373462770994</c:v>
                </c:pt>
                <c:pt idx="891">
                  <c:v>1.6418373462770994</c:v>
                </c:pt>
                <c:pt idx="892">
                  <c:v>1.6418373462770994</c:v>
                </c:pt>
                <c:pt idx="893">
                  <c:v>1.6418373462770994</c:v>
                </c:pt>
                <c:pt idx="894">
                  <c:v>1.6418373462770994</c:v>
                </c:pt>
                <c:pt idx="895">
                  <c:v>1.6418373462770994</c:v>
                </c:pt>
                <c:pt idx="896">
                  <c:v>1.6418373462770994</c:v>
                </c:pt>
                <c:pt idx="897">
                  <c:v>1.6418373462770994</c:v>
                </c:pt>
                <c:pt idx="898">
                  <c:v>1.6418373462770994</c:v>
                </c:pt>
                <c:pt idx="899">
                  <c:v>1.6418373462770994</c:v>
                </c:pt>
                <c:pt idx="900">
                  <c:v>1.6418373462770994</c:v>
                </c:pt>
                <c:pt idx="901">
                  <c:v>1.6418373462770994</c:v>
                </c:pt>
                <c:pt idx="902">
                  <c:v>1.6418373462770994</c:v>
                </c:pt>
                <c:pt idx="903">
                  <c:v>1.6418373462770994</c:v>
                </c:pt>
                <c:pt idx="904">
                  <c:v>1.6418373462770994</c:v>
                </c:pt>
                <c:pt idx="905">
                  <c:v>1.6418373462770994</c:v>
                </c:pt>
                <c:pt idx="906">
                  <c:v>1.6418373462770994</c:v>
                </c:pt>
                <c:pt idx="907">
                  <c:v>1.6418373462770994</c:v>
                </c:pt>
                <c:pt idx="908">
                  <c:v>1.6418373462770994</c:v>
                </c:pt>
                <c:pt idx="909">
                  <c:v>1.6418373462770994</c:v>
                </c:pt>
                <c:pt idx="910">
                  <c:v>1.6418373462770994</c:v>
                </c:pt>
                <c:pt idx="911">
                  <c:v>1.6418373462770994</c:v>
                </c:pt>
                <c:pt idx="912">
                  <c:v>1.6418373462770994</c:v>
                </c:pt>
                <c:pt idx="913">
                  <c:v>1.6418373462770994</c:v>
                </c:pt>
                <c:pt idx="914">
                  <c:v>1.6418373462770994</c:v>
                </c:pt>
                <c:pt idx="915">
                  <c:v>1.6418373462770994</c:v>
                </c:pt>
                <c:pt idx="916">
                  <c:v>1.6418373462770994</c:v>
                </c:pt>
                <c:pt idx="917">
                  <c:v>1.6418373462770994</c:v>
                </c:pt>
                <c:pt idx="918">
                  <c:v>1.6418373462770994</c:v>
                </c:pt>
                <c:pt idx="919">
                  <c:v>1.6418373462770994</c:v>
                </c:pt>
                <c:pt idx="920">
                  <c:v>1.6418373462770994</c:v>
                </c:pt>
                <c:pt idx="921">
                  <c:v>1.6418373462770994</c:v>
                </c:pt>
                <c:pt idx="922">
                  <c:v>1.6418373462770994</c:v>
                </c:pt>
                <c:pt idx="923">
                  <c:v>1.6418373462770994</c:v>
                </c:pt>
                <c:pt idx="924">
                  <c:v>1.6418373462770994</c:v>
                </c:pt>
                <c:pt idx="925">
                  <c:v>1.6418373462770994</c:v>
                </c:pt>
                <c:pt idx="926">
                  <c:v>1.6418373462770994</c:v>
                </c:pt>
                <c:pt idx="927">
                  <c:v>1.6418373462770994</c:v>
                </c:pt>
                <c:pt idx="928">
                  <c:v>1.6418373462770994</c:v>
                </c:pt>
                <c:pt idx="929">
                  <c:v>1.6418373462770994</c:v>
                </c:pt>
                <c:pt idx="930">
                  <c:v>1.6418373462770994</c:v>
                </c:pt>
                <c:pt idx="931">
                  <c:v>1.6418373462770994</c:v>
                </c:pt>
                <c:pt idx="932">
                  <c:v>1.6418373462770994</c:v>
                </c:pt>
                <c:pt idx="933">
                  <c:v>1.6418373462770994</c:v>
                </c:pt>
                <c:pt idx="934">
                  <c:v>1.6418373462770994</c:v>
                </c:pt>
                <c:pt idx="935">
                  <c:v>1.6418373462770994</c:v>
                </c:pt>
                <c:pt idx="936">
                  <c:v>1.6418373462770994</c:v>
                </c:pt>
                <c:pt idx="937">
                  <c:v>1.6418373462770994</c:v>
                </c:pt>
                <c:pt idx="938">
                  <c:v>1.6418373462770994</c:v>
                </c:pt>
                <c:pt idx="939">
                  <c:v>1.6418373462770994</c:v>
                </c:pt>
                <c:pt idx="940">
                  <c:v>1.6418373462770994</c:v>
                </c:pt>
                <c:pt idx="941">
                  <c:v>1.6418373462770994</c:v>
                </c:pt>
                <c:pt idx="942">
                  <c:v>1.6418373462770994</c:v>
                </c:pt>
                <c:pt idx="943">
                  <c:v>1.6418373462770994</c:v>
                </c:pt>
                <c:pt idx="944">
                  <c:v>1.6418373462770994</c:v>
                </c:pt>
                <c:pt idx="945">
                  <c:v>1.6418373462770994</c:v>
                </c:pt>
                <c:pt idx="946">
                  <c:v>1.6418373462770994</c:v>
                </c:pt>
                <c:pt idx="947">
                  <c:v>1.6418373462770994</c:v>
                </c:pt>
                <c:pt idx="948">
                  <c:v>1.6418373462770994</c:v>
                </c:pt>
                <c:pt idx="949">
                  <c:v>1.6418373462770994</c:v>
                </c:pt>
                <c:pt idx="950">
                  <c:v>1.6418373462770994</c:v>
                </c:pt>
                <c:pt idx="951">
                  <c:v>1.6418373462770994</c:v>
                </c:pt>
                <c:pt idx="952">
                  <c:v>1.6418373462770994</c:v>
                </c:pt>
                <c:pt idx="953">
                  <c:v>1.6418373462770994</c:v>
                </c:pt>
                <c:pt idx="954">
                  <c:v>1.6418373462770994</c:v>
                </c:pt>
                <c:pt idx="955">
                  <c:v>1.6418373462770994</c:v>
                </c:pt>
                <c:pt idx="956">
                  <c:v>1.6418373462770994</c:v>
                </c:pt>
                <c:pt idx="957">
                  <c:v>1.6418373462770994</c:v>
                </c:pt>
                <c:pt idx="958">
                  <c:v>1.6418373462770994</c:v>
                </c:pt>
                <c:pt idx="959">
                  <c:v>1.6418373462770994</c:v>
                </c:pt>
                <c:pt idx="960">
                  <c:v>1.6418373462770994</c:v>
                </c:pt>
                <c:pt idx="961">
                  <c:v>1.6418373462770994</c:v>
                </c:pt>
                <c:pt idx="962">
                  <c:v>1.6418373462770994</c:v>
                </c:pt>
                <c:pt idx="963">
                  <c:v>1.6418373462770994</c:v>
                </c:pt>
                <c:pt idx="964">
                  <c:v>1.6418373462770994</c:v>
                </c:pt>
                <c:pt idx="965">
                  <c:v>1.6418373462770994</c:v>
                </c:pt>
                <c:pt idx="966">
                  <c:v>1.6418373462770994</c:v>
                </c:pt>
                <c:pt idx="967">
                  <c:v>1.6418373462770994</c:v>
                </c:pt>
                <c:pt idx="968">
                  <c:v>1.6418373462770994</c:v>
                </c:pt>
                <c:pt idx="969">
                  <c:v>1.6418373462770994</c:v>
                </c:pt>
                <c:pt idx="970">
                  <c:v>1.6418373462770994</c:v>
                </c:pt>
                <c:pt idx="971">
                  <c:v>1.6418373462770994</c:v>
                </c:pt>
                <c:pt idx="972">
                  <c:v>1.6418373462770994</c:v>
                </c:pt>
                <c:pt idx="973">
                  <c:v>1.6418373462770994</c:v>
                </c:pt>
                <c:pt idx="974">
                  <c:v>1.6418373462770994</c:v>
                </c:pt>
                <c:pt idx="975">
                  <c:v>1.6418373462770994</c:v>
                </c:pt>
                <c:pt idx="976">
                  <c:v>1.6418373462770994</c:v>
                </c:pt>
                <c:pt idx="977">
                  <c:v>1.6418373462770994</c:v>
                </c:pt>
                <c:pt idx="978">
                  <c:v>1.6418373462770994</c:v>
                </c:pt>
                <c:pt idx="979">
                  <c:v>1.6418373462770994</c:v>
                </c:pt>
                <c:pt idx="980">
                  <c:v>1.6418373462770994</c:v>
                </c:pt>
                <c:pt idx="981">
                  <c:v>1.6418373462770994</c:v>
                </c:pt>
                <c:pt idx="982">
                  <c:v>1.6418373462770994</c:v>
                </c:pt>
                <c:pt idx="983">
                  <c:v>1.6418373462770994</c:v>
                </c:pt>
                <c:pt idx="984">
                  <c:v>1.6418373462770994</c:v>
                </c:pt>
                <c:pt idx="985">
                  <c:v>1.6418373462770994</c:v>
                </c:pt>
                <c:pt idx="986">
                  <c:v>1.6418373462770994</c:v>
                </c:pt>
                <c:pt idx="987">
                  <c:v>1.6418373462770994</c:v>
                </c:pt>
                <c:pt idx="988">
                  <c:v>1.6418373462770994</c:v>
                </c:pt>
                <c:pt idx="989">
                  <c:v>1.6418373462770994</c:v>
                </c:pt>
                <c:pt idx="990">
                  <c:v>1.6418373462770994</c:v>
                </c:pt>
                <c:pt idx="991">
                  <c:v>1.6418373462770994</c:v>
                </c:pt>
                <c:pt idx="992">
                  <c:v>1.6418373462770994</c:v>
                </c:pt>
                <c:pt idx="993">
                  <c:v>1.6418373462770994</c:v>
                </c:pt>
                <c:pt idx="994">
                  <c:v>1.6418373462770994</c:v>
                </c:pt>
                <c:pt idx="995">
                  <c:v>1.6418373462770994</c:v>
                </c:pt>
                <c:pt idx="996">
                  <c:v>1.6418373462770994</c:v>
                </c:pt>
                <c:pt idx="997">
                  <c:v>1.6418373462770994</c:v>
                </c:pt>
                <c:pt idx="998">
                  <c:v>1.6418373462770994</c:v>
                </c:pt>
                <c:pt idx="999">
                  <c:v>1.6418373462770994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3C9-4DC3-ABAF-866CEBC82023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0.21246626686367009</c:v>
                </c:pt>
                <c:pt idx="1">
                  <c:v>0.21246626686367009</c:v>
                </c:pt>
                <c:pt idx="2">
                  <c:v>0.21246626686367009</c:v>
                </c:pt>
                <c:pt idx="3">
                  <c:v>0.21246626686367009</c:v>
                </c:pt>
                <c:pt idx="4">
                  <c:v>0.21246626686367009</c:v>
                </c:pt>
                <c:pt idx="5">
                  <c:v>0.21246626686367009</c:v>
                </c:pt>
                <c:pt idx="6">
                  <c:v>0.21246626686367009</c:v>
                </c:pt>
                <c:pt idx="7">
                  <c:v>0.21246626686367009</c:v>
                </c:pt>
                <c:pt idx="8">
                  <c:v>0.21246626686367009</c:v>
                </c:pt>
                <c:pt idx="9">
                  <c:v>0.21246626686367009</c:v>
                </c:pt>
                <c:pt idx="10">
                  <c:v>0.21246626686367009</c:v>
                </c:pt>
                <c:pt idx="11">
                  <c:v>0.21246626686367009</c:v>
                </c:pt>
                <c:pt idx="12">
                  <c:v>0.21246626686367009</c:v>
                </c:pt>
                <c:pt idx="13">
                  <c:v>0.21246626686367009</c:v>
                </c:pt>
                <c:pt idx="14">
                  <c:v>0.21246626686367009</c:v>
                </c:pt>
                <c:pt idx="15">
                  <c:v>0.21246626686367009</c:v>
                </c:pt>
                <c:pt idx="16">
                  <c:v>0.21246626686367009</c:v>
                </c:pt>
                <c:pt idx="17">
                  <c:v>0.21246626686367009</c:v>
                </c:pt>
                <c:pt idx="18">
                  <c:v>0.21246626686367009</c:v>
                </c:pt>
                <c:pt idx="19">
                  <c:v>0.21246626686367009</c:v>
                </c:pt>
                <c:pt idx="20">
                  <c:v>0.21246626686367009</c:v>
                </c:pt>
                <c:pt idx="21">
                  <c:v>0.21246626686367009</c:v>
                </c:pt>
                <c:pt idx="22">
                  <c:v>0.21246626686367009</c:v>
                </c:pt>
                <c:pt idx="23">
                  <c:v>0.21246626686367009</c:v>
                </c:pt>
                <c:pt idx="24">
                  <c:v>0.21246626686367009</c:v>
                </c:pt>
                <c:pt idx="25">
                  <c:v>0.21246626686367009</c:v>
                </c:pt>
                <c:pt idx="26">
                  <c:v>5.4475285719218558E-2</c:v>
                </c:pt>
                <c:pt idx="27">
                  <c:v>5.4475285719218558E-2</c:v>
                </c:pt>
                <c:pt idx="28">
                  <c:v>5.4475285719218558E-2</c:v>
                </c:pt>
                <c:pt idx="29">
                  <c:v>5.4475285719218558E-2</c:v>
                </c:pt>
                <c:pt idx="30">
                  <c:v>5.4475285719218558E-2</c:v>
                </c:pt>
                <c:pt idx="31">
                  <c:v>5.4475285719218558E-2</c:v>
                </c:pt>
                <c:pt idx="32">
                  <c:v>5.4475285719218558E-2</c:v>
                </c:pt>
                <c:pt idx="33">
                  <c:v>5.4475285719218558E-2</c:v>
                </c:pt>
                <c:pt idx="34">
                  <c:v>5.4475285719218558E-2</c:v>
                </c:pt>
                <c:pt idx="35">
                  <c:v>5.4475285719218558E-2</c:v>
                </c:pt>
                <c:pt idx="36">
                  <c:v>5.4475285719218558E-2</c:v>
                </c:pt>
                <c:pt idx="37">
                  <c:v>5.4475285719218558E-2</c:v>
                </c:pt>
                <c:pt idx="38">
                  <c:v>2.8381758275197511E-2</c:v>
                </c:pt>
                <c:pt idx="39">
                  <c:v>2.8381758275197511E-2</c:v>
                </c:pt>
                <c:pt idx="40">
                  <c:v>2.8381758275197511E-2</c:v>
                </c:pt>
                <c:pt idx="41">
                  <c:v>2.8381758275197511E-2</c:v>
                </c:pt>
                <c:pt idx="42">
                  <c:v>2.8381758275197511E-2</c:v>
                </c:pt>
                <c:pt idx="43">
                  <c:v>2.8381758275197511E-2</c:v>
                </c:pt>
                <c:pt idx="44">
                  <c:v>2.8381758275197511E-2</c:v>
                </c:pt>
                <c:pt idx="45">
                  <c:v>2.8381758275197511E-2</c:v>
                </c:pt>
                <c:pt idx="46">
                  <c:v>2.8381758275197511E-2</c:v>
                </c:pt>
                <c:pt idx="47">
                  <c:v>2.8381758275197511E-2</c:v>
                </c:pt>
                <c:pt idx="48">
                  <c:v>2.2189235619572534E-2</c:v>
                </c:pt>
                <c:pt idx="49">
                  <c:v>2.2189235619572534E-2</c:v>
                </c:pt>
                <c:pt idx="50">
                  <c:v>2.2189235619572534E-2</c:v>
                </c:pt>
                <c:pt idx="51">
                  <c:v>2.2189235619572534E-2</c:v>
                </c:pt>
                <c:pt idx="52">
                  <c:v>2.2189235619572534E-2</c:v>
                </c:pt>
                <c:pt idx="53">
                  <c:v>2.2189235619572534E-2</c:v>
                </c:pt>
                <c:pt idx="54">
                  <c:v>2.2189235619572534E-2</c:v>
                </c:pt>
                <c:pt idx="55">
                  <c:v>2.2189235619572534E-2</c:v>
                </c:pt>
                <c:pt idx="56">
                  <c:v>2.2189235619572534E-2</c:v>
                </c:pt>
                <c:pt idx="57">
                  <c:v>2.2189235619572534E-2</c:v>
                </c:pt>
                <c:pt idx="58">
                  <c:v>2.2189235619572534E-2</c:v>
                </c:pt>
                <c:pt idx="59">
                  <c:v>2.2189235619572534E-2</c:v>
                </c:pt>
                <c:pt idx="60">
                  <c:v>2.2189235619572534E-2</c:v>
                </c:pt>
                <c:pt idx="61">
                  <c:v>2.2189235619572534E-2</c:v>
                </c:pt>
                <c:pt idx="62">
                  <c:v>2.2189235619572534E-2</c:v>
                </c:pt>
                <c:pt idx="63">
                  <c:v>2.2189235619572534E-2</c:v>
                </c:pt>
                <c:pt idx="64">
                  <c:v>2.2189235619572534E-2</c:v>
                </c:pt>
                <c:pt idx="65">
                  <c:v>2.2189235619572534E-2</c:v>
                </c:pt>
                <c:pt idx="66">
                  <c:v>2.2189235619572534E-2</c:v>
                </c:pt>
                <c:pt idx="67">
                  <c:v>2.2189235619572534E-2</c:v>
                </c:pt>
                <c:pt idx="68">
                  <c:v>2.2189235619572534E-2</c:v>
                </c:pt>
                <c:pt idx="69">
                  <c:v>2.2189235619572534E-2</c:v>
                </c:pt>
                <c:pt idx="70">
                  <c:v>2.2189235619572534E-2</c:v>
                </c:pt>
                <c:pt idx="71">
                  <c:v>2.2189235619572534E-2</c:v>
                </c:pt>
                <c:pt idx="72">
                  <c:v>2.2189235619572534E-2</c:v>
                </c:pt>
                <c:pt idx="73">
                  <c:v>2.2189235619572534E-2</c:v>
                </c:pt>
                <c:pt idx="74">
                  <c:v>2.2189235619572534E-2</c:v>
                </c:pt>
                <c:pt idx="75">
                  <c:v>2.2189235619572534E-2</c:v>
                </c:pt>
                <c:pt idx="76">
                  <c:v>2.2189235619572534E-2</c:v>
                </c:pt>
                <c:pt idx="77">
                  <c:v>2.2189235619572534E-2</c:v>
                </c:pt>
                <c:pt idx="78">
                  <c:v>2.2189235619572534E-2</c:v>
                </c:pt>
                <c:pt idx="79">
                  <c:v>2.2189235619572534E-2</c:v>
                </c:pt>
                <c:pt idx="80">
                  <c:v>2.2189235619572534E-2</c:v>
                </c:pt>
                <c:pt idx="81">
                  <c:v>2.2189235619572534E-2</c:v>
                </c:pt>
                <c:pt idx="82">
                  <c:v>2.2189235619572534E-2</c:v>
                </c:pt>
                <c:pt idx="83">
                  <c:v>2.2189235619572534E-2</c:v>
                </c:pt>
                <c:pt idx="84">
                  <c:v>2.2189235619572534E-2</c:v>
                </c:pt>
                <c:pt idx="85">
                  <c:v>2.2189235619572534E-2</c:v>
                </c:pt>
                <c:pt idx="86">
                  <c:v>2.2189235619572534E-2</c:v>
                </c:pt>
                <c:pt idx="87">
                  <c:v>2.2189235619572534E-2</c:v>
                </c:pt>
                <c:pt idx="88">
                  <c:v>2.2189235619572534E-2</c:v>
                </c:pt>
                <c:pt idx="89">
                  <c:v>2.2189235619572534E-2</c:v>
                </c:pt>
                <c:pt idx="90">
                  <c:v>2.2189235619572534E-2</c:v>
                </c:pt>
                <c:pt idx="91">
                  <c:v>2.2189235619572534E-2</c:v>
                </c:pt>
                <c:pt idx="92">
                  <c:v>2.2189235619572534E-2</c:v>
                </c:pt>
                <c:pt idx="93">
                  <c:v>2.2189235619572534E-2</c:v>
                </c:pt>
                <c:pt idx="94">
                  <c:v>2.2189235619572534E-2</c:v>
                </c:pt>
                <c:pt idx="95">
                  <c:v>2.2189235619572534E-2</c:v>
                </c:pt>
                <c:pt idx="96">
                  <c:v>2.2189235619572534E-2</c:v>
                </c:pt>
                <c:pt idx="97">
                  <c:v>2.2189235619572534E-2</c:v>
                </c:pt>
                <c:pt idx="98">
                  <c:v>2.2189235619572534E-2</c:v>
                </c:pt>
                <c:pt idx="99">
                  <c:v>2.2189235619572534E-2</c:v>
                </c:pt>
                <c:pt idx="100">
                  <c:v>2.2189235619572534E-2</c:v>
                </c:pt>
                <c:pt idx="101">
                  <c:v>2.2189235619572534E-2</c:v>
                </c:pt>
                <c:pt idx="102">
                  <c:v>2.2189235619572534E-2</c:v>
                </c:pt>
                <c:pt idx="103">
                  <c:v>2.2189235619572534E-2</c:v>
                </c:pt>
                <c:pt idx="104">
                  <c:v>2.2189235619572534E-2</c:v>
                </c:pt>
                <c:pt idx="105">
                  <c:v>2.2189235619572534E-2</c:v>
                </c:pt>
                <c:pt idx="106">
                  <c:v>2.2189235619572534E-2</c:v>
                </c:pt>
                <c:pt idx="107">
                  <c:v>2.2189235619572534E-2</c:v>
                </c:pt>
                <c:pt idx="108">
                  <c:v>2.2189235619572534E-2</c:v>
                </c:pt>
                <c:pt idx="109">
                  <c:v>2.2189235619572534E-2</c:v>
                </c:pt>
                <c:pt idx="110">
                  <c:v>2.2189235619572534E-2</c:v>
                </c:pt>
                <c:pt idx="111">
                  <c:v>2.2189235619572534E-2</c:v>
                </c:pt>
                <c:pt idx="112">
                  <c:v>2.2189235619572534E-2</c:v>
                </c:pt>
                <c:pt idx="113">
                  <c:v>2.2189235619572534E-2</c:v>
                </c:pt>
                <c:pt idx="114">
                  <c:v>2.2189235619572534E-2</c:v>
                </c:pt>
                <c:pt idx="115">
                  <c:v>2.2189235619572534E-2</c:v>
                </c:pt>
                <c:pt idx="116">
                  <c:v>2.2189235619572534E-2</c:v>
                </c:pt>
                <c:pt idx="117">
                  <c:v>2.2189235619572534E-2</c:v>
                </c:pt>
                <c:pt idx="118">
                  <c:v>2.2189235619572534E-2</c:v>
                </c:pt>
                <c:pt idx="119">
                  <c:v>2.2189235619572534E-2</c:v>
                </c:pt>
                <c:pt idx="120">
                  <c:v>2.2189235619572534E-2</c:v>
                </c:pt>
                <c:pt idx="121">
                  <c:v>2.2189235619572534E-2</c:v>
                </c:pt>
                <c:pt idx="122">
                  <c:v>2.2189235619572534E-2</c:v>
                </c:pt>
                <c:pt idx="123">
                  <c:v>2.2189235619572534E-2</c:v>
                </c:pt>
                <c:pt idx="124">
                  <c:v>2.2189235619572534E-2</c:v>
                </c:pt>
                <c:pt idx="125">
                  <c:v>2.2189235619572534E-2</c:v>
                </c:pt>
                <c:pt idx="126">
                  <c:v>2.2189235619572534E-2</c:v>
                </c:pt>
                <c:pt idx="127">
                  <c:v>2.2189235619572534E-2</c:v>
                </c:pt>
                <c:pt idx="128">
                  <c:v>2.2189235619572534E-2</c:v>
                </c:pt>
                <c:pt idx="129">
                  <c:v>2.2189235619572534E-2</c:v>
                </c:pt>
                <c:pt idx="130">
                  <c:v>2.2189235619572534E-2</c:v>
                </c:pt>
                <c:pt idx="131">
                  <c:v>2.2189235619572534E-2</c:v>
                </c:pt>
                <c:pt idx="132">
                  <c:v>2.2189235619572534E-2</c:v>
                </c:pt>
                <c:pt idx="133">
                  <c:v>2.2189235619572534E-2</c:v>
                </c:pt>
                <c:pt idx="134">
                  <c:v>2.2189235619572534E-2</c:v>
                </c:pt>
                <c:pt idx="135">
                  <c:v>2.2189235619572534E-2</c:v>
                </c:pt>
                <c:pt idx="136">
                  <c:v>2.2189235619572534E-2</c:v>
                </c:pt>
                <c:pt idx="137">
                  <c:v>2.2189235619572534E-2</c:v>
                </c:pt>
                <c:pt idx="138">
                  <c:v>2.2189235619572534E-2</c:v>
                </c:pt>
                <c:pt idx="139">
                  <c:v>2.2189235619572534E-2</c:v>
                </c:pt>
                <c:pt idx="140">
                  <c:v>2.2189235619572534E-2</c:v>
                </c:pt>
                <c:pt idx="141">
                  <c:v>2.2189235619572534E-2</c:v>
                </c:pt>
                <c:pt idx="142">
                  <c:v>2.2189235619572534E-2</c:v>
                </c:pt>
                <c:pt idx="143">
                  <c:v>2.2189235619572534E-2</c:v>
                </c:pt>
                <c:pt idx="144">
                  <c:v>2.2189235619572534E-2</c:v>
                </c:pt>
                <c:pt idx="145">
                  <c:v>2.2189235619572534E-2</c:v>
                </c:pt>
                <c:pt idx="146">
                  <c:v>2.2189235619572534E-2</c:v>
                </c:pt>
                <c:pt idx="147">
                  <c:v>2.2189235619572534E-2</c:v>
                </c:pt>
                <c:pt idx="148">
                  <c:v>2.2189235619572534E-2</c:v>
                </c:pt>
                <c:pt idx="149">
                  <c:v>2.2189235619572534E-2</c:v>
                </c:pt>
                <c:pt idx="150">
                  <c:v>2.2189235619572534E-2</c:v>
                </c:pt>
                <c:pt idx="151">
                  <c:v>2.2189235619572534E-2</c:v>
                </c:pt>
                <c:pt idx="152">
                  <c:v>2.2189235619572534E-2</c:v>
                </c:pt>
                <c:pt idx="153">
                  <c:v>2.2189235619572534E-2</c:v>
                </c:pt>
                <c:pt idx="154">
                  <c:v>2.2189235619572534E-2</c:v>
                </c:pt>
                <c:pt idx="155">
                  <c:v>2.2189235619572534E-2</c:v>
                </c:pt>
                <c:pt idx="156">
                  <c:v>2.2189235619572534E-2</c:v>
                </c:pt>
                <c:pt idx="157">
                  <c:v>2.2189235619572534E-2</c:v>
                </c:pt>
                <c:pt idx="158">
                  <c:v>2.2189235619572534E-2</c:v>
                </c:pt>
                <c:pt idx="159">
                  <c:v>2.2189235619572534E-2</c:v>
                </c:pt>
                <c:pt idx="160">
                  <c:v>2.2189235619572534E-2</c:v>
                </c:pt>
                <c:pt idx="161">
                  <c:v>2.2189235619572534E-2</c:v>
                </c:pt>
                <c:pt idx="162">
                  <c:v>2.2189235619572534E-2</c:v>
                </c:pt>
                <c:pt idx="163">
                  <c:v>2.2189235619572534E-2</c:v>
                </c:pt>
                <c:pt idx="164">
                  <c:v>2.2189235619572534E-2</c:v>
                </c:pt>
                <c:pt idx="165">
                  <c:v>2.2189235619572534E-2</c:v>
                </c:pt>
                <c:pt idx="166">
                  <c:v>2.2189235619572534E-2</c:v>
                </c:pt>
                <c:pt idx="167">
                  <c:v>2.2189235619572534E-2</c:v>
                </c:pt>
                <c:pt idx="168">
                  <c:v>2.2189235619572534E-2</c:v>
                </c:pt>
                <c:pt idx="169">
                  <c:v>2.2189235619572534E-2</c:v>
                </c:pt>
                <c:pt idx="170">
                  <c:v>2.2189235619572534E-2</c:v>
                </c:pt>
                <c:pt idx="171">
                  <c:v>2.2189235619572534E-2</c:v>
                </c:pt>
                <c:pt idx="172">
                  <c:v>2.2189235619572534E-2</c:v>
                </c:pt>
                <c:pt idx="173">
                  <c:v>2.2189235619572534E-2</c:v>
                </c:pt>
                <c:pt idx="174">
                  <c:v>2.2189235619572534E-2</c:v>
                </c:pt>
                <c:pt idx="175">
                  <c:v>2.2189235619572534E-2</c:v>
                </c:pt>
                <c:pt idx="176">
                  <c:v>2.2189235619572534E-2</c:v>
                </c:pt>
                <c:pt idx="177">
                  <c:v>2.2189235619572534E-2</c:v>
                </c:pt>
                <c:pt idx="178">
                  <c:v>2.2189235619572534E-2</c:v>
                </c:pt>
                <c:pt idx="179">
                  <c:v>2.2189235619572534E-2</c:v>
                </c:pt>
                <c:pt idx="180">
                  <c:v>2.2189235619572534E-2</c:v>
                </c:pt>
                <c:pt idx="181">
                  <c:v>2.2189235619572534E-2</c:v>
                </c:pt>
                <c:pt idx="182">
                  <c:v>2.2189235619572534E-2</c:v>
                </c:pt>
                <c:pt idx="183">
                  <c:v>2.2189235619572534E-2</c:v>
                </c:pt>
                <c:pt idx="184">
                  <c:v>2.2189235619572534E-2</c:v>
                </c:pt>
                <c:pt idx="185">
                  <c:v>2.2189235619572534E-2</c:v>
                </c:pt>
                <c:pt idx="186">
                  <c:v>2.2189235619572534E-2</c:v>
                </c:pt>
                <c:pt idx="187">
                  <c:v>2.2189235619572534E-2</c:v>
                </c:pt>
                <c:pt idx="188">
                  <c:v>2.2189235619572534E-2</c:v>
                </c:pt>
                <c:pt idx="189">
                  <c:v>2.2189235619572534E-2</c:v>
                </c:pt>
                <c:pt idx="190">
                  <c:v>2.2189235619572534E-2</c:v>
                </c:pt>
                <c:pt idx="191">
                  <c:v>2.2189235619572534E-2</c:v>
                </c:pt>
                <c:pt idx="192">
                  <c:v>2.2189235619572534E-2</c:v>
                </c:pt>
                <c:pt idx="193">
                  <c:v>2.2189235619572534E-2</c:v>
                </c:pt>
                <c:pt idx="194">
                  <c:v>2.2189235619572534E-2</c:v>
                </c:pt>
                <c:pt idx="195">
                  <c:v>2.2189235619572534E-2</c:v>
                </c:pt>
                <c:pt idx="196">
                  <c:v>2.2189235619572534E-2</c:v>
                </c:pt>
                <c:pt idx="197">
                  <c:v>2.2189235619572534E-2</c:v>
                </c:pt>
                <c:pt idx="198">
                  <c:v>2.2189235619572534E-2</c:v>
                </c:pt>
                <c:pt idx="199">
                  <c:v>2.2189235619572534E-2</c:v>
                </c:pt>
                <c:pt idx="200">
                  <c:v>2.2189235619572534E-2</c:v>
                </c:pt>
                <c:pt idx="201">
                  <c:v>2.2189235619572534E-2</c:v>
                </c:pt>
                <c:pt idx="202">
                  <c:v>2.2189235619572534E-2</c:v>
                </c:pt>
                <c:pt idx="203">
                  <c:v>2.2189235619572534E-2</c:v>
                </c:pt>
                <c:pt idx="204">
                  <c:v>2.2189235619572534E-2</c:v>
                </c:pt>
                <c:pt idx="205">
                  <c:v>2.2189235619572534E-2</c:v>
                </c:pt>
                <c:pt idx="206">
                  <c:v>2.2189235619572534E-2</c:v>
                </c:pt>
                <c:pt idx="207">
                  <c:v>2.2189235619572534E-2</c:v>
                </c:pt>
                <c:pt idx="208">
                  <c:v>2.2189235619572534E-2</c:v>
                </c:pt>
                <c:pt idx="209">
                  <c:v>2.2189235619572534E-2</c:v>
                </c:pt>
                <c:pt idx="210">
                  <c:v>2.2189235619572534E-2</c:v>
                </c:pt>
                <c:pt idx="211">
                  <c:v>2.2189235619572534E-2</c:v>
                </c:pt>
                <c:pt idx="212">
                  <c:v>2.2189235619572534E-2</c:v>
                </c:pt>
                <c:pt idx="213">
                  <c:v>2.2189235619572534E-2</c:v>
                </c:pt>
                <c:pt idx="214">
                  <c:v>2.2189235619572534E-2</c:v>
                </c:pt>
                <c:pt idx="215">
                  <c:v>2.2189235619572534E-2</c:v>
                </c:pt>
                <c:pt idx="216">
                  <c:v>2.2189235619572534E-2</c:v>
                </c:pt>
                <c:pt idx="217">
                  <c:v>2.2189235619572534E-2</c:v>
                </c:pt>
                <c:pt idx="218">
                  <c:v>2.2189235619572534E-2</c:v>
                </c:pt>
                <c:pt idx="219">
                  <c:v>2.2189235619572534E-2</c:v>
                </c:pt>
                <c:pt idx="220">
                  <c:v>2.2189235619572534E-2</c:v>
                </c:pt>
                <c:pt idx="221">
                  <c:v>2.2189235619572534E-2</c:v>
                </c:pt>
                <c:pt idx="222">
                  <c:v>2.2189235619572534E-2</c:v>
                </c:pt>
                <c:pt idx="223">
                  <c:v>2.2189235619572534E-2</c:v>
                </c:pt>
                <c:pt idx="224">
                  <c:v>2.2189235619572534E-2</c:v>
                </c:pt>
                <c:pt idx="225">
                  <c:v>2.2189235619572534E-2</c:v>
                </c:pt>
                <c:pt idx="226">
                  <c:v>2.2189235619572534E-2</c:v>
                </c:pt>
                <c:pt idx="227">
                  <c:v>2.2189235619572534E-2</c:v>
                </c:pt>
                <c:pt idx="228">
                  <c:v>2.2189235619572534E-2</c:v>
                </c:pt>
                <c:pt idx="229">
                  <c:v>2.2189235619572534E-2</c:v>
                </c:pt>
                <c:pt idx="230">
                  <c:v>2.2189235619572534E-2</c:v>
                </c:pt>
                <c:pt idx="231">
                  <c:v>2.2189235619572534E-2</c:v>
                </c:pt>
                <c:pt idx="232">
                  <c:v>2.2189235619572534E-2</c:v>
                </c:pt>
                <c:pt idx="233">
                  <c:v>2.2189235619572534E-2</c:v>
                </c:pt>
                <c:pt idx="234">
                  <c:v>2.2189235619572534E-2</c:v>
                </c:pt>
                <c:pt idx="235">
                  <c:v>2.2189235619572534E-2</c:v>
                </c:pt>
                <c:pt idx="236">
                  <c:v>2.2189235619572534E-2</c:v>
                </c:pt>
                <c:pt idx="237">
                  <c:v>2.2189235619572534E-2</c:v>
                </c:pt>
                <c:pt idx="238">
                  <c:v>2.2189235619572534E-2</c:v>
                </c:pt>
                <c:pt idx="239">
                  <c:v>2.2189235619572534E-2</c:v>
                </c:pt>
                <c:pt idx="240">
                  <c:v>2.2189235619572534E-2</c:v>
                </c:pt>
                <c:pt idx="241">
                  <c:v>2.2189235619572534E-2</c:v>
                </c:pt>
                <c:pt idx="242">
                  <c:v>2.2189235619572534E-2</c:v>
                </c:pt>
                <c:pt idx="243">
                  <c:v>2.2189235619572534E-2</c:v>
                </c:pt>
                <c:pt idx="244">
                  <c:v>2.2189235619572534E-2</c:v>
                </c:pt>
                <c:pt idx="245">
                  <c:v>2.2189235619572534E-2</c:v>
                </c:pt>
                <c:pt idx="246">
                  <c:v>2.2189235619572534E-2</c:v>
                </c:pt>
                <c:pt idx="247">
                  <c:v>2.2189235619572534E-2</c:v>
                </c:pt>
                <c:pt idx="248">
                  <c:v>2.2189235619572534E-2</c:v>
                </c:pt>
                <c:pt idx="249">
                  <c:v>2.2189235619572534E-2</c:v>
                </c:pt>
                <c:pt idx="250">
                  <c:v>2.2189235619572534E-2</c:v>
                </c:pt>
                <c:pt idx="251">
                  <c:v>2.2189235619572534E-2</c:v>
                </c:pt>
                <c:pt idx="252">
                  <c:v>2.2189235619572534E-2</c:v>
                </c:pt>
                <c:pt idx="253">
                  <c:v>2.2189235619572534E-2</c:v>
                </c:pt>
                <c:pt idx="254">
                  <c:v>2.2189235619572534E-2</c:v>
                </c:pt>
                <c:pt idx="255">
                  <c:v>2.2189235619572534E-2</c:v>
                </c:pt>
                <c:pt idx="256">
                  <c:v>2.2189235619572534E-2</c:v>
                </c:pt>
                <c:pt idx="257">
                  <c:v>2.2189235619572534E-2</c:v>
                </c:pt>
                <c:pt idx="258">
                  <c:v>2.2189235619572534E-2</c:v>
                </c:pt>
                <c:pt idx="259">
                  <c:v>2.2189235619572534E-2</c:v>
                </c:pt>
                <c:pt idx="260">
                  <c:v>2.2189235619572534E-2</c:v>
                </c:pt>
                <c:pt idx="261">
                  <c:v>2.2189235619572534E-2</c:v>
                </c:pt>
                <c:pt idx="262">
                  <c:v>2.2189235619572534E-2</c:v>
                </c:pt>
                <c:pt idx="263">
                  <c:v>2.2189235619572534E-2</c:v>
                </c:pt>
                <c:pt idx="264">
                  <c:v>2.2189235619572534E-2</c:v>
                </c:pt>
                <c:pt idx="265">
                  <c:v>2.2189235619572534E-2</c:v>
                </c:pt>
                <c:pt idx="266">
                  <c:v>2.2189235619572534E-2</c:v>
                </c:pt>
                <c:pt idx="267">
                  <c:v>2.2189235619572534E-2</c:v>
                </c:pt>
                <c:pt idx="268">
                  <c:v>2.2189235619572534E-2</c:v>
                </c:pt>
                <c:pt idx="269">
                  <c:v>2.2189235619572534E-2</c:v>
                </c:pt>
                <c:pt idx="270">
                  <c:v>2.2189235619572534E-2</c:v>
                </c:pt>
                <c:pt idx="271">
                  <c:v>2.2189235619572534E-2</c:v>
                </c:pt>
                <c:pt idx="272">
                  <c:v>2.2189235619572534E-2</c:v>
                </c:pt>
                <c:pt idx="273">
                  <c:v>2.2189235619572534E-2</c:v>
                </c:pt>
                <c:pt idx="274">
                  <c:v>2.2189235619572534E-2</c:v>
                </c:pt>
                <c:pt idx="275">
                  <c:v>2.2189235619572534E-2</c:v>
                </c:pt>
                <c:pt idx="276">
                  <c:v>2.2189235619572534E-2</c:v>
                </c:pt>
                <c:pt idx="277">
                  <c:v>2.2189235619572534E-2</c:v>
                </c:pt>
                <c:pt idx="278">
                  <c:v>2.2189235619572534E-2</c:v>
                </c:pt>
                <c:pt idx="279">
                  <c:v>2.2189235619572534E-2</c:v>
                </c:pt>
                <c:pt idx="280">
                  <c:v>2.2189235619572534E-2</c:v>
                </c:pt>
                <c:pt idx="281">
                  <c:v>2.2189235619572534E-2</c:v>
                </c:pt>
                <c:pt idx="282">
                  <c:v>2.2189235619572534E-2</c:v>
                </c:pt>
                <c:pt idx="283">
                  <c:v>2.2189235619572534E-2</c:v>
                </c:pt>
                <c:pt idx="284">
                  <c:v>2.2189235619572534E-2</c:v>
                </c:pt>
                <c:pt idx="285">
                  <c:v>2.2189235619572534E-2</c:v>
                </c:pt>
                <c:pt idx="286">
                  <c:v>2.2189235619572534E-2</c:v>
                </c:pt>
                <c:pt idx="287">
                  <c:v>2.2189235619572534E-2</c:v>
                </c:pt>
                <c:pt idx="288">
                  <c:v>2.2189235619572534E-2</c:v>
                </c:pt>
                <c:pt idx="289">
                  <c:v>2.2189235619572534E-2</c:v>
                </c:pt>
                <c:pt idx="290">
                  <c:v>2.2189235619572534E-2</c:v>
                </c:pt>
                <c:pt idx="291">
                  <c:v>2.2189235619572534E-2</c:v>
                </c:pt>
                <c:pt idx="292">
                  <c:v>2.2189235619572534E-2</c:v>
                </c:pt>
                <c:pt idx="293">
                  <c:v>2.2189235619572534E-2</c:v>
                </c:pt>
                <c:pt idx="294">
                  <c:v>2.2189235619572534E-2</c:v>
                </c:pt>
                <c:pt idx="295">
                  <c:v>2.2189235619572534E-2</c:v>
                </c:pt>
                <c:pt idx="296">
                  <c:v>2.2189235619572534E-2</c:v>
                </c:pt>
                <c:pt idx="297">
                  <c:v>2.2189235619572534E-2</c:v>
                </c:pt>
                <c:pt idx="298">
                  <c:v>2.2189235619572534E-2</c:v>
                </c:pt>
                <c:pt idx="299">
                  <c:v>2.2189235619572534E-2</c:v>
                </c:pt>
                <c:pt idx="300">
                  <c:v>2.2189235619572534E-2</c:v>
                </c:pt>
                <c:pt idx="301">
                  <c:v>2.2189235619572534E-2</c:v>
                </c:pt>
                <c:pt idx="302">
                  <c:v>2.2189235619572534E-2</c:v>
                </c:pt>
                <c:pt idx="303">
                  <c:v>2.2189235619572534E-2</c:v>
                </c:pt>
                <c:pt idx="304">
                  <c:v>2.2189235619572534E-2</c:v>
                </c:pt>
                <c:pt idx="305">
                  <c:v>2.2189235619572534E-2</c:v>
                </c:pt>
                <c:pt idx="306">
                  <c:v>2.2189235619572534E-2</c:v>
                </c:pt>
                <c:pt idx="307">
                  <c:v>2.2189235619572534E-2</c:v>
                </c:pt>
                <c:pt idx="308">
                  <c:v>2.2189235619572534E-2</c:v>
                </c:pt>
                <c:pt idx="309">
                  <c:v>2.2189235619572534E-2</c:v>
                </c:pt>
                <c:pt idx="310">
                  <c:v>2.2189235619572534E-2</c:v>
                </c:pt>
                <c:pt idx="311">
                  <c:v>2.2189235619572534E-2</c:v>
                </c:pt>
                <c:pt idx="312">
                  <c:v>2.2189235619572534E-2</c:v>
                </c:pt>
                <c:pt idx="313">
                  <c:v>2.2189235619572534E-2</c:v>
                </c:pt>
                <c:pt idx="314">
                  <c:v>2.2189235619572534E-2</c:v>
                </c:pt>
                <c:pt idx="315">
                  <c:v>2.2189235619572534E-2</c:v>
                </c:pt>
                <c:pt idx="316">
                  <c:v>2.2189235619572534E-2</c:v>
                </c:pt>
                <c:pt idx="317">
                  <c:v>2.2189235619572534E-2</c:v>
                </c:pt>
                <c:pt idx="318">
                  <c:v>2.2189235619572534E-2</c:v>
                </c:pt>
                <c:pt idx="319">
                  <c:v>2.2189235619572534E-2</c:v>
                </c:pt>
                <c:pt idx="320">
                  <c:v>2.2189235619572534E-2</c:v>
                </c:pt>
                <c:pt idx="321">
                  <c:v>2.2189235619572534E-2</c:v>
                </c:pt>
                <c:pt idx="322">
                  <c:v>2.2189235619572534E-2</c:v>
                </c:pt>
                <c:pt idx="323">
                  <c:v>2.2189235619572534E-2</c:v>
                </c:pt>
                <c:pt idx="324">
                  <c:v>2.2189235619572534E-2</c:v>
                </c:pt>
                <c:pt idx="325">
                  <c:v>2.2189235619572534E-2</c:v>
                </c:pt>
                <c:pt idx="326">
                  <c:v>2.2189235619572534E-2</c:v>
                </c:pt>
                <c:pt idx="327">
                  <c:v>2.2189235619572534E-2</c:v>
                </c:pt>
                <c:pt idx="328">
                  <c:v>2.2189235619572534E-2</c:v>
                </c:pt>
                <c:pt idx="329">
                  <c:v>2.2189235619572534E-2</c:v>
                </c:pt>
                <c:pt idx="330">
                  <c:v>2.2189235619572534E-2</c:v>
                </c:pt>
                <c:pt idx="331">
                  <c:v>2.2189235619572534E-2</c:v>
                </c:pt>
                <c:pt idx="332">
                  <c:v>2.2189235619572534E-2</c:v>
                </c:pt>
                <c:pt idx="333">
                  <c:v>2.2189235619572534E-2</c:v>
                </c:pt>
                <c:pt idx="334">
                  <c:v>2.2189235619572534E-2</c:v>
                </c:pt>
                <c:pt idx="335">
                  <c:v>2.2189235619572534E-2</c:v>
                </c:pt>
                <c:pt idx="336">
                  <c:v>2.2189235619572534E-2</c:v>
                </c:pt>
                <c:pt idx="337">
                  <c:v>2.2189235619572534E-2</c:v>
                </c:pt>
                <c:pt idx="338">
                  <c:v>2.2189235619572534E-2</c:v>
                </c:pt>
                <c:pt idx="339">
                  <c:v>2.2189235619572534E-2</c:v>
                </c:pt>
                <c:pt idx="340">
                  <c:v>2.2189235619572534E-2</c:v>
                </c:pt>
                <c:pt idx="341">
                  <c:v>2.2189235619572534E-2</c:v>
                </c:pt>
                <c:pt idx="342">
                  <c:v>2.2189235619572534E-2</c:v>
                </c:pt>
                <c:pt idx="343">
                  <c:v>2.2189235619572534E-2</c:v>
                </c:pt>
                <c:pt idx="344">
                  <c:v>2.2189235619572534E-2</c:v>
                </c:pt>
                <c:pt idx="345">
                  <c:v>2.2189235619572534E-2</c:v>
                </c:pt>
                <c:pt idx="346">
                  <c:v>2.2189235619572534E-2</c:v>
                </c:pt>
                <c:pt idx="347">
                  <c:v>2.2189235619572534E-2</c:v>
                </c:pt>
                <c:pt idx="348">
                  <c:v>2.2189235619572534E-2</c:v>
                </c:pt>
                <c:pt idx="349">
                  <c:v>2.2189235619572534E-2</c:v>
                </c:pt>
                <c:pt idx="350">
                  <c:v>2.2189235619572534E-2</c:v>
                </c:pt>
                <c:pt idx="351">
                  <c:v>2.2189235619572534E-2</c:v>
                </c:pt>
                <c:pt idx="352">
                  <c:v>2.2189235619572534E-2</c:v>
                </c:pt>
                <c:pt idx="353">
                  <c:v>2.2189235619572534E-2</c:v>
                </c:pt>
                <c:pt idx="354">
                  <c:v>2.2189235619572534E-2</c:v>
                </c:pt>
                <c:pt idx="355">
                  <c:v>2.2189235619572534E-2</c:v>
                </c:pt>
                <c:pt idx="356">
                  <c:v>2.2189235619572534E-2</c:v>
                </c:pt>
                <c:pt idx="357">
                  <c:v>2.2189235619572534E-2</c:v>
                </c:pt>
                <c:pt idx="358">
                  <c:v>2.2189235619572534E-2</c:v>
                </c:pt>
                <c:pt idx="359">
                  <c:v>2.2189235619572534E-2</c:v>
                </c:pt>
                <c:pt idx="360">
                  <c:v>2.2189235619572534E-2</c:v>
                </c:pt>
                <c:pt idx="361">
                  <c:v>2.2189235619572534E-2</c:v>
                </c:pt>
                <c:pt idx="362">
                  <c:v>2.2189235619572534E-2</c:v>
                </c:pt>
                <c:pt idx="363">
                  <c:v>2.2189235619572534E-2</c:v>
                </c:pt>
                <c:pt idx="364">
                  <c:v>2.2189235619572534E-2</c:v>
                </c:pt>
                <c:pt idx="365">
                  <c:v>2.2189235619572534E-2</c:v>
                </c:pt>
                <c:pt idx="366">
                  <c:v>2.2189235619572534E-2</c:v>
                </c:pt>
                <c:pt idx="367">
                  <c:v>2.2189235619572534E-2</c:v>
                </c:pt>
                <c:pt idx="368">
                  <c:v>2.2189235619572534E-2</c:v>
                </c:pt>
                <c:pt idx="369">
                  <c:v>2.2189235619572534E-2</c:v>
                </c:pt>
                <c:pt idx="370">
                  <c:v>2.2189235619572534E-2</c:v>
                </c:pt>
                <c:pt idx="371">
                  <c:v>2.2189235619572534E-2</c:v>
                </c:pt>
                <c:pt idx="372">
                  <c:v>2.2189235619572534E-2</c:v>
                </c:pt>
                <c:pt idx="373">
                  <c:v>2.2189235619572534E-2</c:v>
                </c:pt>
                <c:pt idx="374">
                  <c:v>2.2189235619572534E-2</c:v>
                </c:pt>
                <c:pt idx="375">
                  <c:v>2.2189235619572534E-2</c:v>
                </c:pt>
                <c:pt idx="376">
                  <c:v>2.2189235619572534E-2</c:v>
                </c:pt>
                <c:pt idx="377">
                  <c:v>2.2189235619572534E-2</c:v>
                </c:pt>
                <c:pt idx="378">
                  <c:v>2.2189235619572534E-2</c:v>
                </c:pt>
                <c:pt idx="379">
                  <c:v>2.2189235619572534E-2</c:v>
                </c:pt>
                <c:pt idx="380">
                  <c:v>2.2189235619572534E-2</c:v>
                </c:pt>
                <c:pt idx="381">
                  <c:v>2.2189235619572534E-2</c:v>
                </c:pt>
                <c:pt idx="382">
                  <c:v>2.2189235619572534E-2</c:v>
                </c:pt>
                <c:pt idx="383">
                  <c:v>2.2189235619572534E-2</c:v>
                </c:pt>
                <c:pt idx="384">
                  <c:v>2.2189235619572534E-2</c:v>
                </c:pt>
                <c:pt idx="385">
                  <c:v>2.2189235619572534E-2</c:v>
                </c:pt>
                <c:pt idx="386">
                  <c:v>2.2189235619572534E-2</c:v>
                </c:pt>
                <c:pt idx="387">
                  <c:v>2.2189235619572534E-2</c:v>
                </c:pt>
                <c:pt idx="388">
                  <c:v>2.2189235619572534E-2</c:v>
                </c:pt>
                <c:pt idx="389">
                  <c:v>2.2189235619572534E-2</c:v>
                </c:pt>
                <c:pt idx="390">
                  <c:v>2.2189235619572534E-2</c:v>
                </c:pt>
                <c:pt idx="391">
                  <c:v>2.2189235619572534E-2</c:v>
                </c:pt>
                <c:pt idx="392">
                  <c:v>2.2189235619572534E-2</c:v>
                </c:pt>
                <c:pt idx="393">
                  <c:v>2.2189235619572534E-2</c:v>
                </c:pt>
                <c:pt idx="394">
                  <c:v>2.2189235619572534E-2</c:v>
                </c:pt>
                <c:pt idx="395">
                  <c:v>2.2189235619572534E-2</c:v>
                </c:pt>
                <c:pt idx="396">
                  <c:v>2.2189235619572534E-2</c:v>
                </c:pt>
                <c:pt idx="397">
                  <c:v>2.2189235619572534E-2</c:v>
                </c:pt>
                <c:pt idx="398">
                  <c:v>2.2189235619572534E-2</c:v>
                </c:pt>
                <c:pt idx="399">
                  <c:v>2.2189235619572534E-2</c:v>
                </c:pt>
                <c:pt idx="400">
                  <c:v>2.2189235619572534E-2</c:v>
                </c:pt>
                <c:pt idx="401">
                  <c:v>2.2189235619572534E-2</c:v>
                </c:pt>
                <c:pt idx="402">
                  <c:v>2.2189235619572534E-2</c:v>
                </c:pt>
                <c:pt idx="403">
                  <c:v>2.2189235619572534E-2</c:v>
                </c:pt>
                <c:pt idx="404">
                  <c:v>2.2189235619572534E-2</c:v>
                </c:pt>
                <c:pt idx="405">
                  <c:v>2.2189235619572534E-2</c:v>
                </c:pt>
                <c:pt idx="406">
                  <c:v>2.2189235619572534E-2</c:v>
                </c:pt>
                <c:pt idx="407">
                  <c:v>2.2189235619572534E-2</c:v>
                </c:pt>
                <c:pt idx="408">
                  <c:v>2.2189235619572534E-2</c:v>
                </c:pt>
                <c:pt idx="409">
                  <c:v>2.2189235619572534E-2</c:v>
                </c:pt>
                <c:pt idx="410">
                  <c:v>2.2189235619572534E-2</c:v>
                </c:pt>
                <c:pt idx="411">
                  <c:v>2.2189235619572534E-2</c:v>
                </c:pt>
                <c:pt idx="412">
                  <c:v>2.2189235619572534E-2</c:v>
                </c:pt>
                <c:pt idx="413">
                  <c:v>2.2189235619572534E-2</c:v>
                </c:pt>
                <c:pt idx="414">
                  <c:v>2.2189235619572534E-2</c:v>
                </c:pt>
                <c:pt idx="415">
                  <c:v>2.2189235619572534E-2</c:v>
                </c:pt>
                <c:pt idx="416">
                  <c:v>2.2189235619572534E-2</c:v>
                </c:pt>
                <c:pt idx="417">
                  <c:v>2.2189235619572534E-2</c:v>
                </c:pt>
                <c:pt idx="418">
                  <c:v>2.2189235619572534E-2</c:v>
                </c:pt>
                <c:pt idx="419">
                  <c:v>2.2189235619572534E-2</c:v>
                </c:pt>
                <c:pt idx="420">
                  <c:v>2.2189235619572534E-2</c:v>
                </c:pt>
                <c:pt idx="421">
                  <c:v>2.2189235619572534E-2</c:v>
                </c:pt>
                <c:pt idx="422">
                  <c:v>2.2189235619572534E-2</c:v>
                </c:pt>
                <c:pt idx="423">
                  <c:v>2.2189235619572534E-2</c:v>
                </c:pt>
                <c:pt idx="424">
                  <c:v>2.2189235619572534E-2</c:v>
                </c:pt>
                <c:pt idx="425">
                  <c:v>2.2189235619572534E-2</c:v>
                </c:pt>
                <c:pt idx="426">
                  <c:v>2.2189235619572534E-2</c:v>
                </c:pt>
                <c:pt idx="427">
                  <c:v>2.2189235619572534E-2</c:v>
                </c:pt>
                <c:pt idx="428">
                  <c:v>2.2189235619572534E-2</c:v>
                </c:pt>
                <c:pt idx="429">
                  <c:v>2.2189235619572534E-2</c:v>
                </c:pt>
                <c:pt idx="430">
                  <c:v>2.2189235619572534E-2</c:v>
                </c:pt>
                <c:pt idx="431">
                  <c:v>2.2189235619572534E-2</c:v>
                </c:pt>
                <c:pt idx="432">
                  <c:v>2.2189235619572534E-2</c:v>
                </c:pt>
                <c:pt idx="433">
                  <c:v>2.2189235619572534E-2</c:v>
                </c:pt>
                <c:pt idx="434">
                  <c:v>2.2189235619572534E-2</c:v>
                </c:pt>
                <c:pt idx="435">
                  <c:v>2.2189235619572534E-2</c:v>
                </c:pt>
                <c:pt idx="436">
                  <c:v>2.2189235619572534E-2</c:v>
                </c:pt>
                <c:pt idx="437">
                  <c:v>2.2189235619572534E-2</c:v>
                </c:pt>
                <c:pt idx="438">
                  <c:v>2.2189235619572534E-2</c:v>
                </c:pt>
                <c:pt idx="439">
                  <c:v>2.2189235619572534E-2</c:v>
                </c:pt>
                <c:pt idx="440">
                  <c:v>2.2189235619572534E-2</c:v>
                </c:pt>
                <c:pt idx="441">
                  <c:v>2.2189235619572534E-2</c:v>
                </c:pt>
                <c:pt idx="442">
                  <c:v>2.2189235619572534E-2</c:v>
                </c:pt>
                <c:pt idx="443">
                  <c:v>2.2189235619572534E-2</c:v>
                </c:pt>
                <c:pt idx="444">
                  <c:v>2.2189235619572534E-2</c:v>
                </c:pt>
                <c:pt idx="445">
                  <c:v>2.2189235619572534E-2</c:v>
                </c:pt>
                <c:pt idx="446">
                  <c:v>2.2189235619572534E-2</c:v>
                </c:pt>
                <c:pt idx="447">
                  <c:v>2.2189235619572534E-2</c:v>
                </c:pt>
                <c:pt idx="448">
                  <c:v>2.2189235619572534E-2</c:v>
                </c:pt>
                <c:pt idx="449">
                  <c:v>2.2189235619572534E-2</c:v>
                </c:pt>
                <c:pt idx="450">
                  <c:v>2.2189235619572534E-2</c:v>
                </c:pt>
                <c:pt idx="451">
                  <c:v>2.2189235619572534E-2</c:v>
                </c:pt>
                <c:pt idx="452">
                  <c:v>2.2189235619572534E-2</c:v>
                </c:pt>
                <c:pt idx="453">
                  <c:v>2.2189235619572534E-2</c:v>
                </c:pt>
                <c:pt idx="454">
                  <c:v>2.2189235619572534E-2</c:v>
                </c:pt>
                <c:pt idx="455">
                  <c:v>2.2189235619572534E-2</c:v>
                </c:pt>
                <c:pt idx="456">
                  <c:v>2.2189235619572534E-2</c:v>
                </c:pt>
                <c:pt idx="457">
                  <c:v>2.2189235619572534E-2</c:v>
                </c:pt>
                <c:pt idx="458">
                  <c:v>2.2189235619572534E-2</c:v>
                </c:pt>
                <c:pt idx="459">
                  <c:v>2.2189235619572534E-2</c:v>
                </c:pt>
                <c:pt idx="460">
                  <c:v>2.2189235619572534E-2</c:v>
                </c:pt>
                <c:pt idx="461">
                  <c:v>2.2189235619572534E-2</c:v>
                </c:pt>
                <c:pt idx="462">
                  <c:v>2.2189235619572534E-2</c:v>
                </c:pt>
                <c:pt idx="463">
                  <c:v>2.2189235619572534E-2</c:v>
                </c:pt>
                <c:pt idx="464">
                  <c:v>2.2189235619572534E-2</c:v>
                </c:pt>
                <c:pt idx="465">
                  <c:v>2.2189235619572534E-2</c:v>
                </c:pt>
                <c:pt idx="466">
                  <c:v>2.2189235619572534E-2</c:v>
                </c:pt>
                <c:pt idx="467">
                  <c:v>2.2189235619572534E-2</c:v>
                </c:pt>
                <c:pt idx="468">
                  <c:v>2.2189235619572534E-2</c:v>
                </c:pt>
                <c:pt idx="469">
                  <c:v>2.2189235619572534E-2</c:v>
                </c:pt>
                <c:pt idx="470">
                  <c:v>2.2189235619572534E-2</c:v>
                </c:pt>
                <c:pt idx="471">
                  <c:v>2.2189235619572534E-2</c:v>
                </c:pt>
                <c:pt idx="472">
                  <c:v>2.2189235619572534E-2</c:v>
                </c:pt>
                <c:pt idx="473">
                  <c:v>2.2189235619572534E-2</c:v>
                </c:pt>
                <c:pt idx="474">
                  <c:v>2.2189235619572534E-2</c:v>
                </c:pt>
                <c:pt idx="475">
                  <c:v>2.2189235619572534E-2</c:v>
                </c:pt>
                <c:pt idx="476">
                  <c:v>2.2189235619572534E-2</c:v>
                </c:pt>
                <c:pt idx="477">
                  <c:v>2.2189235619572534E-2</c:v>
                </c:pt>
                <c:pt idx="478">
                  <c:v>2.2189235619572534E-2</c:v>
                </c:pt>
                <c:pt idx="479">
                  <c:v>2.2189235619572534E-2</c:v>
                </c:pt>
                <c:pt idx="480">
                  <c:v>2.2189235619572534E-2</c:v>
                </c:pt>
                <c:pt idx="481">
                  <c:v>2.2189235619572534E-2</c:v>
                </c:pt>
                <c:pt idx="482">
                  <c:v>2.2189235619572534E-2</c:v>
                </c:pt>
                <c:pt idx="483">
                  <c:v>2.2189235619572534E-2</c:v>
                </c:pt>
                <c:pt idx="484">
                  <c:v>2.2189235619572534E-2</c:v>
                </c:pt>
                <c:pt idx="485">
                  <c:v>2.2189235619572534E-2</c:v>
                </c:pt>
                <c:pt idx="486">
                  <c:v>2.2189235619572534E-2</c:v>
                </c:pt>
                <c:pt idx="487">
                  <c:v>2.2189235619572534E-2</c:v>
                </c:pt>
                <c:pt idx="488">
                  <c:v>2.2189235619572534E-2</c:v>
                </c:pt>
                <c:pt idx="489">
                  <c:v>2.2189235619572534E-2</c:v>
                </c:pt>
                <c:pt idx="490">
                  <c:v>2.2189235619572534E-2</c:v>
                </c:pt>
                <c:pt idx="491">
                  <c:v>2.2189235619572534E-2</c:v>
                </c:pt>
                <c:pt idx="492">
                  <c:v>2.2189235619572534E-2</c:v>
                </c:pt>
                <c:pt idx="493">
                  <c:v>2.2189235619572534E-2</c:v>
                </c:pt>
                <c:pt idx="494">
                  <c:v>2.2189235619572534E-2</c:v>
                </c:pt>
                <c:pt idx="495">
                  <c:v>2.2189235619572534E-2</c:v>
                </c:pt>
                <c:pt idx="496">
                  <c:v>2.2189235619572534E-2</c:v>
                </c:pt>
                <c:pt idx="497">
                  <c:v>2.2189235619572534E-2</c:v>
                </c:pt>
                <c:pt idx="498">
                  <c:v>2.2189235619572534E-2</c:v>
                </c:pt>
                <c:pt idx="499">
                  <c:v>2.2189235619572534E-2</c:v>
                </c:pt>
                <c:pt idx="500">
                  <c:v>2.2189235619572534E-2</c:v>
                </c:pt>
                <c:pt idx="501">
                  <c:v>2.2189235619572534E-2</c:v>
                </c:pt>
                <c:pt idx="502">
                  <c:v>2.2189235619572534E-2</c:v>
                </c:pt>
                <c:pt idx="503">
                  <c:v>2.2189235619572534E-2</c:v>
                </c:pt>
                <c:pt idx="504">
                  <c:v>2.2189235619572534E-2</c:v>
                </c:pt>
                <c:pt idx="505">
                  <c:v>2.2189235619572534E-2</c:v>
                </c:pt>
                <c:pt idx="506">
                  <c:v>2.2189235619572534E-2</c:v>
                </c:pt>
                <c:pt idx="507">
                  <c:v>2.2189235619572534E-2</c:v>
                </c:pt>
                <c:pt idx="508">
                  <c:v>2.2189235619572534E-2</c:v>
                </c:pt>
                <c:pt idx="509">
                  <c:v>2.2189235619572534E-2</c:v>
                </c:pt>
                <c:pt idx="510">
                  <c:v>2.2189235619572534E-2</c:v>
                </c:pt>
                <c:pt idx="511">
                  <c:v>2.2189235619572534E-2</c:v>
                </c:pt>
                <c:pt idx="512">
                  <c:v>2.2189235619572534E-2</c:v>
                </c:pt>
                <c:pt idx="513">
                  <c:v>2.2189235619572534E-2</c:v>
                </c:pt>
                <c:pt idx="514">
                  <c:v>2.2189235619572534E-2</c:v>
                </c:pt>
                <c:pt idx="515">
                  <c:v>2.2189235619572534E-2</c:v>
                </c:pt>
                <c:pt idx="516">
                  <c:v>2.2189235619572534E-2</c:v>
                </c:pt>
                <c:pt idx="517">
                  <c:v>2.2189235619572534E-2</c:v>
                </c:pt>
                <c:pt idx="518">
                  <c:v>2.2189235619572534E-2</c:v>
                </c:pt>
                <c:pt idx="519">
                  <c:v>2.2189235619572534E-2</c:v>
                </c:pt>
                <c:pt idx="520">
                  <c:v>2.2189235619572534E-2</c:v>
                </c:pt>
                <c:pt idx="521">
                  <c:v>2.2189235619572534E-2</c:v>
                </c:pt>
                <c:pt idx="522">
                  <c:v>2.2189235619572534E-2</c:v>
                </c:pt>
                <c:pt idx="523">
                  <c:v>2.2189235619572534E-2</c:v>
                </c:pt>
                <c:pt idx="524">
                  <c:v>2.2189235619572534E-2</c:v>
                </c:pt>
                <c:pt idx="525">
                  <c:v>2.2189235619572534E-2</c:v>
                </c:pt>
                <c:pt idx="526">
                  <c:v>2.2189235619572534E-2</c:v>
                </c:pt>
                <c:pt idx="527">
                  <c:v>2.2189235619572534E-2</c:v>
                </c:pt>
                <c:pt idx="528">
                  <c:v>2.2189235619572534E-2</c:v>
                </c:pt>
                <c:pt idx="529">
                  <c:v>2.2189235619572534E-2</c:v>
                </c:pt>
                <c:pt idx="530">
                  <c:v>2.2189235619572534E-2</c:v>
                </c:pt>
                <c:pt idx="531">
                  <c:v>2.2189235619572534E-2</c:v>
                </c:pt>
                <c:pt idx="532">
                  <c:v>2.2189235619572534E-2</c:v>
                </c:pt>
                <c:pt idx="533">
                  <c:v>2.2189235619572534E-2</c:v>
                </c:pt>
                <c:pt idx="534">
                  <c:v>2.2189235619572534E-2</c:v>
                </c:pt>
                <c:pt idx="535">
                  <c:v>2.2189235619572534E-2</c:v>
                </c:pt>
                <c:pt idx="536">
                  <c:v>2.2189235619572534E-2</c:v>
                </c:pt>
                <c:pt idx="537">
                  <c:v>2.2189235619572534E-2</c:v>
                </c:pt>
                <c:pt idx="538">
                  <c:v>2.2189235619572534E-2</c:v>
                </c:pt>
                <c:pt idx="539">
                  <c:v>2.2189235619572534E-2</c:v>
                </c:pt>
                <c:pt idx="540">
                  <c:v>2.2189235619572534E-2</c:v>
                </c:pt>
                <c:pt idx="541">
                  <c:v>2.2189235619572534E-2</c:v>
                </c:pt>
                <c:pt idx="542">
                  <c:v>2.2189235619572534E-2</c:v>
                </c:pt>
                <c:pt idx="543">
                  <c:v>2.2189235619572534E-2</c:v>
                </c:pt>
                <c:pt idx="544">
                  <c:v>2.2189235619572534E-2</c:v>
                </c:pt>
                <c:pt idx="545">
                  <c:v>2.2189235619572534E-2</c:v>
                </c:pt>
                <c:pt idx="546">
                  <c:v>2.2189235619572534E-2</c:v>
                </c:pt>
                <c:pt idx="547">
                  <c:v>2.2189235619572534E-2</c:v>
                </c:pt>
                <c:pt idx="548">
                  <c:v>2.2189235619572534E-2</c:v>
                </c:pt>
                <c:pt idx="549">
                  <c:v>2.2189235619572534E-2</c:v>
                </c:pt>
                <c:pt idx="550">
                  <c:v>2.2189235619572534E-2</c:v>
                </c:pt>
                <c:pt idx="551">
                  <c:v>2.2189235619572534E-2</c:v>
                </c:pt>
                <c:pt idx="552">
                  <c:v>2.2189235619572534E-2</c:v>
                </c:pt>
                <c:pt idx="553">
                  <c:v>2.2189235619572534E-2</c:v>
                </c:pt>
                <c:pt idx="554">
                  <c:v>2.2189235619572534E-2</c:v>
                </c:pt>
                <c:pt idx="555">
                  <c:v>2.2189235619572534E-2</c:v>
                </c:pt>
                <c:pt idx="556">
                  <c:v>2.2189235619572534E-2</c:v>
                </c:pt>
                <c:pt idx="557">
                  <c:v>2.2189235619572534E-2</c:v>
                </c:pt>
                <c:pt idx="558">
                  <c:v>2.2189235619572534E-2</c:v>
                </c:pt>
                <c:pt idx="559">
                  <c:v>2.2189235619572534E-2</c:v>
                </c:pt>
                <c:pt idx="560">
                  <c:v>2.2189235619572534E-2</c:v>
                </c:pt>
                <c:pt idx="561">
                  <c:v>2.2189235619572534E-2</c:v>
                </c:pt>
                <c:pt idx="562">
                  <c:v>2.2189235619572534E-2</c:v>
                </c:pt>
                <c:pt idx="563">
                  <c:v>2.2189235619572534E-2</c:v>
                </c:pt>
                <c:pt idx="564">
                  <c:v>2.2189235619572534E-2</c:v>
                </c:pt>
                <c:pt idx="565">
                  <c:v>2.2189235619572534E-2</c:v>
                </c:pt>
                <c:pt idx="566">
                  <c:v>2.2189235619572534E-2</c:v>
                </c:pt>
                <c:pt idx="567">
                  <c:v>2.2189235619572534E-2</c:v>
                </c:pt>
                <c:pt idx="568">
                  <c:v>2.2189235619572534E-2</c:v>
                </c:pt>
                <c:pt idx="569">
                  <c:v>2.2189235619572534E-2</c:v>
                </c:pt>
                <c:pt idx="570">
                  <c:v>2.2189235619572534E-2</c:v>
                </c:pt>
                <c:pt idx="571">
                  <c:v>2.2189235619572534E-2</c:v>
                </c:pt>
                <c:pt idx="572">
                  <c:v>2.2189235619572534E-2</c:v>
                </c:pt>
                <c:pt idx="573">
                  <c:v>2.2189235619572534E-2</c:v>
                </c:pt>
                <c:pt idx="574">
                  <c:v>2.2189235619572534E-2</c:v>
                </c:pt>
                <c:pt idx="575">
                  <c:v>2.2189235619572534E-2</c:v>
                </c:pt>
                <c:pt idx="576">
                  <c:v>2.2189235619572534E-2</c:v>
                </c:pt>
                <c:pt idx="577">
                  <c:v>2.2189235619572534E-2</c:v>
                </c:pt>
                <c:pt idx="578">
                  <c:v>2.2189235619572534E-2</c:v>
                </c:pt>
                <c:pt idx="579">
                  <c:v>2.2189235619572534E-2</c:v>
                </c:pt>
                <c:pt idx="580">
                  <c:v>2.2189235619572534E-2</c:v>
                </c:pt>
                <c:pt idx="581">
                  <c:v>2.2189235619572534E-2</c:v>
                </c:pt>
                <c:pt idx="582">
                  <c:v>2.2189235619572534E-2</c:v>
                </c:pt>
                <c:pt idx="583">
                  <c:v>2.2189235619572534E-2</c:v>
                </c:pt>
                <c:pt idx="584">
                  <c:v>2.2189235619572534E-2</c:v>
                </c:pt>
                <c:pt idx="585">
                  <c:v>2.2189235619572534E-2</c:v>
                </c:pt>
                <c:pt idx="586">
                  <c:v>2.2189235619572534E-2</c:v>
                </c:pt>
                <c:pt idx="587">
                  <c:v>2.2189235619572534E-2</c:v>
                </c:pt>
                <c:pt idx="588">
                  <c:v>2.2189235619572534E-2</c:v>
                </c:pt>
                <c:pt idx="589">
                  <c:v>2.2189235619572534E-2</c:v>
                </c:pt>
                <c:pt idx="590">
                  <c:v>2.2189235619572534E-2</c:v>
                </c:pt>
                <c:pt idx="591">
                  <c:v>2.2189235619572534E-2</c:v>
                </c:pt>
                <c:pt idx="592">
                  <c:v>2.2189235619572534E-2</c:v>
                </c:pt>
                <c:pt idx="593">
                  <c:v>2.2189235619572534E-2</c:v>
                </c:pt>
                <c:pt idx="594">
                  <c:v>2.2189235619572534E-2</c:v>
                </c:pt>
                <c:pt idx="595">
                  <c:v>2.2189235619572534E-2</c:v>
                </c:pt>
                <c:pt idx="596">
                  <c:v>2.2189235619572534E-2</c:v>
                </c:pt>
                <c:pt idx="597">
                  <c:v>2.2189235619572534E-2</c:v>
                </c:pt>
                <c:pt idx="598">
                  <c:v>2.2189235619572534E-2</c:v>
                </c:pt>
                <c:pt idx="599">
                  <c:v>2.2189235619572534E-2</c:v>
                </c:pt>
                <c:pt idx="600">
                  <c:v>2.2189235619572534E-2</c:v>
                </c:pt>
                <c:pt idx="601">
                  <c:v>2.2189235619572534E-2</c:v>
                </c:pt>
                <c:pt idx="602">
                  <c:v>2.2189235619572534E-2</c:v>
                </c:pt>
                <c:pt idx="603">
                  <c:v>2.2189235619572534E-2</c:v>
                </c:pt>
                <c:pt idx="604">
                  <c:v>2.2189235619572534E-2</c:v>
                </c:pt>
                <c:pt idx="605">
                  <c:v>2.2189235619572534E-2</c:v>
                </c:pt>
                <c:pt idx="606">
                  <c:v>2.2189235619572534E-2</c:v>
                </c:pt>
                <c:pt idx="607">
                  <c:v>2.2189235619572534E-2</c:v>
                </c:pt>
                <c:pt idx="608">
                  <c:v>2.2189235619572534E-2</c:v>
                </c:pt>
                <c:pt idx="609">
                  <c:v>2.2189235619572534E-2</c:v>
                </c:pt>
                <c:pt idx="610">
                  <c:v>2.2189235619572534E-2</c:v>
                </c:pt>
                <c:pt idx="611">
                  <c:v>2.2189235619572534E-2</c:v>
                </c:pt>
                <c:pt idx="612">
                  <c:v>2.2189235619572534E-2</c:v>
                </c:pt>
                <c:pt idx="613">
                  <c:v>2.2189235619572534E-2</c:v>
                </c:pt>
                <c:pt idx="614">
                  <c:v>2.2189235619572534E-2</c:v>
                </c:pt>
                <c:pt idx="615">
                  <c:v>2.2189235619572534E-2</c:v>
                </c:pt>
                <c:pt idx="616">
                  <c:v>2.2189235619572534E-2</c:v>
                </c:pt>
                <c:pt idx="617">
                  <c:v>2.2189235619572534E-2</c:v>
                </c:pt>
                <c:pt idx="618">
                  <c:v>2.2189235619572534E-2</c:v>
                </c:pt>
                <c:pt idx="619">
                  <c:v>2.2189235619572534E-2</c:v>
                </c:pt>
                <c:pt idx="620">
                  <c:v>2.2189235619572534E-2</c:v>
                </c:pt>
                <c:pt idx="621">
                  <c:v>2.2189235619572534E-2</c:v>
                </c:pt>
                <c:pt idx="622">
                  <c:v>2.2189235619572534E-2</c:v>
                </c:pt>
                <c:pt idx="623">
                  <c:v>2.2189235619572534E-2</c:v>
                </c:pt>
                <c:pt idx="624">
                  <c:v>2.2189235619572534E-2</c:v>
                </c:pt>
                <c:pt idx="625">
                  <c:v>2.2189235619572534E-2</c:v>
                </c:pt>
                <c:pt idx="626">
                  <c:v>2.2189235619572534E-2</c:v>
                </c:pt>
                <c:pt idx="627">
                  <c:v>2.2189235619572534E-2</c:v>
                </c:pt>
                <c:pt idx="628">
                  <c:v>2.2189235619572534E-2</c:v>
                </c:pt>
                <c:pt idx="629">
                  <c:v>2.2189235619572534E-2</c:v>
                </c:pt>
                <c:pt idx="630">
                  <c:v>2.2189235619572534E-2</c:v>
                </c:pt>
                <c:pt idx="631">
                  <c:v>2.2189235619572534E-2</c:v>
                </c:pt>
                <c:pt idx="632">
                  <c:v>2.2189235619572534E-2</c:v>
                </c:pt>
                <c:pt idx="633">
                  <c:v>2.2189235619572534E-2</c:v>
                </c:pt>
                <c:pt idx="634">
                  <c:v>2.2189235619572534E-2</c:v>
                </c:pt>
                <c:pt idx="635">
                  <c:v>2.2189235619572534E-2</c:v>
                </c:pt>
                <c:pt idx="636">
                  <c:v>2.2189235619572534E-2</c:v>
                </c:pt>
                <c:pt idx="637">
                  <c:v>2.2189235619572534E-2</c:v>
                </c:pt>
                <c:pt idx="638">
                  <c:v>2.2189235619572534E-2</c:v>
                </c:pt>
                <c:pt idx="639">
                  <c:v>2.2189235619572534E-2</c:v>
                </c:pt>
                <c:pt idx="640">
                  <c:v>2.2189235619572534E-2</c:v>
                </c:pt>
                <c:pt idx="641">
                  <c:v>2.2189235619572534E-2</c:v>
                </c:pt>
                <c:pt idx="642">
                  <c:v>2.2189235619572534E-2</c:v>
                </c:pt>
                <c:pt idx="643">
                  <c:v>2.2189235619572534E-2</c:v>
                </c:pt>
                <c:pt idx="644">
                  <c:v>2.2189235619572534E-2</c:v>
                </c:pt>
                <c:pt idx="645">
                  <c:v>2.2189235619572534E-2</c:v>
                </c:pt>
                <c:pt idx="646">
                  <c:v>2.2189235619572534E-2</c:v>
                </c:pt>
                <c:pt idx="647">
                  <c:v>2.2189235619572534E-2</c:v>
                </c:pt>
                <c:pt idx="648">
                  <c:v>2.2189235619572534E-2</c:v>
                </c:pt>
                <c:pt idx="649">
                  <c:v>2.2189235619572534E-2</c:v>
                </c:pt>
                <c:pt idx="650">
                  <c:v>2.2189235619572534E-2</c:v>
                </c:pt>
                <c:pt idx="651">
                  <c:v>2.2189235619572534E-2</c:v>
                </c:pt>
                <c:pt idx="652">
                  <c:v>2.2189235619572534E-2</c:v>
                </c:pt>
                <c:pt idx="653">
                  <c:v>2.2189235619572534E-2</c:v>
                </c:pt>
                <c:pt idx="654">
                  <c:v>2.2189235619572534E-2</c:v>
                </c:pt>
                <c:pt idx="655">
                  <c:v>2.2189235619572534E-2</c:v>
                </c:pt>
                <c:pt idx="656">
                  <c:v>2.2189235619572534E-2</c:v>
                </c:pt>
                <c:pt idx="657">
                  <c:v>2.2189235619572534E-2</c:v>
                </c:pt>
                <c:pt idx="658">
                  <c:v>2.2189235619572534E-2</c:v>
                </c:pt>
                <c:pt idx="659">
                  <c:v>2.2189235619572534E-2</c:v>
                </c:pt>
                <c:pt idx="660">
                  <c:v>2.2189235619572534E-2</c:v>
                </c:pt>
                <c:pt idx="661">
                  <c:v>2.2189235619572534E-2</c:v>
                </c:pt>
                <c:pt idx="662">
                  <c:v>2.2189235619572534E-2</c:v>
                </c:pt>
                <c:pt idx="663">
                  <c:v>2.2189235619572534E-2</c:v>
                </c:pt>
                <c:pt idx="664">
                  <c:v>2.2189235619572534E-2</c:v>
                </c:pt>
                <c:pt idx="665">
                  <c:v>2.2189235619572534E-2</c:v>
                </c:pt>
                <c:pt idx="666">
                  <c:v>2.2189235619572534E-2</c:v>
                </c:pt>
                <c:pt idx="667">
                  <c:v>2.2189235619572534E-2</c:v>
                </c:pt>
                <c:pt idx="668">
                  <c:v>2.2189235619572534E-2</c:v>
                </c:pt>
                <c:pt idx="669">
                  <c:v>2.2189235619572534E-2</c:v>
                </c:pt>
                <c:pt idx="670">
                  <c:v>2.2189235619572534E-2</c:v>
                </c:pt>
                <c:pt idx="671">
                  <c:v>2.2189235619572534E-2</c:v>
                </c:pt>
                <c:pt idx="672">
                  <c:v>2.2189235619572534E-2</c:v>
                </c:pt>
                <c:pt idx="673">
                  <c:v>2.2189235619572534E-2</c:v>
                </c:pt>
                <c:pt idx="674">
                  <c:v>2.2189235619572534E-2</c:v>
                </c:pt>
                <c:pt idx="675">
                  <c:v>2.2189235619572534E-2</c:v>
                </c:pt>
                <c:pt idx="676">
                  <c:v>2.2189235619572534E-2</c:v>
                </c:pt>
                <c:pt idx="677">
                  <c:v>2.2189235619572534E-2</c:v>
                </c:pt>
                <c:pt idx="678">
                  <c:v>2.2189235619572534E-2</c:v>
                </c:pt>
                <c:pt idx="679">
                  <c:v>2.2189235619572534E-2</c:v>
                </c:pt>
                <c:pt idx="680">
                  <c:v>2.2189235619572534E-2</c:v>
                </c:pt>
                <c:pt idx="681">
                  <c:v>2.2189235619572534E-2</c:v>
                </c:pt>
                <c:pt idx="682">
                  <c:v>2.2189235619572534E-2</c:v>
                </c:pt>
                <c:pt idx="683">
                  <c:v>2.2189235619572534E-2</c:v>
                </c:pt>
                <c:pt idx="684">
                  <c:v>2.2189235619572534E-2</c:v>
                </c:pt>
                <c:pt idx="685">
                  <c:v>2.2189235619572534E-2</c:v>
                </c:pt>
                <c:pt idx="686">
                  <c:v>2.2189235619572534E-2</c:v>
                </c:pt>
                <c:pt idx="687">
                  <c:v>2.2189235619572534E-2</c:v>
                </c:pt>
                <c:pt idx="688">
                  <c:v>2.2189235619572534E-2</c:v>
                </c:pt>
                <c:pt idx="689">
                  <c:v>2.2189235619572534E-2</c:v>
                </c:pt>
                <c:pt idx="690">
                  <c:v>2.2189235619572534E-2</c:v>
                </c:pt>
                <c:pt idx="691">
                  <c:v>2.2189235619572534E-2</c:v>
                </c:pt>
                <c:pt idx="692">
                  <c:v>2.2189235619572534E-2</c:v>
                </c:pt>
                <c:pt idx="693">
                  <c:v>2.2189235619572534E-2</c:v>
                </c:pt>
                <c:pt idx="694">
                  <c:v>2.2189235619572534E-2</c:v>
                </c:pt>
                <c:pt idx="695">
                  <c:v>2.2189235619572534E-2</c:v>
                </c:pt>
                <c:pt idx="696">
                  <c:v>2.2189235619572534E-2</c:v>
                </c:pt>
                <c:pt idx="697">
                  <c:v>2.2189235619572534E-2</c:v>
                </c:pt>
                <c:pt idx="698">
                  <c:v>2.2189235619572534E-2</c:v>
                </c:pt>
                <c:pt idx="699">
                  <c:v>2.2189235619572534E-2</c:v>
                </c:pt>
                <c:pt idx="700">
                  <c:v>2.2189235619572534E-2</c:v>
                </c:pt>
                <c:pt idx="701">
                  <c:v>2.2189235619572534E-2</c:v>
                </c:pt>
                <c:pt idx="702">
                  <c:v>2.2189235619572534E-2</c:v>
                </c:pt>
                <c:pt idx="703">
                  <c:v>2.2189235619572534E-2</c:v>
                </c:pt>
                <c:pt idx="704">
                  <c:v>2.2189235619572534E-2</c:v>
                </c:pt>
                <c:pt idx="705">
                  <c:v>2.2189235619572534E-2</c:v>
                </c:pt>
                <c:pt idx="706">
                  <c:v>2.2189235619572534E-2</c:v>
                </c:pt>
                <c:pt idx="707">
                  <c:v>2.2189235619572534E-2</c:v>
                </c:pt>
                <c:pt idx="708">
                  <c:v>2.2189235619572534E-2</c:v>
                </c:pt>
                <c:pt idx="709">
                  <c:v>2.2189235619572534E-2</c:v>
                </c:pt>
                <c:pt idx="710">
                  <c:v>2.2189235619572534E-2</c:v>
                </c:pt>
                <c:pt idx="711">
                  <c:v>2.2189235619572534E-2</c:v>
                </c:pt>
                <c:pt idx="712">
                  <c:v>2.2189235619572534E-2</c:v>
                </c:pt>
                <c:pt idx="713">
                  <c:v>2.2189235619572534E-2</c:v>
                </c:pt>
                <c:pt idx="714">
                  <c:v>2.2189235619572534E-2</c:v>
                </c:pt>
                <c:pt idx="715">
                  <c:v>2.2189235619572534E-2</c:v>
                </c:pt>
                <c:pt idx="716">
                  <c:v>2.2189235619572534E-2</c:v>
                </c:pt>
                <c:pt idx="717">
                  <c:v>2.2189235619572534E-2</c:v>
                </c:pt>
                <c:pt idx="718">
                  <c:v>2.2189235619572534E-2</c:v>
                </c:pt>
                <c:pt idx="719">
                  <c:v>2.2189235619572534E-2</c:v>
                </c:pt>
                <c:pt idx="720">
                  <c:v>2.2189235619572534E-2</c:v>
                </c:pt>
                <c:pt idx="721">
                  <c:v>2.2189235619572534E-2</c:v>
                </c:pt>
                <c:pt idx="722">
                  <c:v>2.2189235619572534E-2</c:v>
                </c:pt>
                <c:pt idx="723">
                  <c:v>2.2189235619572534E-2</c:v>
                </c:pt>
                <c:pt idx="724">
                  <c:v>2.2189235619572534E-2</c:v>
                </c:pt>
                <c:pt idx="725">
                  <c:v>2.2189235619572534E-2</c:v>
                </c:pt>
                <c:pt idx="726">
                  <c:v>2.2189235619572534E-2</c:v>
                </c:pt>
                <c:pt idx="727">
                  <c:v>2.2189235619572534E-2</c:v>
                </c:pt>
                <c:pt idx="728">
                  <c:v>2.2189235619572534E-2</c:v>
                </c:pt>
                <c:pt idx="729">
                  <c:v>2.2189235619572534E-2</c:v>
                </c:pt>
                <c:pt idx="730">
                  <c:v>2.2189235619572534E-2</c:v>
                </c:pt>
                <c:pt idx="731">
                  <c:v>2.2189235619572534E-2</c:v>
                </c:pt>
                <c:pt idx="732">
                  <c:v>2.2189235619572534E-2</c:v>
                </c:pt>
                <c:pt idx="733">
                  <c:v>2.2189235619572534E-2</c:v>
                </c:pt>
                <c:pt idx="734">
                  <c:v>2.2189235619572534E-2</c:v>
                </c:pt>
                <c:pt idx="735">
                  <c:v>2.2189235619572534E-2</c:v>
                </c:pt>
                <c:pt idx="736">
                  <c:v>2.2189235619572534E-2</c:v>
                </c:pt>
                <c:pt idx="737">
                  <c:v>2.2189235619572534E-2</c:v>
                </c:pt>
                <c:pt idx="738">
                  <c:v>2.2189235619572534E-2</c:v>
                </c:pt>
                <c:pt idx="739">
                  <c:v>2.2189235619572534E-2</c:v>
                </c:pt>
                <c:pt idx="740">
                  <c:v>2.2189235619572534E-2</c:v>
                </c:pt>
                <c:pt idx="741">
                  <c:v>2.2189235619572534E-2</c:v>
                </c:pt>
                <c:pt idx="742">
                  <c:v>2.2189235619572534E-2</c:v>
                </c:pt>
                <c:pt idx="743">
                  <c:v>2.2189235619572534E-2</c:v>
                </c:pt>
                <c:pt idx="744">
                  <c:v>2.2189235619572534E-2</c:v>
                </c:pt>
                <c:pt idx="745">
                  <c:v>2.2189235619572534E-2</c:v>
                </c:pt>
                <c:pt idx="746">
                  <c:v>2.2189235619572534E-2</c:v>
                </c:pt>
                <c:pt idx="747">
                  <c:v>2.2189235619572534E-2</c:v>
                </c:pt>
                <c:pt idx="748">
                  <c:v>2.2189235619572534E-2</c:v>
                </c:pt>
                <c:pt idx="749">
                  <c:v>2.2189235619572534E-2</c:v>
                </c:pt>
                <c:pt idx="750">
                  <c:v>2.2189235619572534E-2</c:v>
                </c:pt>
                <c:pt idx="751">
                  <c:v>2.2189235619572534E-2</c:v>
                </c:pt>
                <c:pt idx="752">
                  <c:v>2.2189235619572534E-2</c:v>
                </c:pt>
                <c:pt idx="753">
                  <c:v>2.2189235619572534E-2</c:v>
                </c:pt>
                <c:pt idx="754">
                  <c:v>2.2189235619572534E-2</c:v>
                </c:pt>
                <c:pt idx="755">
                  <c:v>2.2189235619572534E-2</c:v>
                </c:pt>
                <c:pt idx="756">
                  <c:v>2.2189235619572534E-2</c:v>
                </c:pt>
                <c:pt idx="757">
                  <c:v>2.2189235619572534E-2</c:v>
                </c:pt>
                <c:pt idx="758">
                  <c:v>2.2189235619572534E-2</c:v>
                </c:pt>
                <c:pt idx="759">
                  <c:v>2.2189235619572534E-2</c:v>
                </c:pt>
                <c:pt idx="760">
                  <c:v>2.2189235619572534E-2</c:v>
                </c:pt>
                <c:pt idx="761">
                  <c:v>2.2189235619572534E-2</c:v>
                </c:pt>
                <c:pt idx="762">
                  <c:v>2.2189235619572534E-2</c:v>
                </c:pt>
                <c:pt idx="763">
                  <c:v>2.2189235619572534E-2</c:v>
                </c:pt>
                <c:pt idx="764">
                  <c:v>2.2189235619572534E-2</c:v>
                </c:pt>
                <c:pt idx="765">
                  <c:v>2.2189235619572534E-2</c:v>
                </c:pt>
                <c:pt idx="766">
                  <c:v>2.2189235619572534E-2</c:v>
                </c:pt>
                <c:pt idx="767">
                  <c:v>2.2189235619572534E-2</c:v>
                </c:pt>
                <c:pt idx="768">
                  <c:v>2.2189235619572534E-2</c:v>
                </c:pt>
                <c:pt idx="769">
                  <c:v>2.2189235619572534E-2</c:v>
                </c:pt>
                <c:pt idx="770">
                  <c:v>2.2189235619572534E-2</c:v>
                </c:pt>
                <c:pt idx="771">
                  <c:v>2.2189235619572534E-2</c:v>
                </c:pt>
                <c:pt idx="772">
                  <c:v>2.2189235619572534E-2</c:v>
                </c:pt>
                <c:pt idx="773">
                  <c:v>2.2189235619572534E-2</c:v>
                </c:pt>
                <c:pt idx="774">
                  <c:v>2.2189235619572534E-2</c:v>
                </c:pt>
                <c:pt idx="775">
                  <c:v>2.2189235619572534E-2</c:v>
                </c:pt>
                <c:pt idx="776">
                  <c:v>2.2189235619572534E-2</c:v>
                </c:pt>
                <c:pt idx="777">
                  <c:v>2.2189235619572534E-2</c:v>
                </c:pt>
                <c:pt idx="778">
                  <c:v>2.2189235619572534E-2</c:v>
                </c:pt>
                <c:pt idx="779">
                  <c:v>2.2189235619572534E-2</c:v>
                </c:pt>
                <c:pt idx="780">
                  <c:v>2.2189235619572534E-2</c:v>
                </c:pt>
                <c:pt idx="781">
                  <c:v>2.2189235619572534E-2</c:v>
                </c:pt>
                <c:pt idx="782">
                  <c:v>2.2189235619572534E-2</c:v>
                </c:pt>
                <c:pt idx="783">
                  <c:v>2.2189235619572534E-2</c:v>
                </c:pt>
                <c:pt idx="784">
                  <c:v>2.2189235619572534E-2</c:v>
                </c:pt>
                <c:pt idx="785">
                  <c:v>2.2189235619572534E-2</c:v>
                </c:pt>
                <c:pt idx="786">
                  <c:v>2.2189235619572534E-2</c:v>
                </c:pt>
                <c:pt idx="787">
                  <c:v>2.2189235619572534E-2</c:v>
                </c:pt>
                <c:pt idx="788">
                  <c:v>2.2189235619572534E-2</c:v>
                </c:pt>
                <c:pt idx="789">
                  <c:v>2.2189235619572534E-2</c:v>
                </c:pt>
                <c:pt idx="790">
                  <c:v>2.2189235619572534E-2</c:v>
                </c:pt>
                <c:pt idx="791">
                  <c:v>2.2189235619572534E-2</c:v>
                </c:pt>
                <c:pt idx="792">
                  <c:v>2.2189235619572534E-2</c:v>
                </c:pt>
                <c:pt idx="793">
                  <c:v>2.2189235619572534E-2</c:v>
                </c:pt>
                <c:pt idx="794">
                  <c:v>2.2189235619572534E-2</c:v>
                </c:pt>
                <c:pt idx="795">
                  <c:v>2.2189235619572534E-2</c:v>
                </c:pt>
                <c:pt idx="796">
                  <c:v>2.2189235619572534E-2</c:v>
                </c:pt>
                <c:pt idx="797">
                  <c:v>2.2189235619572534E-2</c:v>
                </c:pt>
                <c:pt idx="798">
                  <c:v>2.2189235619572534E-2</c:v>
                </c:pt>
                <c:pt idx="799">
                  <c:v>2.2189235619572534E-2</c:v>
                </c:pt>
                <c:pt idx="800">
                  <c:v>2.2189235619572534E-2</c:v>
                </c:pt>
                <c:pt idx="801">
                  <c:v>2.2189235619572534E-2</c:v>
                </c:pt>
                <c:pt idx="802">
                  <c:v>2.2189235619572534E-2</c:v>
                </c:pt>
                <c:pt idx="803">
                  <c:v>2.2189235619572534E-2</c:v>
                </c:pt>
                <c:pt idx="804">
                  <c:v>2.2189235619572534E-2</c:v>
                </c:pt>
                <c:pt idx="805">
                  <c:v>2.2189235619572534E-2</c:v>
                </c:pt>
                <c:pt idx="806">
                  <c:v>2.2189235619572534E-2</c:v>
                </c:pt>
                <c:pt idx="807">
                  <c:v>2.2189235619572534E-2</c:v>
                </c:pt>
                <c:pt idx="808">
                  <c:v>2.2189235619572534E-2</c:v>
                </c:pt>
                <c:pt idx="809">
                  <c:v>2.2189235619572534E-2</c:v>
                </c:pt>
                <c:pt idx="810">
                  <c:v>2.2189235619572534E-2</c:v>
                </c:pt>
                <c:pt idx="811">
                  <c:v>2.2189235619572534E-2</c:v>
                </c:pt>
                <c:pt idx="812">
                  <c:v>2.2189235619572534E-2</c:v>
                </c:pt>
                <c:pt idx="813">
                  <c:v>2.2189235619572534E-2</c:v>
                </c:pt>
                <c:pt idx="814">
                  <c:v>2.2189235619572534E-2</c:v>
                </c:pt>
                <c:pt idx="815">
                  <c:v>2.2189235619572534E-2</c:v>
                </c:pt>
                <c:pt idx="816">
                  <c:v>2.2189235619572534E-2</c:v>
                </c:pt>
                <c:pt idx="817">
                  <c:v>2.2189235619572534E-2</c:v>
                </c:pt>
                <c:pt idx="818">
                  <c:v>2.2189235619572534E-2</c:v>
                </c:pt>
                <c:pt idx="819">
                  <c:v>2.2189235619572534E-2</c:v>
                </c:pt>
                <c:pt idx="820">
                  <c:v>2.2189235619572534E-2</c:v>
                </c:pt>
                <c:pt idx="821">
                  <c:v>2.2189235619572534E-2</c:v>
                </c:pt>
                <c:pt idx="822">
                  <c:v>2.2189235619572534E-2</c:v>
                </c:pt>
                <c:pt idx="823">
                  <c:v>2.2189235619572534E-2</c:v>
                </c:pt>
                <c:pt idx="824">
                  <c:v>2.2189235619572534E-2</c:v>
                </c:pt>
                <c:pt idx="825">
                  <c:v>2.2189235619572534E-2</c:v>
                </c:pt>
                <c:pt idx="826">
                  <c:v>2.2189235619572534E-2</c:v>
                </c:pt>
                <c:pt idx="827">
                  <c:v>2.2189235619572534E-2</c:v>
                </c:pt>
                <c:pt idx="828">
                  <c:v>2.2189235619572534E-2</c:v>
                </c:pt>
                <c:pt idx="829">
                  <c:v>2.2189235619572534E-2</c:v>
                </c:pt>
                <c:pt idx="830">
                  <c:v>2.2189235619572534E-2</c:v>
                </c:pt>
                <c:pt idx="831">
                  <c:v>2.2189235619572534E-2</c:v>
                </c:pt>
                <c:pt idx="832">
                  <c:v>2.2189235619572534E-2</c:v>
                </c:pt>
                <c:pt idx="833">
                  <c:v>2.2189235619572534E-2</c:v>
                </c:pt>
                <c:pt idx="834">
                  <c:v>2.2189235619572534E-2</c:v>
                </c:pt>
                <c:pt idx="835">
                  <c:v>2.2189235619572534E-2</c:v>
                </c:pt>
                <c:pt idx="836">
                  <c:v>2.2189235619572534E-2</c:v>
                </c:pt>
                <c:pt idx="837">
                  <c:v>2.2189235619572534E-2</c:v>
                </c:pt>
                <c:pt idx="838">
                  <c:v>2.2189235619572534E-2</c:v>
                </c:pt>
                <c:pt idx="839">
                  <c:v>2.2189235619572534E-2</c:v>
                </c:pt>
                <c:pt idx="840">
                  <c:v>2.2189235619572534E-2</c:v>
                </c:pt>
                <c:pt idx="841">
                  <c:v>2.2189235619572534E-2</c:v>
                </c:pt>
                <c:pt idx="842">
                  <c:v>2.2189235619572534E-2</c:v>
                </c:pt>
                <c:pt idx="843">
                  <c:v>2.2189235619572534E-2</c:v>
                </c:pt>
                <c:pt idx="844">
                  <c:v>2.2189235619572534E-2</c:v>
                </c:pt>
                <c:pt idx="845">
                  <c:v>2.2189235619572534E-2</c:v>
                </c:pt>
                <c:pt idx="846">
                  <c:v>2.2189235619572534E-2</c:v>
                </c:pt>
                <c:pt idx="847">
                  <c:v>2.2189235619572534E-2</c:v>
                </c:pt>
                <c:pt idx="848">
                  <c:v>2.2189235619572534E-2</c:v>
                </c:pt>
                <c:pt idx="849">
                  <c:v>2.2189235619572534E-2</c:v>
                </c:pt>
                <c:pt idx="850">
                  <c:v>2.2189235619572534E-2</c:v>
                </c:pt>
                <c:pt idx="851">
                  <c:v>2.2189235619572534E-2</c:v>
                </c:pt>
                <c:pt idx="852">
                  <c:v>2.2189235619572534E-2</c:v>
                </c:pt>
                <c:pt idx="853">
                  <c:v>2.2189235619572534E-2</c:v>
                </c:pt>
                <c:pt idx="854">
                  <c:v>2.2189235619572534E-2</c:v>
                </c:pt>
                <c:pt idx="855">
                  <c:v>2.2189235619572534E-2</c:v>
                </c:pt>
                <c:pt idx="856">
                  <c:v>2.2189235619572534E-2</c:v>
                </c:pt>
                <c:pt idx="857">
                  <c:v>2.2189235619572534E-2</c:v>
                </c:pt>
                <c:pt idx="858">
                  <c:v>2.2189235619572534E-2</c:v>
                </c:pt>
                <c:pt idx="859">
                  <c:v>2.2189235619572534E-2</c:v>
                </c:pt>
                <c:pt idx="860">
                  <c:v>2.2189235619572534E-2</c:v>
                </c:pt>
                <c:pt idx="861">
                  <c:v>2.2189235619572534E-2</c:v>
                </c:pt>
                <c:pt idx="862">
                  <c:v>2.2189235619572534E-2</c:v>
                </c:pt>
                <c:pt idx="863">
                  <c:v>2.2189235619572534E-2</c:v>
                </c:pt>
                <c:pt idx="864">
                  <c:v>2.2189235619572534E-2</c:v>
                </c:pt>
                <c:pt idx="865">
                  <c:v>2.2189235619572534E-2</c:v>
                </c:pt>
                <c:pt idx="866">
                  <c:v>2.2189235619572534E-2</c:v>
                </c:pt>
                <c:pt idx="867">
                  <c:v>2.2189235619572534E-2</c:v>
                </c:pt>
                <c:pt idx="868">
                  <c:v>2.2189235619572534E-2</c:v>
                </c:pt>
                <c:pt idx="869">
                  <c:v>2.2189235619572534E-2</c:v>
                </c:pt>
                <c:pt idx="870">
                  <c:v>2.2189235619572534E-2</c:v>
                </c:pt>
                <c:pt idx="871">
                  <c:v>2.2189235619572534E-2</c:v>
                </c:pt>
                <c:pt idx="872">
                  <c:v>2.2189235619572534E-2</c:v>
                </c:pt>
                <c:pt idx="873">
                  <c:v>2.2189235619572534E-2</c:v>
                </c:pt>
                <c:pt idx="874">
                  <c:v>2.2189235619572534E-2</c:v>
                </c:pt>
                <c:pt idx="875">
                  <c:v>2.2189235619572534E-2</c:v>
                </c:pt>
                <c:pt idx="876">
                  <c:v>2.2189235619572534E-2</c:v>
                </c:pt>
                <c:pt idx="877">
                  <c:v>2.2189235619572534E-2</c:v>
                </c:pt>
                <c:pt idx="878">
                  <c:v>2.2189235619572534E-2</c:v>
                </c:pt>
                <c:pt idx="879">
                  <c:v>2.2189235619572534E-2</c:v>
                </c:pt>
                <c:pt idx="880">
                  <c:v>2.2189235619572534E-2</c:v>
                </c:pt>
                <c:pt idx="881">
                  <c:v>2.2189235619572534E-2</c:v>
                </c:pt>
                <c:pt idx="882">
                  <c:v>2.2189235619572534E-2</c:v>
                </c:pt>
                <c:pt idx="883">
                  <c:v>2.2189235619572534E-2</c:v>
                </c:pt>
                <c:pt idx="884">
                  <c:v>2.2189235619572534E-2</c:v>
                </c:pt>
                <c:pt idx="885">
                  <c:v>2.2189235619572534E-2</c:v>
                </c:pt>
                <c:pt idx="886">
                  <c:v>2.2189235619572534E-2</c:v>
                </c:pt>
                <c:pt idx="887">
                  <c:v>2.2189235619572534E-2</c:v>
                </c:pt>
                <c:pt idx="888">
                  <c:v>2.2189235619572534E-2</c:v>
                </c:pt>
                <c:pt idx="889">
                  <c:v>2.2189235619572534E-2</c:v>
                </c:pt>
                <c:pt idx="890">
                  <c:v>2.2189235619572534E-2</c:v>
                </c:pt>
                <c:pt idx="891">
                  <c:v>2.2189235619572534E-2</c:v>
                </c:pt>
                <c:pt idx="892">
                  <c:v>2.2189235619572534E-2</c:v>
                </c:pt>
                <c:pt idx="893">
                  <c:v>2.2189235619572534E-2</c:v>
                </c:pt>
                <c:pt idx="894">
                  <c:v>2.2189235619572534E-2</c:v>
                </c:pt>
                <c:pt idx="895">
                  <c:v>2.2189235619572534E-2</c:v>
                </c:pt>
                <c:pt idx="896">
                  <c:v>2.2189235619572534E-2</c:v>
                </c:pt>
                <c:pt idx="897">
                  <c:v>2.2189235619572534E-2</c:v>
                </c:pt>
                <c:pt idx="898">
                  <c:v>2.2189235619572534E-2</c:v>
                </c:pt>
                <c:pt idx="899">
                  <c:v>2.2189235619572534E-2</c:v>
                </c:pt>
                <c:pt idx="900">
                  <c:v>2.2189235619572534E-2</c:v>
                </c:pt>
                <c:pt idx="901">
                  <c:v>2.2189235619572534E-2</c:v>
                </c:pt>
                <c:pt idx="902">
                  <c:v>2.2189235619572534E-2</c:v>
                </c:pt>
                <c:pt idx="903">
                  <c:v>2.2189235619572534E-2</c:v>
                </c:pt>
                <c:pt idx="904">
                  <c:v>2.2189235619572534E-2</c:v>
                </c:pt>
                <c:pt idx="905">
                  <c:v>2.2189235619572534E-2</c:v>
                </c:pt>
                <c:pt idx="906">
                  <c:v>2.2189235619572534E-2</c:v>
                </c:pt>
                <c:pt idx="907">
                  <c:v>2.2189235619572534E-2</c:v>
                </c:pt>
                <c:pt idx="908">
                  <c:v>2.2189235619572534E-2</c:v>
                </c:pt>
                <c:pt idx="909">
                  <c:v>2.2189235619572534E-2</c:v>
                </c:pt>
                <c:pt idx="910">
                  <c:v>2.2189235619572534E-2</c:v>
                </c:pt>
                <c:pt idx="911">
                  <c:v>2.2189235619572534E-2</c:v>
                </c:pt>
                <c:pt idx="912">
                  <c:v>2.2189235619572534E-2</c:v>
                </c:pt>
                <c:pt idx="913">
                  <c:v>2.2189235619572534E-2</c:v>
                </c:pt>
                <c:pt idx="914">
                  <c:v>2.2189235619572534E-2</c:v>
                </c:pt>
                <c:pt idx="915">
                  <c:v>2.2189235619572534E-2</c:v>
                </c:pt>
                <c:pt idx="916">
                  <c:v>2.2189235619572534E-2</c:v>
                </c:pt>
                <c:pt idx="917">
                  <c:v>2.2189235619572534E-2</c:v>
                </c:pt>
                <c:pt idx="918">
                  <c:v>2.2189235619572534E-2</c:v>
                </c:pt>
                <c:pt idx="919">
                  <c:v>2.2189235619572534E-2</c:v>
                </c:pt>
                <c:pt idx="920">
                  <c:v>2.2189235619572534E-2</c:v>
                </c:pt>
                <c:pt idx="921">
                  <c:v>2.2189235619572534E-2</c:v>
                </c:pt>
                <c:pt idx="922">
                  <c:v>2.2189235619572534E-2</c:v>
                </c:pt>
                <c:pt idx="923">
                  <c:v>2.2189235619572534E-2</c:v>
                </c:pt>
                <c:pt idx="924">
                  <c:v>2.2189235619572534E-2</c:v>
                </c:pt>
                <c:pt idx="925">
                  <c:v>2.2189235619572534E-2</c:v>
                </c:pt>
                <c:pt idx="926">
                  <c:v>2.2189235619572534E-2</c:v>
                </c:pt>
                <c:pt idx="927">
                  <c:v>2.2189235619572534E-2</c:v>
                </c:pt>
                <c:pt idx="928">
                  <c:v>2.2189235619572534E-2</c:v>
                </c:pt>
                <c:pt idx="929">
                  <c:v>2.2189235619572534E-2</c:v>
                </c:pt>
                <c:pt idx="930">
                  <c:v>2.2189235619572534E-2</c:v>
                </c:pt>
                <c:pt idx="931">
                  <c:v>2.2189235619572534E-2</c:v>
                </c:pt>
                <c:pt idx="932">
                  <c:v>2.2189235619572534E-2</c:v>
                </c:pt>
                <c:pt idx="933">
                  <c:v>2.2189235619572534E-2</c:v>
                </c:pt>
                <c:pt idx="934">
                  <c:v>2.2189235619572534E-2</c:v>
                </c:pt>
                <c:pt idx="935">
                  <c:v>2.2189235619572534E-2</c:v>
                </c:pt>
                <c:pt idx="936">
                  <c:v>2.2189235619572534E-2</c:v>
                </c:pt>
                <c:pt idx="937">
                  <c:v>2.2189235619572534E-2</c:v>
                </c:pt>
                <c:pt idx="938">
                  <c:v>2.2189235619572534E-2</c:v>
                </c:pt>
                <c:pt idx="939">
                  <c:v>2.2189235619572534E-2</c:v>
                </c:pt>
                <c:pt idx="940">
                  <c:v>2.2189235619572534E-2</c:v>
                </c:pt>
                <c:pt idx="941">
                  <c:v>2.2189235619572534E-2</c:v>
                </c:pt>
                <c:pt idx="942">
                  <c:v>2.2189235619572534E-2</c:v>
                </c:pt>
                <c:pt idx="943">
                  <c:v>2.2189235619572534E-2</c:v>
                </c:pt>
                <c:pt idx="944">
                  <c:v>2.2189235619572534E-2</c:v>
                </c:pt>
                <c:pt idx="945">
                  <c:v>2.2189235619572534E-2</c:v>
                </c:pt>
                <c:pt idx="946">
                  <c:v>2.2189235619572534E-2</c:v>
                </c:pt>
                <c:pt idx="947">
                  <c:v>2.2189235619572534E-2</c:v>
                </c:pt>
                <c:pt idx="948">
                  <c:v>2.2189235619572534E-2</c:v>
                </c:pt>
                <c:pt idx="949">
                  <c:v>2.2189235619572534E-2</c:v>
                </c:pt>
                <c:pt idx="950">
                  <c:v>2.2189235619572534E-2</c:v>
                </c:pt>
                <c:pt idx="951">
                  <c:v>2.2189235619572534E-2</c:v>
                </c:pt>
                <c:pt idx="952">
                  <c:v>2.2189235619572534E-2</c:v>
                </c:pt>
                <c:pt idx="953">
                  <c:v>2.2189235619572534E-2</c:v>
                </c:pt>
                <c:pt idx="954">
                  <c:v>2.2189235619572534E-2</c:v>
                </c:pt>
                <c:pt idx="955">
                  <c:v>2.2189235619572534E-2</c:v>
                </c:pt>
                <c:pt idx="956">
                  <c:v>2.2189235619572534E-2</c:v>
                </c:pt>
                <c:pt idx="957">
                  <c:v>2.2189235619572534E-2</c:v>
                </c:pt>
                <c:pt idx="958">
                  <c:v>2.2189235619572534E-2</c:v>
                </c:pt>
                <c:pt idx="959">
                  <c:v>2.2189235619572534E-2</c:v>
                </c:pt>
                <c:pt idx="960">
                  <c:v>2.2189235619572534E-2</c:v>
                </c:pt>
                <c:pt idx="961">
                  <c:v>2.2189235619572534E-2</c:v>
                </c:pt>
                <c:pt idx="962">
                  <c:v>2.2189235619572534E-2</c:v>
                </c:pt>
                <c:pt idx="963">
                  <c:v>2.2189235619572534E-2</c:v>
                </c:pt>
                <c:pt idx="964">
                  <c:v>2.2189235619572534E-2</c:v>
                </c:pt>
                <c:pt idx="965">
                  <c:v>2.2189235619572534E-2</c:v>
                </c:pt>
                <c:pt idx="966">
                  <c:v>2.2189235619572534E-2</c:v>
                </c:pt>
                <c:pt idx="967">
                  <c:v>2.2189235619572534E-2</c:v>
                </c:pt>
                <c:pt idx="968">
                  <c:v>2.2189235619572534E-2</c:v>
                </c:pt>
                <c:pt idx="969">
                  <c:v>2.2189235619572534E-2</c:v>
                </c:pt>
                <c:pt idx="970">
                  <c:v>2.2189235619572534E-2</c:v>
                </c:pt>
                <c:pt idx="971">
                  <c:v>2.2189235619572534E-2</c:v>
                </c:pt>
                <c:pt idx="972">
                  <c:v>2.2189235619572534E-2</c:v>
                </c:pt>
                <c:pt idx="973">
                  <c:v>2.2189235619572534E-2</c:v>
                </c:pt>
                <c:pt idx="974">
                  <c:v>2.2189235619572534E-2</c:v>
                </c:pt>
                <c:pt idx="975">
                  <c:v>2.2189235619572534E-2</c:v>
                </c:pt>
                <c:pt idx="976">
                  <c:v>2.2189235619572534E-2</c:v>
                </c:pt>
                <c:pt idx="977">
                  <c:v>2.2189235619572534E-2</c:v>
                </c:pt>
                <c:pt idx="978">
                  <c:v>2.2189235619572534E-2</c:v>
                </c:pt>
                <c:pt idx="979">
                  <c:v>2.2189235619572534E-2</c:v>
                </c:pt>
                <c:pt idx="980">
                  <c:v>2.2189235619572534E-2</c:v>
                </c:pt>
                <c:pt idx="981">
                  <c:v>2.2189235619572534E-2</c:v>
                </c:pt>
                <c:pt idx="982">
                  <c:v>2.2189235619572534E-2</c:v>
                </c:pt>
                <c:pt idx="983">
                  <c:v>2.2189235619572534E-2</c:v>
                </c:pt>
                <c:pt idx="984">
                  <c:v>2.2189235619572534E-2</c:v>
                </c:pt>
                <c:pt idx="985">
                  <c:v>2.2189235619572534E-2</c:v>
                </c:pt>
                <c:pt idx="986">
                  <c:v>2.2189235619572534E-2</c:v>
                </c:pt>
                <c:pt idx="987">
                  <c:v>2.2189235619572534E-2</c:v>
                </c:pt>
                <c:pt idx="988">
                  <c:v>2.2189235619572534E-2</c:v>
                </c:pt>
                <c:pt idx="989">
                  <c:v>2.2189235619572534E-2</c:v>
                </c:pt>
                <c:pt idx="990">
                  <c:v>2.2189235619572534E-2</c:v>
                </c:pt>
                <c:pt idx="991">
                  <c:v>2.2189235619572534E-2</c:v>
                </c:pt>
                <c:pt idx="992">
                  <c:v>2.2189235619572534E-2</c:v>
                </c:pt>
                <c:pt idx="993">
                  <c:v>2.2189235619572534E-2</c:v>
                </c:pt>
                <c:pt idx="994">
                  <c:v>2.2189235619572534E-2</c:v>
                </c:pt>
                <c:pt idx="995">
                  <c:v>2.2189235619572534E-2</c:v>
                </c:pt>
                <c:pt idx="996">
                  <c:v>2.2189235619572534E-2</c:v>
                </c:pt>
                <c:pt idx="997">
                  <c:v>2.2189235619572534E-2</c:v>
                </c:pt>
                <c:pt idx="998">
                  <c:v>2.2189235619572534E-2</c:v>
                </c:pt>
                <c:pt idx="999">
                  <c:v>2.2189235619572534E-2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3C9-4DC3-ABAF-866CEBC82023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0.16751690901729455</c:v>
                </c:pt>
                <c:pt idx="1">
                  <c:v>0.16751690901729455</c:v>
                </c:pt>
                <c:pt idx="2">
                  <c:v>0.16751690901729455</c:v>
                </c:pt>
                <c:pt idx="3">
                  <c:v>0.16751690901729455</c:v>
                </c:pt>
                <c:pt idx="4">
                  <c:v>0.16751690901729455</c:v>
                </c:pt>
                <c:pt idx="5">
                  <c:v>0.16751690901729455</c:v>
                </c:pt>
                <c:pt idx="6">
                  <c:v>0.16751690901729455</c:v>
                </c:pt>
                <c:pt idx="7">
                  <c:v>0.16751690901729455</c:v>
                </c:pt>
                <c:pt idx="8">
                  <c:v>0.16751690901729455</c:v>
                </c:pt>
                <c:pt idx="9">
                  <c:v>0.16751690901729455</c:v>
                </c:pt>
                <c:pt idx="10">
                  <c:v>0.16751690901729455</c:v>
                </c:pt>
                <c:pt idx="11">
                  <c:v>0.16751690901729455</c:v>
                </c:pt>
                <c:pt idx="12">
                  <c:v>0.16751690901729455</c:v>
                </c:pt>
                <c:pt idx="13">
                  <c:v>0.16751690901729455</c:v>
                </c:pt>
                <c:pt idx="14">
                  <c:v>0.16751690901729455</c:v>
                </c:pt>
                <c:pt idx="15">
                  <c:v>0.16751690901729455</c:v>
                </c:pt>
                <c:pt idx="16">
                  <c:v>0.16751690901729455</c:v>
                </c:pt>
                <c:pt idx="17">
                  <c:v>0.16751690901729455</c:v>
                </c:pt>
                <c:pt idx="18">
                  <c:v>0.16751690901729455</c:v>
                </c:pt>
                <c:pt idx="19">
                  <c:v>0.16751690901729455</c:v>
                </c:pt>
                <c:pt idx="20">
                  <c:v>0.16751690901729455</c:v>
                </c:pt>
                <c:pt idx="21">
                  <c:v>0.16751690901729455</c:v>
                </c:pt>
                <c:pt idx="22">
                  <c:v>0.16751690901729455</c:v>
                </c:pt>
                <c:pt idx="23">
                  <c:v>0.16751690901729455</c:v>
                </c:pt>
                <c:pt idx="24">
                  <c:v>0.16751690901729455</c:v>
                </c:pt>
                <c:pt idx="25">
                  <c:v>0.16751690901729455</c:v>
                </c:pt>
                <c:pt idx="26">
                  <c:v>0.16751690901729455</c:v>
                </c:pt>
                <c:pt idx="27">
                  <c:v>0.16751690901729455</c:v>
                </c:pt>
                <c:pt idx="28">
                  <c:v>0.16751690901729455</c:v>
                </c:pt>
                <c:pt idx="29">
                  <c:v>0.16751690901729455</c:v>
                </c:pt>
                <c:pt idx="30">
                  <c:v>0.16751690901729455</c:v>
                </c:pt>
                <c:pt idx="31">
                  <c:v>0.16751690901729455</c:v>
                </c:pt>
                <c:pt idx="32">
                  <c:v>0.16751690901729455</c:v>
                </c:pt>
                <c:pt idx="33">
                  <c:v>0.16751690901729455</c:v>
                </c:pt>
                <c:pt idx="34">
                  <c:v>0.16751690901729455</c:v>
                </c:pt>
                <c:pt idx="35">
                  <c:v>0.16751690901729455</c:v>
                </c:pt>
                <c:pt idx="36">
                  <c:v>0.16751690901729455</c:v>
                </c:pt>
                <c:pt idx="37">
                  <c:v>0.16751690901729455</c:v>
                </c:pt>
                <c:pt idx="38">
                  <c:v>0.16751690901729455</c:v>
                </c:pt>
                <c:pt idx="39">
                  <c:v>0.16751690901729455</c:v>
                </c:pt>
                <c:pt idx="40">
                  <c:v>0.16751690901729455</c:v>
                </c:pt>
                <c:pt idx="41">
                  <c:v>0.16751690901729455</c:v>
                </c:pt>
                <c:pt idx="42">
                  <c:v>0.16751690901729455</c:v>
                </c:pt>
                <c:pt idx="43">
                  <c:v>0.16751690901729455</c:v>
                </c:pt>
                <c:pt idx="44">
                  <c:v>0.16751690901729455</c:v>
                </c:pt>
                <c:pt idx="45">
                  <c:v>0.16751690901729455</c:v>
                </c:pt>
                <c:pt idx="46">
                  <c:v>0.16751690901729455</c:v>
                </c:pt>
                <c:pt idx="47">
                  <c:v>0.16751690901729455</c:v>
                </c:pt>
                <c:pt idx="48">
                  <c:v>0.16751690901729455</c:v>
                </c:pt>
                <c:pt idx="49">
                  <c:v>0.16751690901729455</c:v>
                </c:pt>
                <c:pt idx="50">
                  <c:v>0.16751690901729455</c:v>
                </c:pt>
                <c:pt idx="51">
                  <c:v>0.16751690901729455</c:v>
                </c:pt>
                <c:pt idx="52">
                  <c:v>0.16751690901729455</c:v>
                </c:pt>
                <c:pt idx="53">
                  <c:v>0.16751690901729455</c:v>
                </c:pt>
                <c:pt idx="54">
                  <c:v>0.16751690901729455</c:v>
                </c:pt>
                <c:pt idx="55">
                  <c:v>0.16751690901729455</c:v>
                </c:pt>
                <c:pt idx="56">
                  <c:v>0.16751690901729455</c:v>
                </c:pt>
                <c:pt idx="57">
                  <c:v>0.16751690901729455</c:v>
                </c:pt>
                <c:pt idx="58">
                  <c:v>0.16751690901729455</c:v>
                </c:pt>
                <c:pt idx="59">
                  <c:v>0.16751690901729455</c:v>
                </c:pt>
                <c:pt idx="60">
                  <c:v>0.16751690901729455</c:v>
                </c:pt>
                <c:pt idx="61">
                  <c:v>0.16751690901729455</c:v>
                </c:pt>
                <c:pt idx="62">
                  <c:v>0.16751690901729455</c:v>
                </c:pt>
                <c:pt idx="63">
                  <c:v>0.16751690901729455</c:v>
                </c:pt>
                <c:pt idx="64">
                  <c:v>0.16751690901729455</c:v>
                </c:pt>
                <c:pt idx="65">
                  <c:v>0.16751690901729455</c:v>
                </c:pt>
                <c:pt idx="66">
                  <c:v>0.16751690901729455</c:v>
                </c:pt>
                <c:pt idx="67">
                  <c:v>0.16751690901729455</c:v>
                </c:pt>
                <c:pt idx="68">
                  <c:v>0.16751690901729455</c:v>
                </c:pt>
                <c:pt idx="69">
                  <c:v>0.16751690901729455</c:v>
                </c:pt>
                <c:pt idx="70">
                  <c:v>0.16751690901729455</c:v>
                </c:pt>
                <c:pt idx="71">
                  <c:v>0.16751690901729455</c:v>
                </c:pt>
                <c:pt idx="72">
                  <c:v>6.3363915439054064E-2</c:v>
                </c:pt>
                <c:pt idx="73">
                  <c:v>6.3363915439054064E-2</c:v>
                </c:pt>
                <c:pt idx="74">
                  <c:v>6.3363915439054064E-2</c:v>
                </c:pt>
                <c:pt idx="75">
                  <c:v>6.3363915439054064E-2</c:v>
                </c:pt>
                <c:pt idx="76">
                  <c:v>6.3363915439054064E-2</c:v>
                </c:pt>
                <c:pt idx="77">
                  <c:v>6.3363915439054064E-2</c:v>
                </c:pt>
                <c:pt idx="78">
                  <c:v>6.3363915439054064E-2</c:v>
                </c:pt>
                <c:pt idx="79">
                  <c:v>6.3363915439054064E-2</c:v>
                </c:pt>
                <c:pt idx="80">
                  <c:v>6.3363915439054064E-2</c:v>
                </c:pt>
                <c:pt idx="81">
                  <c:v>6.3363915439054064E-2</c:v>
                </c:pt>
                <c:pt idx="82">
                  <c:v>6.3363915439054064E-2</c:v>
                </c:pt>
                <c:pt idx="83">
                  <c:v>6.3363915439054064E-2</c:v>
                </c:pt>
                <c:pt idx="84">
                  <c:v>6.3363915439054064E-2</c:v>
                </c:pt>
                <c:pt idx="85">
                  <c:v>6.3363915439054064E-2</c:v>
                </c:pt>
                <c:pt idx="86">
                  <c:v>6.3363915439054064E-2</c:v>
                </c:pt>
                <c:pt idx="87">
                  <c:v>6.3363915439054064E-2</c:v>
                </c:pt>
                <c:pt idx="88">
                  <c:v>6.3363915439054064E-2</c:v>
                </c:pt>
                <c:pt idx="89">
                  <c:v>6.3363915439054064E-2</c:v>
                </c:pt>
                <c:pt idx="90">
                  <c:v>6.3363915439054064E-2</c:v>
                </c:pt>
                <c:pt idx="91">
                  <c:v>6.3363915439054064E-2</c:v>
                </c:pt>
                <c:pt idx="92">
                  <c:v>6.3363915439054064E-2</c:v>
                </c:pt>
                <c:pt idx="93">
                  <c:v>6.3363915439054064E-2</c:v>
                </c:pt>
                <c:pt idx="94">
                  <c:v>6.3363915439054064E-2</c:v>
                </c:pt>
                <c:pt idx="95">
                  <c:v>6.3363915439054064E-2</c:v>
                </c:pt>
                <c:pt idx="96">
                  <c:v>6.3363915439054064E-2</c:v>
                </c:pt>
                <c:pt idx="97">
                  <c:v>6.3363915439054064E-2</c:v>
                </c:pt>
                <c:pt idx="98">
                  <c:v>6.3363915439054064E-2</c:v>
                </c:pt>
                <c:pt idx="99">
                  <c:v>6.3363915439054064E-2</c:v>
                </c:pt>
                <c:pt idx="100">
                  <c:v>6.3363915439054064E-2</c:v>
                </c:pt>
                <c:pt idx="101">
                  <c:v>6.3363915439054064E-2</c:v>
                </c:pt>
                <c:pt idx="102">
                  <c:v>6.3363915439054064E-2</c:v>
                </c:pt>
                <c:pt idx="103">
                  <c:v>6.3363915439054064E-2</c:v>
                </c:pt>
                <c:pt idx="104">
                  <c:v>6.3363915439054064E-2</c:v>
                </c:pt>
                <c:pt idx="105">
                  <c:v>6.3363915439054064E-2</c:v>
                </c:pt>
                <c:pt idx="106">
                  <c:v>6.3363915439054064E-2</c:v>
                </c:pt>
                <c:pt idx="107">
                  <c:v>6.3363915439054064E-2</c:v>
                </c:pt>
                <c:pt idx="108">
                  <c:v>6.3363915439054064E-2</c:v>
                </c:pt>
                <c:pt idx="109">
                  <c:v>6.3363915439054064E-2</c:v>
                </c:pt>
                <c:pt idx="110">
                  <c:v>6.3363915439054064E-2</c:v>
                </c:pt>
                <c:pt idx="111">
                  <c:v>6.3363915439054064E-2</c:v>
                </c:pt>
                <c:pt idx="112">
                  <c:v>6.3363915439054064E-2</c:v>
                </c:pt>
                <c:pt idx="113">
                  <c:v>6.3363915439054064E-2</c:v>
                </c:pt>
                <c:pt idx="114">
                  <c:v>6.3363915439054064E-2</c:v>
                </c:pt>
                <c:pt idx="115">
                  <c:v>6.3363915439054064E-2</c:v>
                </c:pt>
                <c:pt idx="116">
                  <c:v>6.3363915439054064E-2</c:v>
                </c:pt>
                <c:pt idx="117">
                  <c:v>6.3363915439054064E-2</c:v>
                </c:pt>
                <c:pt idx="118">
                  <c:v>6.3363915439054064E-2</c:v>
                </c:pt>
                <c:pt idx="119">
                  <c:v>6.3363915439054064E-2</c:v>
                </c:pt>
                <c:pt idx="120">
                  <c:v>6.3363915439054064E-2</c:v>
                </c:pt>
                <c:pt idx="121">
                  <c:v>6.3363915439054064E-2</c:v>
                </c:pt>
                <c:pt idx="122">
                  <c:v>6.3363915439054064E-2</c:v>
                </c:pt>
                <c:pt idx="123">
                  <c:v>6.3363915439054064E-2</c:v>
                </c:pt>
                <c:pt idx="124">
                  <c:v>6.3363915439054064E-2</c:v>
                </c:pt>
                <c:pt idx="125">
                  <c:v>6.3363915439054064E-2</c:v>
                </c:pt>
                <c:pt idx="126">
                  <c:v>6.3363915439054064E-2</c:v>
                </c:pt>
                <c:pt idx="127">
                  <c:v>6.3363915439054064E-2</c:v>
                </c:pt>
                <c:pt idx="128">
                  <c:v>5.8873213316203765E-2</c:v>
                </c:pt>
                <c:pt idx="129">
                  <c:v>5.8873213316203765E-2</c:v>
                </c:pt>
                <c:pt idx="130">
                  <c:v>5.8873213316203765E-2</c:v>
                </c:pt>
                <c:pt idx="131">
                  <c:v>5.8873213316203765E-2</c:v>
                </c:pt>
                <c:pt idx="132">
                  <c:v>5.8873213316203765E-2</c:v>
                </c:pt>
                <c:pt idx="133">
                  <c:v>5.8873213316203765E-2</c:v>
                </c:pt>
                <c:pt idx="134">
                  <c:v>5.8873213316203765E-2</c:v>
                </c:pt>
                <c:pt idx="135">
                  <c:v>5.8873213316203765E-2</c:v>
                </c:pt>
                <c:pt idx="136">
                  <c:v>5.8873213316203765E-2</c:v>
                </c:pt>
                <c:pt idx="137">
                  <c:v>5.8873213316203765E-2</c:v>
                </c:pt>
                <c:pt idx="138">
                  <c:v>5.8873213316203765E-2</c:v>
                </c:pt>
                <c:pt idx="139">
                  <c:v>5.8873213316203765E-2</c:v>
                </c:pt>
                <c:pt idx="140">
                  <c:v>5.8873213316203765E-2</c:v>
                </c:pt>
                <c:pt idx="141">
                  <c:v>5.8873213316203765E-2</c:v>
                </c:pt>
                <c:pt idx="142">
                  <c:v>5.8873213316203765E-2</c:v>
                </c:pt>
                <c:pt idx="143">
                  <c:v>5.8873213316203765E-2</c:v>
                </c:pt>
                <c:pt idx="144">
                  <c:v>5.8873213316203765E-2</c:v>
                </c:pt>
                <c:pt idx="145">
                  <c:v>5.8873213316203765E-2</c:v>
                </c:pt>
                <c:pt idx="146">
                  <c:v>5.8873213316203765E-2</c:v>
                </c:pt>
                <c:pt idx="147">
                  <c:v>5.8873213316203765E-2</c:v>
                </c:pt>
                <c:pt idx="148">
                  <c:v>5.8873213316203765E-2</c:v>
                </c:pt>
                <c:pt idx="149">
                  <c:v>5.8873213316203765E-2</c:v>
                </c:pt>
                <c:pt idx="150">
                  <c:v>5.8873213316203765E-2</c:v>
                </c:pt>
                <c:pt idx="151">
                  <c:v>5.8873213316203765E-2</c:v>
                </c:pt>
                <c:pt idx="152">
                  <c:v>5.8873213316203765E-2</c:v>
                </c:pt>
                <c:pt idx="153">
                  <c:v>5.8873213316203765E-2</c:v>
                </c:pt>
                <c:pt idx="154">
                  <c:v>5.8873213316203765E-2</c:v>
                </c:pt>
                <c:pt idx="155">
                  <c:v>5.8873213316203765E-2</c:v>
                </c:pt>
                <c:pt idx="156">
                  <c:v>5.8873213316203765E-2</c:v>
                </c:pt>
                <c:pt idx="157">
                  <c:v>5.8873213316203765E-2</c:v>
                </c:pt>
                <c:pt idx="158">
                  <c:v>5.8873213316203765E-2</c:v>
                </c:pt>
                <c:pt idx="159">
                  <c:v>5.8873213316203765E-2</c:v>
                </c:pt>
                <c:pt idx="160">
                  <c:v>5.8873213316203765E-2</c:v>
                </c:pt>
                <c:pt idx="161">
                  <c:v>5.8873213316203765E-2</c:v>
                </c:pt>
                <c:pt idx="162">
                  <c:v>5.8873213316203765E-2</c:v>
                </c:pt>
                <c:pt idx="163">
                  <c:v>5.8873213316203765E-2</c:v>
                </c:pt>
                <c:pt idx="164">
                  <c:v>5.8873213316203765E-2</c:v>
                </c:pt>
                <c:pt idx="165">
                  <c:v>5.8873213316203765E-2</c:v>
                </c:pt>
                <c:pt idx="166">
                  <c:v>5.8873213316203765E-2</c:v>
                </c:pt>
                <c:pt idx="167">
                  <c:v>5.8873213316203765E-2</c:v>
                </c:pt>
                <c:pt idx="168">
                  <c:v>5.8873213316203765E-2</c:v>
                </c:pt>
                <c:pt idx="169">
                  <c:v>5.8873213316203765E-2</c:v>
                </c:pt>
                <c:pt idx="170">
                  <c:v>5.8873213316203765E-2</c:v>
                </c:pt>
                <c:pt idx="171">
                  <c:v>5.8873213316203765E-2</c:v>
                </c:pt>
                <c:pt idx="172">
                  <c:v>5.8873213316203765E-2</c:v>
                </c:pt>
                <c:pt idx="173">
                  <c:v>5.8873213316203765E-2</c:v>
                </c:pt>
                <c:pt idx="174">
                  <c:v>5.8873213316203765E-2</c:v>
                </c:pt>
                <c:pt idx="175">
                  <c:v>5.8873213316203765E-2</c:v>
                </c:pt>
                <c:pt idx="176">
                  <c:v>5.8873213316203765E-2</c:v>
                </c:pt>
                <c:pt idx="177">
                  <c:v>5.8873213316203765E-2</c:v>
                </c:pt>
                <c:pt idx="178">
                  <c:v>5.8873213316203765E-2</c:v>
                </c:pt>
                <c:pt idx="179">
                  <c:v>5.8873213316203765E-2</c:v>
                </c:pt>
                <c:pt idx="180">
                  <c:v>5.8873213316203765E-2</c:v>
                </c:pt>
                <c:pt idx="181">
                  <c:v>5.8873213316203765E-2</c:v>
                </c:pt>
                <c:pt idx="182">
                  <c:v>5.8873213316203765E-2</c:v>
                </c:pt>
                <c:pt idx="183">
                  <c:v>5.8873213316203765E-2</c:v>
                </c:pt>
                <c:pt idx="184">
                  <c:v>5.8873213316203765E-2</c:v>
                </c:pt>
                <c:pt idx="185">
                  <c:v>5.8873213316203765E-2</c:v>
                </c:pt>
                <c:pt idx="186">
                  <c:v>5.8873213316203765E-2</c:v>
                </c:pt>
                <c:pt idx="187">
                  <c:v>5.8873213316203765E-2</c:v>
                </c:pt>
                <c:pt idx="188">
                  <c:v>5.8873213316203765E-2</c:v>
                </c:pt>
                <c:pt idx="189">
                  <c:v>5.8873213316203765E-2</c:v>
                </c:pt>
                <c:pt idx="190">
                  <c:v>5.8873213316203765E-2</c:v>
                </c:pt>
                <c:pt idx="191">
                  <c:v>5.8873213316203765E-2</c:v>
                </c:pt>
                <c:pt idx="192">
                  <c:v>5.8873213316203765E-2</c:v>
                </c:pt>
                <c:pt idx="193">
                  <c:v>5.8873213316203765E-2</c:v>
                </c:pt>
                <c:pt idx="194">
                  <c:v>5.8873213316203765E-2</c:v>
                </c:pt>
                <c:pt idx="195">
                  <c:v>5.8873213316203765E-2</c:v>
                </c:pt>
                <c:pt idx="196">
                  <c:v>5.8873213316203765E-2</c:v>
                </c:pt>
                <c:pt idx="197">
                  <c:v>5.8873213316203765E-2</c:v>
                </c:pt>
                <c:pt idx="198">
                  <c:v>5.8873213316203765E-2</c:v>
                </c:pt>
                <c:pt idx="199">
                  <c:v>5.8873213316203765E-2</c:v>
                </c:pt>
                <c:pt idx="200">
                  <c:v>5.8873213316203765E-2</c:v>
                </c:pt>
                <c:pt idx="201">
                  <c:v>5.8873213316203765E-2</c:v>
                </c:pt>
                <c:pt idx="202">
                  <c:v>5.8873213316203765E-2</c:v>
                </c:pt>
                <c:pt idx="203">
                  <c:v>5.8873213316203765E-2</c:v>
                </c:pt>
                <c:pt idx="204">
                  <c:v>5.8873213316203765E-2</c:v>
                </c:pt>
                <c:pt idx="205">
                  <c:v>5.8873213316203765E-2</c:v>
                </c:pt>
                <c:pt idx="206">
                  <c:v>5.8873213316203765E-2</c:v>
                </c:pt>
                <c:pt idx="207">
                  <c:v>5.8873213316203765E-2</c:v>
                </c:pt>
                <c:pt idx="208">
                  <c:v>5.8873213316203765E-2</c:v>
                </c:pt>
                <c:pt idx="209">
                  <c:v>5.8873213316203765E-2</c:v>
                </c:pt>
                <c:pt idx="210">
                  <c:v>5.8873213316203765E-2</c:v>
                </c:pt>
                <c:pt idx="211">
                  <c:v>5.8873213316203765E-2</c:v>
                </c:pt>
                <c:pt idx="212">
                  <c:v>5.8873213316203765E-2</c:v>
                </c:pt>
                <c:pt idx="213">
                  <c:v>5.8873213316203765E-2</c:v>
                </c:pt>
                <c:pt idx="214">
                  <c:v>5.8873213316203765E-2</c:v>
                </c:pt>
                <c:pt idx="215">
                  <c:v>5.8873213316203765E-2</c:v>
                </c:pt>
                <c:pt idx="216">
                  <c:v>5.8873213316203765E-2</c:v>
                </c:pt>
                <c:pt idx="217">
                  <c:v>5.8873213316203765E-2</c:v>
                </c:pt>
                <c:pt idx="218">
                  <c:v>5.8873213316203765E-2</c:v>
                </c:pt>
                <c:pt idx="219">
                  <c:v>5.8873213316203765E-2</c:v>
                </c:pt>
                <c:pt idx="220">
                  <c:v>5.8873213316203765E-2</c:v>
                </c:pt>
                <c:pt idx="221">
                  <c:v>5.8873213316203765E-2</c:v>
                </c:pt>
                <c:pt idx="222">
                  <c:v>5.8873213316203765E-2</c:v>
                </c:pt>
                <c:pt idx="223">
                  <c:v>5.8873213316203765E-2</c:v>
                </c:pt>
                <c:pt idx="224">
                  <c:v>5.8873213316203765E-2</c:v>
                </c:pt>
                <c:pt idx="225">
                  <c:v>5.8873213316203765E-2</c:v>
                </c:pt>
                <c:pt idx="226">
                  <c:v>5.8873213316203765E-2</c:v>
                </c:pt>
                <c:pt idx="227">
                  <c:v>5.8873213316203765E-2</c:v>
                </c:pt>
                <c:pt idx="228">
                  <c:v>5.8873213316203765E-2</c:v>
                </c:pt>
                <c:pt idx="229">
                  <c:v>5.8873213316203765E-2</c:v>
                </c:pt>
                <c:pt idx="230">
                  <c:v>5.8873213316203765E-2</c:v>
                </c:pt>
                <c:pt idx="231">
                  <c:v>5.8873213316203765E-2</c:v>
                </c:pt>
                <c:pt idx="232">
                  <c:v>5.8873213316203765E-2</c:v>
                </c:pt>
                <c:pt idx="233">
                  <c:v>5.8873213316203765E-2</c:v>
                </c:pt>
                <c:pt idx="234">
                  <c:v>5.8873213316203765E-2</c:v>
                </c:pt>
                <c:pt idx="235">
                  <c:v>5.8873213316203765E-2</c:v>
                </c:pt>
                <c:pt idx="236">
                  <c:v>5.8873213316203765E-2</c:v>
                </c:pt>
                <c:pt idx="237">
                  <c:v>5.8873213316203765E-2</c:v>
                </c:pt>
                <c:pt idx="238">
                  <c:v>5.8873213316203765E-2</c:v>
                </c:pt>
                <c:pt idx="239">
                  <c:v>5.8873213316203765E-2</c:v>
                </c:pt>
                <c:pt idx="240">
                  <c:v>5.8873213316203765E-2</c:v>
                </c:pt>
                <c:pt idx="241">
                  <c:v>5.8873213316203765E-2</c:v>
                </c:pt>
                <c:pt idx="242">
                  <c:v>5.8873213316203765E-2</c:v>
                </c:pt>
                <c:pt idx="243">
                  <c:v>5.8873213316203765E-2</c:v>
                </c:pt>
                <c:pt idx="244">
                  <c:v>5.8873213316203765E-2</c:v>
                </c:pt>
                <c:pt idx="245">
                  <c:v>5.8873213316203765E-2</c:v>
                </c:pt>
                <c:pt idx="246">
                  <c:v>5.8873213316203765E-2</c:v>
                </c:pt>
                <c:pt idx="247">
                  <c:v>5.8873213316203765E-2</c:v>
                </c:pt>
                <c:pt idx="248">
                  <c:v>5.8873213316203765E-2</c:v>
                </c:pt>
                <c:pt idx="249">
                  <c:v>5.8873213316203765E-2</c:v>
                </c:pt>
                <c:pt idx="250">
                  <c:v>5.8873213316203765E-2</c:v>
                </c:pt>
                <c:pt idx="251">
                  <c:v>5.8873213316203765E-2</c:v>
                </c:pt>
                <c:pt idx="252">
                  <c:v>5.8873213316203765E-2</c:v>
                </c:pt>
                <c:pt idx="253">
                  <c:v>5.8873213316203765E-2</c:v>
                </c:pt>
                <c:pt idx="254">
                  <c:v>5.8873213316203765E-2</c:v>
                </c:pt>
                <c:pt idx="255">
                  <c:v>5.8873213316203765E-2</c:v>
                </c:pt>
                <c:pt idx="256">
                  <c:v>5.8873213316203765E-2</c:v>
                </c:pt>
                <c:pt idx="257">
                  <c:v>5.8873213316203765E-2</c:v>
                </c:pt>
                <c:pt idx="258">
                  <c:v>5.8873213316203765E-2</c:v>
                </c:pt>
                <c:pt idx="259">
                  <c:v>5.8873213316203765E-2</c:v>
                </c:pt>
                <c:pt idx="260">
                  <c:v>5.8873213316203765E-2</c:v>
                </c:pt>
                <c:pt idx="261">
                  <c:v>5.8873213316203765E-2</c:v>
                </c:pt>
                <c:pt idx="262">
                  <c:v>5.8873213316203765E-2</c:v>
                </c:pt>
                <c:pt idx="263">
                  <c:v>5.8873213316203765E-2</c:v>
                </c:pt>
                <c:pt idx="264">
                  <c:v>5.8873213316203765E-2</c:v>
                </c:pt>
                <c:pt idx="265">
                  <c:v>5.8873213316203765E-2</c:v>
                </c:pt>
                <c:pt idx="266">
                  <c:v>5.8873213316203765E-2</c:v>
                </c:pt>
                <c:pt idx="267">
                  <c:v>5.8873213316203765E-2</c:v>
                </c:pt>
                <c:pt idx="268">
                  <c:v>5.8873213316203765E-2</c:v>
                </c:pt>
                <c:pt idx="269">
                  <c:v>5.8873213316203765E-2</c:v>
                </c:pt>
                <c:pt idx="270">
                  <c:v>5.8873213316203765E-2</c:v>
                </c:pt>
                <c:pt idx="271">
                  <c:v>5.8873213316203765E-2</c:v>
                </c:pt>
                <c:pt idx="272">
                  <c:v>5.8873213316203765E-2</c:v>
                </c:pt>
                <c:pt idx="273">
                  <c:v>5.8873213316203765E-2</c:v>
                </c:pt>
                <c:pt idx="274">
                  <c:v>5.8873213316203765E-2</c:v>
                </c:pt>
                <c:pt idx="275">
                  <c:v>5.8873213316203765E-2</c:v>
                </c:pt>
                <c:pt idx="276">
                  <c:v>5.8873213316203765E-2</c:v>
                </c:pt>
                <c:pt idx="277">
                  <c:v>5.8873213316203765E-2</c:v>
                </c:pt>
                <c:pt idx="278">
                  <c:v>5.8873213316203765E-2</c:v>
                </c:pt>
                <c:pt idx="279">
                  <c:v>5.8873213316203765E-2</c:v>
                </c:pt>
                <c:pt idx="280">
                  <c:v>5.8873213316203765E-2</c:v>
                </c:pt>
                <c:pt idx="281">
                  <c:v>5.8873213316203765E-2</c:v>
                </c:pt>
                <c:pt idx="282">
                  <c:v>5.8873213316203765E-2</c:v>
                </c:pt>
                <c:pt idx="283">
                  <c:v>5.8873213316203765E-2</c:v>
                </c:pt>
                <c:pt idx="284">
                  <c:v>5.8873213316203765E-2</c:v>
                </c:pt>
                <c:pt idx="285">
                  <c:v>5.8873213316203765E-2</c:v>
                </c:pt>
                <c:pt idx="286">
                  <c:v>5.8873213316203765E-2</c:v>
                </c:pt>
                <c:pt idx="287">
                  <c:v>5.8873213316203765E-2</c:v>
                </c:pt>
                <c:pt idx="288">
                  <c:v>5.8873213316203765E-2</c:v>
                </c:pt>
                <c:pt idx="289">
                  <c:v>5.8873213316203765E-2</c:v>
                </c:pt>
                <c:pt idx="290">
                  <c:v>5.8873213316203765E-2</c:v>
                </c:pt>
                <c:pt idx="291">
                  <c:v>5.8873213316203765E-2</c:v>
                </c:pt>
                <c:pt idx="292">
                  <c:v>5.8873213316203765E-2</c:v>
                </c:pt>
                <c:pt idx="293">
                  <c:v>5.8873213316203765E-2</c:v>
                </c:pt>
                <c:pt idx="294">
                  <c:v>5.8873213316203765E-2</c:v>
                </c:pt>
                <c:pt idx="295">
                  <c:v>5.8873213316203765E-2</c:v>
                </c:pt>
                <c:pt idx="296">
                  <c:v>5.8873213316203765E-2</c:v>
                </c:pt>
                <c:pt idx="297">
                  <c:v>5.8873213316203765E-2</c:v>
                </c:pt>
                <c:pt idx="298">
                  <c:v>5.8873213316203765E-2</c:v>
                </c:pt>
                <c:pt idx="299">
                  <c:v>5.8873213316203765E-2</c:v>
                </c:pt>
                <c:pt idx="300">
                  <c:v>5.8873213316203765E-2</c:v>
                </c:pt>
                <c:pt idx="301">
                  <c:v>5.8873213316203765E-2</c:v>
                </c:pt>
                <c:pt idx="302">
                  <c:v>5.8873213316203765E-2</c:v>
                </c:pt>
                <c:pt idx="303">
                  <c:v>5.8873213316203765E-2</c:v>
                </c:pt>
                <c:pt idx="304">
                  <c:v>5.8873213316203765E-2</c:v>
                </c:pt>
                <c:pt idx="305">
                  <c:v>5.8873213316203765E-2</c:v>
                </c:pt>
                <c:pt idx="306">
                  <c:v>5.8873213316203765E-2</c:v>
                </c:pt>
                <c:pt idx="307">
                  <c:v>5.8873213316203765E-2</c:v>
                </c:pt>
                <c:pt idx="308">
                  <c:v>5.8873213316203765E-2</c:v>
                </c:pt>
                <c:pt idx="309">
                  <c:v>5.8873213316203765E-2</c:v>
                </c:pt>
                <c:pt idx="310">
                  <c:v>5.8873213316203765E-2</c:v>
                </c:pt>
                <c:pt idx="311">
                  <c:v>5.8873213316203765E-2</c:v>
                </c:pt>
                <c:pt idx="312">
                  <c:v>5.8873213316203765E-2</c:v>
                </c:pt>
                <c:pt idx="313">
                  <c:v>5.8873213316203765E-2</c:v>
                </c:pt>
                <c:pt idx="314">
                  <c:v>5.8873213316203765E-2</c:v>
                </c:pt>
                <c:pt idx="315">
                  <c:v>5.8873213316203765E-2</c:v>
                </c:pt>
                <c:pt idx="316">
                  <c:v>5.8873213316203765E-2</c:v>
                </c:pt>
                <c:pt idx="317">
                  <c:v>5.8873213316203765E-2</c:v>
                </c:pt>
                <c:pt idx="318">
                  <c:v>5.8873213316203765E-2</c:v>
                </c:pt>
                <c:pt idx="319">
                  <c:v>5.8873213316203765E-2</c:v>
                </c:pt>
                <c:pt idx="320">
                  <c:v>5.8873213316203765E-2</c:v>
                </c:pt>
                <c:pt idx="321">
                  <c:v>5.8873213316203765E-2</c:v>
                </c:pt>
                <c:pt idx="322">
                  <c:v>5.8873213316203765E-2</c:v>
                </c:pt>
                <c:pt idx="323">
                  <c:v>5.8873213316203765E-2</c:v>
                </c:pt>
                <c:pt idx="324">
                  <c:v>5.8873213316203765E-2</c:v>
                </c:pt>
                <c:pt idx="325">
                  <c:v>5.8873213316203765E-2</c:v>
                </c:pt>
                <c:pt idx="326">
                  <c:v>5.8873213316203765E-2</c:v>
                </c:pt>
                <c:pt idx="327">
                  <c:v>5.8873213316203765E-2</c:v>
                </c:pt>
                <c:pt idx="328">
                  <c:v>5.8873213316203765E-2</c:v>
                </c:pt>
                <c:pt idx="329">
                  <c:v>5.8873213316203765E-2</c:v>
                </c:pt>
                <c:pt idx="330">
                  <c:v>5.8873213316203765E-2</c:v>
                </c:pt>
                <c:pt idx="331">
                  <c:v>5.8873213316203765E-2</c:v>
                </c:pt>
                <c:pt idx="332">
                  <c:v>5.8873213316203765E-2</c:v>
                </c:pt>
                <c:pt idx="333">
                  <c:v>5.8873213316203765E-2</c:v>
                </c:pt>
                <c:pt idx="334">
                  <c:v>5.8873213316203765E-2</c:v>
                </c:pt>
                <c:pt idx="335">
                  <c:v>5.8873213316203765E-2</c:v>
                </c:pt>
                <c:pt idx="336">
                  <c:v>5.8873213316203765E-2</c:v>
                </c:pt>
                <c:pt idx="337">
                  <c:v>5.8873213316203765E-2</c:v>
                </c:pt>
                <c:pt idx="338">
                  <c:v>5.8873213316203765E-2</c:v>
                </c:pt>
                <c:pt idx="339">
                  <c:v>5.8873213316203765E-2</c:v>
                </c:pt>
                <c:pt idx="340">
                  <c:v>5.8873213316203765E-2</c:v>
                </c:pt>
                <c:pt idx="341">
                  <c:v>5.8873213316203765E-2</c:v>
                </c:pt>
                <c:pt idx="342">
                  <c:v>5.8873213316203765E-2</c:v>
                </c:pt>
                <c:pt idx="343">
                  <c:v>5.8873213316203765E-2</c:v>
                </c:pt>
                <c:pt idx="344">
                  <c:v>5.8873213316203765E-2</c:v>
                </c:pt>
                <c:pt idx="345">
                  <c:v>5.8873213316203765E-2</c:v>
                </c:pt>
                <c:pt idx="346">
                  <c:v>5.8873213316203765E-2</c:v>
                </c:pt>
                <c:pt idx="347">
                  <c:v>5.8873213316203765E-2</c:v>
                </c:pt>
                <c:pt idx="348">
                  <c:v>5.8873213316203765E-2</c:v>
                </c:pt>
                <c:pt idx="349">
                  <c:v>5.8873213316203765E-2</c:v>
                </c:pt>
                <c:pt idx="350">
                  <c:v>5.8873213316203765E-2</c:v>
                </c:pt>
                <c:pt idx="351">
                  <c:v>5.8873213316203765E-2</c:v>
                </c:pt>
                <c:pt idx="352">
                  <c:v>5.8873213316203765E-2</c:v>
                </c:pt>
                <c:pt idx="353">
                  <c:v>5.8873213316203765E-2</c:v>
                </c:pt>
                <c:pt idx="354">
                  <c:v>5.8873213316203765E-2</c:v>
                </c:pt>
                <c:pt idx="355">
                  <c:v>5.8873213316203765E-2</c:v>
                </c:pt>
                <c:pt idx="356">
                  <c:v>5.8873213316203765E-2</c:v>
                </c:pt>
                <c:pt idx="357">
                  <c:v>5.8873213316203765E-2</c:v>
                </c:pt>
                <c:pt idx="358">
                  <c:v>5.8873213316203765E-2</c:v>
                </c:pt>
                <c:pt idx="359">
                  <c:v>5.8873213316203765E-2</c:v>
                </c:pt>
                <c:pt idx="360">
                  <c:v>5.8873213316203765E-2</c:v>
                </c:pt>
                <c:pt idx="361">
                  <c:v>5.8873213316203765E-2</c:v>
                </c:pt>
                <c:pt idx="362">
                  <c:v>5.8873213316203765E-2</c:v>
                </c:pt>
                <c:pt idx="363">
                  <c:v>5.8873213316203765E-2</c:v>
                </c:pt>
                <c:pt idx="364">
                  <c:v>5.8873213316203765E-2</c:v>
                </c:pt>
                <c:pt idx="365">
                  <c:v>5.8873213316203765E-2</c:v>
                </c:pt>
                <c:pt idx="366">
                  <c:v>5.8873213316203765E-2</c:v>
                </c:pt>
                <c:pt idx="367">
                  <c:v>5.8873213316203765E-2</c:v>
                </c:pt>
                <c:pt idx="368">
                  <c:v>5.8873213316203765E-2</c:v>
                </c:pt>
                <c:pt idx="369">
                  <c:v>5.8873213316203765E-2</c:v>
                </c:pt>
                <c:pt idx="370">
                  <c:v>5.8873213316203765E-2</c:v>
                </c:pt>
                <c:pt idx="371">
                  <c:v>5.8873213316203765E-2</c:v>
                </c:pt>
                <c:pt idx="372">
                  <c:v>5.8873213316203765E-2</c:v>
                </c:pt>
                <c:pt idx="373">
                  <c:v>5.8873213316203765E-2</c:v>
                </c:pt>
                <c:pt idx="374">
                  <c:v>5.8873213316203765E-2</c:v>
                </c:pt>
                <c:pt idx="375">
                  <c:v>5.8873213316203765E-2</c:v>
                </c:pt>
                <c:pt idx="376">
                  <c:v>5.8873213316203765E-2</c:v>
                </c:pt>
                <c:pt idx="377">
                  <c:v>5.8873213316203765E-2</c:v>
                </c:pt>
                <c:pt idx="378">
                  <c:v>5.8873213316203765E-2</c:v>
                </c:pt>
                <c:pt idx="379">
                  <c:v>5.8873213316203765E-2</c:v>
                </c:pt>
                <c:pt idx="380">
                  <c:v>5.8873213316203765E-2</c:v>
                </c:pt>
                <c:pt idx="381">
                  <c:v>5.8873213316203765E-2</c:v>
                </c:pt>
                <c:pt idx="382">
                  <c:v>5.8873213316203765E-2</c:v>
                </c:pt>
                <c:pt idx="383">
                  <c:v>5.8873213316203765E-2</c:v>
                </c:pt>
                <c:pt idx="384">
                  <c:v>5.8873213316203765E-2</c:v>
                </c:pt>
                <c:pt idx="385">
                  <c:v>5.8873213316203765E-2</c:v>
                </c:pt>
                <c:pt idx="386">
                  <c:v>5.8873213316203765E-2</c:v>
                </c:pt>
                <c:pt idx="387">
                  <c:v>5.8873213316203765E-2</c:v>
                </c:pt>
                <c:pt idx="388">
                  <c:v>5.8873213316203765E-2</c:v>
                </c:pt>
                <c:pt idx="389">
                  <c:v>5.8873213316203765E-2</c:v>
                </c:pt>
                <c:pt idx="390">
                  <c:v>5.8873213316203765E-2</c:v>
                </c:pt>
                <c:pt idx="391">
                  <c:v>5.8873213316203765E-2</c:v>
                </c:pt>
                <c:pt idx="392">
                  <c:v>5.8873213316203765E-2</c:v>
                </c:pt>
                <c:pt idx="393">
                  <c:v>5.8873213316203765E-2</c:v>
                </c:pt>
                <c:pt idx="394">
                  <c:v>5.8873213316203765E-2</c:v>
                </c:pt>
                <c:pt idx="395">
                  <c:v>5.8873213316203765E-2</c:v>
                </c:pt>
                <c:pt idx="396">
                  <c:v>5.8873213316203765E-2</c:v>
                </c:pt>
                <c:pt idx="397">
                  <c:v>5.8873213316203765E-2</c:v>
                </c:pt>
                <c:pt idx="398">
                  <c:v>5.8873213316203765E-2</c:v>
                </c:pt>
                <c:pt idx="399">
                  <c:v>5.8873213316203765E-2</c:v>
                </c:pt>
                <c:pt idx="400">
                  <c:v>5.8873213316203765E-2</c:v>
                </c:pt>
                <c:pt idx="401">
                  <c:v>5.8873213316203765E-2</c:v>
                </c:pt>
                <c:pt idx="402">
                  <c:v>5.8873213316203765E-2</c:v>
                </c:pt>
                <c:pt idx="403">
                  <c:v>5.8873213316203765E-2</c:v>
                </c:pt>
                <c:pt idx="404">
                  <c:v>5.8873213316203765E-2</c:v>
                </c:pt>
                <c:pt idx="405">
                  <c:v>5.8873213316203765E-2</c:v>
                </c:pt>
                <c:pt idx="406">
                  <c:v>5.8873213316203765E-2</c:v>
                </c:pt>
                <c:pt idx="407">
                  <c:v>5.8873213316203765E-2</c:v>
                </c:pt>
                <c:pt idx="408">
                  <c:v>5.8873213316203765E-2</c:v>
                </c:pt>
                <c:pt idx="409">
                  <c:v>5.8873213316203765E-2</c:v>
                </c:pt>
                <c:pt idx="410">
                  <c:v>5.8873213316203765E-2</c:v>
                </c:pt>
                <c:pt idx="411">
                  <c:v>5.8873213316203765E-2</c:v>
                </c:pt>
                <c:pt idx="412">
                  <c:v>5.8873213316203765E-2</c:v>
                </c:pt>
                <c:pt idx="413">
                  <c:v>5.8873213316203765E-2</c:v>
                </c:pt>
                <c:pt idx="414">
                  <c:v>5.8873213316203765E-2</c:v>
                </c:pt>
                <c:pt idx="415">
                  <c:v>5.8873213316203765E-2</c:v>
                </c:pt>
                <c:pt idx="416">
                  <c:v>5.8873213316203765E-2</c:v>
                </c:pt>
                <c:pt idx="417">
                  <c:v>5.8873213316203765E-2</c:v>
                </c:pt>
                <c:pt idx="418">
                  <c:v>5.8873213316203765E-2</c:v>
                </c:pt>
                <c:pt idx="419">
                  <c:v>5.8873213316203765E-2</c:v>
                </c:pt>
                <c:pt idx="420">
                  <c:v>5.8873213316203765E-2</c:v>
                </c:pt>
                <c:pt idx="421">
                  <c:v>5.8873213316203765E-2</c:v>
                </c:pt>
                <c:pt idx="422">
                  <c:v>5.8873213316203765E-2</c:v>
                </c:pt>
                <c:pt idx="423">
                  <c:v>5.8873213316203765E-2</c:v>
                </c:pt>
                <c:pt idx="424">
                  <c:v>5.8873213316203765E-2</c:v>
                </c:pt>
                <c:pt idx="425">
                  <c:v>5.8873213316203765E-2</c:v>
                </c:pt>
                <c:pt idx="426">
                  <c:v>5.8873213316203765E-2</c:v>
                </c:pt>
                <c:pt idx="427">
                  <c:v>5.8873213316203765E-2</c:v>
                </c:pt>
                <c:pt idx="428">
                  <c:v>5.8873213316203765E-2</c:v>
                </c:pt>
                <c:pt idx="429">
                  <c:v>5.8873213316203765E-2</c:v>
                </c:pt>
                <c:pt idx="430">
                  <c:v>5.8873213316203765E-2</c:v>
                </c:pt>
                <c:pt idx="431">
                  <c:v>5.8873213316203765E-2</c:v>
                </c:pt>
                <c:pt idx="432">
                  <c:v>5.8873213316203765E-2</c:v>
                </c:pt>
                <c:pt idx="433">
                  <c:v>5.8873213316203765E-2</c:v>
                </c:pt>
                <c:pt idx="434">
                  <c:v>5.8873213316203765E-2</c:v>
                </c:pt>
                <c:pt idx="435">
                  <c:v>5.8873213316203765E-2</c:v>
                </c:pt>
                <c:pt idx="436">
                  <c:v>5.8873213316203765E-2</c:v>
                </c:pt>
                <c:pt idx="437">
                  <c:v>5.8873213316203765E-2</c:v>
                </c:pt>
                <c:pt idx="438">
                  <c:v>5.8873213316203765E-2</c:v>
                </c:pt>
                <c:pt idx="439">
                  <c:v>5.8873213316203765E-2</c:v>
                </c:pt>
                <c:pt idx="440">
                  <c:v>5.8873213316203765E-2</c:v>
                </c:pt>
                <c:pt idx="441">
                  <c:v>5.8873213316203765E-2</c:v>
                </c:pt>
                <c:pt idx="442">
                  <c:v>5.8873213316203765E-2</c:v>
                </c:pt>
                <c:pt idx="443">
                  <c:v>5.8873213316203765E-2</c:v>
                </c:pt>
                <c:pt idx="444">
                  <c:v>5.8873213316203765E-2</c:v>
                </c:pt>
                <c:pt idx="445">
                  <c:v>5.8873213316203765E-2</c:v>
                </c:pt>
                <c:pt idx="446">
                  <c:v>5.8873213316203765E-2</c:v>
                </c:pt>
                <c:pt idx="447">
                  <c:v>5.8873213316203765E-2</c:v>
                </c:pt>
                <c:pt idx="448">
                  <c:v>5.8873213316203765E-2</c:v>
                </c:pt>
                <c:pt idx="449">
                  <c:v>5.8873213316203765E-2</c:v>
                </c:pt>
                <c:pt idx="450">
                  <c:v>5.8873213316203765E-2</c:v>
                </c:pt>
                <c:pt idx="451">
                  <c:v>5.8873213316203765E-2</c:v>
                </c:pt>
                <c:pt idx="452">
                  <c:v>5.8873213316203765E-2</c:v>
                </c:pt>
                <c:pt idx="453">
                  <c:v>5.8873213316203765E-2</c:v>
                </c:pt>
                <c:pt idx="454">
                  <c:v>5.8873213316203765E-2</c:v>
                </c:pt>
                <c:pt idx="455">
                  <c:v>5.8873213316203765E-2</c:v>
                </c:pt>
                <c:pt idx="456">
                  <c:v>5.8873213316203765E-2</c:v>
                </c:pt>
                <c:pt idx="457">
                  <c:v>5.8873213316203765E-2</c:v>
                </c:pt>
                <c:pt idx="458">
                  <c:v>5.8873213316203765E-2</c:v>
                </c:pt>
                <c:pt idx="459">
                  <c:v>5.8873213316203765E-2</c:v>
                </c:pt>
                <c:pt idx="460">
                  <c:v>5.8873213316203765E-2</c:v>
                </c:pt>
                <c:pt idx="461">
                  <c:v>5.8873213316203765E-2</c:v>
                </c:pt>
                <c:pt idx="462">
                  <c:v>5.8873213316203765E-2</c:v>
                </c:pt>
                <c:pt idx="463">
                  <c:v>5.8873213316203765E-2</c:v>
                </c:pt>
                <c:pt idx="464">
                  <c:v>5.8873213316203765E-2</c:v>
                </c:pt>
                <c:pt idx="465">
                  <c:v>5.8873213316203765E-2</c:v>
                </c:pt>
                <c:pt idx="466">
                  <c:v>5.8873213316203765E-2</c:v>
                </c:pt>
                <c:pt idx="467">
                  <c:v>5.8873213316203765E-2</c:v>
                </c:pt>
                <c:pt idx="468">
                  <c:v>5.8873213316203765E-2</c:v>
                </c:pt>
                <c:pt idx="469">
                  <c:v>5.8873213316203765E-2</c:v>
                </c:pt>
                <c:pt idx="470">
                  <c:v>5.8873213316203765E-2</c:v>
                </c:pt>
                <c:pt idx="471">
                  <c:v>5.8873213316203765E-2</c:v>
                </c:pt>
                <c:pt idx="472">
                  <c:v>5.8873213316203765E-2</c:v>
                </c:pt>
                <c:pt idx="473">
                  <c:v>5.8873213316203765E-2</c:v>
                </c:pt>
                <c:pt idx="474">
                  <c:v>5.8873213316203765E-2</c:v>
                </c:pt>
                <c:pt idx="475">
                  <c:v>5.8873213316203765E-2</c:v>
                </c:pt>
                <c:pt idx="476">
                  <c:v>5.8873213316203765E-2</c:v>
                </c:pt>
                <c:pt idx="477">
                  <c:v>5.8873213316203765E-2</c:v>
                </c:pt>
                <c:pt idx="478">
                  <c:v>5.8873213316203765E-2</c:v>
                </c:pt>
                <c:pt idx="479">
                  <c:v>5.8873213316203765E-2</c:v>
                </c:pt>
                <c:pt idx="480">
                  <c:v>5.8276140373846652E-2</c:v>
                </c:pt>
                <c:pt idx="481">
                  <c:v>5.8276140373846652E-2</c:v>
                </c:pt>
                <c:pt idx="482">
                  <c:v>5.8276140373846652E-2</c:v>
                </c:pt>
                <c:pt idx="483">
                  <c:v>5.8276140373846652E-2</c:v>
                </c:pt>
                <c:pt idx="484">
                  <c:v>5.8276140373846652E-2</c:v>
                </c:pt>
                <c:pt idx="485">
                  <c:v>5.8276140373846652E-2</c:v>
                </c:pt>
                <c:pt idx="486">
                  <c:v>5.8276140373846652E-2</c:v>
                </c:pt>
                <c:pt idx="487">
                  <c:v>5.8276140373846652E-2</c:v>
                </c:pt>
                <c:pt idx="488">
                  <c:v>5.8276140373846652E-2</c:v>
                </c:pt>
                <c:pt idx="489">
                  <c:v>5.8276140373846652E-2</c:v>
                </c:pt>
                <c:pt idx="490">
                  <c:v>5.8276140373846652E-2</c:v>
                </c:pt>
                <c:pt idx="491">
                  <c:v>5.8276140373846652E-2</c:v>
                </c:pt>
                <c:pt idx="492">
                  <c:v>5.8276140373846652E-2</c:v>
                </c:pt>
                <c:pt idx="493">
                  <c:v>5.8276140373846652E-2</c:v>
                </c:pt>
                <c:pt idx="494">
                  <c:v>5.8276140373846652E-2</c:v>
                </c:pt>
                <c:pt idx="495">
                  <c:v>5.8276140373846652E-2</c:v>
                </c:pt>
                <c:pt idx="496">
                  <c:v>5.8276140373846652E-2</c:v>
                </c:pt>
                <c:pt idx="497">
                  <c:v>5.8276140373846652E-2</c:v>
                </c:pt>
                <c:pt idx="498">
                  <c:v>5.8276140373846652E-2</c:v>
                </c:pt>
                <c:pt idx="499">
                  <c:v>5.8276140373846652E-2</c:v>
                </c:pt>
                <c:pt idx="500">
                  <c:v>5.8276140373846652E-2</c:v>
                </c:pt>
                <c:pt idx="501">
                  <c:v>5.8276140373846652E-2</c:v>
                </c:pt>
                <c:pt idx="502">
                  <c:v>5.8276140373846652E-2</c:v>
                </c:pt>
                <c:pt idx="503">
                  <c:v>5.8276140373846652E-2</c:v>
                </c:pt>
                <c:pt idx="504">
                  <c:v>5.8276140373846652E-2</c:v>
                </c:pt>
                <c:pt idx="505">
                  <c:v>5.8276140373846652E-2</c:v>
                </c:pt>
                <c:pt idx="506">
                  <c:v>5.8276140373846652E-2</c:v>
                </c:pt>
                <c:pt idx="507">
                  <c:v>5.8276140373846652E-2</c:v>
                </c:pt>
                <c:pt idx="508">
                  <c:v>5.8276140373846652E-2</c:v>
                </c:pt>
                <c:pt idx="509">
                  <c:v>5.8276140373846652E-2</c:v>
                </c:pt>
                <c:pt idx="510">
                  <c:v>5.8276140373846652E-2</c:v>
                </c:pt>
                <c:pt idx="511">
                  <c:v>5.8276140373846652E-2</c:v>
                </c:pt>
                <c:pt idx="512">
                  <c:v>5.8276140373846652E-2</c:v>
                </c:pt>
                <c:pt idx="513">
                  <c:v>5.8276140373846652E-2</c:v>
                </c:pt>
                <c:pt idx="514">
                  <c:v>5.8276140373846652E-2</c:v>
                </c:pt>
                <c:pt idx="515">
                  <c:v>5.8276140373846652E-2</c:v>
                </c:pt>
                <c:pt idx="516">
                  <c:v>5.8276140373846652E-2</c:v>
                </c:pt>
                <c:pt idx="517">
                  <c:v>5.8276140373846652E-2</c:v>
                </c:pt>
                <c:pt idx="518">
                  <c:v>5.8276140373846652E-2</c:v>
                </c:pt>
                <c:pt idx="519">
                  <c:v>5.8276140373846652E-2</c:v>
                </c:pt>
                <c:pt idx="520">
                  <c:v>5.8276140373846652E-2</c:v>
                </c:pt>
                <c:pt idx="521">
                  <c:v>5.8276140373846652E-2</c:v>
                </c:pt>
                <c:pt idx="522">
                  <c:v>5.8276140373846652E-2</c:v>
                </c:pt>
                <c:pt idx="523">
                  <c:v>5.8276140373846652E-2</c:v>
                </c:pt>
                <c:pt idx="524">
                  <c:v>5.8276140373846652E-2</c:v>
                </c:pt>
                <c:pt idx="525">
                  <c:v>5.8276140373846652E-2</c:v>
                </c:pt>
                <c:pt idx="526">
                  <c:v>5.8276140373846652E-2</c:v>
                </c:pt>
                <c:pt idx="527">
                  <c:v>5.8276140373846652E-2</c:v>
                </c:pt>
                <c:pt idx="528">
                  <c:v>5.8276140373846652E-2</c:v>
                </c:pt>
                <c:pt idx="529">
                  <c:v>5.8276140373846652E-2</c:v>
                </c:pt>
                <c:pt idx="530">
                  <c:v>5.8276140373846652E-2</c:v>
                </c:pt>
                <c:pt idx="531">
                  <c:v>5.8276140373846652E-2</c:v>
                </c:pt>
                <c:pt idx="532">
                  <c:v>5.8276140373846652E-2</c:v>
                </c:pt>
                <c:pt idx="533">
                  <c:v>5.8276140373846652E-2</c:v>
                </c:pt>
                <c:pt idx="534">
                  <c:v>5.8276140373846652E-2</c:v>
                </c:pt>
                <c:pt idx="535">
                  <c:v>5.8276140373846652E-2</c:v>
                </c:pt>
                <c:pt idx="536">
                  <c:v>5.8276140373846652E-2</c:v>
                </c:pt>
                <c:pt idx="537">
                  <c:v>5.8276140373846652E-2</c:v>
                </c:pt>
                <c:pt idx="538">
                  <c:v>5.8276140373846652E-2</c:v>
                </c:pt>
                <c:pt idx="539">
                  <c:v>5.8276140373846652E-2</c:v>
                </c:pt>
                <c:pt idx="540">
                  <c:v>5.8276140373846652E-2</c:v>
                </c:pt>
                <c:pt idx="541">
                  <c:v>5.8276140373846652E-2</c:v>
                </c:pt>
                <c:pt idx="542">
                  <c:v>5.8276140373846652E-2</c:v>
                </c:pt>
                <c:pt idx="543">
                  <c:v>5.8276140373846652E-2</c:v>
                </c:pt>
                <c:pt idx="544">
                  <c:v>5.8276140373846652E-2</c:v>
                </c:pt>
                <c:pt idx="545">
                  <c:v>5.8276140373846652E-2</c:v>
                </c:pt>
                <c:pt idx="546">
                  <c:v>5.8276140373846652E-2</c:v>
                </c:pt>
                <c:pt idx="547">
                  <c:v>5.8276140373846652E-2</c:v>
                </c:pt>
                <c:pt idx="548">
                  <c:v>5.8276140373846652E-2</c:v>
                </c:pt>
                <c:pt idx="549">
                  <c:v>5.8276140373846652E-2</c:v>
                </c:pt>
                <c:pt idx="550">
                  <c:v>5.8276140373846652E-2</c:v>
                </c:pt>
                <c:pt idx="551">
                  <c:v>5.8276140373846652E-2</c:v>
                </c:pt>
                <c:pt idx="552">
                  <c:v>5.8276140373846652E-2</c:v>
                </c:pt>
                <c:pt idx="553">
                  <c:v>5.8276140373846652E-2</c:v>
                </c:pt>
                <c:pt idx="554">
                  <c:v>5.8276140373846652E-2</c:v>
                </c:pt>
                <c:pt idx="555">
                  <c:v>5.8276140373846652E-2</c:v>
                </c:pt>
                <c:pt idx="556">
                  <c:v>5.8276140373846652E-2</c:v>
                </c:pt>
                <c:pt idx="557">
                  <c:v>5.8276140373846652E-2</c:v>
                </c:pt>
                <c:pt idx="558">
                  <c:v>5.8276140373846652E-2</c:v>
                </c:pt>
                <c:pt idx="559">
                  <c:v>5.8276140373846652E-2</c:v>
                </c:pt>
                <c:pt idx="560">
                  <c:v>5.8276140373846652E-2</c:v>
                </c:pt>
                <c:pt idx="561">
                  <c:v>5.8276140373846652E-2</c:v>
                </c:pt>
                <c:pt idx="562">
                  <c:v>5.8276140373846652E-2</c:v>
                </c:pt>
                <c:pt idx="563">
                  <c:v>5.8276140373846652E-2</c:v>
                </c:pt>
                <c:pt idx="564">
                  <c:v>5.8276140373846652E-2</c:v>
                </c:pt>
                <c:pt idx="565">
                  <c:v>5.8276140373846652E-2</c:v>
                </c:pt>
                <c:pt idx="566">
                  <c:v>5.8276140373846652E-2</c:v>
                </c:pt>
                <c:pt idx="567">
                  <c:v>5.8276140373846652E-2</c:v>
                </c:pt>
                <c:pt idx="568">
                  <c:v>5.8276140373846652E-2</c:v>
                </c:pt>
                <c:pt idx="569">
                  <c:v>5.8276140373846652E-2</c:v>
                </c:pt>
                <c:pt idx="570">
                  <c:v>5.8276140373846652E-2</c:v>
                </c:pt>
                <c:pt idx="571">
                  <c:v>5.8276140373846652E-2</c:v>
                </c:pt>
                <c:pt idx="572">
                  <c:v>5.8276140373846652E-2</c:v>
                </c:pt>
                <c:pt idx="573">
                  <c:v>5.8276140373846652E-2</c:v>
                </c:pt>
                <c:pt idx="574">
                  <c:v>5.8276140373846652E-2</c:v>
                </c:pt>
                <c:pt idx="575">
                  <c:v>5.8276140373846652E-2</c:v>
                </c:pt>
                <c:pt idx="576">
                  <c:v>5.8276140373846652E-2</c:v>
                </c:pt>
                <c:pt idx="577">
                  <c:v>5.8276140373846652E-2</c:v>
                </c:pt>
                <c:pt idx="578">
                  <c:v>5.8276140373846652E-2</c:v>
                </c:pt>
                <c:pt idx="579">
                  <c:v>5.8276140373846652E-2</c:v>
                </c:pt>
                <c:pt idx="580">
                  <c:v>5.8276140373846652E-2</c:v>
                </c:pt>
                <c:pt idx="581">
                  <c:v>5.8276140373846652E-2</c:v>
                </c:pt>
                <c:pt idx="582">
                  <c:v>5.8276140373846652E-2</c:v>
                </c:pt>
                <c:pt idx="583">
                  <c:v>5.8276140373846652E-2</c:v>
                </c:pt>
                <c:pt idx="584">
                  <c:v>5.8276140373846652E-2</c:v>
                </c:pt>
                <c:pt idx="585">
                  <c:v>5.8276140373846652E-2</c:v>
                </c:pt>
                <c:pt idx="586">
                  <c:v>5.8276140373846652E-2</c:v>
                </c:pt>
                <c:pt idx="587">
                  <c:v>5.8276140373846652E-2</c:v>
                </c:pt>
                <c:pt idx="588">
                  <c:v>5.8276140373846652E-2</c:v>
                </c:pt>
                <c:pt idx="589">
                  <c:v>5.8276140373846652E-2</c:v>
                </c:pt>
                <c:pt idx="590">
                  <c:v>5.8276140373846652E-2</c:v>
                </c:pt>
                <c:pt idx="591">
                  <c:v>5.8276140373846652E-2</c:v>
                </c:pt>
                <c:pt idx="592">
                  <c:v>5.8276140373846652E-2</c:v>
                </c:pt>
                <c:pt idx="593">
                  <c:v>5.8276140373846652E-2</c:v>
                </c:pt>
                <c:pt idx="594">
                  <c:v>5.8276140373846652E-2</c:v>
                </c:pt>
                <c:pt idx="595">
                  <c:v>5.8276140373846652E-2</c:v>
                </c:pt>
                <c:pt idx="596">
                  <c:v>5.8276140373846652E-2</c:v>
                </c:pt>
                <c:pt idx="597">
                  <c:v>5.8276140373846652E-2</c:v>
                </c:pt>
                <c:pt idx="598">
                  <c:v>5.8276140373846652E-2</c:v>
                </c:pt>
                <c:pt idx="599">
                  <c:v>5.8276140373846652E-2</c:v>
                </c:pt>
                <c:pt idx="600">
                  <c:v>5.8276140373846652E-2</c:v>
                </c:pt>
                <c:pt idx="601">
                  <c:v>5.8276140373846652E-2</c:v>
                </c:pt>
                <c:pt idx="602">
                  <c:v>5.8276140373846652E-2</c:v>
                </c:pt>
                <c:pt idx="603">
                  <c:v>5.8276140373846652E-2</c:v>
                </c:pt>
                <c:pt idx="604">
                  <c:v>5.8276140373846652E-2</c:v>
                </c:pt>
                <c:pt idx="605">
                  <c:v>5.8276140373846652E-2</c:v>
                </c:pt>
                <c:pt idx="606">
                  <c:v>5.8276140373846652E-2</c:v>
                </c:pt>
                <c:pt idx="607">
                  <c:v>5.8276140373846652E-2</c:v>
                </c:pt>
                <c:pt idx="608">
                  <c:v>5.8276140373846652E-2</c:v>
                </c:pt>
                <c:pt idx="609">
                  <c:v>5.8276140373846652E-2</c:v>
                </c:pt>
                <c:pt idx="610">
                  <c:v>5.8276140373846652E-2</c:v>
                </c:pt>
                <c:pt idx="611">
                  <c:v>5.8276140373846652E-2</c:v>
                </c:pt>
                <c:pt idx="612">
                  <c:v>5.8276140373846652E-2</c:v>
                </c:pt>
                <c:pt idx="613">
                  <c:v>5.8276140373846652E-2</c:v>
                </c:pt>
                <c:pt idx="614">
                  <c:v>5.8276140373846652E-2</c:v>
                </c:pt>
                <c:pt idx="615">
                  <c:v>5.8276140373846652E-2</c:v>
                </c:pt>
                <c:pt idx="616">
                  <c:v>5.8276140373846652E-2</c:v>
                </c:pt>
                <c:pt idx="617">
                  <c:v>5.8276140373846652E-2</c:v>
                </c:pt>
                <c:pt idx="618">
                  <c:v>5.8276140373846652E-2</c:v>
                </c:pt>
                <c:pt idx="619">
                  <c:v>5.8276140373846652E-2</c:v>
                </c:pt>
                <c:pt idx="620">
                  <c:v>5.8276140373846652E-2</c:v>
                </c:pt>
                <c:pt idx="621">
                  <c:v>5.8276140373846652E-2</c:v>
                </c:pt>
                <c:pt idx="622">
                  <c:v>5.8276140373846652E-2</c:v>
                </c:pt>
                <c:pt idx="623">
                  <c:v>5.8276140373846652E-2</c:v>
                </c:pt>
                <c:pt idx="624">
                  <c:v>5.8276140373846652E-2</c:v>
                </c:pt>
                <c:pt idx="625">
                  <c:v>5.8276140373846652E-2</c:v>
                </c:pt>
                <c:pt idx="626">
                  <c:v>5.8276140373846652E-2</c:v>
                </c:pt>
                <c:pt idx="627">
                  <c:v>5.8276140373846652E-2</c:v>
                </c:pt>
                <c:pt idx="628">
                  <c:v>5.8276140373846652E-2</c:v>
                </c:pt>
                <c:pt idx="629">
                  <c:v>5.8276140373846652E-2</c:v>
                </c:pt>
                <c:pt idx="630">
                  <c:v>5.8276140373846652E-2</c:v>
                </c:pt>
                <c:pt idx="631">
                  <c:v>5.8276140373846652E-2</c:v>
                </c:pt>
                <c:pt idx="632">
                  <c:v>5.8276140373846652E-2</c:v>
                </c:pt>
                <c:pt idx="633">
                  <c:v>5.8276140373846652E-2</c:v>
                </c:pt>
                <c:pt idx="634">
                  <c:v>5.8276140373846652E-2</c:v>
                </c:pt>
                <c:pt idx="635">
                  <c:v>5.8276140373846652E-2</c:v>
                </c:pt>
                <c:pt idx="636">
                  <c:v>5.8276140373846652E-2</c:v>
                </c:pt>
                <c:pt idx="637">
                  <c:v>5.8276140373846652E-2</c:v>
                </c:pt>
                <c:pt idx="638">
                  <c:v>5.8276140373846652E-2</c:v>
                </c:pt>
                <c:pt idx="639">
                  <c:v>5.8276140373846652E-2</c:v>
                </c:pt>
                <c:pt idx="640">
                  <c:v>5.8276140373846652E-2</c:v>
                </c:pt>
                <c:pt idx="641">
                  <c:v>5.8276140373846652E-2</c:v>
                </c:pt>
                <c:pt idx="642">
                  <c:v>5.8276140373846652E-2</c:v>
                </c:pt>
                <c:pt idx="643">
                  <c:v>5.8276140373846652E-2</c:v>
                </c:pt>
                <c:pt idx="644">
                  <c:v>5.8276140373846652E-2</c:v>
                </c:pt>
                <c:pt idx="645">
                  <c:v>5.8276140373846652E-2</c:v>
                </c:pt>
                <c:pt idx="646">
                  <c:v>5.8276140373846652E-2</c:v>
                </c:pt>
                <c:pt idx="647">
                  <c:v>5.8276140373846652E-2</c:v>
                </c:pt>
                <c:pt idx="648">
                  <c:v>5.8276140373846652E-2</c:v>
                </c:pt>
                <c:pt idx="649">
                  <c:v>5.8276140373846652E-2</c:v>
                </c:pt>
                <c:pt idx="650">
                  <c:v>5.8276140373846652E-2</c:v>
                </c:pt>
                <c:pt idx="651">
                  <c:v>5.8276140373846652E-2</c:v>
                </c:pt>
                <c:pt idx="652">
                  <c:v>5.8276140373846652E-2</c:v>
                </c:pt>
                <c:pt idx="653">
                  <c:v>5.8276140373846652E-2</c:v>
                </c:pt>
                <c:pt idx="654">
                  <c:v>5.8276140373846652E-2</c:v>
                </c:pt>
                <c:pt idx="655">
                  <c:v>5.8276140373846652E-2</c:v>
                </c:pt>
                <c:pt idx="656">
                  <c:v>5.8276140373846652E-2</c:v>
                </c:pt>
                <c:pt idx="657">
                  <c:v>5.8276140373846652E-2</c:v>
                </c:pt>
                <c:pt idx="658">
                  <c:v>5.8276140373846652E-2</c:v>
                </c:pt>
                <c:pt idx="659">
                  <c:v>5.8276140373846652E-2</c:v>
                </c:pt>
                <c:pt idx="660">
                  <c:v>5.8276140373846652E-2</c:v>
                </c:pt>
                <c:pt idx="661">
                  <c:v>5.8276140373846652E-2</c:v>
                </c:pt>
                <c:pt idx="662">
                  <c:v>5.8276140373846652E-2</c:v>
                </c:pt>
                <c:pt idx="663">
                  <c:v>5.8276140373846652E-2</c:v>
                </c:pt>
                <c:pt idx="664">
                  <c:v>5.8276140373846652E-2</c:v>
                </c:pt>
                <c:pt idx="665">
                  <c:v>5.8276140373846652E-2</c:v>
                </c:pt>
                <c:pt idx="666">
                  <c:v>5.8276140373846652E-2</c:v>
                </c:pt>
                <c:pt idx="667">
                  <c:v>5.8276140373846652E-2</c:v>
                </c:pt>
                <c:pt idx="668">
                  <c:v>5.8276140373846652E-2</c:v>
                </c:pt>
                <c:pt idx="669">
                  <c:v>5.8276140373846652E-2</c:v>
                </c:pt>
                <c:pt idx="670">
                  <c:v>5.8276140373846652E-2</c:v>
                </c:pt>
                <c:pt idx="671">
                  <c:v>5.8276140373846652E-2</c:v>
                </c:pt>
                <c:pt idx="672">
                  <c:v>5.8276140373846652E-2</c:v>
                </c:pt>
                <c:pt idx="673">
                  <c:v>5.8276140373846652E-2</c:v>
                </c:pt>
                <c:pt idx="674">
                  <c:v>5.8276140373846652E-2</c:v>
                </c:pt>
                <c:pt idx="675">
                  <c:v>5.8276140373846652E-2</c:v>
                </c:pt>
                <c:pt idx="676">
                  <c:v>5.8276140373846652E-2</c:v>
                </c:pt>
                <c:pt idx="677">
                  <c:v>5.8276140373846652E-2</c:v>
                </c:pt>
                <c:pt idx="678">
                  <c:v>5.8276140373846652E-2</c:v>
                </c:pt>
                <c:pt idx="679">
                  <c:v>5.8276140373846652E-2</c:v>
                </c:pt>
                <c:pt idx="680">
                  <c:v>5.8276140373846652E-2</c:v>
                </c:pt>
                <c:pt idx="681">
                  <c:v>5.8276140373846652E-2</c:v>
                </c:pt>
                <c:pt idx="682">
                  <c:v>5.8276140373846652E-2</c:v>
                </c:pt>
                <c:pt idx="683">
                  <c:v>5.8276140373846652E-2</c:v>
                </c:pt>
                <c:pt idx="684">
                  <c:v>5.8276140373846652E-2</c:v>
                </c:pt>
                <c:pt idx="685">
                  <c:v>5.8276140373846652E-2</c:v>
                </c:pt>
                <c:pt idx="686">
                  <c:v>5.8276140373846652E-2</c:v>
                </c:pt>
                <c:pt idx="687">
                  <c:v>5.8276140373846652E-2</c:v>
                </c:pt>
                <c:pt idx="688">
                  <c:v>5.8276140373846652E-2</c:v>
                </c:pt>
                <c:pt idx="689">
                  <c:v>5.8276140373846652E-2</c:v>
                </c:pt>
                <c:pt idx="690">
                  <c:v>5.8276140373846652E-2</c:v>
                </c:pt>
                <c:pt idx="691">
                  <c:v>5.8276140373846652E-2</c:v>
                </c:pt>
                <c:pt idx="692">
                  <c:v>5.8276140373846652E-2</c:v>
                </c:pt>
                <c:pt idx="693">
                  <c:v>5.8276140373846652E-2</c:v>
                </c:pt>
                <c:pt idx="694">
                  <c:v>5.8276140373846652E-2</c:v>
                </c:pt>
                <c:pt idx="695">
                  <c:v>5.8276140373846652E-2</c:v>
                </c:pt>
                <c:pt idx="696">
                  <c:v>5.8276140373846652E-2</c:v>
                </c:pt>
                <c:pt idx="697">
                  <c:v>5.8276140373846652E-2</c:v>
                </c:pt>
                <c:pt idx="698">
                  <c:v>5.8276140373846652E-2</c:v>
                </c:pt>
                <c:pt idx="699">
                  <c:v>5.8276140373846652E-2</c:v>
                </c:pt>
                <c:pt idx="700">
                  <c:v>5.8276140373846652E-2</c:v>
                </c:pt>
                <c:pt idx="701">
                  <c:v>5.8276140373846652E-2</c:v>
                </c:pt>
                <c:pt idx="702">
                  <c:v>5.8276140373846652E-2</c:v>
                </c:pt>
                <c:pt idx="703">
                  <c:v>5.8276140373846652E-2</c:v>
                </c:pt>
                <c:pt idx="704">
                  <c:v>5.8276140373846652E-2</c:v>
                </c:pt>
                <c:pt idx="705">
                  <c:v>5.8276140373846652E-2</c:v>
                </c:pt>
                <c:pt idx="706">
                  <c:v>5.8276140373846652E-2</c:v>
                </c:pt>
                <c:pt idx="707">
                  <c:v>5.8276140373846652E-2</c:v>
                </c:pt>
                <c:pt idx="708">
                  <c:v>5.8276140373846652E-2</c:v>
                </c:pt>
                <c:pt idx="709">
                  <c:v>5.8276140373846652E-2</c:v>
                </c:pt>
                <c:pt idx="710">
                  <c:v>5.8276140373846652E-2</c:v>
                </c:pt>
                <c:pt idx="711">
                  <c:v>5.8276140373846652E-2</c:v>
                </c:pt>
                <c:pt idx="712">
                  <c:v>5.8276140373846652E-2</c:v>
                </c:pt>
                <c:pt idx="713">
                  <c:v>5.8276140373846652E-2</c:v>
                </c:pt>
                <c:pt idx="714">
                  <c:v>5.8276140373846652E-2</c:v>
                </c:pt>
                <c:pt idx="715">
                  <c:v>5.8276140373846652E-2</c:v>
                </c:pt>
                <c:pt idx="716">
                  <c:v>5.8276140373846652E-2</c:v>
                </c:pt>
                <c:pt idx="717">
                  <c:v>5.8276140373846652E-2</c:v>
                </c:pt>
                <c:pt idx="718">
                  <c:v>5.8276140373846652E-2</c:v>
                </c:pt>
                <c:pt idx="719">
                  <c:v>5.8276140373846652E-2</c:v>
                </c:pt>
                <c:pt idx="720">
                  <c:v>5.8276140373846652E-2</c:v>
                </c:pt>
                <c:pt idx="721">
                  <c:v>5.8276140373846652E-2</c:v>
                </c:pt>
                <c:pt idx="722">
                  <c:v>5.8276140373846652E-2</c:v>
                </c:pt>
                <c:pt idx="723">
                  <c:v>5.8276140373846652E-2</c:v>
                </c:pt>
                <c:pt idx="724">
                  <c:v>5.8276140373846652E-2</c:v>
                </c:pt>
                <c:pt idx="725">
                  <c:v>5.8276140373846652E-2</c:v>
                </c:pt>
                <c:pt idx="726">
                  <c:v>5.8276140373846652E-2</c:v>
                </c:pt>
                <c:pt idx="727">
                  <c:v>5.8276140373846652E-2</c:v>
                </c:pt>
                <c:pt idx="728">
                  <c:v>5.8276140373846652E-2</c:v>
                </c:pt>
                <c:pt idx="729">
                  <c:v>5.8276140373846652E-2</c:v>
                </c:pt>
                <c:pt idx="730">
                  <c:v>5.8276140373846652E-2</c:v>
                </c:pt>
                <c:pt idx="731">
                  <c:v>5.8276140373846652E-2</c:v>
                </c:pt>
                <c:pt idx="732">
                  <c:v>5.8276140373846652E-2</c:v>
                </c:pt>
                <c:pt idx="733">
                  <c:v>5.8276140373846652E-2</c:v>
                </c:pt>
                <c:pt idx="734">
                  <c:v>5.8276140373846652E-2</c:v>
                </c:pt>
                <c:pt idx="735">
                  <c:v>5.8276140373846652E-2</c:v>
                </c:pt>
                <c:pt idx="736">
                  <c:v>5.8276140373846652E-2</c:v>
                </c:pt>
                <c:pt idx="737">
                  <c:v>5.8276140373846652E-2</c:v>
                </c:pt>
                <c:pt idx="738">
                  <c:v>5.8276140373846652E-2</c:v>
                </c:pt>
                <c:pt idx="739">
                  <c:v>5.8276140373846652E-2</c:v>
                </c:pt>
                <c:pt idx="740">
                  <c:v>5.8276140373846652E-2</c:v>
                </c:pt>
                <c:pt idx="741">
                  <c:v>5.8276140373846652E-2</c:v>
                </c:pt>
                <c:pt idx="742">
                  <c:v>5.8276140373846652E-2</c:v>
                </c:pt>
                <c:pt idx="743">
                  <c:v>5.8276140373846652E-2</c:v>
                </c:pt>
                <c:pt idx="744">
                  <c:v>5.8276140373846652E-2</c:v>
                </c:pt>
                <c:pt idx="745">
                  <c:v>5.8276140373846652E-2</c:v>
                </c:pt>
                <c:pt idx="746">
                  <c:v>5.8276140373846652E-2</c:v>
                </c:pt>
                <c:pt idx="747">
                  <c:v>5.8276140373846652E-2</c:v>
                </c:pt>
                <c:pt idx="748">
                  <c:v>5.8276140373846652E-2</c:v>
                </c:pt>
                <c:pt idx="749">
                  <c:v>5.8276140373846652E-2</c:v>
                </c:pt>
                <c:pt idx="750">
                  <c:v>5.8276140373846652E-2</c:v>
                </c:pt>
                <c:pt idx="751">
                  <c:v>5.8276140373846652E-2</c:v>
                </c:pt>
                <c:pt idx="752">
                  <c:v>5.8276140373846652E-2</c:v>
                </c:pt>
                <c:pt idx="753">
                  <c:v>5.8276140373846652E-2</c:v>
                </c:pt>
                <c:pt idx="754">
                  <c:v>5.8276140373846652E-2</c:v>
                </c:pt>
                <c:pt idx="755">
                  <c:v>5.8276140373846652E-2</c:v>
                </c:pt>
                <c:pt idx="756">
                  <c:v>5.8276140373846652E-2</c:v>
                </c:pt>
                <c:pt idx="757">
                  <c:v>5.8276140373846652E-2</c:v>
                </c:pt>
                <c:pt idx="758">
                  <c:v>5.8276140373846652E-2</c:v>
                </c:pt>
                <c:pt idx="759">
                  <c:v>5.8276140373846652E-2</c:v>
                </c:pt>
                <c:pt idx="760">
                  <c:v>5.8276140373846652E-2</c:v>
                </c:pt>
                <c:pt idx="761">
                  <c:v>5.8276140373846652E-2</c:v>
                </c:pt>
                <c:pt idx="762">
                  <c:v>5.8276140373846652E-2</c:v>
                </c:pt>
                <c:pt idx="763">
                  <c:v>5.8276140373846652E-2</c:v>
                </c:pt>
                <c:pt idx="764">
                  <c:v>5.8276140373846652E-2</c:v>
                </c:pt>
                <c:pt idx="765">
                  <c:v>5.8276140373846652E-2</c:v>
                </c:pt>
                <c:pt idx="766">
                  <c:v>5.8276140373846652E-2</c:v>
                </c:pt>
                <c:pt idx="767">
                  <c:v>5.8276140373846652E-2</c:v>
                </c:pt>
                <c:pt idx="768">
                  <c:v>5.8276140373846652E-2</c:v>
                </c:pt>
                <c:pt idx="769">
                  <c:v>5.8276140373846652E-2</c:v>
                </c:pt>
                <c:pt idx="770">
                  <c:v>5.8276140373846652E-2</c:v>
                </c:pt>
                <c:pt idx="771">
                  <c:v>5.8276140373846652E-2</c:v>
                </c:pt>
                <c:pt idx="772">
                  <c:v>5.8276140373846652E-2</c:v>
                </c:pt>
                <c:pt idx="773">
                  <c:v>5.8276140373846652E-2</c:v>
                </c:pt>
                <c:pt idx="774">
                  <c:v>5.8276140373846652E-2</c:v>
                </c:pt>
                <c:pt idx="775">
                  <c:v>5.8276140373846652E-2</c:v>
                </c:pt>
                <c:pt idx="776">
                  <c:v>5.8276140373846652E-2</c:v>
                </c:pt>
                <c:pt idx="777">
                  <c:v>5.8276140373846652E-2</c:v>
                </c:pt>
                <c:pt idx="778">
                  <c:v>5.8276140373846652E-2</c:v>
                </c:pt>
                <c:pt idx="779">
                  <c:v>5.8276140373846652E-2</c:v>
                </c:pt>
                <c:pt idx="780">
                  <c:v>5.8276140373846652E-2</c:v>
                </c:pt>
                <c:pt idx="781">
                  <c:v>5.8276140373846652E-2</c:v>
                </c:pt>
                <c:pt idx="782">
                  <c:v>5.8276140373846652E-2</c:v>
                </c:pt>
                <c:pt idx="783">
                  <c:v>5.8276140373846652E-2</c:v>
                </c:pt>
                <c:pt idx="784">
                  <c:v>5.8276140373846652E-2</c:v>
                </c:pt>
                <c:pt idx="785">
                  <c:v>5.8276140373846652E-2</c:v>
                </c:pt>
                <c:pt idx="786">
                  <c:v>5.8276140373846652E-2</c:v>
                </c:pt>
                <c:pt idx="787">
                  <c:v>5.8276140373846652E-2</c:v>
                </c:pt>
                <c:pt idx="788">
                  <c:v>5.8276140373846652E-2</c:v>
                </c:pt>
                <c:pt idx="789">
                  <c:v>5.8276140373846652E-2</c:v>
                </c:pt>
                <c:pt idx="790">
                  <c:v>5.8276140373846652E-2</c:v>
                </c:pt>
                <c:pt idx="791">
                  <c:v>5.8276140373846652E-2</c:v>
                </c:pt>
                <c:pt idx="792">
                  <c:v>5.8276140373846652E-2</c:v>
                </c:pt>
                <c:pt idx="793">
                  <c:v>5.8276140373846652E-2</c:v>
                </c:pt>
                <c:pt idx="794">
                  <c:v>5.8276140373846652E-2</c:v>
                </c:pt>
                <c:pt idx="795">
                  <c:v>5.8276140373846652E-2</c:v>
                </c:pt>
                <c:pt idx="796">
                  <c:v>5.8276140373846652E-2</c:v>
                </c:pt>
                <c:pt idx="797">
                  <c:v>5.8276140373846652E-2</c:v>
                </c:pt>
                <c:pt idx="798">
                  <c:v>5.8276140373846652E-2</c:v>
                </c:pt>
                <c:pt idx="799">
                  <c:v>5.8276140373846652E-2</c:v>
                </c:pt>
                <c:pt idx="800">
                  <c:v>5.8276140373846652E-2</c:v>
                </c:pt>
                <c:pt idx="801">
                  <c:v>5.8276140373846652E-2</c:v>
                </c:pt>
                <c:pt idx="802">
                  <c:v>5.8276140373846652E-2</c:v>
                </c:pt>
                <c:pt idx="803">
                  <c:v>5.8276140373846652E-2</c:v>
                </c:pt>
                <c:pt idx="804">
                  <c:v>5.8276140373846652E-2</c:v>
                </c:pt>
                <c:pt idx="805">
                  <c:v>5.8276140373846652E-2</c:v>
                </c:pt>
                <c:pt idx="806">
                  <c:v>5.8276140373846652E-2</c:v>
                </c:pt>
                <c:pt idx="807">
                  <c:v>5.8276140373846652E-2</c:v>
                </c:pt>
                <c:pt idx="808">
                  <c:v>5.8276140373846652E-2</c:v>
                </c:pt>
                <c:pt idx="809">
                  <c:v>5.8276140373846652E-2</c:v>
                </c:pt>
                <c:pt idx="810">
                  <c:v>5.8276140373846652E-2</c:v>
                </c:pt>
                <c:pt idx="811">
                  <c:v>5.8276140373846652E-2</c:v>
                </c:pt>
                <c:pt idx="812">
                  <c:v>5.8276140373846652E-2</c:v>
                </c:pt>
                <c:pt idx="813">
                  <c:v>5.8276140373846652E-2</c:v>
                </c:pt>
                <c:pt idx="814">
                  <c:v>5.8276140373846652E-2</c:v>
                </c:pt>
                <c:pt idx="815">
                  <c:v>5.8276140373846652E-2</c:v>
                </c:pt>
                <c:pt idx="816">
                  <c:v>5.8276140373846652E-2</c:v>
                </c:pt>
                <c:pt idx="817">
                  <c:v>5.8276140373846652E-2</c:v>
                </c:pt>
                <c:pt idx="818">
                  <c:v>5.8276140373846652E-2</c:v>
                </c:pt>
                <c:pt idx="819">
                  <c:v>5.8276140373846652E-2</c:v>
                </c:pt>
                <c:pt idx="820">
                  <c:v>5.8276140373846652E-2</c:v>
                </c:pt>
                <c:pt idx="821">
                  <c:v>5.8276140373846652E-2</c:v>
                </c:pt>
                <c:pt idx="822">
                  <c:v>5.8276140373846652E-2</c:v>
                </c:pt>
                <c:pt idx="823">
                  <c:v>5.8276140373846652E-2</c:v>
                </c:pt>
                <c:pt idx="824">
                  <c:v>5.8276140373846652E-2</c:v>
                </c:pt>
                <c:pt idx="825">
                  <c:v>5.8276140373846652E-2</c:v>
                </c:pt>
                <c:pt idx="826">
                  <c:v>5.8276140373846652E-2</c:v>
                </c:pt>
                <c:pt idx="827">
                  <c:v>5.8276140373846652E-2</c:v>
                </c:pt>
                <c:pt idx="828">
                  <c:v>5.8276140373846652E-2</c:v>
                </c:pt>
                <c:pt idx="829">
                  <c:v>5.8276140373846652E-2</c:v>
                </c:pt>
                <c:pt idx="830">
                  <c:v>5.8276140373846652E-2</c:v>
                </c:pt>
                <c:pt idx="831">
                  <c:v>5.8276140373846652E-2</c:v>
                </c:pt>
                <c:pt idx="832">
                  <c:v>5.8276140373846652E-2</c:v>
                </c:pt>
                <c:pt idx="833">
                  <c:v>5.8276140373846652E-2</c:v>
                </c:pt>
                <c:pt idx="834">
                  <c:v>5.8276140373846652E-2</c:v>
                </c:pt>
                <c:pt idx="835">
                  <c:v>5.8276140373846652E-2</c:v>
                </c:pt>
                <c:pt idx="836">
                  <c:v>5.8276140373846652E-2</c:v>
                </c:pt>
                <c:pt idx="837">
                  <c:v>5.8276140373846652E-2</c:v>
                </c:pt>
                <c:pt idx="838">
                  <c:v>5.8276140373846652E-2</c:v>
                </c:pt>
                <c:pt idx="839">
                  <c:v>5.8276140373846652E-2</c:v>
                </c:pt>
                <c:pt idx="840">
                  <c:v>5.8276140373846652E-2</c:v>
                </c:pt>
                <c:pt idx="841">
                  <c:v>5.8276140373846652E-2</c:v>
                </c:pt>
                <c:pt idx="842">
                  <c:v>5.8276140373846652E-2</c:v>
                </c:pt>
                <c:pt idx="843">
                  <c:v>5.8276140373846652E-2</c:v>
                </c:pt>
                <c:pt idx="844">
                  <c:v>5.8276140373846652E-2</c:v>
                </c:pt>
                <c:pt idx="845">
                  <c:v>5.8276140373846652E-2</c:v>
                </c:pt>
                <c:pt idx="846">
                  <c:v>5.8276140373846652E-2</c:v>
                </c:pt>
                <c:pt idx="847">
                  <c:v>5.8276140373846652E-2</c:v>
                </c:pt>
                <c:pt idx="848">
                  <c:v>5.8276140373846652E-2</c:v>
                </c:pt>
                <c:pt idx="849">
                  <c:v>5.8276140373846652E-2</c:v>
                </c:pt>
                <c:pt idx="850">
                  <c:v>5.8276140373846652E-2</c:v>
                </c:pt>
                <c:pt idx="851">
                  <c:v>5.8276140373846652E-2</c:v>
                </c:pt>
                <c:pt idx="852">
                  <c:v>5.8276140373846652E-2</c:v>
                </c:pt>
                <c:pt idx="853">
                  <c:v>5.8276140373846652E-2</c:v>
                </c:pt>
                <c:pt idx="854">
                  <c:v>5.8276140373846652E-2</c:v>
                </c:pt>
                <c:pt idx="855">
                  <c:v>5.8276140373846652E-2</c:v>
                </c:pt>
                <c:pt idx="856">
                  <c:v>5.8276140373846652E-2</c:v>
                </c:pt>
                <c:pt idx="857">
                  <c:v>5.8276140373846652E-2</c:v>
                </c:pt>
                <c:pt idx="858">
                  <c:v>5.8276140373846652E-2</c:v>
                </c:pt>
                <c:pt idx="859">
                  <c:v>5.8276140373846652E-2</c:v>
                </c:pt>
                <c:pt idx="860">
                  <c:v>5.8276140373846652E-2</c:v>
                </c:pt>
                <c:pt idx="861">
                  <c:v>5.8276140373846652E-2</c:v>
                </c:pt>
                <c:pt idx="862">
                  <c:v>5.8276140373846652E-2</c:v>
                </c:pt>
                <c:pt idx="863">
                  <c:v>5.8276140373846652E-2</c:v>
                </c:pt>
                <c:pt idx="864">
                  <c:v>5.8276140373846652E-2</c:v>
                </c:pt>
                <c:pt idx="865">
                  <c:v>5.8276140373846652E-2</c:v>
                </c:pt>
                <c:pt idx="866">
                  <c:v>5.8276140373846652E-2</c:v>
                </c:pt>
                <c:pt idx="867">
                  <c:v>5.8276140373846652E-2</c:v>
                </c:pt>
                <c:pt idx="868">
                  <c:v>5.8276140373846652E-2</c:v>
                </c:pt>
                <c:pt idx="869">
                  <c:v>5.8276140373846652E-2</c:v>
                </c:pt>
                <c:pt idx="870">
                  <c:v>5.8276140373846652E-2</c:v>
                </c:pt>
                <c:pt idx="871">
                  <c:v>5.8276140373846652E-2</c:v>
                </c:pt>
                <c:pt idx="872">
                  <c:v>5.8276140373846652E-2</c:v>
                </c:pt>
                <c:pt idx="873">
                  <c:v>5.8276140373846652E-2</c:v>
                </c:pt>
                <c:pt idx="874">
                  <c:v>5.8276140373846652E-2</c:v>
                </c:pt>
                <c:pt idx="875">
                  <c:v>5.8276140373846652E-2</c:v>
                </c:pt>
                <c:pt idx="876">
                  <c:v>5.8276140373846652E-2</c:v>
                </c:pt>
                <c:pt idx="877">
                  <c:v>5.8276140373846652E-2</c:v>
                </c:pt>
                <c:pt idx="878">
                  <c:v>5.8276140373846652E-2</c:v>
                </c:pt>
                <c:pt idx="879">
                  <c:v>5.8276140373846652E-2</c:v>
                </c:pt>
                <c:pt idx="880">
                  <c:v>5.8276140373846652E-2</c:v>
                </c:pt>
                <c:pt idx="881">
                  <c:v>5.8276140373846652E-2</c:v>
                </c:pt>
                <c:pt idx="882">
                  <c:v>5.8276140373846652E-2</c:v>
                </c:pt>
                <c:pt idx="883">
                  <c:v>5.8276140373846652E-2</c:v>
                </c:pt>
                <c:pt idx="884">
                  <c:v>5.8276140373846652E-2</c:v>
                </c:pt>
                <c:pt idx="885">
                  <c:v>5.8276140373846652E-2</c:v>
                </c:pt>
                <c:pt idx="886">
                  <c:v>5.8276140373846652E-2</c:v>
                </c:pt>
                <c:pt idx="887">
                  <c:v>5.8276140373846652E-2</c:v>
                </c:pt>
                <c:pt idx="888">
                  <c:v>5.8276140373846652E-2</c:v>
                </c:pt>
                <c:pt idx="889">
                  <c:v>5.8276140373846652E-2</c:v>
                </c:pt>
                <c:pt idx="890">
                  <c:v>5.8276140373846652E-2</c:v>
                </c:pt>
                <c:pt idx="891">
                  <c:v>5.8276140373846652E-2</c:v>
                </c:pt>
                <c:pt idx="892">
                  <c:v>5.8276140373846652E-2</c:v>
                </c:pt>
                <c:pt idx="893">
                  <c:v>5.8276140373846652E-2</c:v>
                </c:pt>
                <c:pt idx="894">
                  <c:v>5.8276140373846652E-2</c:v>
                </c:pt>
                <c:pt idx="895">
                  <c:v>5.8276140373846652E-2</c:v>
                </c:pt>
                <c:pt idx="896">
                  <c:v>5.8276140373846652E-2</c:v>
                </c:pt>
                <c:pt idx="897">
                  <c:v>5.8276140373846652E-2</c:v>
                </c:pt>
                <c:pt idx="898">
                  <c:v>5.8276140373846652E-2</c:v>
                </c:pt>
                <c:pt idx="899">
                  <c:v>5.8276140373846652E-2</c:v>
                </c:pt>
                <c:pt idx="900">
                  <c:v>5.8276140373846652E-2</c:v>
                </c:pt>
                <c:pt idx="901">
                  <c:v>5.8276140373846652E-2</c:v>
                </c:pt>
                <c:pt idx="902">
                  <c:v>5.8276140373846652E-2</c:v>
                </c:pt>
                <c:pt idx="903">
                  <c:v>5.8276140373846652E-2</c:v>
                </c:pt>
                <c:pt idx="904">
                  <c:v>5.8276140373846652E-2</c:v>
                </c:pt>
                <c:pt idx="905">
                  <c:v>5.8276140373846652E-2</c:v>
                </c:pt>
                <c:pt idx="906">
                  <c:v>5.8276140373846652E-2</c:v>
                </c:pt>
                <c:pt idx="907">
                  <c:v>5.8276140373846652E-2</c:v>
                </c:pt>
                <c:pt idx="908">
                  <c:v>5.8276140373846652E-2</c:v>
                </c:pt>
                <c:pt idx="909">
                  <c:v>5.8276140373846652E-2</c:v>
                </c:pt>
                <c:pt idx="910">
                  <c:v>5.8276140373846652E-2</c:v>
                </c:pt>
                <c:pt idx="911">
                  <c:v>5.8276140373846652E-2</c:v>
                </c:pt>
                <c:pt idx="912">
                  <c:v>5.8276140373846652E-2</c:v>
                </c:pt>
                <c:pt idx="913">
                  <c:v>5.8276140373846652E-2</c:v>
                </c:pt>
                <c:pt idx="914">
                  <c:v>5.8276140373846652E-2</c:v>
                </c:pt>
                <c:pt idx="915">
                  <c:v>5.8276140373846652E-2</c:v>
                </c:pt>
                <c:pt idx="916">
                  <c:v>5.8276140373846652E-2</c:v>
                </c:pt>
                <c:pt idx="917">
                  <c:v>5.8276140373846652E-2</c:v>
                </c:pt>
                <c:pt idx="918">
                  <c:v>5.8276140373846652E-2</c:v>
                </c:pt>
                <c:pt idx="919">
                  <c:v>5.8276140373846652E-2</c:v>
                </c:pt>
                <c:pt idx="920">
                  <c:v>5.8276140373846652E-2</c:v>
                </c:pt>
                <c:pt idx="921">
                  <c:v>5.8276140373846652E-2</c:v>
                </c:pt>
                <c:pt idx="922">
                  <c:v>5.8276140373846652E-2</c:v>
                </c:pt>
                <c:pt idx="923">
                  <c:v>5.8276140373846652E-2</c:v>
                </c:pt>
                <c:pt idx="924">
                  <c:v>5.8276140373846652E-2</c:v>
                </c:pt>
                <c:pt idx="925">
                  <c:v>5.8276140373846652E-2</c:v>
                </c:pt>
                <c:pt idx="926">
                  <c:v>5.8276140373846652E-2</c:v>
                </c:pt>
                <c:pt idx="927">
                  <c:v>5.8276140373846652E-2</c:v>
                </c:pt>
                <c:pt idx="928">
                  <c:v>5.8276140373846652E-2</c:v>
                </c:pt>
                <c:pt idx="929">
                  <c:v>5.8276140373846652E-2</c:v>
                </c:pt>
                <c:pt idx="930">
                  <c:v>5.8276140373846652E-2</c:v>
                </c:pt>
                <c:pt idx="931">
                  <c:v>5.8276140373846652E-2</c:v>
                </c:pt>
                <c:pt idx="932">
                  <c:v>5.8276140373846652E-2</c:v>
                </c:pt>
                <c:pt idx="933">
                  <c:v>5.8276140373846652E-2</c:v>
                </c:pt>
                <c:pt idx="934">
                  <c:v>5.8276140373846652E-2</c:v>
                </c:pt>
                <c:pt idx="935">
                  <c:v>5.8276140373846652E-2</c:v>
                </c:pt>
                <c:pt idx="936">
                  <c:v>5.8276140373846652E-2</c:v>
                </c:pt>
                <c:pt idx="937">
                  <c:v>5.8276140373846652E-2</c:v>
                </c:pt>
                <c:pt idx="938">
                  <c:v>5.8276140373846652E-2</c:v>
                </c:pt>
                <c:pt idx="939">
                  <c:v>5.8276140373846652E-2</c:v>
                </c:pt>
                <c:pt idx="940">
                  <c:v>5.8276140373846652E-2</c:v>
                </c:pt>
                <c:pt idx="941">
                  <c:v>5.8276140373846652E-2</c:v>
                </c:pt>
                <c:pt idx="942">
                  <c:v>5.8276140373846652E-2</c:v>
                </c:pt>
                <c:pt idx="943">
                  <c:v>5.8276140373846652E-2</c:v>
                </c:pt>
                <c:pt idx="944">
                  <c:v>5.8276140373846652E-2</c:v>
                </c:pt>
                <c:pt idx="945">
                  <c:v>5.8276140373846652E-2</c:v>
                </c:pt>
                <c:pt idx="946">
                  <c:v>5.8276140373846652E-2</c:v>
                </c:pt>
                <c:pt idx="947">
                  <c:v>5.8276140373846652E-2</c:v>
                </c:pt>
                <c:pt idx="948">
                  <c:v>5.8276140373846652E-2</c:v>
                </c:pt>
                <c:pt idx="949">
                  <c:v>5.8276140373846652E-2</c:v>
                </c:pt>
                <c:pt idx="950">
                  <c:v>5.8276140373846652E-2</c:v>
                </c:pt>
                <c:pt idx="951">
                  <c:v>5.8276140373846652E-2</c:v>
                </c:pt>
                <c:pt idx="952">
                  <c:v>5.8276140373846652E-2</c:v>
                </c:pt>
                <c:pt idx="953">
                  <c:v>5.8276140373846652E-2</c:v>
                </c:pt>
                <c:pt idx="954">
                  <c:v>5.8276140373846652E-2</c:v>
                </c:pt>
                <c:pt idx="955">
                  <c:v>5.8276140373846652E-2</c:v>
                </c:pt>
                <c:pt idx="956">
                  <c:v>5.8276140373846652E-2</c:v>
                </c:pt>
                <c:pt idx="957">
                  <c:v>5.8276140373846652E-2</c:v>
                </c:pt>
                <c:pt idx="958">
                  <c:v>5.8276140373846652E-2</c:v>
                </c:pt>
                <c:pt idx="959">
                  <c:v>5.8276140373846652E-2</c:v>
                </c:pt>
                <c:pt idx="960">
                  <c:v>5.8276140373846652E-2</c:v>
                </c:pt>
                <c:pt idx="961">
                  <c:v>5.8276140373846652E-2</c:v>
                </c:pt>
                <c:pt idx="962">
                  <c:v>5.8276140373846652E-2</c:v>
                </c:pt>
                <c:pt idx="963">
                  <c:v>5.8276140373846652E-2</c:v>
                </c:pt>
                <c:pt idx="964">
                  <c:v>5.8276140373846652E-2</c:v>
                </c:pt>
                <c:pt idx="965">
                  <c:v>5.8276140373846652E-2</c:v>
                </c:pt>
                <c:pt idx="966">
                  <c:v>5.8276140373846652E-2</c:v>
                </c:pt>
                <c:pt idx="967">
                  <c:v>5.8276140373846652E-2</c:v>
                </c:pt>
                <c:pt idx="968">
                  <c:v>5.8276140373846652E-2</c:v>
                </c:pt>
                <c:pt idx="969">
                  <c:v>5.8276140373846652E-2</c:v>
                </c:pt>
                <c:pt idx="970">
                  <c:v>5.8276140373846652E-2</c:v>
                </c:pt>
                <c:pt idx="971">
                  <c:v>5.8276140373846652E-2</c:v>
                </c:pt>
                <c:pt idx="972">
                  <c:v>5.8276140373846652E-2</c:v>
                </c:pt>
                <c:pt idx="973">
                  <c:v>5.8276140373846652E-2</c:v>
                </c:pt>
                <c:pt idx="974">
                  <c:v>5.8276140373846652E-2</c:v>
                </c:pt>
                <c:pt idx="975">
                  <c:v>5.8276140373846652E-2</c:v>
                </c:pt>
                <c:pt idx="976">
                  <c:v>5.8276140373846652E-2</c:v>
                </c:pt>
                <c:pt idx="977">
                  <c:v>5.8276140373846652E-2</c:v>
                </c:pt>
                <c:pt idx="978">
                  <c:v>5.8276140373846652E-2</c:v>
                </c:pt>
                <c:pt idx="979">
                  <c:v>5.8276140373846652E-2</c:v>
                </c:pt>
                <c:pt idx="980">
                  <c:v>5.8276140373846652E-2</c:v>
                </c:pt>
                <c:pt idx="981">
                  <c:v>5.8276140373846652E-2</c:v>
                </c:pt>
                <c:pt idx="982">
                  <c:v>5.8276140373846652E-2</c:v>
                </c:pt>
                <c:pt idx="983">
                  <c:v>5.8276140373846652E-2</c:v>
                </c:pt>
                <c:pt idx="984">
                  <c:v>5.8276140373846652E-2</c:v>
                </c:pt>
                <c:pt idx="985">
                  <c:v>5.8276140373846652E-2</c:v>
                </c:pt>
                <c:pt idx="986">
                  <c:v>5.8276140373846652E-2</c:v>
                </c:pt>
                <c:pt idx="987">
                  <c:v>5.8276140373846652E-2</c:v>
                </c:pt>
                <c:pt idx="988">
                  <c:v>5.8276140373846652E-2</c:v>
                </c:pt>
                <c:pt idx="989">
                  <c:v>5.8276140373846652E-2</c:v>
                </c:pt>
                <c:pt idx="990">
                  <c:v>5.8276140373846652E-2</c:v>
                </c:pt>
                <c:pt idx="991">
                  <c:v>5.8276140373846652E-2</c:v>
                </c:pt>
                <c:pt idx="992">
                  <c:v>5.8276140373846652E-2</c:v>
                </c:pt>
                <c:pt idx="993">
                  <c:v>5.8276140373846652E-2</c:v>
                </c:pt>
                <c:pt idx="994">
                  <c:v>5.8276140373846652E-2</c:v>
                </c:pt>
                <c:pt idx="995">
                  <c:v>5.8276140373846652E-2</c:v>
                </c:pt>
                <c:pt idx="996">
                  <c:v>5.8276140373846652E-2</c:v>
                </c:pt>
                <c:pt idx="997">
                  <c:v>5.8276140373846652E-2</c:v>
                </c:pt>
                <c:pt idx="998">
                  <c:v>5.8276140373846652E-2</c:v>
                </c:pt>
                <c:pt idx="999">
                  <c:v>5.8276140373846652E-2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3C9-4DC3-ABAF-866CEBC82023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1.6451358316905624</c:v>
                </c:pt>
                <c:pt idx="1">
                  <c:v>0.3243647674557959</c:v>
                </c:pt>
                <c:pt idx="2">
                  <c:v>0.3243647674557959</c:v>
                </c:pt>
                <c:pt idx="3">
                  <c:v>0.3243647674557959</c:v>
                </c:pt>
                <c:pt idx="4">
                  <c:v>0.3243647674557959</c:v>
                </c:pt>
                <c:pt idx="5">
                  <c:v>0.3243647674557959</c:v>
                </c:pt>
                <c:pt idx="6">
                  <c:v>0.3243647674557959</c:v>
                </c:pt>
                <c:pt idx="7">
                  <c:v>0.3243647674557959</c:v>
                </c:pt>
                <c:pt idx="8">
                  <c:v>0.3243647674557959</c:v>
                </c:pt>
                <c:pt idx="9">
                  <c:v>0.3243647674557959</c:v>
                </c:pt>
                <c:pt idx="10">
                  <c:v>0.3243647674557959</c:v>
                </c:pt>
                <c:pt idx="11">
                  <c:v>0.3243647674557959</c:v>
                </c:pt>
                <c:pt idx="12">
                  <c:v>0.3243647674557959</c:v>
                </c:pt>
                <c:pt idx="13">
                  <c:v>0.3243647674557959</c:v>
                </c:pt>
                <c:pt idx="14">
                  <c:v>0.3243647674557959</c:v>
                </c:pt>
                <c:pt idx="15">
                  <c:v>0.3243647674557959</c:v>
                </c:pt>
                <c:pt idx="16">
                  <c:v>0.3243647674557959</c:v>
                </c:pt>
                <c:pt idx="17">
                  <c:v>0.3243647674557959</c:v>
                </c:pt>
                <c:pt idx="18">
                  <c:v>0.3243647674557959</c:v>
                </c:pt>
                <c:pt idx="19">
                  <c:v>0.3243647674557959</c:v>
                </c:pt>
                <c:pt idx="20">
                  <c:v>0.3243647674557959</c:v>
                </c:pt>
                <c:pt idx="21">
                  <c:v>0.3243647674557959</c:v>
                </c:pt>
                <c:pt idx="22">
                  <c:v>0.3243647674557959</c:v>
                </c:pt>
                <c:pt idx="23">
                  <c:v>0.3243647674557959</c:v>
                </c:pt>
                <c:pt idx="24">
                  <c:v>0.3243647674557959</c:v>
                </c:pt>
                <c:pt idx="25">
                  <c:v>0.3243647674557959</c:v>
                </c:pt>
                <c:pt idx="26">
                  <c:v>0.3243647674557959</c:v>
                </c:pt>
                <c:pt idx="27">
                  <c:v>0.3243647674557959</c:v>
                </c:pt>
                <c:pt idx="28">
                  <c:v>0.3243647674557959</c:v>
                </c:pt>
                <c:pt idx="29">
                  <c:v>0.3243647674557959</c:v>
                </c:pt>
                <c:pt idx="30">
                  <c:v>0.3243647674557959</c:v>
                </c:pt>
                <c:pt idx="31">
                  <c:v>0.3243647674557959</c:v>
                </c:pt>
                <c:pt idx="32">
                  <c:v>0.3243647674557959</c:v>
                </c:pt>
                <c:pt idx="33">
                  <c:v>0.3243647674557959</c:v>
                </c:pt>
                <c:pt idx="34">
                  <c:v>0.3243647674557959</c:v>
                </c:pt>
                <c:pt idx="35">
                  <c:v>0.3243647674557959</c:v>
                </c:pt>
                <c:pt idx="36">
                  <c:v>0.3243647674557959</c:v>
                </c:pt>
                <c:pt idx="37">
                  <c:v>0.3243647674557959</c:v>
                </c:pt>
                <c:pt idx="38">
                  <c:v>0.3243647674557959</c:v>
                </c:pt>
                <c:pt idx="39">
                  <c:v>0.3243647674557959</c:v>
                </c:pt>
                <c:pt idx="40">
                  <c:v>0.3243647674557959</c:v>
                </c:pt>
                <c:pt idx="41">
                  <c:v>0.3243647674557959</c:v>
                </c:pt>
                <c:pt idx="42">
                  <c:v>0.3243647674557959</c:v>
                </c:pt>
                <c:pt idx="43">
                  <c:v>0.3243647674557959</c:v>
                </c:pt>
                <c:pt idx="44">
                  <c:v>0.3243647674557959</c:v>
                </c:pt>
                <c:pt idx="45">
                  <c:v>0.3243647674557959</c:v>
                </c:pt>
                <c:pt idx="46">
                  <c:v>0.3243647674557959</c:v>
                </c:pt>
                <c:pt idx="47">
                  <c:v>0.3243647674557959</c:v>
                </c:pt>
                <c:pt idx="48">
                  <c:v>0.3243647674557959</c:v>
                </c:pt>
                <c:pt idx="49">
                  <c:v>0.3243647674557959</c:v>
                </c:pt>
                <c:pt idx="50">
                  <c:v>0.3243647674557959</c:v>
                </c:pt>
                <c:pt idx="51">
                  <c:v>0.3243647674557959</c:v>
                </c:pt>
                <c:pt idx="52">
                  <c:v>0.3243647674557959</c:v>
                </c:pt>
                <c:pt idx="53">
                  <c:v>0.3243647674557959</c:v>
                </c:pt>
                <c:pt idx="54">
                  <c:v>0.3243647674557959</c:v>
                </c:pt>
                <c:pt idx="55">
                  <c:v>0.3243647674557959</c:v>
                </c:pt>
                <c:pt idx="56">
                  <c:v>0.3243647674557959</c:v>
                </c:pt>
                <c:pt idx="57">
                  <c:v>0.3243647674557959</c:v>
                </c:pt>
                <c:pt idx="58">
                  <c:v>0.3243647674557959</c:v>
                </c:pt>
                <c:pt idx="59">
                  <c:v>0.3243647674557959</c:v>
                </c:pt>
                <c:pt idx="60">
                  <c:v>0.3243647674557959</c:v>
                </c:pt>
                <c:pt idx="61">
                  <c:v>0.3243647674557959</c:v>
                </c:pt>
                <c:pt idx="62">
                  <c:v>0.3243647674557959</c:v>
                </c:pt>
                <c:pt idx="63">
                  <c:v>0.3243647674557959</c:v>
                </c:pt>
                <c:pt idx="64">
                  <c:v>0.3243647674557959</c:v>
                </c:pt>
                <c:pt idx="65">
                  <c:v>0.3243647674557959</c:v>
                </c:pt>
                <c:pt idx="66">
                  <c:v>0.3243647674557959</c:v>
                </c:pt>
                <c:pt idx="67">
                  <c:v>0.3243647674557959</c:v>
                </c:pt>
                <c:pt idx="68">
                  <c:v>0.3243647674557959</c:v>
                </c:pt>
                <c:pt idx="69">
                  <c:v>0.3243647674557959</c:v>
                </c:pt>
                <c:pt idx="70">
                  <c:v>0.3243647674557959</c:v>
                </c:pt>
                <c:pt idx="71">
                  <c:v>0.3243647674557959</c:v>
                </c:pt>
                <c:pt idx="72">
                  <c:v>0.3243647674557959</c:v>
                </c:pt>
                <c:pt idx="73">
                  <c:v>0.3243647674557959</c:v>
                </c:pt>
                <c:pt idx="74">
                  <c:v>0.3243647674557959</c:v>
                </c:pt>
                <c:pt idx="75">
                  <c:v>0.3243647674557959</c:v>
                </c:pt>
                <c:pt idx="76">
                  <c:v>0.3243647674557959</c:v>
                </c:pt>
                <c:pt idx="77">
                  <c:v>0.3243647674557959</c:v>
                </c:pt>
                <c:pt idx="78">
                  <c:v>0.3243647674557959</c:v>
                </c:pt>
                <c:pt idx="79">
                  <c:v>0.3243647674557959</c:v>
                </c:pt>
                <c:pt idx="80">
                  <c:v>0.3243647674557959</c:v>
                </c:pt>
                <c:pt idx="81">
                  <c:v>0.3243647674557959</c:v>
                </c:pt>
                <c:pt idx="82">
                  <c:v>0.3243647674557959</c:v>
                </c:pt>
                <c:pt idx="83">
                  <c:v>0.3243647674557959</c:v>
                </c:pt>
                <c:pt idx="84">
                  <c:v>0.3243647674557959</c:v>
                </c:pt>
                <c:pt idx="85">
                  <c:v>0.3243647674557959</c:v>
                </c:pt>
                <c:pt idx="86">
                  <c:v>0.3243647674557959</c:v>
                </c:pt>
                <c:pt idx="87">
                  <c:v>0.3243647674557959</c:v>
                </c:pt>
                <c:pt idx="88">
                  <c:v>0.3243647674557959</c:v>
                </c:pt>
                <c:pt idx="89">
                  <c:v>0.3243647674557959</c:v>
                </c:pt>
                <c:pt idx="90">
                  <c:v>0.3243647674557959</c:v>
                </c:pt>
                <c:pt idx="91">
                  <c:v>0.3243647674557959</c:v>
                </c:pt>
                <c:pt idx="92">
                  <c:v>0.3243647674557959</c:v>
                </c:pt>
                <c:pt idx="93">
                  <c:v>0.3243647674557959</c:v>
                </c:pt>
                <c:pt idx="94">
                  <c:v>0.3243647674557959</c:v>
                </c:pt>
                <c:pt idx="95">
                  <c:v>0.3243647674557959</c:v>
                </c:pt>
                <c:pt idx="96">
                  <c:v>0.3243647674557959</c:v>
                </c:pt>
                <c:pt idx="97">
                  <c:v>0.3243647674557959</c:v>
                </c:pt>
                <c:pt idx="98">
                  <c:v>0.3243647674557959</c:v>
                </c:pt>
                <c:pt idx="99">
                  <c:v>0.3243647674557959</c:v>
                </c:pt>
                <c:pt idx="100">
                  <c:v>0.3243647674557959</c:v>
                </c:pt>
                <c:pt idx="101">
                  <c:v>0.3243647674557959</c:v>
                </c:pt>
                <c:pt idx="102">
                  <c:v>0.3243647674557959</c:v>
                </c:pt>
                <c:pt idx="103">
                  <c:v>0.3243647674557959</c:v>
                </c:pt>
                <c:pt idx="104">
                  <c:v>0.3243647674557959</c:v>
                </c:pt>
                <c:pt idx="105">
                  <c:v>0.3243647674557959</c:v>
                </c:pt>
                <c:pt idx="106">
                  <c:v>0.3243647674557959</c:v>
                </c:pt>
                <c:pt idx="107">
                  <c:v>0.3243647674557959</c:v>
                </c:pt>
                <c:pt idx="108">
                  <c:v>0.3243647674557959</c:v>
                </c:pt>
                <c:pt idx="109">
                  <c:v>0.3243647674557959</c:v>
                </c:pt>
                <c:pt idx="110">
                  <c:v>0.3243647674557959</c:v>
                </c:pt>
                <c:pt idx="111">
                  <c:v>0.3243647674557959</c:v>
                </c:pt>
                <c:pt idx="112">
                  <c:v>0.3243647674557959</c:v>
                </c:pt>
                <c:pt idx="113">
                  <c:v>0.3243647674557959</c:v>
                </c:pt>
                <c:pt idx="114">
                  <c:v>0.3243647674557959</c:v>
                </c:pt>
                <c:pt idx="115">
                  <c:v>0.3243647674557959</c:v>
                </c:pt>
                <c:pt idx="116">
                  <c:v>0.3243647674557959</c:v>
                </c:pt>
                <c:pt idx="117">
                  <c:v>0.3243647674557959</c:v>
                </c:pt>
                <c:pt idx="118">
                  <c:v>0.3243647674557959</c:v>
                </c:pt>
                <c:pt idx="119">
                  <c:v>0.3243647674557959</c:v>
                </c:pt>
                <c:pt idx="120">
                  <c:v>0.3243647674557959</c:v>
                </c:pt>
                <c:pt idx="121">
                  <c:v>0.3243647674557959</c:v>
                </c:pt>
                <c:pt idx="122">
                  <c:v>0.3243647674557959</c:v>
                </c:pt>
                <c:pt idx="123">
                  <c:v>0.3243647674557959</c:v>
                </c:pt>
                <c:pt idx="124">
                  <c:v>0.3243647674557959</c:v>
                </c:pt>
                <c:pt idx="125">
                  <c:v>0.3243647674557959</c:v>
                </c:pt>
                <c:pt idx="126">
                  <c:v>0.3243647674557959</c:v>
                </c:pt>
                <c:pt idx="127">
                  <c:v>0.3243647674557959</c:v>
                </c:pt>
                <c:pt idx="128">
                  <c:v>0.3243647674557959</c:v>
                </c:pt>
                <c:pt idx="129">
                  <c:v>0.3243647674557959</c:v>
                </c:pt>
                <c:pt idx="130">
                  <c:v>0.3243647674557959</c:v>
                </c:pt>
                <c:pt idx="131">
                  <c:v>0.3243647674557959</c:v>
                </c:pt>
                <c:pt idx="132">
                  <c:v>0.3243647674557959</c:v>
                </c:pt>
                <c:pt idx="133">
                  <c:v>0.3243647674557959</c:v>
                </c:pt>
                <c:pt idx="134">
                  <c:v>0.3243647674557959</c:v>
                </c:pt>
                <c:pt idx="135">
                  <c:v>0.3243647674557959</c:v>
                </c:pt>
                <c:pt idx="136">
                  <c:v>0.3243647674557959</c:v>
                </c:pt>
                <c:pt idx="137">
                  <c:v>0.3243647674557959</c:v>
                </c:pt>
                <c:pt idx="138">
                  <c:v>0.3243647674557959</c:v>
                </c:pt>
                <c:pt idx="139">
                  <c:v>0.3243647674557959</c:v>
                </c:pt>
                <c:pt idx="140">
                  <c:v>0.3243647674557959</c:v>
                </c:pt>
                <c:pt idx="141">
                  <c:v>0.3243647674557959</c:v>
                </c:pt>
                <c:pt idx="142">
                  <c:v>0.3243647674557959</c:v>
                </c:pt>
                <c:pt idx="143">
                  <c:v>0.3243647674557959</c:v>
                </c:pt>
                <c:pt idx="144">
                  <c:v>0.3243647674557959</c:v>
                </c:pt>
                <c:pt idx="145">
                  <c:v>0.3243647674557959</c:v>
                </c:pt>
                <c:pt idx="146">
                  <c:v>0.3243647674557959</c:v>
                </c:pt>
                <c:pt idx="147">
                  <c:v>0.3243647674557959</c:v>
                </c:pt>
                <c:pt idx="148">
                  <c:v>0.3243647674557959</c:v>
                </c:pt>
                <c:pt idx="149">
                  <c:v>0.3243647674557959</c:v>
                </c:pt>
                <c:pt idx="150">
                  <c:v>0.3243647674557959</c:v>
                </c:pt>
                <c:pt idx="151">
                  <c:v>0.3243647674557959</c:v>
                </c:pt>
                <c:pt idx="152">
                  <c:v>0.3243647674557959</c:v>
                </c:pt>
                <c:pt idx="153">
                  <c:v>0.3243647674557959</c:v>
                </c:pt>
                <c:pt idx="154">
                  <c:v>0.3243647674557959</c:v>
                </c:pt>
                <c:pt idx="155">
                  <c:v>0.3243647674557959</c:v>
                </c:pt>
                <c:pt idx="156">
                  <c:v>0.3243647674557959</c:v>
                </c:pt>
                <c:pt idx="157">
                  <c:v>0.3243647674557959</c:v>
                </c:pt>
                <c:pt idx="158">
                  <c:v>0.3243647674557959</c:v>
                </c:pt>
                <c:pt idx="159">
                  <c:v>0.3243647674557959</c:v>
                </c:pt>
                <c:pt idx="160">
                  <c:v>0.3243647674557959</c:v>
                </c:pt>
                <c:pt idx="161">
                  <c:v>0.3243647674557959</c:v>
                </c:pt>
                <c:pt idx="162">
                  <c:v>0.3243647674557959</c:v>
                </c:pt>
                <c:pt idx="163">
                  <c:v>0.3243647674557959</c:v>
                </c:pt>
                <c:pt idx="164">
                  <c:v>0.3243647674557959</c:v>
                </c:pt>
                <c:pt idx="165">
                  <c:v>0.3243647674557959</c:v>
                </c:pt>
                <c:pt idx="166">
                  <c:v>0.3243647674557959</c:v>
                </c:pt>
                <c:pt idx="167">
                  <c:v>0.3243647674557959</c:v>
                </c:pt>
                <c:pt idx="168">
                  <c:v>0.3243647674557959</c:v>
                </c:pt>
                <c:pt idx="169">
                  <c:v>0.3243647674557959</c:v>
                </c:pt>
                <c:pt idx="170">
                  <c:v>0.3243647674557959</c:v>
                </c:pt>
                <c:pt idx="171">
                  <c:v>0.3243647674557959</c:v>
                </c:pt>
                <c:pt idx="172">
                  <c:v>0.3243647674557959</c:v>
                </c:pt>
                <c:pt idx="173">
                  <c:v>0.3243647674557959</c:v>
                </c:pt>
                <c:pt idx="174">
                  <c:v>0.3243647674557959</c:v>
                </c:pt>
                <c:pt idx="175">
                  <c:v>0.3243647674557959</c:v>
                </c:pt>
                <c:pt idx="176">
                  <c:v>0.3243647674557959</c:v>
                </c:pt>
                <c:pt idx="177">
                  <c:v>0.3243647674557959</c:v>
                </c:pt>
                <c:pt idx="178">
                  <c:v>0.3243647674557959</c:v>
                </c:pt>
                <c:pt idx="179">
                  <c:v>0.3243647674557959</c:v>
                </c:pt>
                <c:pt idx="180">
                  <c:v>0.3243647674557959</c:v>
                </c:pt>
                <c:pt idx="181">
                  <c:v>0.3243647674557959</c:v>
                </c:pt>
                <c:pt idx="182">
                  <c:v>0.3243647674557959</c:v>
                </c:pt>
                <c:pt idx="183">
                  <c:v>0.3243647674557959</c:v>
                </c:pt>
                <c:pt idx="184">
                  <c:v>0.3243647674557959</c:v>
                </c:pt>
                <c:pt idx="185">
                  <c:v>0.3243647674557959</c:v>
                </c:pt>
                <c:pt idx="186">
                  <c:v>0.3243647674557959</c:v>
                </c:pt>
                <c:pt idx="187">
                  <c:v>0.3243647674557959</c:v>
                </c:pt>
                <c:pt idx="188">
                  <c:v>0.3243647674557959</c:v>
                </c:pt>
                <c:pt idx="189">
                  <c:v>0.3243647674557959</c:v>
                </c:pt>
                <c:pt idx="190">
                  <c:v>0.3243647674557959</c:v>
                </c:pt>
                <c:pt idx="191">
                  <c:v>0.3243647674557959</c:v>
                </c:pt>
                <c:pt idx="192">
                  <c:v>0.3243647674557959</c:v>
                </c:pt>
                <c:pt idx="193">
                  <c:v>0.3243647674557959</c:v>
                </c:pt>
                <c:pt idx="194">
                  <c:v>0.3243647674557959</c:v>
                </c:pt>
                <c:pt idx="195">
                  <c:v>0.3243647674557959</c:v>
                </c:pt>
                <c:pt idx="196">
                  <c:v>0.3243647674557959</c:v>
                </c:pt>
                <c:pt idx="197">
                  <c:v>0.3243647674557959</c:v>
                </c:pt>
                <c:pt idx="198">
                  <c:v>0.3243647674557959</c:v>
                </c:pt>
                <c:pt idx="199">
                  <c:v>0.3243647674557959</c:v>
                </c:pt>
                <c:pt idx="200">
                  <c:v>0.3243647674557959</c:v>
                </c:pt>
                <c:pt idx="201">
                  <c:v>0.3243647674557959</c:v>
                </c:pt>
                <c:pt idx="202">
                  <c:v>0.3243647674557959</c:v>
                </c:pt>
                <c:pt idx="203">
                  <c:v>0.3243647674557959</c:v>
                </c:pt>
                <c:pt idx="204">
                  <c:v>0.3243647674557959</c:v>
                </c:pt>
                <c:pt idx="205">
                  <c:v>0.3243647674557959</c:v>
                </c:pt>
                <c:pt idx="206">
                  <c:v>0.3243647674557959</c:v>
                </c:pt>
                <c:pt idx="207">
                  <c:v>0.3243647674557959</c:v>
                </c:pt>
                <c:pt idx="208">
                  <c:v>0.3243647674557959</c:v>
                </c:pt>
                <c:pt idx="209">
                  <c:v>0.3243647674557959</c:v>
                </c:pt>
                <c:pt idx="210">
                  <c:v>0.3243647674557959</c:v>
                </c:pt>
                <c:pt idx="211">
                  <c:v>0.3243647674557959</c:v>
                </c:pt>
                <c:pt idx="212">
                  <c:v>0.3243647674557959</c:v>
                </c:pt>
                <c:pt idx="213">
                  <c:v>0.3243647674557959</c:v>
                </c:pt>
                <c:pt idx="214">
                  <c:v>0.3243647674557959</c:v>
                </c:pt>
                <c:pt idx="215">
                  <c:v>0.3243647674557959</c:v>
                </c:pt>
                <c:pt idx="216">
                  <c:v>0.3243647674557959</c:v>
                </c:pt>
                <c:pt idx="217">
                  <c:v>0.3243647674557959</c:v>
                </c:pt>
                <c:pt idx="218">
                  <c:v>0.3243647674557959</c:v>
                </c:pt>
                <c:pt idx="219">
                  <c:v>0.3243647674557959</c:v>
                </c:pt>
                <c:pt idx="220">
                  <c:v>0.3243647674557959</c:v>
                </c:pt>
                <c:pt idx="221">
                  <c:v>0.3243647674557959</c:v>
                </c:pt>
                <c:pt idx="222">
                  <c:v>0.3243647674557959</c:v>
                </c:pt>
                <c:pt idx="223">
                  <c:v>0.3243647674557959</c:v>
                </c:pt>
                <c:pt idx="224">
                  <c:v>0.3243647674557959</c:v>
                </c:pt>
                <c:pt idx="225">
                  <c:v>0.3243647674557959</c:v>
                </c:pt>
                <c:pt idx="226">
                  <c:v>0.3243647674557959</c:v>
                </c:pt>
                <c:pt idx="227">
                  <c:v>0.3243647674557959</c:v>
                </c:pt>
                <c:pt idx="228">
                  <c:v>0.3243647674557959</c:v>
                </c:pt>
                <c:pt idx="229">
                  <c:v>0.3243647674557959</c:v>
                </c:pt>
                <c:pt idx="230">
                  <c:v>0.3243647674557959</c:v>
                </c:pt>
                <c:pt idx="231">
                  <c:v>0.3243647674557959</c:v>
                </c:pt>
                <c:pt idx="232">
                  <c:v>0.3243647674557959</c:v>
                </c:pt>
                <c:pt idx="233">
                  <c:v>0.3243647674557959</c:v>
                </c:pt>
                <c:pt idx="234">
                  <c:v>0.3243647674557959</c:v>
                </c:pt>
                <c:pt idx="235">
                  <c:v>0.3243647674557959</c:v>
                </c:pt>
                <c:pt idx="236">
                  <c:v>0.3243647674557959</c:v>
                </c:pt>
                <c:pt idx="237">
                  <c:v>0.3243647674557959</c:v>
                </c:pt>
                <c:pt idx="238">
                  <c:v>0.3243647674557959</c:v>
                </c:pt>
                <c:pt idx="239">
                  <c:v>0.3243647674557959</c:v>
                </c:pt>
                <c:pt idx="240">
                  <c:v>0.3243647674557959</c:v>
                </c:pt>
                <c:pt idx="241">
                  <c:v>0.3243647674557959</c:v>
                </c:pt>
                <c:pt idx="242">
                  <c:v>0.3243647674557959</c:v>
                </c:pt>
                <c:pt idx="243">
                  <c:v>0.3243647674557959</c:v>
                </c:pt>
                <c:pt idx="244">
                  <c:v>0.3243647674557959</c:v>
                </c:pt>
                <c:pt idx="245">
                  <c:v>0.3243647674557959</c:v>
                </c:pt>
                <c:pt idx="246">
                  <c:v>0.3243647674557959</c:v>
                </c:pt>
                <c:pt idx="247">
                  <c:v>0.3243647674557959</c:v>
                </c:pt>
                <c:pt idx="248">
                  <c:v>0.3243647674557959</c:v>
                </c:pt>
                <c:pt idx="249">
                  <c:v>0.3243647674557959</c:v>
                </c:pt>
                <c:pt idx="250">
                  <c:v>0.3243647674557959</c:v>
                </c:pt>
                <c:pt idx="251">
                  <c:v>0.3243647674557959</c:v>
                </c:pt>
                <c:pt idx="252">
                  <c:v>0.3243647674557959</c:v>
                </c:pt>
                <c:pt idx="253">
                  <c:v>0.3243647674557959</c:v>
                </c:pt>
                <c:pt idx="254">
                  <c:v>0.3243647674557959</c:v>
                </c:pt>
                <c:pt idx="255">
                  <c:v>0.3243647674557959</c:v>
                </c:pt>
                <c:pt idx="256">
                  <c:v>0.3243647674557959</c:v>
                </c:pt>
                <c:pt idx="257">
                  <c:v>0.3243647674557959</c:v>
                </c:pt>
                <c:pt idx="258">
                  <c:v>0.3243647674557959</c:v>
                </c:pt>
                <c:pt idx="259">
                  <c:v>0.3243647674557959</c:v>
                </c:pt>
                <c:pt idx="260">
                  <c:v>0.3243647674557959</c:v>
                </c:pt>
                <c:pt idx="261">
                  <c:v>0.3243647674557959</c:v>
                </c:pt>
                <c:pt idx="262">
                  <c:v>0.3243647674557959</c:v>
                </c:pt>
                <c:pt idx="263">
                  <c:v>0.3243647674557959</c:v>
                </c:pt>
                <c:pt idx="264">
                  <c:v>0.3243647674557959</c:v>
                </c:pt>
                <c:pt idx="265">
                  <c:v>0.3243647674557959</c:v>
                </c:pt>
                <c:pt idx="266">
                  <c:v>0.3243647674557959</c:v>
                </c:pt>
                <c:pt idx="267">
                  <c:v>0.3243647674557959</c:v>
                </c:pt>
                <c:pt idx="268">
                  <c:v>0.3243647674557959</c:v>
                </c:pt>
                <c:pt idx="269">
                  <c:v>0.3243647674557959</c:v>
                </c:pt>
                <c:pt idx="270">
                  <c:v>0.3243647674557959</c:v>
                </c:pt>
                <c:pt idx="271">
                  <c:v>0.3243647674557959</c:v>
                </c:pt>
                <c:pt idx="272">
                  <c:v>0.3243647674557959</c:v>
                </c:pt>
                <c:pt idx="273">
                  <c:v>0.3243647674557959</c:v>
                </c:pt>
                <c:pt idx="274">
                  <c:v>0.3243647674557959</c:v>
                </c:pt>
                <c:pt idx="275">
                  <c:v>0.3243647674557959</c:v>
                </c:pt>
                <c:pt idx="276">
                  <c:v>0.3243647674557959</c:v>
                </c:pt>
                <c:pt idx="277">
                  <c:v>0.3243647674557959</c:v>
                </c:pt>
                <c:pt idx="278">
                  <c:v>0.3243647674557959</c:v>
                </c:pt>
                <c:pt idx="279">
                  <c:v>0.3243647674557959</c:v>
                </c:pt>
                <c:pt idx="280">
                  <c:v>0.3243647674557959</c:v>
                </c:pt>
                <c:pt idx="281">
                  <c:v>0.3243647674557959</c:v>
                </c:pt>
                <c:pt idx="282">
                  <c:v>0.3243647674557959</c:v>
                </c:pt>
                <c:pt idx="283">
                  <c:v>0.3243647674557959</c:v>
                </c:pt>
                <c:pt idx="284">
                  <c:v>0.3243647674557959</c:v>
                </c:pt>
                <c:pt idx="285">
                  <c:v>0.3243647674557959</c:v>
                </c:pt>
                <c:pt idx="286">
                  <c:v>0.3243647674557959</c:v>
                </c:pt>
                <c:pt idx="287">
                  <c:v>0.3243647674557959</c:v>
                </c:pt>
                <c:pt idx="288">
                  <c:v>0.3243647674557959</c:v>
                </c:pt>
                <c:pt idx="289">
                  <c:v>0.3243647674557959</c:v>
                </c:pt>
                <c:pt idx="290">
                  <c:v>0.3243647674557959</c:v>
                </c:pt>
                <c:pt idx="291">
                  <c:v>0.3243647674557959</c:v>
                </c:pt>
                <c:pt idx="292">
                  <c:v>0.3243647674557959</c:v>
                </c:pt>
                <c:pt idx="293">
                  <c:v>0.3243647674557959</c:v>
                </c:pt>
                <c:pt idx="294">
                  <c:v>0.3243647674557959</c:v>
                </c:pt>
                <c:pt idx="295">
                  <c:v>0.3243647674557959</c:v>
                </c:pt>
                <c:pt idx="296">
                  <c:v>0.3243647674557959</c:v>
                </c:pt>
                <c:pt idx="297">
                  <c:v>0.3243647674557959</c:v>
                </c:pt>
                <c:pt idx="298">
                  <c:v>0.3243647674557959</c:v>
                </c:pt>
                <c:pt idx="299">
                  <c:v>0.3243647674557959</c:v>
                </c:pt>
                <c:pt idx="300">
                  <c:v>0.3243647674557959</c:v>
                </c:pt>
                <c:pt idx="301">
                  <c:v>0.3243647674557959</c:v>
                </c:pt>
                <c:pt idx="302">
                  <c:v>0.3243647674557959</c:v>
                </c:pt>
                <c:pt idx="303">
                  <c:v>0.3243647674557959</c:v>
                </c:pt>
                <c:pt idx="304">
                  <c:v>0.3243647674557959</c:v>
                </c:pt>
                <c:pt idx="305">
                  <c:v>0.3243647674557959</c:v>
                </c:pt>
                <c:pt idx="306">
                  <c:v>0.3243647674557959</c:v>
                </c:pt>
                <c:pt idx="307">
                  <c:v>0.3243647674557959</c:v>
                </c:pt>
                <c:pt idx="308">
                  <c:v>0.3243647674557959</c:v>
                </c:pt>
                <c:pt idx="309">
                  <c:v>0.3243647674557959</c:v>
                </c:pt>
                <c:pt idx="310">
                  <c:v>0.3243647674557959</c:v>
                </c:pt>
                <c:pt idx="311">
                  <c:v>0.3243647674557959</c:v>
                </c:pt>
                <c:pt idx="312">
                  <c:v>0.3243647674557959</c:v>
                </c:pt>
                <c:pt idx="313">
                  <c:v>0.3243647674557959</c:v>
                </c:pt>
                <c:pt idx="314">
                  <c:v>0.3243647674557959</c:v>
                </c:pt>
                <c:pt idx="315">
                  <c:v>0.3243647674557959</c:v>
                </c:pt>
                <c:pt idx="316">
                  <c:v>0.3243647674557959</c:v>
                </c:pt>
                <c:pt idx="317">
                  <c:v>0.3243647674557959</c:v>
                </c:pt>
                <c:pt idx="318">
                  <c:v>0.3243647674557959</c:v>
                </c:pt>
                <c:pt idx="319">
                  <c:v>0.3243647674557959</c:v>
                </c:pt>
                <c:pt idx="320">
                  <c:v>0.3243647674557959</c:v>
                </c:pt>
                <c:pt idx="321">
                  <c:v>0.3243647674557959</c:v>
                </c:pt>
                <c:pt idx="322">
                  <c:v>0.3243647674557959</c:v>
                </c:pt>
                <c:pt idx="323">
                  <c:v>0.3243647674557959</c:v>
                </c:pt>
                <c:pt idx="324">
                  <c:v>0.3243647674557959</c:v>
                </c:pt>
                <c:pt idx="325">
                  <c:v>0.3243647674557959</c:v>
                </c:pt>
                <c:pt idx="326">
                  <c:v>0.3243647674557959</c:v>
                </c:pt>
                <c:pt idx="327">
                  <c:v>0.3243647674557959</c:v>
                </c:pt>
                <c:pt idx="328">
                  <c:v>0.3243647674557959</c:v>
                </c:pt>
                <c:pt idx="329">
                  <c:v>0.3243647674557959</c:v>
                </c:pt>
                <c:pt idx="330">
                  <c:v>0.3243647674557959</c:v>
                </c:pt>
                <c:pt idx="331">
                  <c:v>0.3243647674557959</c:v>
                </c:pt>
                <c:pt idx="332">
                  <c:v>0.3243647674557959</c:v>
                </c:pt>
                <c:pt idx="333">
                  <c:v>0.3243647674557959</c:v>
                </c:pt>
                <c:pt idx="334">
                  <c:v>0.3243647674557959</c:v>
                </c:pt>
                <c:pt idx="335">
                  <c:v>0.3243647674557959</c:v>
                </c:pt>
                <c:pt idx="336">
                  <c:v>0.3243647674557959</c:v>
                </c:pt>
                <c:pt idx="337">
                  <c:v>0.3243647674557959</c:v>
                </c:pt>
                <c:pt idx="338">
                  <c:v>0.3243647674557959</c:v>
                </c:pt>
                <c:pt idx="339">
                  <c:v>0.3243647674557959</c:v>
                </c:pt>
                <c:pt idx="340">
                  <c:v>0.3243647674557959</c:v>
                </c:pt>
                <c:pt idx="341">
                  <c:v>0.3243647674557959</c:v>
                </c:pt>
                <c:pt idx="342">
                  <c:v>0.3243647674557959</c:v>
                </c:pt>
                <c:pt idx="343">
                  <c:v>0.3243647674557959</c:v>
                </c:pt>
                <c:pt idx="344">
                  <c:v>0.3243647674557959</c:v>
                </c:pt>
                <c:pt idx="345">
                  <c:v>0.3243647674557959</c:v>
                </c:pt>
                <c:pt idx="346">
                  <c:v>0.3243647674557959</c:v>
                </c:pt>
                <c:pt idx="347">
                  <c:v>0.3243647674557959</c:v>
                </c:pt>
                <c:pt idx="348">
                  <c:v>0.3243647674557959</c:v>
                </c:pt>
                <c:pt idx="349">
                  <c:v>0.3243647674557959</c:v>
                </c:pt>
                <c:pt idx="350">
                  <c:v>0.3243647674557959</c:v>
                </c:pt>
                <c:pt idx="351">
                  <c:v>0.3243647674557959</c:v>
                </c:pt>
                <c:pt idx="352">
                  <c:v>0.3243647674557959</c:v>
                </c:pt>
                <c:pt idx="353">
                  <c:v>0.3243647674557959</c:v>
                </c:pt>
                <c:pt idx="354">
                  <c:v>0.3243647674557959</c:v>
                </c:pt>
                <c:pt idx="355">
                  <c:v>0.3243647674557959</c:v>
                </c:pt>
                <c:pt idx="356">
                  <c:v>0.3243647674557959</c:v>
                </c:pt>
                <c:pt idx="357">
                  <c:v>0.3243647674557959</c:v>
                </c:pt>
                <c:pt idx="358">
                  <c:v>0.3243647674557959</c:v>
                </c:pt>
                <c:pt idx="359">
                  <c:v>0.3243647674557959</c:v>
                </c:pt>
                <c:pt idx="360">
                  <c:v>0.3243647674557959</c:v>
                </c:pt>
                <c:pt idx="361">
                  <c:v>0.3243647674557959</c:v>
                </c:pt>
                <c:pt idx="362">
                  <c:v>0.3243647674557959</c:v>
                </c:pt>
                <c:pt idx="363">
                  <c:v>0.3243647674557959</c:v>
                </c:pt>
                <c:pt idx="364">
                  <c:v>0.3243647674557959</c:v>
                </c:pt>
                <c:pt idx="365">
                  <c:v>0.3243647674557959</c:v>
                </c:pt>
                <c:pt idx="366">
                  <c:v>0.3243647674557959</c:v>
                </c:pt>
                <c:pt idx="367">
                  <c:v>0.3243647674557959</c:v>
                </c:pt>
                <c:pt idx="368">
                  <c:v>0.3243647674557959</c:v>
                </c:pt>
                <c:pt idx="369">
                  <c:v>0.3243647674557959</c:v>
                </c:pt>
                <c:pt idx="370">
                  <c:v>0.3243647674557959</c:v>
                </c:pt>
                <c:pt idx="371">
                  <c:v>0.3243647674557959</c:v>
                </c:pt>
                <c:pt idx="372">
                  <c:v>0.3243647674557959</c:v>
                </c:pt>
                <c:pt idx="373">
                  <c:v>0.3243647674557959</c:v>
                </c:pt>
                <c:pt idx="374">
                  <c:v>0.3243647674557959</c:v>
                </c:pt>
                <c:pt idx="375">
                  <c:v>0.3243647674557959</c:v>
                </c:pt>
                <c:pt idx="376">
                  <c:v>0.3243647674557959</c:v>
                </c:pt>
                <c:pt idx="377">
                  <c:v>0.3243647674557959</c:v>
                </c:pt>
                <c:pt idx="378">
                  <c:v>0.3243647674557959</c:v>
                </c:pt>
                <c:pt idx="379">
                  <c:v>0.3243647674557959</c:v>
                </c:pt>
                <c:pt idx="380">
                  <c:v>0.3243647674557959</c:v>
                </c:pt>
                <c:pt idx="381">
                  <c:v>0.3243647674557959</c:v>
                </c:pt>
                <c:pt idx="382">
                  <c:v>0.3243647674557959</c:v>
                </c:pt>
                <c:pt idx="383">
                  <c:v>0.3243647674557959</c:v>
                </c:pt>
                <c:pt idx="384">
                  <c:v>0.3243647674557959</c:v>
                </c:pt>
                <c:pt idx="385">
                  <c:v>0.3243647674557959</c:v>
                </c:pt>
                <c:pt idx="386">
                  <c:v>0.3243647674557959</c:v>
                </c:pt>
                <c:pt idx="387">
                  <c:v>0.3243647674557959</c:v>
                </c:pt>
                <c:pt idx="388">
                  <c:v>0.3243647674557959</c:v>
                </c:pt>
                <c:pt idx="389">
                  <c:v>0.3243647674557959</c:v>
                </c:pt>
                <c:pt idx="390">
                  <c:v>0.3243647674557959</c:v>
                </c:pt>
                <c:pt idx="391">
                  <c:v>0.3243647674557959</c:v>
                </c:pt>
                <c:pt idx="392">
                  <c:v>0.3243647674557959</c:v>
                </c:pt>
                <c:pt idx="393">
                  <c:v>0.3243647674557959</c:v>
                </c:pt>
                <c:pt idx="394">
                  <c:v>0.3243647674557959</c:v>
                </c:pt>
                <c:pt idx="395">
                  <c:v>0.3243647674557959</c:v>
                </c:pt>
                <c:pt idx="396">
                  <c:v>0.3243647674557959</c:v>
                </c:pt>
                <c:pt idx="397">
                  <c:v>0.3243647674557959</c:v>
                </c:pt>
                <c:pt idx="398">
                  <c:v>0.3243647674557959</c:v>
                </c:pt>
                <c:pt idx="399">
                  <c:v>0.3243647674557959</c:v>
                </c:pt>
                <c:pt idx="400">
                  <c:v>0.3243647674557959</c:v>
                </c:pt>
                <c:pt idx="401">
                  <c:v>0.3243647674557959</c:v>
                </c:pt>
                <c:pt idx="402">
                  <c:v>0.3243647674557959</c:v>
                </c:pt>
                <c:pt idx="403">
                  <c:v>0.3243647674557959</c:v>
                </c:pt>
                <c:pt idx="404">
                  <c:v>0.3243647674557959</c:v>
                </c:pt>
                <c:pt idx="405">
                  <c:v>0.3243647674557959</c:v>
                </c:pt>
                <c:pt idx="406">
                  <c:v>0.3243647674557959</c:v>
                </c:pt>
                <c:pt idx="407">
                  <c:v>0.3243647674557959</c:v>
                </c:pt>
                <c:pt idx="408">
                  <c:v>0.3243647674557959</c:v>
                </c:pt>
                <c:pt idx="409">
                  <c:v>0.3243647674557959</c:v>
                </c:pt>
                <c:pt idx="410">
                  <c:v>0.3243647674557959</c:v>
                </c:pt>
                <c:pt idx="411">
                  <c:v>0.3243647674557959</c:v>
                </c:pt>
                <c:pt idx="412">
                  <c:v>0.3243647674557959</c:v>
                </c:pt>
                <c:pt idx="413">
                  <c:v>0.3243647674557959</c:v>
                </c:pt>
                <c:pt idx="414">
                  <c:v>0.3243647674557959</c:v>
                </c:pt>
                <c:pt idx="415">
                  <c:v>0.3243647674557959</c:v>
                </c:pt>
                <c:pt idx="416">
                  <c:v>0.3243647674557959</c:v>
                </c:pt>
                <c:pt idx="417">
                  <c:v>0.3243647674557959</c:v>
                </c:pt>
                <c:pt idx="418">
                  <c:v>0.3243647674557959</c:v>
                </c:pt>
                <c:pt idx="419">
                  <c:v>0.3243647674557959</c:v>
                </c:pt>
                <c:pt idx="420">
                  <c:v>0.3243647674557959</c:v>
                </c:pt>
                <c:pt idx="421">
                  <c:v>0.3243647674557959</c:v>
                </c:pt>
                <c:pt idx="422">
                  <c:v>0.3243647674557959</c:v>
                </c:pt>
                <c:pt idx="423">
                  <c:v>0.3243647674557959</c:v>
                </c:pt>
                <c:pt idx="424">
                  <c:v>0.3243647674557959</c:v>
                </c:pt>
                <c:pt idx="425">
                  <c:v>0.3243647674557959</c:v>
                </c:pt>
                <c:pt idx="426">
                  <c:v>0.3243647674557959</c:v>
                </c:pt>
                <c:pt idx="427">
                  <c:v>0.3243647674557959</c:v>
                </c:pt>
                <c:pt idx="428">
                  <c:v>0.3243647674557959</c:v>
                </c:pt>
                <c:pt idx="429">
                  <c:v>0.3243647674557959</c:v>
                </c:pt>
                <c:pt idx="430">
                  <c:v>0.3243647674557959</c:v>
                </c:pt>
                <c:pt idx="431">
                  <c:v>0.3243647674557959</c:v>
                </c:pt>
                <c:pt idx="432">
                  <c:v>0.3243647674557959</c:v>
                </c:pt>
                <c:pt idx="433">
                  <c:v>0.3243647674557959</c:v>
                </c:pt>
                <c:pt idx="434">
                  <c:v>0.3243647674557959</c:v>
                </c:pt>
                <c:pt idx="435">
                  <c:v>0.3243647674557959</c:v>
                </c:pt>
                <c:pt idx="436">
                  <c:v>0.3243647674557959</c:v>
                </c:pt>
                <c:pt idx="437">
                  <c:v>0.3243647674557959</c:v>
                </c:pt>
                <c:pt idx="438">
                  <c:v>0.3243647674557959</c:v>
                </c:pt>
                <c:pt idx="439">
                  <c:v>0.3243647674557959</c:v>
                </c:pt>
                <c:pt idx="440">
                  <c:v>0.3243647674557959</c:v>
                </c:pt>
                <c:pt idx="441">
                  <c:v>0.3243647674557959</c:v>
                </c:pt>
                <c:pt idx="442">
                  <c:v>0.3243647674557959</c:v>
                </c:pt>
                <c:pt idx="443">
                  <c:v>0.3243647674557959</c:v>
                </c:pt>
                <c:pt idx="444">
                  <c:v>0.3243647674557959</c:v>
                </c:pt>
                <c:pt idx="445">
                  <c:v>0.3243647674557959</c:v>
                </c:pt>
                <c:pt idx="446">
                  <c:v>0.3243647674557959</c:v>
                </c:pt>
                <c:pt idx="447">
                  <c:v>0.3243647674557959</c:v>
                </c:pt>
                <c:pt idx="448">
                  <c:v>0.3243647674557959</c:v>
                </c:pt>
                <c:pt idx="449">
                  <c:v>0.3243647674557959</c:v>
                </c:pt>
                <c:pt idx="450">
                  <c:v>0.3243647674557959</c:v>
                </c:pt>
                <c:pt idx="451">
                  <c:v>0.3243647674557959</c:v>
                </c:pt>
                <c:pt idx="452">
                  <c:v>0.3243647674557959</c:v>
                </c:pt>
                <c:pt idx="453">
                  <c:v>0.3243647674557959</c:v>
                </c:pt>
                <c:pt idx="454">
                  <c:v>0.3243647674557959</c:v>
                </c:pt>
                <c:pt idx="455">
                  <c:v>0.3243647674557959</c:v>
                </c:pt>
                <c:pt idx="456">
                  <c:v>0.3243647674557959</c:v>
                </c:pt>
                <c:pt idx="457">
                  <c:v>0.3243647674557959</c:v>
                </c:pt>
                <c:pt idx="458">
                  <c:v>0.3243647674557959</c:v>
                </c:pt>
                <c:pt idx="459">
                  <c:v>0.3243647674557959</c:v>
                </c:pt>
                <c:pt idx="460">
                  <c:v>0.3243647674557959</c:v>
                </c:pt>
                <c:pt idx="461">
                  <c:v>0.3243647674557959</c:v>
                </c:pt>
                <c:pt idx="462">
                  <c:v>0.3243647674557959</c:v>
                </c:pt>
                <c:pt idx="463">
                  <c:v>0.3243647674557959</c:v>
                </c:pt>
                <c:pt idx="464">
                  <c:v>0.3243647674557959</c:v>
                </c:pt>
                <c:pt idx="465">
                  <c:v>0.3243647674557959</c:v>
                </c:pt>
                <c:pt idx="466">
                  <c:v>0.3243647674557959</c:v>
                </c:pt>
                <c:pt idx="467">
                  <c:v>0.3243647674557959</c:v>
                </c:pt>
                <c:pt idx="468">
                  <c:v>0.3243647674557959</c:v>
                </c:pt>
                <c:pt idx="469">
                  <c:v>0.3243647674557959</c:v>
                </c:pt>
                <c:pt idx="470">
                  <c:v>0.3243647674557959</c:v>
                </c:pt>
                <c:pt idx="471">
                  <c:v>0.3243647674557959</c:v>
                </c:pt>
                <c:pt idx="472">
                  <c:v>0.3243647674557959</c:v>
                </c:pt>
                <c:pt idx="473">
                  <c:v>0.3243647674557959</c:v>
                </c:pt>
                <c:pt idx="474">
                  <c:v>0.3243647674557959</c:v>
                </c:pt>
                <c:pt idx="475">
                  <c:v>0.3243647674557959</c:v>
                </c:pt>
                <c:pt idx="476">
                  <c:v>0.3243647674557959</c:v>
                </c:pt>
                <c:pt idx="477">
                  <c:v>0.3243647674557959</c:v>
                </c:pt>
                <c:pt idx="478">
                  <c:v>0.3243647674557959</c:v>
                </c:pt>
                <c:pt idx="479">
                  <c:v>0.3243647674557959</c:v>
                </c:pt>
                <c:pt idx="480">
                  <c:v>0.3243647674557959</c:v>
                </c:pt>
                <c:pt idx="481">
                  <c:v>0.3243647674557959</c:v>
                </c:pt>
                <c:pt idx="482">
                  <c:v>0.3243647674557959</c:v>
                </c:pt>
                <c:pt idx="483">
                  <c:v>0.3243647674557959</c:v>
                </c:pt>
                <c:pt idx="484">
                  <c:v>0.3243647674557959</c:v>
                </c:pt>
                <c:pt idx="485">
                  <c:v>0.3243647674557959</c:v>
                </c:pt>
                <c:pt idx="486">
                  <c:v>0.3243647674557959</c:v>
                </c:pt>
                <c:pt idx="487">
                  <c:v>0.3243647674557959</c:v>
                </c:pt>
                <c:pt idx="488">
                  <c:v>0.3243647674557959</c:v>
                </c:pt>
                <c:pt idx="489">
                  <c:v>0.3243647674557959</c:v>
                </c:pt>
                <c:pt idx="490">
                  <c:v>0.3243647674557959</c:v>
                </c:pt>
                <c:pt idx="491">
                  <c:v>0.3243647674557959</c:v>
                </c:pt>
                <c:pt idx="492">
                  <c:v>0.3243647674557959</c:v>
                </c:pt>
                <c:pt idx="493">
                  <c:v>0.3243647674557959</c:v>
                </c:pt>
                <c:pt idx="494">
                  <c:v>0.3243647674557959</c:v>
                </c:pt>
                <c:pt idx="495">
                  <c:v>0.3243647674557959</c:v>
                </c:pt>
                <c:pt idx="496">
                  <c:v>0.3243647674557959</c:v>
                </c:pt>
                <c:pt idx="497">
                  <c:v>0.3243647674557959</c:v>
                </c:pt>
                <c:pt idx="498">
                  <c:v>0.3243647674557959</c:v>
                </c:pt>
                <c:pt idx="499">
                  <c:v>0.3243647674557959</c:v>
                </c:pt>
                <c:pt idx="500">
                  <c:v>0.3243647674557959</c:v>
                </c:pt>
                <c:pt idx="501">
                  <c:v>0.3243647674557959</c:v>
                </c:pt>
                <c:pt idx="502">
                  <c:v>0.3243647674557959</c:v>
                </c:pt>
                <c:pt idx="503">
                  <c:v>0.3243647674557959</c:v>
                </c:pt>
                <c:pt idx="504">
                  <c:v>0.3243647674557959</c:v>
                </c:pt>
                <c:pt idx="505">
                  <c:v>0.3243647674557959</c:v>
                </c:pt>
                <c:pt idx="506">
                  <c:v>0.3243647674557959</c:v>
                </c:pt>
                <c:pt idx="507">
                  <c:v>0.3243647674557959</c:v>
                </c:pt>
                <c:pt idx="508">
                  <c:v>0.3243647674557959</c:v>
                </c:pt>
                <c:pt idx="509">
                  <c:v>0.3243647674557959</c:v>
                </c:pt>
                <c:pt idx="510">
                  <c:v>0.3243647674557959</c:v>
                </c:pt>
                <c:pt idx="511">
                  <c:v>0.3243647674557959</c:v>
                </c:pt>
                <c:pt idx="512">
                  <c:v>0.3243647674557959</c:v>
                </c:pt>
                <c:pt idx="513">
                  <c:v>0.3243647674557959</c:v>
                </c:pt>
                <c:pt idx="514">
                  <c:v>0.3243647674557959</c:v>
                </c:pt>
                <c:pt idx="515">
                  <c:v>0.3243647674557959</c:v>
                </c:pt>
                <c:pt idx="516">
                  <c:v>0.3243647674557959</c:v>
                </c:pt>
                <c:pt idx="517">
                  <c:v>0.3243647674557959</c:v>
                </c:pt>
                <c:pt idx="518">
                  <c:v>0.3243647674557959</c:v>
                </c:pt>
                <c:pt idx="519">
                  <c:v>0.3243647674557959</c:v>
                </c:pt>
                <c:pt idx="520">
                  <c:v>0.3243647674557959</c:v>
                </c:pt>
                <c:pt idx="521">
                  <c:v>0.3243647674557959</c:v>
                </c:pt>
                <c:pt idx="522">
                  <c:v>0.3243647674557959</c:v>
                </c:pt>
                <c:pt idx="523">
                  <c:v>0.3243647674557959</c:v>
                </c:pt>
                <c:pt idx="524">
                  <c:v>0.3243647674557959</c:v>
                </c:pt>
                <c:pt idx="525">
                  <c:v>0.3243647674557959</c:v>
                </c:pt>
                <c:pt idx="526">
                  <c:v>0.3243647674557959</c:v>
                </c:pt>
                <c:pt idx="527">
                  <c:v>0.3243647674557959</c:v>
                </c:pt>
                <c:pt idx="528">
                  <c:v>0.3243647674557959</c:v>
                </c:pt>
                <c:pt idx="529">
                  <c:v>0.3243647674557959</c:v>
                </c:pt>
                <c:pt idx="530">
                  <c:v>0.3243647674557959</c:v>
                </c:pt>
                <c:pt idx="531">
                  <c:v>0.3243647674557959</c:v>
                </c:pt>
                <c:pt idx="532">
                  <c:v>0.3243647674557959</c:v>
                </c:pt>
                <c:pt idx="533">
                  <c:v>0.3243647674557959</c:v>
                </c:pt>
                <c:pt idx="534">
                  <c:v>0.3243647674557959</c:v>
                </c:pt>
                <c:pt idx="535">
                  <c:v>0.3243647674557959</c:v>
                </c:pt>
                <c:pt idx="536">
                  <c:v>0.3243647674557959</c:v>
                </c:pt>
                <c:pt idx="537">
                  <c:v>0.3243647674557959</c:v>
                </c:pt>
                <c:pt idx="538">
                  <c:v>0.3243647674557959</c:v>
                </c:pt>
                <c:pt idx="539">
                  <c:v>0.3243647674557959</c:v>
                </c:pt>
                <c:pt idx="540">
                  <c:v>0.3243647674557959</c:v>
                </c:pt>
                <c:pt idx="541">
                  <c:v>0.3243647674557959</c:v>
                </c:pt>
                <c:pt idx="542">
                  <c:v>0.3243647674557959</c:v>
                </c:pt>
                <c:pt idx="543">
                  <c:v>0.3243647674557959</c:v>
                </c:pt>
                <c:pt idx="544">
                  <c:v>0.3243647674557959</c:v>
                </c:pt>
                <c:pt idx="545">
                  <c:v>0.3243647674557959</c:v>
                </c:pt>
                <c:pt idx="546">
                  <c:v>0.3243647674557959</c:v>
                </c:pt>
                <c:pt idx="547">
                  <c:v>0.3243647674557959</c:v>
                </c:pt>
                <c:pt idx="548">
                  <c:v>0.3243647674557959</c:v>
                </c:pt>
                <c:pt idx="549">
                  <c:v>0.3243647674557959</c:v>
                </c:pt>
                <c:pt idx="550">
                  <c:v>0.3243647674557959</c:v>
                </c:pt>
                <c:pt idx="551">
                  <c:v>0.3243647674557959</c:v>
                </c:pt>
                <c:pt idx="552">
                  <c:v>0.3243647674557959</c:v>
                </c:pt>
                <c:pt idx="553">
                  <c:v>0.3243647674557959</c:v>
                </c:pt>
                <c:pt idx="554">
                  <c:v>0.3243647674557959</c:v>
                </c:pt>
                <c:pt idx="555">
                  <c:v>0.3243647674557959</c:v>
                </c:pt>
                <c:pt idx="556">
                  <c:v>0.3243647674557959</c:v>
                </c:pt>
                <c:pt idx="557">
                  <c:v>0.3243647674557959</c:v>
                </c:pt>
                <c:pt idx="558">
                  <c:v>0.3243647674557959</c:v>
                </c:pt>
                <c:pt idx="559">
                  <c:v>0.3243647674557959</c:v>
                </c:pt>
                <c:pt idx="560">
                  <c:v>0.3243647674557959</c:v>
                </c:pt>
                <c:pt idx="561">
                  <c:v>0.3243647674557959</c:v>
                </c:pt>
                <c:pt idx="562">
                  <c:v>0.3243647674557959</c:v>
                </c:pt>
                <c:pt idx="563">
                  <c:v>0.3243647674557959</c:v>
                </c:pt>
                <c:pt idx="564">
                  <c:v>0.3243647674557959</c:v>
                </c:pt>
                <c:pt idx="565">
                  <c:v>0.3243647674557959</c:v>
                </c:pt>
                <c:pt idx="566">
                  <c:v>0.3243647674557959</c:v>
                </c:pt>
                <c:pt idx="567">
                  <c:v>0.3243647674557959</c:v>
                </c:pt>
                <c:pt idx="568">
                  <c:v>0.3243647674557959</c:v>
                </c:pt>
                <c:pt idx="569">
                  <c:v>0.3243647674557959</c:v>
                </c:pt>
                <c:pt idx="570">
                  <c:v>0.3243647674557959</c:v>
                </c:pt>
                <c:pt idx="571">
                  <c:v>0.3243647674557959</c:v>
                </c:pt>
                <c:pt idx="572">
                  <c:v>0.3243647674557959</c:v>
                </c:pt>
                <c:pt idx="573">
                  <c:v>0.3243647674557959</c:v>
                </c:pt>
                <c:pt idx="574">
                  <c:v>0.3243647674557959</c:v>
                </c:pt>
                <c:pt idx="575">
                  <c:v>0.3243647674557959</c:v>
                </c:pt>
                <c:pt idx="576">
                  <c:v>0.3243647674557959</c:v>
                </c:pt>
                <c:pt idx="577">
                  <c:v>0.3243647674557959</c:v>
                </c:pt>
                <c:pt idx="578">
                  <c:v>0.3243647674557959</c:v>
                </c:pt>
                <c:pt idx="579">
                  <c:v>0.3243647674557959</c:v>
                </c:pt>
                <c:pt idx="580">
                  <c:v>0.3243647674557959</c:v>
                </c:pt>
                <c:pt idx="581">
                  <c:v>0.3243647674557959</c:v>
                </c:pt>
                <c:pt idx="582">
                  <c:v>0.3243647674557959</c:v>
                </c:pt>
                <c:pt idx="583">
                  <c:v>0.3243647674557959</c:v>
                </c:pt>
                <c:pt idx="584">
                  <c:v>0.3243647674557959</c:v>
                </c:pt>
                <c:pt idx="585">
                  <c:v>0.3243647674557959</c:v>
                </c:pt>
                <c:pt idx="586">
                  <c:v>0.3243647674557959</c:v>
                </c:pt>
                <c:pt idx="587">
                  <c:v>0.3243647674557959</c:v>
                </c:pt>
                <c:pt idx="588">
                  <c:v>0.3243647674557959</c:v>
                </c:pt>
                <c:pt idx="589">
                  <c:v>0.3243647674557959</c:v>
                </c:pt>
                <c:pt idx="590">
                  <c:v>0.3243647674557959</c:v>
                </c:pt>
                <c:pt idx="591">
                  <c:v>0.3243647674557959</c:v>
                </c:pt>
                <c:pt idx="592">
                  <c:v>0.3243647674557959</c:v>
                </c:pt>
                <c:pt idx="593">
                  <c:v>0.3243647674557959</c:v>
                </c:pt>
                <c:pt idx="594">
                  <c:v>0.3243647674557959</c:v>
                </c:pt>
                <c:pt idx="595">
                  <c:v>0.3243647674557959</c:v>
                </c:pt>
                <c:pt idx="596">
                  <c:v>0.3243647674557959</c:v>
                </c:pt>
                <c:pt idx="597">
                  <c:v>0.3243647674557959</c:v>
                </c:pt>
                <c:pt idx="598">
                  <c:v>0.3243647674557959</c:v>
                </c:pt>
                <c:pt idx="599">
                  <c:v>0.3243647674557959</c:v>
                </c:pt>
                <c:pt idx="600">
                  <c:v>0.3243647674557959</c:v>
                </c:pt>
                <c:pt idx="601">
                  <c:v>0.3243647674557959</c:v>
                </c:pt>
                <c:pt idx="602">
                  <c:v>0.3243647674557959</c:v>
                </c:pt>
                <c:pt idx="603">
                  <c:v>0.3243647674557959</c:v>
                </c:pt>
                <c:pt idx="604">
                  <c:v>0.3243647674557959</c:v>
                </c:pt>
                <c:pt idx="605">
                  <c:v>0.3243647674557959</c:v>
                </c:pt>
                <c:pt idx="606">
                  <c:v>0.3243647674557959</c:v>
                </c:pt>
                <c:pt idx="607">
                  <c:v>0.3243647674557959</c:v>
                </c:pt>
                <c:pt idx="608">
                  <c:v>0.3243647674557959</c:v>
                </c:pt>
                <c:pt idx="609">
                  <c:v>0.3243647674557959</c:v>
                </c:pt>
                <c:pt idx="610">
                  <c:v>0.3243647674557959</c:v>
                </c:pt>
                <c:pt idx="611">
                  <c:v>0.3243647674557959</c:v>
                </c:pt>
                <c:pt idx="612">
                  <c:v>0.3243647674557959</c:v>
                </c:pt>
                <c:pt idx="613">
                  <c:v>0.3243647674557959</c:v>
                </c:pt>
                <c:pt idx="614">
                  <c:v>0.3243647674557959</c:v>
                </c:pt>
                <c:pt idx="615">
                  <c:v>0.3243647674557959</c:v>
                </c:pt>
                <c:pt idx="616">
                  <c:v>0.3243647674557959</c:v>
                </c:pt>
                <c:pt idx="617">
                  <c:v>0.3243647674557959</c:v>
                </c:pt>
                <c:pt idx="618">
                  <c:v>0.3243647674557959</c:v>
                </c:pt>
                <c:pt idx="619">
                  <c:v>0.3243647674557959</c:v>
                </c:pt>
                <c:pt idx="620">
                  <c:v>0.3243647674557959</c:v>
                </c:pt>
                <c:pt idx="621">
                  <c:v>0.3243647674557959</c:v>
                </c:pt>
                <c:pt idx="622">
                  <c:v>0.3243647674557959</c:v>
                </c:pt>
                <c:pt idx="623">
                  <c:v>0.3243647674557959</c:v>
                </c:pt>
                <c:pt idx="624">
                  <c:v>0.3243647674557959</c:v>
                </c:pt>
                <c:pt idx="625">
                  <c:v>0.3243647674557959</c:v>
                </c:pt>
                <c:pt idx="626">
                  <c:v>0.3243647674557959</c:v>
                </c:pt>
                <c:pt idx="627">
                  <c:v>0.3243647674557959</c:v>
                </c:pt>
                <c:pt idx="628">
                  <c:v>0.3243647674557959</c:v>
                </c:pt>
                <c:pt idx="629">
                  <c:v>0.3243647674557959</c:v>
                </c:pt>
                <c:pt idx="630">
                  <c:v>0.3243647674557959</c:v>
                </c:pt>
                <c:pt idx="631">
                  <c:v>0.3243647674557959</c:v>
                </c:pt>
                <c:pt idx="632">
                  <c:v>0.3243647674557959</c:v>
                </c:pt>
                <c:pt idx="633">
                  <c:v>0.3243647674557959</c:v>
                </c:pt>
                <c:pt idx="634">
                  <c:v>0.3243647674557959</c:v>
                </c:pt>
                <c:pt idx="635">
                  <c:v>0.3243647674557959</c:v>
                </c:pt>
                <c:pt idx="636">
                  <c:v>0.3243647674557959</c:v>
                </c:pt>
                <c:pt idx="637">
                  <c:v>0.3243647674557959</c:v>
                </c:pt>
                <c:pt idx="638">
                  <c:v>0.3243647674557959</c:v>
                </c:pt>
                <c:pt idx="639">
                  <c:v>0.3243647674557959</c:v>
                </c:pt>
                <c:pt idx="640">
                  <c:v>0.3243647674557959</c:v>
                </c:pt>
                <c:pt idx="641">
                  <c:v>0.3243647674557959</c:v>
                </c:pt>
                <c:pt idx="642">
                  <c:v>0.3243647674557959</c:v>
                </c:pt>
                <c:pt idx="643">
                  <c:v>0.3243647674557959</c:v>
                </c:pt>
                <c:pt idx="644">
                  <c:v>0.3243647674557959</c:v>
                </c:pt>
                <c:pt idx="645">
                  <c:v>0.3243647674557959</c:v>
                </c:pt>
                <c:pt idx="646">
                  <c:v>0.3243647674557959</c:v>
                </c:pt>
                <c:pt idx="647">
                  <c:v>0.3243647674557959</c:v>
                </c:pt>
                <c:pt idx="648">
                  <c:v>0.3243647674557959</c:v>
                </c:pt>
                <c:pt idx="649">
                  <c:v>0.3243647674557959</c:v>
                </c:pt>
                <c:pt idx="650">
                  <c:v>0.3243647674557959</c:v>
                </c:pt>
                <c:pt idx="651">
                  <c:v>0.3243647674557959</c:v>
                </c:pt>
                <c:pt idx="652">
                  <c:v>0.3243647674557959</c:v>
                </c:pt>
                <c:pt idx="653">
                  <c:v>0.3243647674557959</c:v>
                </c:pt>
                <c:pt idx="654">
                  <c:v>0.3243647674557959</c:v>
                </c:pt>
                <c:pt idx="655">
                  <c:v>0.3243647674557959</c:v>
                </c:pt>
                <c:pt idx="656">
                  <c:v>0.3243647674557959</c:v>
                </c:pt>
                <c:pt idx="657">
                  <c:v>0.3243647674557959</c:v>
                </c:pt>
                <c:pt idx="658">
                  <c:v>0.3243647674557959</c:v>
                </c:pt>
                <c:pt idx="659">
                  <c:v>0.3243647674557959</c:v>
                </c:pt>
                <c:pt idx="660">
                  <c:v>0.3243647674557959</c:v>
                </c:pt>
                <c:pt idx="661">
                  <c:v>0.3243647674557959</c:v>
                </c:pt>
                <c:pt idx="662">
                  <c:v>0.3243647674557959</c:v>
                </c:pt>
                <c:pt idx="663">
                  <c:v>0.3243647674557959</c:v>
                </c:pt>
                <c:pt idx="664">
                  <c:v>0.3243647674557959</c:v>
                </c:pt>
                <c:pt idx="665">
                  <c:v>0.3243647674557959</c:v>
                </c:pt>
                <c:pt idx="666">
                  <c:v>0.3243647674557959</c:v>
                </c:pt>
                <c:pt idx="667">
                  <c:v>0.3243647674557959</c:v>
                </c:pt>
                <c:pt idx="668">
                  <c:v>0.3243647674557959</c:v>
                </c:pt>
                <c:pt idx="669">
                  <c:v>0.3243647674557959</c:v>
                </c:pt>
                <c:pt idx="670">
                  <c:v>0.3243647674557959</c:v>
                </c:pt>
                <c:pt idx="671">
                  <c:v>0.3243647674557959</c:v>
                </c:pt>
                <c:pt idx="672">
                  <c:v>0.3243647674557959</c:v>
                </c:pt>
                <c:pt idx="673">
                  <c:v>0.3243647674557959</c:v>
                </c:pt>
                <c:pt idx="674">
                  <c:v>0.3243647674557959</c:v>
                </c:pt>
                <c:pt idx="675">
                  <c:v>0.3243647674557959</c:v>
                </c:pt>
                <c:pt idx="676">
                  <c:v>0.3243647674557959</c:v>
                </c:pt>
                <c:pt idx="677">
                  <c:v>0.3243647674557959</c:v>
                </c:pt>
                <c:pt idx="678">
                  <c:v>0.3243647674557959</c:v>
                </c:pt>
                <c:pt idx="679">
                  <c:v>0.3243647674557959</c:v>
                </c:pt>
                <c:pt idx="680">
                  <c:v>0.3243647674557959</c:v>
                </c:pt>
                <c:pt idx="681">
                  <c:v>0.3243647674557959</c:v>
                </c:pt>
                <c:pt idx="682">
                  <c:v>0.3243647674557959</c:v>
                </c:pt>
                <c:pt idx="683">
                  <c:v>0.3243647674557959</c:v>
                </c:pt>
                <c:pt idx="684">
                  <c:v>0.3243647674557959</c:v>
                </c:pt>
                <c:pt idx="685">
                  <c:v>0.3243647674557959</c:v>
                </c:pt>
                <c:pt idx="686">
                  <c:v>0.3243647674557959</c:v>
                </c:pt>
                <c:pt idx="687">
                  <c:v>0.3243647674557959</c:v>
                </c:pt>
                <c:pt idx="688">
                  <c:v>0.3243647674557959</c:v>
                </c:pt>
                <c:pt idx="689">
                  <c:v>0.3243647674557959</c:v>
                </c:pt>
                <c:pt idx="690">
                  <c:v>0.3243647674557959</c:v>
                </c:pt>
                <c:pt idx="691">
                  <c:v>0.3243647674557959</c:v>
                </c:pt>
                <c:pt idx="692">
                  <c:v>0.3243647674557959</c:v>
                </c:pt>
                <c:pt idx="693">
                  <c:v>0.3243647674557959</c:v>
                </c:pt>
                <c:pt idx="694">
                  <c:v>0.3243647674557959</c:v>
                </c:pt>
                <c:pt idx="695">
                  <c:v>0.3243647674557959</c:v>
                </c:pt>
                <c:pt idx="696">
                  <c:v>0.3243647674557959</c:v>
                </c:pt>
                <c:pt idx="697">
                  <c:v>0.3243647674557959</c:v>
                </c:pt>
                <c:pt idx="698">
                  <c:v>0.3243647674557959</c:v>
                </c:pt>
                <c:pt idx="699">
                  <c:v>0.3243647674557959</c:v>
                </c:pt>
                <c:pt idx="700">
                  <c:v>0.3243647674557959</c:v>
                </c:pt>
                <c:pt idx="701">
                  <c:v>0.3243647674557959</c:v>
                </c:pt>
                <c:pt idx="702">
                  <c:v>0.3243647674557959</c:v>
                </c:pt>
                <c:pt idx="703">
                  <c:v>0.3243647674557959</c:v>
                </c:pt>
                <c:pt idx="704">
                  <c:v>0.3243647674557959</c:v>
                </c:pt>
                <c:pt idx="705">
                  <c:v>0.3243647674557959</c:v>
                </c:pt>
                <c:pt idx="706">
                  <c:v>0.3243647674557959</c:v>
                </c:pt>
                <c:pt idx="707">
                  <c:v>0.3243647674557959</c:v>
                </c:pt>
                <c:pt idx="708">
                  <c:v>0.3243647674557959</c:v>
                </c:pt>
                <c:pt idx="709">
                  <c:v>0.3243647674557959</c:v>
                </c:pt>
                <c:pt idx="710">
                  <c:v>0.3243647674557959</c:v>
                </c:pt>
                <c:pt idx="711">
                  <c:v>0.3243647674557959</c:v>
                </c:pt>
                <c:pt idx="712">
                  <c:v>0.3243647674557959</c:v>
                </c:pt>
                <c:pt idx="713">
                  <c:v>0.3243647674557959</c:v>
                </c:pt>
                <c:pt idx="714">
                  <c:v>0.3243647674557959</c:v>
                </c:pt>
                <c:pt idx="715">
                  <c:v>0.3243647674557959</c:v>
                </c:pt>
                <c:pt idx="716">
                  <c:v>0.3243647674557959</c:v>
                </c:pt>
                <c:pt idx="717">
                  <c:v>0.3243647674557959</c:v>
                </c:pt>
                <c:pt idx="718">
                  <c:v>0.3243647674557959</c:v>
                </c:pt>
                <c:pt idx="719">
                  <c:v>0.3243647674557959</c:v>
                </c:pt>
                <c:pt idx="720">
                  <c:v>0.3243647674557959</c:v>
                </c:pt>
                <c:pt idx="721">
                  <c:v>0.3243647674557959</c:v>
                </c:pt>
                <c:pt idx="722">
                  <c:v>0.3243647674557959</c:v>
                </c:pt>
                <c:pt idx="723">
                  <c:v>0.3243647674557959</c:v>
                </c:pt>
                <c:pt idx="724">
                  <c:v>0.3243647674557959</c:v>
                </c:pt>
                <c:pt idx="725">
                  <c:v>0.3243647674557959</c:v>
                </c:pt>
                <c:pt idx="726">
                  <c:v>0.3243647674557959</c:v>
                </c:pt>
                <c:pt idx="727">
                  <c:v>0.3243647674557959</c:v>
                </c:pt>
                <c:pt idx="728">
                  <c:v>0.3243647674557959</c:v>
                </c:pt>
                <c:pt idx="729">
                  <c:v>0.3243647674557959</c:v>
                </c:pt>
                <c:pt idx="730">
                  <c:v>0.3243647674557959</c:v>
                </c:pt>
                <c:pt idx="731">
                  <c:v>0.3243647674557959</c:v>
                </c:pt>
                <c:pt idx="732">
                  <c:v>0.3243647674557959</c:v>
                </c:pt>
                <c:pt idx="733">
                  <c:v>0.3243647674557959</c:v>
                </c:pt>
                <c:pt idx="734">
                  <c:v>0.3243647674557959</c:v>
                </c:pt>
                <c:pt idx="735">
                  <c:v>0.3243647674557959</c:v>
                </c:pt>
                <c:pt idx="736">
                  <c:v>0.3243647674557959</c:v>
                </c:pt>
                <c:pt idx="737">
                  <c:v>0.3243647674557959</c:v>
                </c:pt>
                <c:pt idx="738">
                  <c:v>0.3243647674557959</c:v>
                </c:pt>
                <c:pt idx="739">
                  <c:v>0.3243647674557959</c:v>
                </c:pt>
                <c:pt idx="740">
                  <c:v>0.3243647674557959</c:v>
                </c:pt>
                <c:pt idx="741">
                  <c:v>0.3243647674557959</c:v>
                </c:pt>
                <c:pt idx="742">
                  <c:v>0.3243647674557959</c:v>
                </c:pt>
                <c:pt idx="743">
                  <c:v>0.3243647674557959</c:v>
                </c:pt>
                <c:pt idx="744">
                  <c:v>0.3243647674557959</c:v>
                </c:pt>
                <c:pt idx="745">
                  <c:v>0.3243647674557959</c:v>
                </c:pt>
                <c:pt idx="746">
                  <c:v>0.3243647674557959</c:v>
                </c:pt>
                <c:pt idx="747">
                  <c:v>0.3243647674557959</c:v>
                </c:pt>
                <c:pt idx="748">
                  <c:v>0.3243647674557959</c:v>
                </c:pt>
                <c:pt idx="749">
                  <c:v>0.3243647674557959</c:v>
                </c:pt>
                <c:pt idx="750">
                  <c:v>0.3243647674557959</c:v>
                </c:pt>
                <c:pt idx="751">
                  <c:v>0.3243647674557959</c:v>
                </c:pt>
                <c:pt idx="752">
                  <c:v>0.3243647674557959</c:v>
                </c:pt>
                <c:pt idx="753">
                  <c:v>0.3243647674557959</c:v>
                </c:pt>
                <c:pt idx="754">
                  <c:v>0.3243647674557959</c:v>
                </c:pt>
                <c:pt idx="755">
                  <c:v>0.3243647674557959</c:v>
                </c:pt>
                <c:pt idx="756">
                  <c:v>0.3243647674557959</c:v>
                </c:pt>
                <c:pt idx="757">
                  <c:v>0.3243647674557959</c:v>
                </c:pt>
                <c:pt idx="758">
                  <c:v>0.3243647674557959</c:v>
                </c:pt>
                <c:pt idx="759">
                  <c:v>0.3243647674557959</c:v>
                </c:pt>
                <c:pt idx="760">
                  <c:v>0.3243647674557959</c:v>
                </c:pt>
                <c:pt idx="761">
                  <c:v>0.3243647674557959</c:v>
                </c:pt>
                <c:pt idx="762">
                  <c:v>0.3243647674557959</c:v>
                </c:pt>
                <c:pt idx="763">
                  <c:v>0.3243647674557959</c:v>
                </c:pt>
                <c:pt idx="764">
                  <c:v>0.3243647674557959</c:v>
                </c:pt>
                <c:pt idx="765">
                  <c:v>0.3243647674557959</c:v>
                </c:pt>
                <c:pt idx="766">
                  <c:v>0.3243647674557959</c:v>
                </c:pt>
                <c:pt idx="767">
                  <c:v>0.3243647674557959</c:v>
                </c:pt>
                <c:pt idx="768">
                  <c:v>0.3243647674557959</c:v>
                </c:pt>
                <c:pt idx="769">
                  <c:v>0.3243647674557959</c:v>
                </c:pt>
                <c:pt idx="770">
                  <c:v>0.3243647674557959</c:v>
                </c:pt>
                <c:pt idx="771">
                  <c:v>0.3243647674557959</c:v>
                </c:pt>
                <c:pt idx="772">
                  <c:v>0.3243647674557959</c:v>
                </c:pt>
                <c:pt idx="773">
                  <c:v>0.3243647674557959</c:v>
                </c:pt>
                <c:pt idx="774">
                  <c:v>0.3243647674557959</c:v>
                </c:pt>
                <c:pt idx="775">
                  <c:v>0.3243647674557959</c:v>
                </c:pt>
                <c:pt idx="776">
                  <c:v>0.3243647674557959</c:v>
                </c:pt>
                <c:pt idx="777">
                  <c:v>0.3243647674557959</c:v>
                </c:pt>
                <c:pt idx="778">
                  <c:v>0.3243647674557959</c:v>
                </c:pt>
                <c:pt idx="779">
                  <c:v>0.3243647674557959</c:v>
                </c:pt>
                <c:pt idx="780">
                  <c:v>0.3243647674557959</c:v>
                </c:pt>
                <c:pt idx="781">
                  <c:v>0.3243647674557959</c:v>
                </c:pt>
                <c:pt idx="782">
                  <c:v>0.3243647674557959</c:v>
                </c:pt>
                <c:pt idx="783">
                  <c:v>0.3243647674557959</c:v>
                </c:pt>
                <c:pt idx="784">
                  <c:v>0.3243647674557959</c:v>
                </c:pt>
                <c:pt idx="785">
                  <c:v>0.3243647674557959</c:v>
                </c:pt>
                <c:pt idx="786">
                  <c:v>0.3243647674557959</c:v>
                </c:pt>
                <c:pt idx="787">
                  <c:v>0.3243647674557959</c:v>
                </c:pt>
                <c:pt idx="788">
                  <c:v>0.3243647674557959</c:v>
                </c:pt>
                <c:pt idx="789">
                  <c:v>0.3243647674557959</c:v>
                </c:pt>
                <c:pt idx="790">
                  <c:v>0.3243647674557959</c:v>
                </c:pt>
                <c:pt idx="791">
                  <c:v>0.3243647674557959</c:v>
                </c:pt>
                <c:pt idx="792">
                  <c:v>0.3243647674557959</c:v>
                </c:pt>
                <c:pt idx="793">
                  <c:v>0.3243647674557959</c:v>
                </c:pt>
                <c:pt idx="794">
                  <c:v>0.3243647674557959</c:v>
                </c:pt>
                <c:pt idx="795">
                  <c:v>0.3243647674557959</c:v>
                </c:pt>
                <c:pt idx="796">
                  <c:v>0.3243647674557959</c:v>
                </c:pt>
                <c:pt idx="797">
                  <c:v>0.3243647674557959</c:v>
                </c:pt>
                <c:pt idx="798">
                  <c:v>0.3243647674557959</c:v>
                </c:pt>
                <c:pt idx="799">
                  <c:v>0.3243647674557959</c:v>
                </c:pt>
                <c:pt idx="800">
                  <c:v>0.3243647674557959</c:v>
                </c:pt>
                <c:pt idx="801">
                  <c:v>0.3243647674557959</c:v>
                </c:pt>
                <c:pt idx="802">
                  <c:v>0.3243647674557959</c:v>
                </c:pt>
                <c:pt idx="803">
                  <c:v>0.3243647674557959</c:v>
                </c:pt>
                <c:pt idx="804">
                  <c:v>0.3243647674557959</c:v>
                </c:pt>
                <c:pt idx="805">
                  <c:v>0.3243647674557959</c:v>
                </c:pt>
                <c:pt idx="806">
                  <c:v>0.3243647674557959</c:v>
                </c:pt>
                <c:pt idx="807">
                  <c:v>0.3243647674557959</c:v>
                </c:pt>
                <c:pt idx="808">
                  <c:v>0.3243647674557959</c:v>
                </c:pt>
                <c:pt idx="809">
                  <c:v>0.3243647674557959</c:v>
                </c:pt>
                <c:pt idx="810">
                  <c:v>0.3243647674557959</c:v>
                </c:pt>
                <c:pt idx="811">
                  <c:v>0.3243647674557959</c:v>
                </c:pt>
                <c:pt idx="812">
                  <c:v>0.3243647674557959</c:v>
                </c:pt>
                <c:pt idx="813">
                  <c:v>0.3243647674557959</c:v>
                </c:pt>
                <c:pt idx="814">
                  <c:v>0.3243647674557959</c:v>
                </c:pt>
                <c:pt idx="815">
                  <c:v>0.3243647674557959</c:v>
                </c:pt>
                <c:pt idx="816">
                  <c:v>0.3243647674557959</c:v>
                </c:pt>
                <c:pt idx="817">
                  <c:v>0.3243647674557959</c:v>
                </c:pt>
                <c:pt idx="818">
                  <c:v>0.3243647674557959</c:v>
                </c:pt>
                <c:pt idx="819">
                  <c:v>0.3243647674557959</c:v>
                </c:pt>
                <c:pt idx="820">
                  <c:v>0.3243647674557959</c:v>
                </c:pt>
                <c:pt idx="821">
                  <c:v>0.3243647674557959</c:v>
                </c:pt>
                <c:pt idx="822">
                  <c:v>0.3243647674557959</c:v>
                </c:pt>
                <c:pt idx="823">
                  <c:v>0.3243647674557959</c:v>
                </c:pt>
                <c:pt idx="824">
                  <c:v>0.3243647674557959</c:v>
                </c:pt>
                <c:pt idx="825">
                  <c:v>0.3243647674557959</c:v>
                </c:pt>
                <c:pt idx="826">
                  <c:v>0.3243647674557959</c:v>
                </c:pt>
                <c:pt idx="827">
                  <c:v>0.3243647674557959</c:v>
                </c:pt>
                <c:pt idx="828">
                  <c:v>0.3243647674557959</c:v>
                </c:pt>
                <c:pt idx="829">
                  <c:v>0.3243647674557959</c:v>
                </c:pt>
                <c:pt idx="830">
                  <c:v>0.3243647674557959</c:v>
                </c:pt>
                <c:pt idx="831">
                  <c:v>0.3243647674557959</c:v>
                </c:pt>
                <c:pt idx="832">
                  <c:v>0.3243647674557959</c:v>
                </c:pt>
                <c:pt idx="833">
                  <c:v>0.3243647674557959</c:v>
                </c:pt>
                <c:pt idx="834">
                  <c:v>0.3243647674557959</c:v>
                </c:pt>
                <c:pt idx="835">
                  <c:v>0.3243647674557959</c:v>
                </c:pt>
                <c:pt idx="836">
                  <c:v>0.3243647674557959</c:v>
                </c:pt>
                <c:pt idx="837">
                  <c:v>0.3243647674557959</c:v>
                </c:pt>
                <c:pt idx="838">
                  <c:v>0.3243647674557959</c:v>
                </c:pt>
                <c:pt idx="839">
                  <c:v>0.3243647674557959</c:v>
                </c:pt>
                <c:pt idx="840">
                  <c:v>0.3243647674557959</c:v>
                </c:pt>
                <c:pt idx="841">
                  <c:v>0.3243647674557959</c:v>
                </c:pt>
                <c:pt idx="842">
                  <c:v>0.3243647674557959</c:v>
                </c:pt>
                <c:pt idx="843">
                  <c:v>0.3243647674557959</c:v>
                </c:pt>
                <c:pt idx="844">
                  <c:v>0.3243647674557959</c:v>
                </c:pt>
                <c:pt idx="845">
                  <c:v>0.3243647674557959</c:v>
                </c:pt>
                <c:pt idx="846">
                  <c:v>0.3243647674557959</c:v>
                </c:pt>
                <c:pt idx="847">
                  <c:v>0.3243647674557959</c:v>
                </c:pt>
                <c:pt idx="848">
                  <c:v>0.3243647674557959</c:v>
                </c:pt>
                <c:pt idx="849">
                  <c:v>0.3243647674557959</c:v>
                </c:pt>
                <c:pt idx="850">
                  <c:v>0.3243647674557959</c:v>
                </c:pt>
                <c:pt idx="851">
                  <c:v>0.3243647674557959</c:v>
                </c:pt>
                <c:pt idx="852">
                  <c:v>0.3243647674557959</c:v>
                </c:pt>
                <c:pt idx="853">
                  <c:v>0.3243647674557959</c:v>
                </c:pt>
                <c:pt idx="854">
                  <c:v>0.3243647674557959</c:v>
                </c:pt>
                <c:pt idx="855">
                  <c:v>0.3243647674557959</c:v>
                </c:pt>
                <c:pt idx="856">
                  <c:v>0.3243647674557959</c:v>
                </c:pt>
                <c:pt idx="857">
                  <c:v>0.3243647674557959</c:v>
                </c:pt>
                <c:pt idx="858">
                  <c:v>0.3243647674557959</c:v>
                </c:pt>
                <c:pt idx="859">
                  <c:v>0.3243647674557959</c:v>
                </c:pt>
                <c:pt idx="860">
                  <c:v>0.3243647674557959</c:v>
                </c:pt>
                <c:pt idx="861">
                  <c:v>0.3243647674557959</c:v>
                </c:pt>
                <c:pt idx="862">
                  <c:v>0.3243647674557959</c:v>
                </c:pt>
                <c:pt idx="863">
                  <c:v>0.3243647674557959</c:v>
                </c:pt>
                <c:pt idx="864">
                  <c:v>0.3243647674557959</c:v>
                </c:pt>
                <c:pt idx="865">
                  <c:v>0.3243647674557959</c:v>
                </c:pt>
                <c:pt idx="866">
                  <c:v>0.3243647674557959</c:v>
                </c:pt>
                <c:pt idx="867">
                  <c:v>0.3243647674557959</c:v>
                </c:pt>
                <c:pt idx="868">
                  <c:v>0.3243647674557959</c:v>
                </c:pt>
                <c:pt idx="869">
                  <c:v>0.3243647674557959</c:v>
                </c:pt>
                <c:pt idx="870">
                  <c:v>0.3243647674557959</c:v>
                </c:pt>
                <c:pt idx="871">
                  <c:v>0.3243647674557959</c:v>
                </c:pt>
                <c:pt idx="872">
                  <c:v>0.3243647674557959</c:v>
                </c:pt>
                <c:pt idx="873">
                  <c:v>0.3243647674557959</c:v>
                </c:pt>
                <c:pt idx="874">
                  <c:v>0.3243647674557959</c:v>
                </c:pt>
                <c:pt idx="875">
                  <c:v>0.3243647674557959</c:v>
                </c:pt>
                <c:pt idx="876">
                  <c:v>0.3243647674557959</c:v>
                </c:pt>
                <c:pt idx="877">
                  <c:v>0.3243647674557959</c:v>
                </c:pt>
                <c:pt idx="878">
                  <c:v>0.3243647674557959</c:v>
                </c:pt>
                <c:pt idx="879">
                  <c:v>0.3243647674557959</c:v>
                </c:pt>
                <c:pt idx="880">
                  <c:v>0.3243647674557959</c:v>
                </c:pt>
                <c:pt idx="881">
                  <c:v>0.3243647674557959</c:v>
                </c:pt>
                <c:pt idx="882">
                  <c:v>0.3243647674557959</c:v>
                </c:pt>
                <c:pt idx="883">
                  <c:v>0.3243647674557959</c:v>
                </c:pt>
                <c:pt idx="884">
                  <c:v>0.3243647674557959</c:v>
                </c:pt>
                <c:pt idx="885">
                  <c:v>0.3243647674557959</c:v>
                </c:pt>
                <c:pt idx="886">
                  <c:v>0.3243647674557959</c:v>
                </c:pt>
                <c:pt idx="887">
                  <c:v>0.3243647674557959</c:v>
                </c:pt>
                <c:pt idx="888">
                  <c:v>0.3243647674557959</c:v>
                </c:pt>
                <c:pt idx="889">
                  <c:v>0.3243647674557959</c:v>
                </c:pt>
                <c:pt idx="890">
                  <c:v>0.3243647674557959</c:v>
                </c:pt>
                <c:pt idx="891">
                  <c:v>0.3243647674557959</c:v>
                </c:pt>
                <c:pt idx="892">
                  <c:v>0.3243647674557959</c:v>
                </c:pt>
                <c:pt idx="893">
                  <c:v>0.3243647674557959</c:v>
                </c:pt>
                <c:pt idx="894">
                  <c:v>0.3243647674557959</c:v>
                </c:pt>
                <c:pt idx="895">
                  <c:v>0.3243647674557959</c:v>
                </c:pt>
                <c:pt idx="896">
                  <c:v>0.3243647674557959</c:v>
                </c:pt>
                <c:pt idx="897">
                  <c:v>0.3243647674557959</c:v>
                </c:pt>
                <c:pt idx="898">
                  <c:v>0.3243647674557959</c:v>
                </c:pt>
                <c:pt idx="899">
                  <c:v>0.3243647674557959</c:v>
                </c:pt>
                <c:pt idx="900">
                  <c:v>0.3243647674557959</c:v>
                </c:pt>
                <c:pt idx="901">
                  <c:v>0.3243647674557959</c:v>
                </c:pt>
                <c:pt idx="902">
                  <c:v>0.3243647674557959</c:v>
                </c:pt>
                <c:pt idx="903">
                  <c:v>0.3243647674557959</c:v>
                </c:pt>
                <c:pt idx="904">
                  <c:v>0.3243647674557959</c:v>
                </c:pt>
                <c:pt idx="905">
                  <c:v>0.3243647674557959</c:v>
                </c:pt>
                <c:pt idx="906">
                  <c:v>0.3243647674557959</c:v>
                </c:pt>
                <c:pt idx="907">
                  <c:v>0.3243647674557959</c:v>
                </c:pt>
                <c:pt idx="908">
                  <c:v>0.3243647674557959</c:v>
                </c:pt>
                <c:pt idx="909">
                  <c:v>0.3243647674557959</c:v>
                </c:pt>
                <c:pt idx="910">
                  <c:v>0.3243647674557959</c:v>
                </c:pt>
                <c:pt idx="911">
                  <c:v>0.3243647674557959</c:v>
                </c:pt>
                <c:pt idx="912">
                  <c:v>0.3243647674557959</c:v>
                </c:pt>
                <c:pt idx="913">
                  <c:v>0.3243647674557959</c:v>
                </c:pt>
                <c:pt idx="914">
                  <c:v>0.3243647674557959</c:v>
                </c:pt>
                <c:pt idx="915">
                  <c:v>0.3243647674557959</c:v>
                </c:pt>
                <c:pt idx="916">
                  <c:v>0.3243647674557959</c:v>
                </c:pt>
                <c:pt idx="917">
                  <c:v>0.3243647674557959</c:v>
                </c:pt>
                <c:pt idx="918">
                  <c:v>0.3243647674557959</c:v>
                </c:pt>
                <c:pt idx="919">
                  <c:v>0.3243647674557959</c:v>
                </c:pt>
                <c:pt idx="920">
                  <c:v>0.3243647674557959</c:v>
                </c:pt>
                <c:pt idx="921">
                  <c:v>0.3243647674557959</c:v>
                </c:pt>
                <c:pt idx="922">
                  <c:v>0.3243647674557959</c:v>
                </c:pt>
                <c:pt idx="923">
                  <c:v>0.3243647674557959</c:v>
                </c:pt>
                <c:pt idx="924">
                  <c:v>0.3243647674557959</c:v>
                </c:pt>
                <c:pt idx="925">
                  <c:v>0.3243647674557959</c:v>
                </c:pt>
                <c:pt idx="926">
                  <c:v>0.3243647674557959</c:v>
                </c:pt>
                <c:pt idx="927">
                  <c:v>0.3243647674557959</c:v>
                </c:pt>
                <c:pt idx="928">
                  <c:v>0.3243647674557959</c:v>
                </c:pt>
                <c:pt idx="929">
                  <c:v>0.3243647674557959</c:v>
                </c:pt>
                <c:pt idx="930">
                  <c:v>0.3243647674557959</c:v>
                </c:pt>
                <c:pt idx="931">
                  <c:v>0.3243647674557959</c:v>
                </c:pt>
                <c:pt idx="932">
                  <c:v>0.3243647674557959</c:v>
                </c:pt>
                <c:pt idx="933">
                  <c:v>0.3243647674557959</c:v>
                </c:pt>
                <c:pt idx="934">
                  <c:v>0.3243647674557959</c:v>
                </c:pt>
                <c:pt idx="935">
                  <c:v>0.3243647674557959</c:v>
                </c:pt>
                <c:pt idx="936">
                  <c:v>0.3243647674557959</c:v>
                </c:pt>
                <c:pt idx="937">
                  <c:v>0.3243647674557959</c:v>
                </c:pt>
                <c:pt idx="938">
                  <c:v>0.3243647674557959</c:v>
                </c:pt>
                <c:pt idx="939">
                  <c:v>0.3243647674557959</c:v>
                </c:pt>
                <c:pt idx="940">
                  <c:v>0.3243647674557959</c:v>
                </c:pt>
                <c:pt idx="941">
                  <c:v>0.3243647674557959</c:v>
                </c:pt>
                <c:pt idx="942">
                  <c:v>0.3243647674557959</c:v>
                </c:pt>
                <c:pt idx="943">
                  <c:v>0.3243647674557959</c:v>
                </c:pt>
                <c:pt idx="944">
                  <c:v>0.3243647674557959</c:v>
                </c:pt>
                <c:pt idx="945">
                  <c:v>0.3243647674557959</c:v>
                </c:pt>
                <c:pt idx="946">
                  <c:v>0.3243647674557959</c:v>
                </c:pt>
                <c:pt idx="947">
                  <c:v>0.3243647674557959</c:v>
                </c:pt>
                <c:pt idx="948">
                  <c:v>0.3243647674557959</c:v>
                </c:pt>
                <c:pt idx="949">
                  <c:v>0.3243647674557959</c:v>
                </c:pt>
                <c:pt idx="950">
                  <c:v>0.3243647674557959</c:v>
                </c:pt>
                <c:pt idx="951">
                  <c:v>0.3243647674557959</c:v>
                </c:pt>
                <c:pt idx="952">
                  <c:v>0.3243647674557959</c:v>
                </c:pt>
                <c:pt idx="953">
                  <c:v>0.3243647674557959</c:v>
                </c:pt>
                <c:pt idx="954">
                  <c:v>0.3243647674557959</c:v>
                </c:pt>
                <c:pt idx="955">
                  <c:v>0.3243647674557959</c:v>
                </c:pt>
                <c:pt idx="956">
                  <c:v>0.3243647674557959</c:v>
                </c:pt>
                <c:pt idx="957">
                  <c:v>0.3243647674557959</c:v>
                </c:pt>
                <c:pt idx="958">
                  <c:v>0.3243647674557959</c:v>
                </c:pt>
                <c:pt idx="959">
                  <c:v>0.3243647674557959</c:v>
                </c:pt>
                <c:pt idx="960">
                  <c:v>0.3243647674557959</c:v>
                </c:pt>
                <c:pt idx="961">
                  <c:v>0.3243647674557959</c:v>
                </c:pt>
                <c:pt idx="962">
                  <c:v>0.3243647674557959</c:v>
                </c:pt>
                <c:pt idx="963">
                  <c:v>0.3243647674557959</c:v>
                </c:pt>
                <c:pt idx="964">
                  <c:v>0.3243647674557959</c:v>
                </c:pt>
                <c:pt idx="965">
                  <c:v>0.3243647674557959</c:v>
                </c:pt>
                <c:pt idx="966">
                  <c:v>0.3243647674557959</c:v>
                </c:pt>
                <c:pt idx="967">
                  <c:v>0.3243647674557959</c:v>
                </c:pt>
                <c:pt idx="968">
                  <c:v>0.3243647674557959</c:v>
                </c:pt>
                <c:pt idx="969">
                  <c:v>0.3243647674557959</c:v>
                </c:pt>
                <c:pt idx="970">
                  <c:v>0.3243647674557959</c:v>
                </c:pt>
                <c:pt idx="971">
                  <c:v>0.3243647674557959</c:v>
                </c:pt>
                <c:pt idx="972">
                  <c:v>0.3243647674557959</c:v>
                </c:pt>
                <c:pt idx="973">
                  <c:v>0.3243647674557959</c:v>
                </c:pt>
                <c:pt idx="974">
                  <c:v>0.3243647674557959</c:v>
                </c:pt>
                <c:pt idx="975">
                  <c:v>0.3243647674557959</c:v>
                </c:pt>
                <c:pt idx="976">
                  <c:v>0.3243647674557959</c:v>
                </c:pt>
                <c:pt idx="977">
                  <c:v>0.3243647674557959</c:v>
                </c:pt>
                <c:pt idx="978">
                  <c:v>0.3243647674557959</c:v>
                </c:pt>
                <c:pt idx="979">
                  <c:v>0.3243647674557959</c:v>
                </c:pt>
                <c:pt idx="980">
                  <c:v>0.3243647674557959</c:v>
                </c:pt>
                <c:pt idx="981">
                  <c:v>0.3243647674557959</c:v>
                </c:pt>
                <c:pt idx="982">
                  <c:v>0.3243647674557959</c:v>
                </c:pt>
                <c:pt idx="983">
                  <c:v>0.3243647674557959</c:v>
                </c:pt>
                <c:pt idx="984">
                  <c:v>0.3243647674557959</c:v>
                </c:pt>
                <c:pt idx="985">
                  <c:v>0.3243647674557959</c:v>
                </c:pt>
                <c:pt idx="986">
                  <c:v>0.3243647674557959</c:v>
                </c:pt>
                <c:pt idx="987">
                  <c:v>0.3243647674557959</c:v>
                </c:pt>
                <c:pt idx="988">
                  <c:v>0.3243647674557959</c:v>
                </c:pt>
                <c:pt idx="989">
                  <c:v>0.3243647674557959</c:v>
                </c:pt>
                <c:pt idx="990">
                  <c:v>0.3243647674557959</c:v>
                </c:pt>
                <c:pt idx="991">
                  <c:v>0.3243647674557959</c:v>
                </c:pt>
                <c:pt idx="992">
                  <c:v>0.3243647674557959</c:v>
                </c:pt>
                <c:pt idx="993">
                  <c:v>0.3243647674557959</c:v>
                </c:pt>
                <c:pt idx="994">
                  <c:v>0.3243647674557959</c:v>
                </c:pt>
                <c:pt idx="995">
                  <c:v>0.3243647674557959</c:v>
                </c:pt>
                <c:pt idx="996">
                  <c:v>0.3243647674557959</c:v>
                </c:pt>
                <c:pt idx="997">
                  <c:v>0.3243647674557959</c:v>
                </c:pt>
                <c:pt idx="998">
                  <c:v>0.3243647674557959</c:v>
                </c:pt>
                <c:pt idx="999">
                  <c:v>0.3243647674557959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D3C9-4DC3-ABAF-866CEBC82023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0.58035367029928286</c:v>
                </c:pt>
                <c:pt idx="1">
                  <c:v>0.58035367029928286</c:v>
                </c:pt>
                <c:pt idx="2">
                  <c:v>0.58035367029928286</c:v>
                </c:pt>
                <c:pt idx="3">
                  <c:v>0.58035367029928286</c:v>
                </c:pt>
                <c:pt idx="4">
                  <c:v>0.58035367029928286</c:v>
                </c:pt>
                <c:pt idx="5">
                  <c:v>0.58035367029928286</c:v>
                </c:pt>
                <c:pt idx="6">
                  <c:v>0.58035367029928286</c:v>
                </c:pt>
                <c:pt idx="7">
                  <c:v>0.58035367029928286</c:v>
                </c:pt>
                <c:pt idx="8">
                  <c:v>0.58035367029928286</c:v>
                </c:pt>
                <c:pt idx="9">
                  <c:v>0.58035367029928286</c:v>
                </c:pt>
                <c:pt idx="10">
                  <c:v>0.58035367029928286</c:v>
                </c:pt>
                <c:pt idx="11">
                  <c:v>0.58035367029928286</c:v>
                </c:pt>
                <c:pt idx="12">
                  <c:v>0.58035367029928286</c:v>
                </c:pt>
                <c:pt idx="13">
                  <c:v>0.58035367029928286</c:v>
                </c:pt>
                <c:pt idx="14">
                  <c:v>0.58035367029928286</c:v>
                </c:pt>
                <c:pt idx="15">
                  <c:v>0.58035367029928286</c:v>
                </c:pt>
                <c:pt idx="16">
                  <c:v>0.58035367029928286</c:v>
                </c:pt>
                <c:pt idx="17">
                  <c:v>0.58035367029928286</c:v>
                </c:pt>
                <c:pt idx="18">
                  <c:v>0.58035367029928286</c:v>
                </c:pt>
                <c:pt idx="19">
                  <c:v>0.58035367029928286</c:v>
                </c:pt>
                <c:pt idx="20">
                  <c:v>0.58035367029928286</c:v>
                </c:pt>
                <c:pt idx="21">
                  <c:v>0.58035367029928286</c:v>
                </c:pt>
                <c:pt idx="22">
                  <c:v>0.58035367029928286</c:v>
                </c:pt>
                <c:pt idx="23">
                  <c:v>0.58035367029928286</c:v>
                </c:pt>
                <c:pt idx="24">
                  <c:v>0.58035367029928286</c:v>
                </c:pt>
                <c:pt idx="25">
                  <c:v>0.58035367029928286</c:v>
                </c:pt>
                <c:pt idx="26">
                  <c:v>0.58035367029928286</c:v>
                </c:pt>
                <c:pt idx="27">
                  <c:v>0.58035367029928286</c:v>
                </c:pt>
                <c:pt idx="28">
                  <c:v>0.58035367029928286</c:v>
                </c:pt>
                <c:pt idx="29">
                  <c:v>0.58035367029928286</c:v>
                </c:pt>
                <c:pt idx="30">
                  <c:v>0.58035367029928286</c:v>
                </c:pt>
                <c:pt idx="31">
                  <c:v>0.58035367029928286</c:v>
                </c:pt>
                <c:pt idx="32">
                  <c:v>0.58035367029928286</c:v>
                </c:pt>
                <c:pt idx="33">
                  <c:v>0.58035367029928286</c:v>
                </c:pt>
                <c:pt idx="34">
                  <c:v>0.58035367029928286</c:v>
                </c:pt>
                <c:pt idx="35">
                  <c:v>0.58035367029928286</c:v>
                </c:pt>
                <c:pt idx="36">
                  <c:v>0.58035367029928286</c:v>
                </c:pt>
                <c:pt idx="37">
                  <c:v>0.58035367029928286</c:v>
                </c:pt>
                <c:pt idx="38">
                  <c:v>0.58035367029928286</c:v>
                </c:pt>
                <c:pt idx="39">
                  <c:v>0.58035367029928286</c:v>
                </c:pt>
                <c:pt idx="40">
                  <c:v>0.58035367029928286</c:v>
                </c:pt>
                <c:pt idx="41">
                  <c:v>0.58035367029928286</c:v>
                </c:pt>
                <c:pt idx="42">
                  <c:v>0.58035367029928286</c:v>
                </c:pt>
                <c:pt idx="43">
                  <c:v>0.58035367029928286</c:v>
                </c:pt>
                <c:pt idx="44">
                  <c:v>0.58035367029928286</c:v>
                </c:pt>
                <c:pt idx="45">
                  <c:v>0.58035367029928286</c:v>
                </c:pt>
                <c:pt idx="46">
                  <c:v>0.58035367029928286</c:v>
                </c:pt>
                <c:pt idx="47">
                  <c:v>0.58035367029928286</c:v>
                </c:pt>
                <c:pt idx="48">
                  <c:v>0.58035367029928286</c:v>
                </c:pt>
                <c:pt idx="49">
                  <c:v>0.58035367029928286</c:v>
                </c:pt>
                <c:pt idx="50">
                  <c:v>0.58035367029928286</c:v>
                </c:pt>
                <c:pt idx="51">
                  <c:v>0.58035367029928286</c:v>
                </c:pt>
                <c:pt idx="52">
                  <c:v>0.58035367029928286</c:v>
                </c:pt>
                <c:pt idx="53">
                  <c:v>0.58035367029928286</c:v>
                </c:pt>
                <c:pt idx="54">
                  <c:v>0.58035367029928286</c:v>
                </c:pt>
                <c:pt idx="55">
                  <c:v>0.58035367029928286</c:v>
                </c:pt>
                <c:pt idx="56">
                  <c:v>0.58035367029928286</c:v>
                </c:pt>
                <c:pt idx="57">
                  <c:v>0.58035367029928286</c:v>
                </c:pt>
                <c:pt idx="58">
                  <c:v>0.58035367029928286</c:v>
                </c:pt>
                <c:pt idx="59">
                  <c:v>0.58035367029928286</c:v>
                </c:pt>
                <c:pt idx="60">
                  <c:v>0.58035367029928286</c:v>
                </c:pt>
                <c:pt idx="61">
                  <c:v>0.58035367029928286</c:v>
                </c:pt>
                <c:pt idx="62">
                  <c:v>0.58035367029928286</c:v>
                </c:pt>
                <c:pt idx="63">
                  <c:v>0.58035367029928286</c:v>
                </c:pt>
                <c:pt idx="64">
                  <c:v>0.58035367029928286</c:v>
                </c:pt>
                <c:pt idx="65">
                  <c:v>0.58035367029928286</c:v>
                </c:pt>
                <c:pt idx="66">
                  <c:v>0.58035367029928286</c:v>
                </c:pt>
                <c:pt idx="67">
                  <c:v>0.58035367029928286</c:v>
                </c:pt>
                <c:pt idx="68">
                  <c:v>0.58035367029928286</c:v>
                </c:pt>
                <c:pt idx="69">
                  <c:v>0.58035367029928286</c:v>
                </c:pt>
                <c:pt idx="70">
                  <c:v>0.58035367029928286</c:v>
                </c:pt>
                <c:pt idx="71">
                  <c:v>0.58035367029928286</c:v>
                </c:pt>
                <c:pt idx="72">
                  <c:v>0.58035367029928286</c:v>
                </c:pt>
                <c:pt idx="73">
                  <c:v>0.58035367029928286</c:v>
                </c:pt>
                <c:pt idx="74">
                  <c:v>0.58035367029928286</c:v>
                </c:pt>
                <c:pt idx="75">
                  <c:v>0.58035367029928286</c:v>
                </c:pt>
                <c:pt idx="76">
                  <c:v>0.58035367029928286</c:v>
                </c:pt>
                <c:pt idx="77">
                  <c:v>0.58035367029928286</c:v>
                </c:pt>
                <c:pt idx="78">
                  <c:v>0.58035367029928286</c:v>
                </c:pt>
                <c:pt idx="79">
                  <c:v>0.58035367029928286</c:v>
                </c:pt>
                <c:pt idx="80">
                  <c:v>0.58035367029928286</c:v>
                </c:pt>
                <c:pt idx="81">
                  <c:v>0.58035367029928286</c:v>
                </c:pt>
                <c:pt idx="82">
                  <c:v>0.58035367029928286</c:v>
                </c:pt>
                <c:pt idx="83">
                  <c:v>0.58035367029928286</c:v>
                </c:pt>
                <c:pt idx="84">
                  <c:v>0.58035367029928286</c:v>
                </c:pt>
                <c:pt idx="85">
                  <c:v>0.58035367029928286</c:v>
                </c:pt>
                <c:pt idx="86">
                  <c:v>0.58035367029928286</c:v>
                </c:pt>
                <c:pt idx="87">
                  <c:v>0.58035367029928286</c:v>
                </c:pt>
                <c:pt idx="88">
                  <c:v>0.58035367029928286</c:v>
                </c:pt>
                <c:pt idx="89">
                  <c:v>0.58035367029928286</c:v>
                </c:pt>
                <c:pt idx="90">
                  <c:v>0.58035367029928286</c:v>
                </c:pt>
                <c:pt idx="91">
                  <c:v>0.58035367029928286</c:v>
                </c:pt>
                <c:pt idx="92">
                  <c:v>0.58035367029928286</c:v>
                </c:pt>
                <c:pt idx="93">
                  <c:v>0.58035367029928286</c:v>
                </c:pt>
                <c:pt idx="94">
                  <c:v>0.58035367029928286</c:v>
                </c:pt>
                <c:pt idx="95">
                  <c:v>0.58035367029928286</c:v>
                </c:pt>
                <c:pt idx="96">
                  <c:v>0.58035367029928286</c:v>
                </c:pt>
                <c:pt idx="97">
                  <c:v>0.58035367029928286</c:v>
                </c:pt>
                <c:pt idx="98">
                  <c:v>0.58035367029928286</c:v>
                </c:pt>
                <c:pt idx="99">
                  <c:v>0.58035367029928286</c:v>
                </c:pt>
                <c:pt idx="100">
                  <c:v>0.58035367029928286</c:v>
                </c:pt>
                <c:pt idx="101">
                  <c:v>0.58035367029928286</c:v>
                </c:pt>
                <c:pt idx="102">
                  <c:v>0.58035367029928286</c:v>
                </c:pt>
                <c:pt idx="103">
                  <c:v>0.58035367029928286</c:v>
                </c:pt>
                <c:pt idx="104">
                  <c:v>0.58035367029928286</c:v>
                </c:pt>
                <c:pt idx="105">
                  <c:v>0.58035367029928286</c:v>
                </c:pt>
                <c:pt idx="106">
                  <c:v>0.58035367029928286</c:v>
                </c:pt>
                <c:pt idx="107">
                  <c:v>0.58035367029928286</c:v>
                </c:pt>
                <c:pt idx="108">
                  <c:v>0.58035367029928286</c:v>
                </c:pt>
                <c:pt idx="109">
                  <c:v>0.58035367029928286</c:v>
                </c:pt>
                <c:pt idx="110">
                  <c:v>0.58035367029928286</c:v>
                </c:pt>
                <c:pt idx="111">
                  <c:v>0.58035367029928286</c:v>
                </c:pt>
                <c:pt idx="112">
                  <c:v>0.58035367029928286</c:v>
                </c:pt>
                <c:pt idx="113">
                  <c:v>0.58035367029928286</c:v>
                </c:pt>
                <c:pt idx="114">
                  <c:v>0.58035367029928286</c:v>
                </c:pt>
                <c:pt idx="115">
                  <c:v>0.58035367029928286</c:v>
                </c:pt>
                <c:pt idx="116">
                  <c:v>0.58035367029928286</c:v>
                </c:pt>
                <c:pt idx="117">
                  <c:v>0.58035367029928286</c:v>
                </c:pt>
                <c:pt idx="118">
                  <c:v>0.58035367029928286</c:v>
                </c:pt>
                <c:pt idx="119">
                  <c:v>0.58035367029928286</c:v>
                </c:pt>
                <c:pt idx="120">
                  <c:v>0.58035367029928286</c:v>
                </c:pt>
                <c:pt idx="121">
                  <c:v>0.58035367029928286</c:v>
                </c:pt>
                <c:pt idx="122">
                  <c:v>0.58035367029928286</c:v>
                </c:pt>
                <c:pt idx="123">
                  <c:v>0.58035367029928286</c:v>
                </c:pt>
                <c:pt idx="124">
                  <c:v>0.58035367029928286</c:v>
                </c:pt>
                <c:pt idx="125">
                  <c:v>0.58035367029928286</c:v>
                </c:pt>
                <c:pt idx="126">
                  <c:v>0.58035367029928286</c:v>
                </c:pt>
                <c:pt idx="127">
                  <c:v>0.58035367029928286</c:v>
                </c:pt>
                <c:pt idx="128">
                  <c:v>0.58035367029928286</c:v>
                </c:pt>
                <c:pt idx="129">
                  <c:v>0.58035367029928286</c:v>
                </c:pt>
                <c:pt idx="130">
                  <c:v>0.58035367029928286</c:v>
                </c:pt>
                <c:pt idx="131">
                  <c:v>0.58035367029928286</c:v>
                </c:pt>
                <c:pt idx="132">
                  <c:v>0.58035367029928286</c:v>
                </c:pt>
                <c:pt idx="133">
                  <c:v>0.58035367029928286</c:v>
                </c:pt>
                <c:pt idx="134">
                  <c:v>0.58035367029928286</c:v>
                </c:pt>
                <c:pt idx="135">
                  <c:v>0.58035367029928286</c:v>
                </c:pt>
                <c:pt idx="136">
                  <c:v>0.58035367029928286</c:v>
                </c:pt>
                <c:pt idx="137">
                  <c:v>0.58035367029928286</c:v>
                </c:pt>
                <c:pt idx="138">
                  <c:v>0.58035367029928286</c:v>
                </c:pt>
                <c:pt idx="139">
                  <c:v>0.58035367029928286</c:v>
                </c:pt>
                <c:pt idx="140">
                  <c:v>0.58035367029928286</c:v>
                </c:pt>
                <c:pt idx="141">
                  <c:v>0.58035367029928286</c:v>
                </c:pt>
                <c:pt idx="142">
                  <c:v>0.58035367029928286</c:v>
                </c:pt>
                <c:pt idx="143">
                  <c:v>0.58035367029928286</c:v>
                </c:pt>
                <c:pt idx="144">
                  <c:v>0.58035367029928286</c:v>
                </c:pt>
                <c:pt idx="145">
                  <c:v>0.58035367029928286</c:v>
                </c:pt>
                <c:pt idx="146">
                  <c:v>0.58035367029928286</c:v>
                </c:pt>
                <c:pt idx="147">
                  <c:v>0.58035367029928286</c:v>
                </c:pt>
                <c:pt idx="148">
                  <c:v>0.58035367029928286</c:v>
                </c:pt>
                <c:pt idx="149">
                  <c:v>0.58035367029928286</c:v>
                </c:pt>
                <c:pt idx="150">
                  <c:v>0.58035367029928286</c:v>
                </c:pt>
                <c:pt idx="151">
                  <c:v>0.58035367029928286</c:v>
                </c:pt>
                <c:pt idx="152">
                  <c:v>0.58035367029928286</c:v>
                </c:pt>
                <c:pt idx="153">
                  <c:v>0.58035367029928286</c:v>
                </c:pt>
                <c:pt idx="154">
                  <c:v>0.58035367029928286</c:v>
                </c:pt>
                <c:pt idx="155">
                  <c:v>0.58035367029928286</c:v>
                </c:pt>
                <c:pt idx="156">
                  <c:v>0.58035367029928286</c:v>
                </c:pt>
                <c:pt idx="157">
                  <c:v>0.58035367029928286</c:v>
                </c:pt>
                <c:pt idx="158">
                  <c:v>0.58035367029928286</c:v>
                </c:pt>
                <c:pt idx="159">
                  <c:v>0.58035367029928286</c:v>
                </c:pt>
                <c:pt idx="160">
                  <c:v>0.58035367029928286</c:v>
                </c:pt>
                <c:pt idx="161">
                  <c:v>0.58035367029928286</c:v>
                </c:pt>
                <c:pt idx="162">
                  <c:v>0.58035367029928286</c:v>
                </c:pt>
                <c:pt idx="163">
                  <c:v>0.58035367029928286</c:v>
                </c:pt>
                <c:pt idx="164">
                  <c:v>0.58035367029928286</c:v>
                </c:pt>
                <c:pt idx="165">
                  <c:v>0.58035367029928286</c:v>
                </c:pt>
                <c:pt idx="166">
                  <c:v>0.58035367029928286</c:v>
                </c:pt>
                <c:pt idx="167">
                  <c:v>0.58035367029928286</c:v>
                </c:pt>
                <c:pt idx="168">
                  <c:v>0.58035367029928286</c:v>
                </c:pt>
                <c:pt idx="169">
                  <c:v>0.58035367029928286</c:v>
                </c:pt>
                <c:pt idx="170">
                  <c:v>0.58035367029928286</c:v>
                </c:pt>
                <c:pt idx="171">
                  <c:v>0.58035367029928286</c:v>
                </c:pt>
                <c:pt idx="172">
                  <c:v>0.58035367029928286</c:v>
                </c:pt>
                <c:pt idx="173">
                  <c:v>0.58035367029928286</c:v>
                </c:pt>
                <c:pt idx="174">
                  <c:v>0.58035367029928286</c:v>
                </c:pt>
                <c:pt idx="175">
                  <c:v>0.58035367029928286</c:v>
                </c:pt>
                <c:pt idx="176">
                  <c:v>0.58035367029928286</c:v>
                </c:pt>
                <c:pt idx="177">
                  <c:v>0.58035367029928286</c:v>
                </c:pt>
                <c:pt idx="178">
                  <c:v>0.58035367029928286</c:v>
                </c:pt>
                <c:pt idx="179">
                  <c:v>0.58035367029928286</c:v>
                </c:pt>
                <c:pt idx="180">
                  <c:v>0.58035367029928286</c:v>
                </c:pt>
                <c:pt idx="181">
                  <c:v>0.58035367029928286</c:v>
                </c:pt>
                <c:pt idx="182">
                  <c:v>0.58035367029928286</c:v>
                </c:pt>
                <c:pt idx="183">
                  <c:v>0.58035367029928286</c:v>
                </c:pt>
                <c:pt idx="184">
                  <c:v>0.58035367029928286</c:v>
                </c:pt>
                <c:pt idx="185">
                  <c:v>0.58035367029928286</c:v>
                </c:pt>
                <c:pt idx="186">
                  <c:v>0.58035367029928286</c:v>
                </c:pt>
                <c:pt idx="187">
                  <c:v>0.58035367029928286</c:v>
                </c:pt>
                <c:pt idx="188">
                  <c:v>0.58035367029928286</c:v>
                </c:pt>
                <c:pt idx="189">
                  <c:v>0.58035367029928286</c:v>
                </c:pt>
                <c:pt idx="190">
                  <c:v>0.58035367029928286</c:v>
                </c:pt>
                <c:pt idx="191">
                  <c:v>0.58035367029928286</c:v>
                </c:pt>
                <c:pt idx="192">
                  <c:v>0.58035367029928286</c:v>
                </c:pt>
                <c:pt idx="193">
                  <c:v>0.58035367029928286</c:v>
                </c:pt>
                <c:pt idx="194">
                  <c:v>0.58035367029928286</c:v>
                </c:pt>
                <c:pt idx="195">
                  <c:v>0.58035367029928286</c:v>
                </c:pt>
                <c:pt idx="196">
                  <c:v>0.58035367029928286</c:v>
                </c:pt>
                <c:pt idx="197">
                  <c:v>0.58035367029928286</c:v>
                </c:pt>
                <c:pt idx="198">
                  <c:v>0.58035367029928286</c:v>
                </c:pt>
                <c:pt idx="199">
                  <c:v>0.58035367029928286</c:v>
                </c:pt>
                <c:pt idx="200">
                  <c:v>0.58035367029928286</c:v>
                </c:pt>
                <c:pt idx="201">
                  <c:v>0.58035367029928286</c:v>
                </c:pt>
                <c:pt idx="202">
                  <c:v>0.58035367029928286</c:v>
                </c:pt>
                <c:pt idx="203">
                  <c:v>0.58035367029928286</c:v>
                </c:pt>
                <c:pt idx="204">
                  <c:v>0.58035367029928286</c:v>
                </c:pt>
                <c:pt idx="205">
                  <c:v>0.58035367029928286</c:v>
                </c:pt>
                <c:pt idx="206">
                  <c:v>0.58035367029928286</c:v>
                </c:pt>
                <c:pt idx="207">
                  <c:v>0.58035367029928286</c:v>
                </c:pt>
                <c:pt idx="208">
                  <c:v>0.58035367029928286</c:v>
                </c:pt>
                <c:pt idx="209">
                  <c:v>0.58035367029928286</c:v>
                </c:pt>
                <c:pt idx="210">
                  <c:v>0.58035367029928286</c:v>
                </c:pt>
                <c:pt idx="211">
                  <c:v>0.58035367029928286</c:v>
                </c:pt>
                <c:pt idx="212">
                  <c:v>0.58035367029928286</c:v>
                </c:pt>
                <c:pt idx="213">
                  <c:v>0.58035367029928286</c:v>
                </c:pt>
                <c:pt idx="214">
                  <c:v>0.58035367029928286</c:v>
                </c:pt>
                <c:pt idx="215">
                  <c:v>0.58035367029928286</c:v>
                </c:pt>
                <c:pt idx="216">
                  <c:v>0.58035367029928286</c:v>
                </c:pt>
                <c:pt idx="217">
                  <c:v>0.58035367029928286</c:v>
                </c:pt>
                <c:pt idx="218">
                  <c:v>0.58035367029928286</c:v>
                </c:pt>
                <c:pt idx="219">
                  <c:v>0.58035367029928286</c:v>
                </c:pt>
                <c:pt idx="220">
                  <c:v>0.58035367029928286</c:v>
                </c:pt>
                <c:pt idx="221">
                  <c:v>0.58035367029928286</c:v>
                </c:pt>
                <c:pt idx="222">
                  <c:v>0.58035367029928286</c:v>
                </c:pt>
                <c:pt idx="223">
                  <c:v>0.58035367029928286</c:v>
                </c:pt>
                <c:pt idx="224">
                  <c:v>0.58035367029928286</c:v>
                </c:pt>
                <c:pt idx="225">
                  <c:v>0.58035367029928286</c:v>
                </c:pt>
                <c:pt idx="226">
                  <c:v>0.58035367029928286</c:v>
                </c:pt>
                <c:pt idx="227">
                  <c:v>0.58035367029928286</c:v>
                </c:pt>
                <c:pt idx="228">
                  <c:v>0.58035367029928286</c:v>
                </c:pt>
                <c:pt idx="229">
                  <c:v>0.58035367029928286</c:v>
                </c:pt>
                <c:pt idx="230">
                  <c:v>0.58035367029928286</c:v>
                </c:pt>
                <c:pt idx="231">
                  <c:v>0.58035367029928286</c:v>
                </c:pt>
                <c:pt idx="232">
                  <c:v>0.58035367029928286</c:v>
                </c:pt>
                <c:pt idx="233">
                  <c:v>0.58035367029928286</c:v>
                </c:pt>
                <c:pt idx="234">
                  <c:v>0.58035367029928286</c:v>
                </c:pt>
                <c:pt idx="235">
                  <c:v>0.58035367029928286</c:v>
                </c:pt>
                <c:pt idx="236">
                  <c:v>0.58035367029928286</c:v>
                </c:pt>
                <c:pt idx="237">
                  <c:v>0.58035367029928286</c:v>
                </c:pt>
                <c:pt idx="238">
                  <c:v>0.58035367029928286</c:v>
                </c:pt>
                <c:pt idx="239">
                  <c:v>0.58035367029928286</c:v>
                </c:pt>
                <c:pt idx="240">
                  <c:v>0.58035367029928286</c:v>
                </c:pt>
                <c:pt idx="241">
                  <c:v>0.58035367029928286</c:v>
                </c:pt>
                <c:pt idx="242">
                  <c:v>0.58035367029928286</c:v>
                </c:pt>
                <c:pt idx="243">
                  <c:v>0.58035367029928286</c:v>
                </c:pt>
                <c:pt idx="244">
                  <c:v>0.58035367029928286</c:v>
                </c:pt>
                <c:pt idx="245">
                  <c:v>0.58035367029928286</c:v>
                </c:pt>
                <c:pt idx="246">
                  <c:v>0.58035367029928286</c:v>
                </c:pt>
                <c:pt idx="247">
                  <c:v>0.58035367029928286</c:v>
                </c:pt>
                <c:pt idx="248">
                  <c:v>0.58035367029928286</c:v>
                </c:pt>
                <c:pt idx="249">
                  <c:v>0.58035367029928286</c:v>
                </c:pt>
                <c:pt idx="250">
                  <c:v>0.58035367029928286</c:v>
                </c:pt>
                <c:pt idx="251">
                  <c:v>0.58035367029928286</c:v>
                </c:pt>
                <c:pt idx="252">
                  <c:v>0.58035367029928286</c:v>
                </c:pt>
                <c:pt idx="253">
                  <c:v>0.58035367029928286</c:v>
                </c:pt>
                <c:pt idx="254">
                  <c:v>0.58035367029928286</c:v>
                </c:pt>
                <c:pt idx="255">
                  <c:v>0.58035367029928286</c:v>
                </c:pt>
                <c:pt idx="256">
                  <c:v>0.58035367029928286</c:v>
                </c:pt>
                <c:pt idx="257">
                  <c:v>0.58035367029928286</c:v>
                </c:pt>
                <c:pt idx="258">
                  <c:v>0.58035367029928286</c:v>
                </c:pt>
                <c:pt idx="259">
                  <c:v>0.58035367029928286</c:v>
                </c:pt>
                <c:pt idx="260">
                  <c:v>0.58035367029928286</c:v>
                </c:pt>
                <c:pt idx="261">
                  <c:v>0.58035367029928286</c:v>
                </c:pt>
                <c:pt idx="262">
                  <c:v>0.58035367029928286</c:v>
                </c:pt>
                <c:pt idx="263">
                  <c:v>0.58035367029928286</c:v>
                </c:pt>
                <c:pt idx="264">
                  <c:v>0.58035367029928286</c:v>
                </c:pt>
                <c:pt idx="265">
                  <c:v>0.58035367029928286</c:v>
                </c:pt>
                <c:pt idx="266">
                  <c:v>0.58035367029928286</c:v>
                </c:pt>
                <c:pt idx="267">
                  <c:v>0.58035367029928286</c:v>
                </c:pt>
                <c:pt idx="268">
                  <c:v>0.58035367029928286</c:v>
                </c:pt>
                <c:pt idx="269">
                  <c:v>0.58035367029928286</c:v>
                </c:pt>
                <c:pt idx="270">
                  <c:v>0.58035367029928286</c:v>
                </c:pt>
                <c:pt idx="271">
                  <c:v>0.58035367029928286</c:v>
                </c:pt>
                <c:pt idx="272">
                  <c:v>0.58035367029928286</c:v>
                </c:pt>
                <c:pt idx="273">
                  <c:v>0.58035367029928286</c:v>
                </c:pt>
                <c:pt idx="274">
                  <c:v>0.58035367029928286</c:v>
                </c:pt>
                <c:pt idx="275">
                  <c:v>0.58035367029928286</c:v>
                </c:pt>
                <c:pt idx="276">
                  <c:v>0.58035367029928286</c:v>
                </c:pt>
                <c:pt idx="277">
                  <c:v>0.58035367029928286</c:v>
                </c:pt>
                <c:pt idx="278">
                  <c:v>0.58035367029928286</c:v>
                </c:pt>
                <c:pt idx="279">
                  <c:v>0.58035367029928286</c:v>
                </c:pt>
                <c:pt idx="280">
                  <c:v>0.58035367029928286</c:v>
                </c:pt>
                <c:pt idx="281">
                  <c:v>0.58035367029928286</c:v>
                </c:pt>
                <c:pt idx="282">
                  <c:v>0.58035367029928286</c:v>
                </c:pt>
                <c:pt idx="283">
                  <c:v>0.58035367029928286</c:v>
                </c:pt>
                <c:pt idx="284">
                  <c:v>0.58035367029928286</c:v>
                </c:pt>
                <c:pt idx="285">
                  <c:v>0.58035367029928286</c:v>
                </c:pt>
                <c:pt idx="286">
                  <c:v>0.58035367029928286</c:v>
                </c:pt>
                <c:pt idx="287">
                  <c:v>0.58035367029928286</c:v>
                </c:pt>
                <c:pt idx="288">
                  <c:v>0.58035367029928286</c:v>
                </c:pt>
                <c:pt idx="289">
                  <c:v>0.58035367029928286</c:v>
                </c:pt>
                <c:pt idx="290">
                  <c:v>0.58035367029928286</c:v>
                </c:pt>
                <c:pt idx="291">
                  <c:v>0.58035367029928286</c:v>
                </c:pt>
                <c:pt idx="292">
                  <c:v>0.58035367029928286</c:v>
                </c:pt>
                <c:pt idx="293">
                  <c:v>0.58035367029928286</c:v>
                </c:pt>
                <c:pt idx="294">
                  <c:v>0.58035367029928286</c:v>
                </c:pt>
                <c:pt idx="295">
                  <c:v>0.58035367029928286</c:v>
                </c:pt>
                <c:pt idx="296">
                  <c:v>0.58035367029928286</c:v>
                </c:pt>
                <c:pt idx="297">
                  <c:v>0.58035367029928286</c:v>
                </c:pt>
                <c:pt idx="298">
                  <c:v>0.58035367029928286</c:v>
                </c:pt>
                <c:pt idx="299">
                  <c:v>0.58035367029928286</c:v>
                </c:pt>
                <c:pt idx="300">
                  <c:v>0.58035367029928286</c:v>
                </c:pt>
                <c:pt idx="301">
                  <c:v>0.58035367029928286</c:v>
                </c:pt>
                <c:pt idx="302">
                  <c:v>0.58035367029928286</c:v>
                </c:pt>
                <c:pt idx="303">
                  <c:v>0.58035367029928286</c:v>
                </c:pt>
                <c:pt idx="304">
                  <c:v>0.58035367029928286</c:v>
                </c:pt>
                <c:pt idx="305">
                  <c:v>0.58035367029928286</c:v>
                </c:pt>
                <c:pt idx="306">
                  <c:v>0.58035367029928286</c:v>
                </c:pt>
                <c:pt idx="307">
                  <c:v>0.58035367029928286</c:v>
                </c:pt>
                <c:pt idx="308">
                  <c:v>0.58035367029928286</c:v>
                </c:pt>
                <c:pt idx="309">
                  <c:v>0.58035367029928286</c:v>
                </c:pt>
                <c:pt idx="310">
                  <c:v>0.58035367029928286</c:v>
                </c:pt>
                <c:pt idx="311">
                  <c:v>0.58035367029928286</c:v>
                </c:pt>
                <c:pt idx="312">
                  <c:v>0.58035367029928286</c:v>
                </c:pt>
                <c:pt idx="313">
                  <c:v>0.58035367029928286</c:v>
                </c:pt>
                <c:pt idx="314">
                  <c:v>0.58035367029928286</c:v>
                </c:pt>
                <c:pt idx="315">
                  <c:v>0.58035367029928286</c:v>
                </c:pt>
                <c:pt idx="316">
                  <c:v>0.58035367029928286</c:v>
                </c:pt>
                <c:pt idx="317">
                  <c:v>0.58035367029928286</c:v>
                </c:pt>
                <c:pt idx="318">
                  <c:v>0.58035367029928286</c:v>
                </c:pt>
                <c:pt idx="319">
                  <c:v>0.58035367029928286</c:v>
                </c:pt>
                <c:pt idx="320">
                  <c:v>0.58035367029928286</c:v>
                </c:pt>
                <c:pt idx="321">
                  <c:v>0.58035367029928286</c:v>
                </c:pt>
                <c:pt idx="322">
                  <c:v>0.58035367029928286</c:v>
                </c:pt>
                <c:pt idx="323">
                  <c:v>0.58035367029928286</c:v>
                </c:pt>
                <c:pt idx="324">
                  <c:v>0.58035367029928286</c:v>
                </c:pt>
                <c:pt idx="325">
                  <c:v>0.58035367029928286</c:v>
                </c:pt>
                <c:pt idx="326">
                  <c:v>0.58035367029928286</c:v>
                </c:pt>
                <c:pt idx="327">
                  <c:v>0.58035367029928286</c:v>
                </c:pt>
                <c:pt idx="328">
                  <c:v>0.58035367029928286</c:v>
                </c:pt>
                <c:pt idx="329">
                  <c:v>0.58035367029928286</c:v>
                </c:pt>
                <c:pt idx="330">
                  <c:v>0.58035367029928286</c:v>
                </c:pt>
                <c:pt idx="331">
                  <c:v>0.58035367029928286</c:v>
                </c:pt>
                <c:pt idx="332">
                  <c:v>0.58035367029928286</c:v>
                </c:pt>
                <c:pt idx="333">
                  <c:v>0.58035367029928286</c:v>
                </c:pt>
                <c:pt idx="334">
                  <c:v>0.58035367029928286</c:v>
                </c:pt>
                <c:pt idx="335">
                  <c:v>0.58035367029928286</c:v>
                </c:pt>
                <c:pt idx="336">
                  <c:v>0.58035367029928286</c:v>
                </c:pt>
                <c:pt idx="337">
                  <c:v>0.58035367029928286</c:v>
                </c:pt>
                <c:pt idx="338">
                  <c:v>0.58035367029928286</c:v>
                </c:pt>
                <c:pt idx="339">
                  <c:v>0.58035367029928286</c:v>
                </c:pt>
                <c:pt idx="340">
                  <c:v>0.58035367029928286</c:v>
                </c:pt>
                <c:pt idx="341">
                  <c:v>0.58035367029928286</c:v>
                </c:pt>
                <c:pt idx="342">
                  <c:v>0.58035367029928286</c:v>
                </c:pt>
                <c:pt idx="343">
                  <c:v>0.58035367029928286</c:v>
                </c:pt>
                <c:pt idx="344">
                  <c:v>0.58035367029928286</c:v>
                </c:pt>
                <c:pt idx="345">
                  <c:v>0.58035367029928286</c:v>
                </c:pt>
                <c:pt idx="346">
                  <c:v>0.58035367029928286</c:v>
                </c:pt>
                <c:pt idx="347">
                  <c:v>0.58035367029928286</c:v>
                </c:pt>
                <c:pt idx="348">
                  <c:v>0.58035367029928286</c:v>
                </c:pt>
                <c:pt idx="349">
                  <c:v>0.58035367029928286</c:v>
                </c:pt>
                <c:pt idx="350">
                  <c:v>0.58035367029928286</c:v>
                </c:pt>
                <c:pt idx="351">
                  <c:v>0.58035367029928286</c:v>
                </c:pt>
                <c:pt idx="352">
                  <c:v>0.58035367029928286</c:v>
                </c:pt>
                <c:pt idx="353">
                  <c:v>0.58035367029928286</c:v>
                </c:pt>
                <c:pt idx="354">
                  <c:v>0.58035367029928286</c:v>
                </c:pt>
                <c:pt idx="355">
                  <c:v>0.58035367029928286</c:v>
                </c:pt>
                <c:pt idx="356">
                  <c:v>0.58035367029928286</c:v>
                </c:pt>
                <c:pt idx="357">
                  <c:v>0.58035367029928286</c:v>
                </c:pt>
                <c:pt idx="358">
                  <c:v>0.58035367029928286</c:v>
                </c:pt>
                <c:pt idx="359">
                  <c:v>0.58035367029928286</c:v>
                </c:pt>
                <c:pt idx="360">
                  <c:v>0.58035367029928286</c:v>
                </c:pt>
                <c:pt idx="361">
                  <c:v>0.58035367029928286</c:v>
                </c:pt>
                <c:pt idx="362">
                  <c:v>0.58035367029928286</c:v>
                </c:pt>
                <c:pt idx="363">
                  <c:v>0.58035367029928286</c:v>
                </c:pt>
                <c:pt idx="364">
                  <c:v>0.58035367029928286</c:v>
                </c:pt>
                <c:pt idx="365">
                  <c:v>0.58035367029928286</c:v>
                </c:pt>
                <c:pt idx="366">
                  <c:v>0.58035367029928286</c:v>
                </c:pt>
                <c:pt idx="367">
                  <c:v>0.58035367029928286</c:v>
                </c:pt>
                <c:pt idx="368">
                  <c:v>0.58035367029928286</c:v>
                </c:pt>
                <c:pt idx="369">
                  <c:v>0.58035367029928286</c:v>
                </c:pt>
                <c:pt idx="370">
                  <c:v>0.58035367029928286</c:v>
                </c:pt>
                <c:pt idx="371">
                  <c:v>0.58035367029928286</c:v>
                </c:pt>
                <c:pt idx="372">
                  <c:v>0.58035367029928286</c:v>
                </c:pt>
                <c:pt idx="373">
                  <c:v>0.58035367029928286</c:v>
                </c:pt>
                <c:pt idx="374">
                  <c:v>0.58035367029928286</c:v>
                </c:pt>
                <c:pt idx="375">
                  <c:v>0.58035367029928286</c:v>
                </c:pt>
                <c:pt idx="376">
                  <c:v>0.58035367029928286</c:v>
                </c:pt>
                <c:pt idx="377">
                  <c:v>0.58035367029928286</c:v>
                </c:pt>
                <c:pt idx="378">
                  <c:v>0.58035367029928286</c:v>
                </c:pt>
                <c:pt idx="379">
                  <c:v>0.58035367029928286</c:v>
                </c:pt>
                <c:pt idx="380">
                  <c:v>0.58035367029928286</c:v>
                </c:pt>
                <c:pt idx="381">
                  <c:v>0.58035367029928286</c:v>
                </c:pt>
                <c:pt idx="382">
                  <c:v>0.58035367029928286</c:v>
                </c:pt>
                <c:pt idx="383">
                  <c:v>0.58035367029928286</c:v>
                </c:pt>
                <c:pt idx="384">
                  <c:v>0.58035367029928286</c:v>
                </c:pt>
                <c:pt idx="385">
                  <c:v>0.58035367029928286</c:v>
                </c:pt>
                <c:pt idx="386">
                  <c:v>0.58035367029928286</c:v>
                </c:pt>
                <c:pt idx="387">
                  <c:v>0.58035367029928286</c:v>
                </c:pt>
                <c:pt idx="388">
                  <c:v>0.58035367029928286</c:v>
                </c:pt>
                <c:pt idx="389">
                  <c:v>0.58035367029928286</c:v>
                </c:pt>
                <c:pt idx="390">
                  <c:v>0.58035367029928286</c:v>
                </c:pt>
                <c:pt idx="391">
                  <c:v>0.58035367029928286</c:v>
                </c:pt>
                <c:pt idx="392">
                  <c:v>0.58035367029928286</c:v>
                </c:pt>
                <c:pt idx="393">
                  <c:v>0.58035367029928286</c:v>
                </c:pt>
                <c:pt idx="394">
                  <c:v>0.58035367029928286</c:v>
                </c:pt>
                <c:pt idx="395">
                  <c:v>0.58035367029928286</c:v>
                </c:pt>
                <c:pt idx="396">
                  <c:v>0.58035367029928286</c:v>
                </c:pt>
                <c:pt idx="397">
                  <c:v>0.58035367029928286</c:v>
                </c:pt>
                <c:pt idx="398">
                  <c:v>0.58035367029928286</c:v>
                </c:pt>
                <c:pt idx="399">
                  <c:v>0.58035367029928286</c:v>
                </c:pt>
                <c:pt idx="400">
                  <c:v>0.58035367029928286</c:v>
                </c:pt>
                <c:pt idx="401">
                  <c:v>0.58035367029928286</c:v>
                </c:pt>
                <c:pt idx="402">
                  <c:v>0.58035367029928286</c:v>
                </c:pt>
                <c:pt idx="403">
                  <c:v>0.58035367029928286</c:v>
                </c:pt>
                <c:pt idx="404">
                  <c:v>0.58035367029928286</c:v>
                </c:pt>
                <c:pt idx="405">
                  <c:v>0.58035367029928286</c:v>
                </c:pt>
                <c:pt idx="406">
                  <c:v>0.58035367029928286</c:v>
                </c:pt>
                <c:pt idx="407">
                  <c:v>0.58035367029928286</c:v>
                </c:pt>
                <c:pt idx="408">
                  <c:v>0.58035367029928286</c:v>
                </c:pt>
                <c:pt idx="409">
                  <c:v>0.58035367029928286</c:v>
                </c:pt>
                <c:pt idx="410">
                  <c:v>0.58035367029928286</c:v>
                </c:pt>
                <c:pt idx="411">
                  <c:v>0.58035367029928286</c:v>
                </c:pt>
                <c:pt idx="412">
                  <c:v>0.58035367029928286</c:v>
                </c:pt>
                <c:pt idx="413">
                  <c:v>0.58035367029928286</c:v>
                </c:pt>
                <c:pt idx="414">
                  <c:v>0.58035367029928286</c:v>
                </c:pt>
                <c:pt idx="415">
                  <c:v>0.58035367029928286</c:v>
                </c:pt>
                <c:pt idx="416">
                  <c:v>0.58035367029928286</c:v>
                </c:pt>
                <c:pt idx="417">
                  <c:v>0.58035367029928286</c:v>
                </c:pt>
                <c:pt idx="418">
                  <c:v>0.58035367029928286</c:v>
                </c:pt>
                <c:pt idx="419">
                  <c:v>0.58035367029928286</c:v>
                </c:pt>
                <c:pt idx="420">
                  <c:v>0.58035367029928286</c:v>
                </c:pt>
                <c:pt idx="421">
                  <c:v>0.58035367029928286</c:v>
                </c:pt>
                <c:pt idx="422">
                  <c:v>0.58035367029928286</c:v>
                </c:pt>
                <c:pt idx="423">
                  <c:v>0.58035367029928286</c:v>
                </c:pt>
                <c:pt idx="424">
                  <c:v>0.58035367029928286</c:v>
                </c:pt>
                <c:pt idx="425">
                  <c:v>0.58035367029928286</c:v>
                </c:pt>
                <c:pt idx="426">
                  <c:v>0.58035367029928286</c:v>
                </c:pt>
                <c:pt idx="427">
                  <c:v>0.58035367029928286</c:v>
                </c:pt>
                <c:pt idx="428">
                  <c:v>0.58035367029928286</c:v>
                </c:pt>
                <c:pt idx="429">
                  <c:v>0.58035367029928286</c:v>
                </c:pt>
                <c:pt idx="430">
                  <c:v>0.58035367029928286</c:v>
                </c:pt>
                <c:pt idx="431">
                  <c:v>0.58035367029928286</c:v>
                </c:pt>
                <c:pt idx="432">
                  <c:v>0.58035367029928286</c:v>
                </c:pt>
                <c:pt idx="433">
                  <c:v>0.58035367029928286</c:v>
                </c:pt>
                <c:pt idx="434">
                  <c:v>0.58035367029928286</c:v>
                </c:pt>
                <c:pt idx="435">
                  <c:v>0.58035367029928286</c:v>
                </c:pt>
                <c:pt idx="436">
                  <c:v>0.58035367029928286</c:v>
                </c:pt>
                <c:pt idx="437">
                  <c:v>0.58035367029928286</c:v>
                </c:pt>
                <c:pt idx="438">
                  <c:v>0.58035367029928286</c:v>
                </c:pt>
                <c:pt idx="439">
                  <c:v>0.58035367029928286</c:v>
                </c:pt>
                <c:pt idx="440">
                  <c:v>0.58035367029928286</c:v>
                </c:pt>
                <c:pt idx="441">
                  <c:v>0.58035367029928286</c:v>
                </c:pt>
                <c:pt idx="442">
                  <c:v>0.58035367029928286</c:v>
                </c:pt>
                <c:pt idx="443">
                  <c:v>0.58035367029928286</c:v>
                </c:pt>
                <c:pt idx="444">
                  <c:v>0.58035367029928286</c:v>
                </c:pt>
                <c:pt idx="445">
                  <c:v>0.58035367029928286</c:v>
                </c:pt>
                <c:pt idx="446">
                  <c:v>0.58035367029928286</c:v>
                </c:pt>
                <c:pt idx="447">
                  <c:v>0.58035367029928286</c:v>
                </c:pt>
                <c:pt idx="448">
                  <c:v>0.58035367029928286</c:v>
                </c:pt>
                <c:pt idx="449">
                  <c:v>0.58035367029928286</c:v>
                </c:pt>
                <c:pt idx="450">
                  <c:v>0.58035367029928286</c:v>
                </c:pt>
                <c:pt idx="451">
                  <c:v>0.58035367029928286</c:v>
                </c:pt>
                <c:pt idx="452">
                  <c:v>0.58035367029928286</c:v>
                </c:pt>
                <c:pt idx="453">
                  <c:v>0.58035367029928286</c:v>
                </c:pt>
                <c:pt idx="454">
                  <c:v>0.58035367029928286</c:v>
                </c:pt>
                <c:pt idx="455">
                  <c:v>0.58035367029928286</c:v>
                </c:pt>
                <c:pt idx="456">
                  <c:v>0.58035367029928286</c:v>
                </c:pt>
                <c:pt idx="457">
                  <c:v>0.58035367029928286</c:v>
                </c:pt>
                <c:pt idx="458">
                  <c:v>0.58035367029928286</c:v>
                </c:pt>
                <c:pt idx="459">
                  <c:v>0.58035367029928286</c:v>
                </c:pt>
                <c:pt idx="460">
                  <c:v>0.58035367029928286</c:v>
                </c:pt>
                <c:pt idx="461">
                  <c:v>0.58035367029928286</c:v>
                </c:pt>
                <c:pt idx="462">
                  <c:v>0.58035367029928286</c:v>
                </c:pt>
                <c:pt idx="463">
                  <c:v>0.58035367029928286</c:v>
                </c:pt>
                <c:pt idx="464">
                  <c:v>0.58035367029928286</c:v>
                </c:pt>
                <c:pt idx="465">
                  <c:v>0.58035367029928286</c:v>
                </c:pt>
                <c:pt idx="466">
                  <c:v>0.58035367029928286</c:v>
                </c:pt>
                <c:pt idx="467">
                  <c:v>0.58035367029928286</c:v>
                </c:pt>
                <c:pt idx="468">
                  <c:v>0.58035367029928286</c:v>
                </c:pt>
                <c:pt idx="469">
                  <c:v>0.58035367029928286</c:v>
                </c:pt>
                <c:pt idx="470">
                  <c:v>0.58035367029928286</c:v>
                </c:pt>
                <c:pt idx="471">
                  <c:v>0.58035367029928286</c:v>
                </c:pt>
                <c:pt idx="472">
                  <c:v>0.58035367029928286</c:v>
                </c:pt>
                <c:pt idx="473">
                  <c:v>0.58035367029928286</c:v>
                </c:pt>
                <c:pt idx="474">
                  <c:v>0.58035367029928286</c:v>
                </c:pt>
                <c:pt idx="475">
                  <c:v>0.58035367029928286</c:v>
                </c:pt>
                <c:pt idx="476">
                  <c:v>0.58035367029928286</c:v>
                </c:pt>
                <c:pt idx="477">
                  <c:v>0.58035367029928286</c:v>
                </c:pt>
                <c:pt idx="478">
                  <c:v>0.58035367029928286</c:v>
                </c:pt>
                <c:pt idx="479">
                  <c:v>0.58035367029928286</c:v>
                </c:pt>
                <c:pt idx="480">
                  <c:v>0.58035367029928286</c:v>
                </c:pt>
                <c:pt idx="481">
                  <c:v>0.58035367029928286</c:v>
                </c:pt>
                <c:pt idx="482">
                  <c:v>0.58035367029928286</c:v>
                </c:pt>
                <c:pt idx="483">
                  <c:v>0.58035367029928286</c:v>
                </c:pt>
                <c:pt idx="484">
                  <c:v>0.58035367029928286</c:v>
                </c:pt>
                <c:pt idx="485">
                  <c:v>0.58035367029928286</c:v>
                </c:pt>
                <c:pt idx="486">
                  <c:v>0.58035367029928286</c:v>
                </c:pt>
                <c:pt idx="487">
                  <c:v>0.58035367029928286</c:v>
                </c:pt>
                <c:pt idx="488">
                  <c:v>0.58035367029928286</c:v>
                </c:pt>
                <c:pt idx="489">
                  <c:v>0.58035367029928286</c:v>
                </c:pt>
                <c:pt idx="490">
                  <c:v>0.58035367029928286</c:v>
                </c:pt>
                <c:pt idx="491">
                  <c:v>0.58035367029928286</c:v>
                </c:pt>
                <c:pt idx="492">
                  <c:v>0.58035367029928286</c:v>
                </c:pt>
                <c:pt idx="493">
                  <c:v>0.58035367029928286</c:v>
                </c:pt>
                <c:pt idx="494">
                  <c:v>0.58035367029928286</c:v>
                </c:pt>
                <c:pt idx="495">
                  <c:v>0.58035367029928286</c:v>
                </c:pt>
                <c:pt idx="496">
                  <c:v>0.58035367029928286</c:v>
                </c:pt>
                <c:pt idx="497">
                  <c:v>0.58035367029928286</c:v>
                </c:pt>
                <c:pt idx="498">
                  <c:v>0.58035367029928286</c:v>
                </c:pt>
                <c:pt idx="499">
                  <c:v>0.58035367029928286</c:v>
                </c:pt>
                <c:pt idx="500">
                  <c:v>0.58035367029928286</c:v>
                </c:pt>
                <c:pt idx="501">
                  <c:v>0.58035367029928286</c:v>
                </c:pt>
                <c:pt idx="502">
                  <c:v>0.58035367029928286</c:v>
                </c:pt>
                <c:pt idx="503">
                  <c:v>0.58035367029928286</c:v>
                </c:pt>
                <c:pt idx="504">
                  <c:v>0.58035367029928286</c:v>
                </c:pt>
                <c:pt idx="505">
                  <c:v>0.58035367029928286</c:v>
                </c:pt>
                <c:pt idx="506">
                  <c:v>0.58035367029928286</c:v>
                </c:pt>
                <c:pt idx="507">
                  <c:v>0.58035367029928286</c:v>
                </c:pt>
                <c:pt idx="508">
                  <c:v>0.58035367029928286</c:v>
                </c:pt>
                <c:pt idx="509">
                  <c:v>0.58035367029928286</c:v>
                </c:pt>
                <c:pt idx="510">
                  <c:v>0.58035367029928286</c:v>
                </c:pt>
                <c:pt idx="511">
                  <c:v>0.58035367029928286</c:v>
                </c:pt>
                <c:pt idx="512">
                  <c:v>0.58035367029928286</c:v>
                </c:pt>
                <c:pt idx="513">
                  <c:v>0.58035367029928286</c:v>
                </c:pt>
                <c:pt idx="514">
                  <c:v>0.58035367029928286</c:v>
                </c:pt>
                <c:pt idx="515">
                  <c:v>0.58035367029928286</c:v>
                </c:pt>
                <c:pt idx="516">
                  <c:v>0.58035367029928286</c:v>
                </c:pt>
                <c:pt idx="517">
                  <c:v>0.58035367029928286</c:v>
                </c:pt>
                <c:pt idx="518">
                  <c:v>0.58035367029928286</c:v>
                </c:pt>
                <c:pt idx="519">
                  <c:v>0.58035367029928286</c:v>
                </c:pt>
                <c:pt idx="520">
                  <c:v>0.58035367029928286</c:v>
                </c:pt>
                <c:pt idx="521">
                  <c:v>0.58035367029928286</c:v>
                </c:pt>
                <c:pt idx="522">
                  <c:v>0.58035367029928286</c:v>
                </c:pt>
                <c:pt idx="523">
                  <c:v>0.58035367029928286</c:v>
                </c:pt>
                <c:pt idx="524">
                  <c:v>0.58035367029928286</c:v>
                </c:pt>
                <c:pt idx="525">
                  <c:v>0.58035367029928286</c:v>
                </c:pt>
                <c:pt idx="526">
                  <c:v>0.58035367029928286</c:v>
                </c:pt>
                <c:pt idx="527">
                  <c:v>0.58035367029928286</c:v>
                </c:pt>
                <c:pt idx="528">
                  <c:v>0.58035367029928286</c:v>
                </c:pt>
                <c:pt idx="529">
                  <c:v>0.58035367029928286</c:v>
                </c:pt>
                <c:pt idx="530">
                  <c:v>0.58035367029928286</c:v>
                </c:pt>
                <c:pt idx="531">
                  <c:v>0.58035367029928286</c:v>
                </c:pt>
                <c:pt idx="532">
                  <c:v>0.58035367029928286</c:v>
                </c:pt>
                <c:pt idx="533">
                  <c:v>0.58035367029928286</c:v>
                </c:pt>
                <c:pt idx="534">
                  <c:v>0.58035367029928286</c:v>
                </c:pt>
                <c:pt idx="535">
                  <c:v>0.58035367029928286</c:v>
                </c:pt>
                <c:pt idx="536">
                  <c:v>0.58035367029928286</c:v>
                </c:pt>
                <c:pt idx="537">
                  <c:v>0.58035367029928286</c:v>
                </c:pt>
                <c:pt idx="538">
                  <c:v>0.58035367029928286</c:v>
                </c:pt>
                <c:pt idx="539">
                  <c:v>0.58035367029928286</c:v>
                </c:pt>
                <c:pt idx="540">
                  <c:v>0.58035367029928286</c:v>
                </c:pt>
                <c:pt idx="541">
                  <c:v>0.58035367029928286</c:v>
                </c:pt>
                <c:pt idx="542">
                  <c:v>0.58035367029928286</c:v>
                </c:pt>
                <c:pt idx="543">
                  <c:v>0.58035367029928286</c:v>
                </c:pt>
                <c:pt idx="544">
                  <c:v>0.58035367029928286</c:v>
                </c:pt>
                <c:pt idx="545">
                  <c:v>0.58035367029928286</c:v>
                </c:pt>
                <c:pt idx="546">
                  <c:v>0.58035367029928286</c:v>
                </c:pt>
                <c:pt idx="547">
                  <c:v>0.58035367029928286</c:v>
                </c:pt>
                <c:pt idx="548">
                  <c:v>0.58035367029928286</c:v>
                </c:pt>
                <c:pt idx="549">
                  <c:v>0.58035367029928286</c:v>
                </c:pt>
                <c:pt idx="550">
                  <c:v>0.58035367029928286</c:v>
                </c:pt>
                <c:pt idx="551">
                  <c:v>0.58035367029928286</c:v>
                </c:pt>
                <c:pt idx="552">
                  <c:v>0.58035367029928286</c:v>
                </c:pt>
                <c:pt idx="553">
                  <c:v>0.58035367029928286</c:v>
                </c:pt>
                <c:pt idx="554">
                  <c:v>0.58035367029928286</c:v>
                </c:pt>
                <c:pt idx="555">
                  <c:v>0.58035367029928286</c:v>
                </c:pt>
                <c:pt idx="556">
                  <c:v>0.58035367029928286</c:v>
                </c:pt>
                <c:pt idx="557">
                  <c:v>0.58035367029928286</c:v>
                </c:pt>
                <c:pt idx="558">
                  <c:v>0.58035367029928286</c:v>
                </c:pt>
                <c:pt idx="559">
                  <c:v>0.58035367029928286</c:v>
                </c:pt>
                <c:pt idx="560">
                  <c:v>0.58035367029928286</c:v>
                </c:pt>
                <c:pt idx="561">
                  <c:v>0.58035367029928286</c:v>
                </c:pt>
                <c:pt idx="562">
                  <c:v>0.58035367029928286</c:v>
                </c:pt>
                <c:pt idx="563">
                  <c:v>0.58035367029928286</c:v>
                </c:pt>
                <c:pt idx="564">
                  <c:v>0.58035367029928286</c:v>
                </c:pt>
                <c:pt idx="565">
                  <c:v>0.58035367029928286</c:v>
                </c:pt>
                <c:pt idx="566">
                  <c:v>0.58035367029928286</c:v>
                </c:pt>
                <c:pt idx="567">
                  <c:v>0.58035367029928286</c:v>
                </c:pt>
                <c:pt idx="568">
                  <c:v>0.58035367029928286</c:v>
                </c:pt>
                <c:pt idx="569">
                  <c:v>0.58035367029928286</c:v>
                </c:pt>
                <c:pt idx="570">
                  <c:v>0.58035367029928286</c:v>
                </c:pt>
                <c:pt idx="571">
                  <c:v>0.58035367029928286</c:v>
                </c:pt>
                <c:pt idx="572">
                  <c:v>0.58035367029928286</c:v>
                </c:pt>
                <c:pt idx="573">
                  <c:v>0.58035367029928286</c:v>
                </c:pt>
                <c:pt idx="574">
                  <c:v>0.58035367029928286</c:v>
                </c:pt>
                <c:pt idx="575">
                  <c:v>0.58035367029928286</c:v>
                </c:pt>
                <c:pt idx="576">
                  <c:v>0.58035367029928286</c:v>
                </c:pt>
                <c:pt idx="577">
                  <c:v>0.58035367029928286</c:v>
                </c:pt>
                <c:pt idx="578">
                  <c:v>0.58035367029928286</c:v>
                </c:pt>
                <c:pt idx="579">
                  <c:v>0.58035367029928286</c:v>
                </c:pt>
                <c:pt idx="580">
                  <c:v>0.58035367029928286</c:v>
                </c:pt>
                <c:pt idx="581">
                  <c:v>0.58035367029928286</c:v>
                </c:pt>
                <c:pt idx="582">
                  <c:v>0.58035367029928286</c:v>
                </c:pt>
                <c:pt idx="583">
                  <c:v>0.58035367029928286</c:v>
                </c:pt>
                <c:pt idx="584">
                  <c:v>0.58035367029928286</c:v>
                </c:pt>
                <c:pt idx="585">
                  <c:v>0.58035367029928286</c:v>
                </c:pt>
                <c:pt idx="586">
                  <c:v>0.58035367029928286</c:v>
                </c:pt>
                <c:pt idx="587">
                  <c:v>0.58035367029928286</c:v>
                </c:pt>
                <c:pt idx="588">
                  <c:v>0.58035367029928286</c:v>
                </c:pt>
                <c:pt idx="589">
                  <c:v>0.58035367029928286</c:v>
                </c:pt>
                <c:pt idx="590">
                  <c:v>0.58035367029928286</c:v>
                </c:pt>
                <c:pt idx="591">
                  <c:v>0.58035367029928286</c:v>
                </c:pt>
                <c:pt idx="592">
                  <c:v>0.58035367029928286</c:v>
                </c:pt>
                <c:pt idx="593">
                  <c:v>0.58035367029928286</c:v>
                </c:pt>
                <c:pt idx="594">
                  <c:v>0.58035367029928286</c:v>
                </c:pt>
                <c:pt idx="595">
                  <c:v>0.58035367029928286</c:v>
                </c:pt>
                <c:pt idx="596">
                  <c:v>0.58035367029928286</c:v>
                </c:pt>
                <c:pt idx="597">
                  <c:v>0.58035367029928286</c:v>
                </c:pt>
                <c:pt idx="598">
                  <c:v>0.58035367029928286</c:v>
                </c:pt>
                <c:pt idx="599">
                  <c:v>0.58035367029928286</c:v>
                </c:pt>
                <c:pt idx="600">
                  <c:v>0.58035367029928286</c:v>
                </c:pt>
                <c:pt idx="601">
                  <c:v>0.58035367029928286</c:v>
                </c:pt>
                <c:pt idx="602">
                  <c:v>0.58035367029928286</c:v>
                </c:pt>
                <c:pt idx="603">
                  <c:v>0.58035367029928286</c:v>
                </c:pt>
                <c:pt idx="604">
                  <c:v>0.58035367029928286</c:v>
                </c:pt>
                <c:pt idx="605">
                  <c:v>0.58035367029928286</c:v>
                </c:pt>
                <c:pt idx="606">
                  <c:v>0.58035367029928286</c:v>
                </c:pt>
                <c:pt idx="607">
                  <c:v>0.58035367029928286</c:v>
                </c:pt>
                <c:pt idx="608">
                  <c:v>0.58035367029928286</c:v>
                </c:pt>
                <c:pt idx="609">
                  <c:v>0.58035367029928286</c:v>
                </c:pt>
                <c:pt idx="610">
                  <c:v>0.58035367029928286</c:v>
                </c:pt>
                <c:pt idx="611">
                  <c:v>0.58035367029928286</c:v>
                </c:pt>
                <c:pt idx="612">
                  <c:v>0.58035367029928286</c:v>
                </c:pt>
                <c:pt idx="613">
                  <c:v>0.58035367029928286</c:v>
                </c:pt>
                <c:pt idx="614">
                  <c:v>0.58035367029928286</c:v>
                </c:pt>
                <c:pt idx="615">
                  <c:v>0.58035367029928286</c:v>
                </c:pt>
                <c:pt idx="616">
                  <c:v>0.58035367029928286</c:v>
                </c:pt>
                <c:pt idx="617">
                  <c:v>0.58035367029928286</c:v>
                </c:pt>
                <c:pt idx="618">
                  <c:v>0.58035367029928286</c:v>
                </c:pt>
                <c:pt idx="619">
                  <c:v>0.58035367029928286</c:v>
                </c:pt>
                <c:pt idx="620">
                  <c:v>0.58035367029928286</c:v>
                </c:pt>
                <c:pt idx="621">
                  <c:v>0.58035367029928286</c:v>
                </c:pt>
                <c:pt idx="622">
                  <c:v>0.58035367029928286</c:v>
                </c:pt>
                <c:pt idx="623">
                  <c:v>0.58035367029928286</c:v>
                </c:pt>
                <c:pt idx="624">
                  <c:v>0.58035367029928286</c:v>
                </c:pt>
                <c:pt idx="625">
                  <c:v>0.58035367029928286</c:v>
                </c:pt>
                <c:pt idx="626">
                  <c:v>0.58035367029928286</c:v>
                </c:pt>
                <c:pt idx="627">
                  <c:v>0.58035367029928286</c:v>
                </c:pt>
                <c:pt idx="628">
                  <c:v>0.58035367029928286</c:v>
                </c:pt>
                <c:pt idx="629">
                  <c:v>0.58035367029928286</c:v>
                </c:pt>
                <c:pt idx="630">
                  <c:v>0.58035367029928286</c:v>
                </c:pt>
                <c:pt idx="631">
                  <c:v>0.58035367029928286</c:v>
                </c:pt>
                <c:pt idx="632">
                  <c:v>0.58035367029928286</c:v>
                </c:pt>
                <c:pt idx="633">
                  <c:v>0.58035367029928286</c:v>
                </c:pt>
                <c:pt idx="634">
                  <c:v>0.58035367029928286</c:v>
                </c:pt>
                <c:pt idx="635">
                  <c:v>0.58035367029928286</c:v>
                </c:pt>
                <c:pt idx="636">
                  <c:v>0.58035367029928286</c:v>
                </c:pt>
                <c:pt idx="637">
                  <c:v>0.58035367029928286</c:v>
                </c:pt>
                <c:pt idx="638">
                  <c:v>0.58035367029928286</c:v>
                </c:pt>
                <c:pt idx="639">
                  <c:v>0.58035367029928286</c:v>
                </c:pt>
                <c:pt idx="640">
                  <c:v>0.58035367029928286</c:v>
                </c:pt>
                <c:pt idx="641">
                  <c:v>0.58035367029928286</c:v>
                </c:pt>
                <c:pt idx="642">
                  <c:v>0.58035367029928286</c:v>
                </c:pt>
                <c:pt idx="643">
                  <c:v>0.58035367029928286</c:v>
                </c:pt>
                <c:pt idx="644">
                  <c:v>0.58035367029928286</c:v>
                </c:pt>
                <c:pt idx="645">
                  <c:v>0.58035367029928286</c:v>
                </c:pt>
                <c:pt idx="646">
                  <c:v>0.58035367029928286</c:v>
                </c:pt>
                <c:pt idx="647">
                  <c:v>0.58035367029928286</c:v>
                </c:pt>
                <c:pt idx="648">
                  <c:v>0.58035367029928286</c:v>
                </c:pt>
                <c:pt idx="649">
                  <c:v>0.58035367029928286</c:v>
                </c:pt>
                <c:pt idx="650">
                  <c:v>0.58035367029928286</c:v>
                </c:pt>
                <c:pt idx="651">
                  <c:v>0.58035367029928286</c:v>
                </c:pt>
                <c:pt idx="652">
                  <c:v>0.58035367029928286</c:v>
                </c:pt>
                <c:pt idx="653">
                  <c:v>0.58035367029928286</c:v>
                </c:pt>
                <c:pt idx="654">
                  <c:v>0.58035367029928286</c:v>
                </c:pt>
                <c:pt idx="655">
                  <c:v>0.58035367029928286</c:v>
                </c:pt>
                <c:pt idx="656">
                  <c:v>0.58035367029928286</c:v>
                </c:pt>
                <c:pt idx="657">
                  <c:v>0.58035367029928286</c:v>
                </c:pt>
                <c:pt idx="658">
                  <c:v>0.58035367029928286</c:v>
                </c:pt>
                <c:pt idx="659">
                  <c:v>0.58035367029928286</c:v>
                </c:pt>
                <c:pt idx="660">
                  <c:v>0.58035367029928286</c:v>
                </c:pt>
                <c:pt idx="661">
                  <c:v>0.58035367029928286</c:v>
                </c:pt>
                <c:pt idx="662">
                  <c:v>0.58035367029928286</c:v>
                </c:pt>
                <c:pt idx="663">
                  <c:v>0.58035367029928286</c:v>
                </c:pt>
                <c:pt idx="664">
                  <c:v>0.58035367029928286</c:v>
                </c:pt>
                <c:pt idx="665">
                  <c:v>0.58035367029928286</c:v>
                </c:pt>
                <c:pt idx="666">
                  <c:v>0.58035367029928286</c:v>
                </c:pt>
                <c:pt idx="667">
                  <c:v>0.58035367029928286</c:v>
                </c:pt>
                <c:pt idx="668">
                  <c:v>0.58035367029928286</c:v>
                </c:pt>
                <c:pt idx="669">
                  <c:v>0.58035367029928286</c:v>
                </c:pt>
                <c:pt idx="670">
                  <c:v>0.58035367029928286</c:v>
                </c:pt>
                <c:pt idx="671">
                  <c:v>0.58035367029928286</c:v>
                </c:pt>
                <c:pt idx="672">
                  <c:v>0.58035367029928286</c:v>
                </c:pt>
                <c:pt idx="673">
                  <c:v>0.58035367029928286</c:v>
                </c:pt>
                <c:pt idx="674">
                  <c:v>0.58035367029928286</c:v>
                </c:pt>
                <c:pt idx="675">
                  <c:v>0.58035367029928286</c:v>
                </c:pt>
                <c:pt idx="676">
                  <c:v>0.58035367029928286</c:v>
                </c:pt>
                <c:pt idx="677">
                  <c:v>0.58035367029928286</c:v>
                </c:pt>
                <c:pt idx="678">
                  <c:v>0.58035367029928286</c:v>
                </c:pt>
                <c:pt idx="679">
                  <c:v>0.58035367029928286</c:v>
                </c:pt>
                <c:pt idx="680">
                  <c:v>0.58035367029928286</c:v>
                </c:pt>
                <c:pt idx="681">
                  <c:v>0.58035367029928286</c:v>
                </c:pt>
                <c:pt idx="682">
                  <c:v>0.58035367029928286</c:v>
                </c:pt>
                <c:pt idx="683">
                  <c:v>0.58035367029928286</c:v>
                </c:pt>
                <c:pt idx="684">
                  <c:v>0.58035367029928286</c:v>
                </c:pt>
                <c:pt idx="685">
                  <c:v>0.58035367029928286</c:v>
                </c:pt>
                <c:pt idx="686">
                  <c:v>0.58035367029928286</c:v>
                </c:pt>
                <c:pt idx="687">
                  <c:v>0.58035367029928286</c:v>
                </c:pt>
                <c:pt idx="688">
                  <c:v>0.58035367029928286</c:v>
                </c:pt>
                <c:pt idx="689">
                  <c:v>0.58035367029928286</c:v>
                </c:pt>
                <c:pt idx="690">
                  <c:v>0.58035367029928286</c:v>
                </c:pt>
                <c:pt idx="691">
                  <c:v>0.58035367029928286</c:v>
                </c:pt>
                <c:pt idx="692">
                  <c:v>0.58035367029928286</c:v>
                </c:pt>
                <c:pt idx="693">
                  <c:v>0.58035367029928286</c:v>
                </c:pt>
                <c:pt idx="694">
                  <c:v>0.58035367029928286</c:v>
                </c:pt>
                <c:pt idx="695">
                  <c:v>0.58035367029928286</c:v>
                </c:pt>
                <c:pt idx="696">
                  <c:v>0.58035367029928286</c:v>
                </c:pt>
                <c:pt idx="697">
                  <c:v>0.58035367029928286</c:v>
                </c:pt>
                <c:pt idx="698">
                  <c:v>0.58035367029928286</c:v>
                </c:pt>
                <c:pt idx="699">
                  <c:v>0.58035367029928286</c:v>
                </c:pt>
                <c:pt idx="700">
                  <c:v>0.58035367029928286</c:v>
                </c:pt>
                <c:pt idx="701">
                  <c:v>0.58035367029928286</c:v>
                </c:pt>
                <c:pt idx="702">
                  <c:v>0.58035367029928286</c:v>
                </c:pt>
                <c:pt idx="703">
                  <c:v>0.58035367029928286</c:v>
                </c:pt>
                <c:pt idx="704">
                  <c:v>0.58035367029928286</c:v>
                </c:pt>
                <c:pt idx="705">
                  <c:v>0.58035367029928286</c:v>
                </c:pt>
                <c:pt idx="706">
                  <c:v>0.58035367029928286</c:v>
                </c:pt>
                <c:pt idx="707">
                  <c:v>0.58035367029928286</c:v>
                </c:pt>
                <c:pt idx="708">
                  <c:v>0.58035367029928286</c:v>
                </c:pt>
                <c:pt idx="709">
                  <c:v>0.58035367029928286</c:v>
                </c:pt>
                <c:pt idx="710">
                  <c:v>0.58035367029928286</c:v>
                </c:pt>
                <c:pt idx="711">
                  <c:v>0.58035367029928286</c:v>
                </c:pt>
                <c:pt idx="712">
                  <c:v>0.58035367029928286</c:v>
                </c:pt>
                <c:pt idx="713">
                  <c:v>0.58035367029928286</c:v>
                </c:pt>
                <c:pt idx="714">
                  <c:v>0.58035367029928286</c:v>
                </c:pt>
                <c:pt idx="715">
                  <c:v>0.58035367029928286</c:v>
                </c:pt>
                <c:pt idx="716">
                  <c:v>0.58035367029928286</c:v>
                </c:pt>
                <c:pt idx="717">
                  <c:v>0.58035367029928286</c:v>
                </c:pt>
                <c:pt idx="718">
                  <c:v>0.58035367029928286</c:v>
                </c:pt>
                <c:pt idx="719">
                  <c:v>0.58035367029928286</c:v>
                </c:pt>
                <c:pt idx="720">
                  <c:v>0.58035367029928286</c:v>
                </c:pt>
                <c:pt idx="721">
                  <c:v>0.58035367029928286</c:v>
                </c:pt>
                <c:pt idx="722">
                  <c:v>0.58035367029928286</c:v>
                </c:pt>
                <c:pt idx="723">
                  <c:v>0.58035367029928286</c:v>
                </c:pt>
                <c:pt idx="724">
                  <c:v>0.58035367029928286</c:v>
                </c:pt>
                <c:pt idx="725">
                  <c:v>0.58035367029928286</c:v>
                </c:pt>
                <c:pt idx="726">
                  <c:v>0.58035367029928286</c:v>
                </c:pt>
                <c:pt idx="727">
                  <c:v>0.58035367029928286</c:v>
                </c:pt>
                <c:pt idx="728">
                  <c:v>0.58035367029928286</c:v>
                </c:pt>
                <c:pt idx="729">
                  <c:v>0.58035367029928286</c:v>
                </c:pt>
                <c:pt idx="730">
                  <c:v>0.58035367029928286</c:v>
                </c:pt>
                <c:pt idx="731">
                  <c:v>0.58035367029928286</c:v>
                </c:pt>
                <c:pt idx="732">
                  <c:v>0.58035367029928286</c:v>
                </c:pt>
                <c:pt idx="733">
                  <c:v>0.58035367029928286</c:v>
                </c:pt>
                <c:pt idx="734">
                  <c:v>0.58035367029928286</c:v>
                </c:pt>
                <c:pt idx="735">
                  <c:v>0.58035367029928286</c:v>
                </c:pt>
                <c:pt idx="736">
                  <c:v>0.58035367029928286</c:v>
                </c:pt>
                <c:pt idx="737">
                  <c:v>0.58035367029928286</c:v>
                </c:pt>
                <c:pt idx="738">
                  <c:v>0.58035367029928286</c:v>
                </c:pt>
                <c:pt idx="739">
                  <c:v>0.58035367029928286</c:v>
                </c:pt>
                <c:pt idx="740">
                  <c:v>0.58035367029928286</c:v>
                </c:pt>
                <c:pt idx="741">
                  <c:v>0.58035367029928286</c:v>
                </c:pt>
                <c:pt idx="742">
                  <c:v>0.58035367029928286</c:v>
                </c:pt>
                <c:pt idx="743">
                  <c:v>0.58035367029928286</c:v>
                </c:pt>
                <c:pt idx="744">
                  <c:v>0.58035367029928286</c:v>
                </c:pt>
                <c:pt idx="745">
                  <c:v>0.58035367029928286</c:v>
                </c:pt>
                <c:pt idx="746">
                  <c:v>0.58035367029928286</c:v>
                </c:pt>
                <c:pt idx="747">
                  <c:v>0.58035367029928286</c:v>
                </c:pt>
                <c:pt idx="748">
                  <c:v>0.58035367029928286</c:v>
                </c:pt>
                <c:pt idx="749">
                  <c:v>0.58035367029928286</c:v>
                </c:pt>
                <c:pt idx="750">
                  <c:v>0.58035367029928286</c:v>
                </c:pt>
                <c:pt idx="751">
                  <c:v>0.58035367029928286</c:v>
                </c:pt>
                <c:pt idx="752">
                  <c:v>0.58035367029928286</c:v>
                </c:pt>
                <c:pt idx="753">
                  <c:v>0.58035367029928286</c:v>
                </c:pt>
                <c:pt idx="754">
                  <c:v>0.58035367029928286</c:v>
                </c:pt>
                <c:pt idx="755">
                  <c:v>0.58035367029928286</c:v>
                </c:pt>
                <c:pt idx="756">
                  <c:v>0.58035367029928286</c:v>
                </c:pt>
                <c:pt idx="757">
                  <c:v>0.58035367029928286</c:v>
                </c:pt>
                <c:pt idx="758">
                  <c:v>0.58035367029928286</c:v>
                </c:pt>
                <c:pt idx="759">
                  <c:v>0.58035367029928286</c:v>
                </c:pt>
                <c:pt idx="760">
                  <c:v>0.58035367029928286</c:v>
                </c:pt>
                <c:pt idx="761">
                  <c:v>0.58035367029928286</c:v>
                </c:pt>
                <c:pt idx="762">
                  <c:v>0.58035367029928286</c:v>
                </c:pt>
                <c:pt idx="763">
                  <c:v>0.58035367029928286</c:v>
                </c:pt>
                <c:pt idx="764">
                  <c:v>0.58035367029928286</c:v>
                </c:pt>
                <c:pt idx="765">
                  <c:v>0.58035367029928286</c:v>
                </c:pt>
                <c:pt idx="766">
                  <c:v>0.58035367029928286</c:v>
                </c:pt>
                <c:pt idx="767">
                  <c:v>0.58035367029928286</c:v>
                </c:pt>
                <c:pt idx="768">
                  <c:v>0.58035367029928286</c:v>
                </c:pt>
                <c:pt idx="769">
                  <c:v>0.58035367029928286</c:v>
                </c:pt>
                <c:pt idx="770">
                  <c:v>0.58035367029928286</c:v>
                </c:pt>
                <c:pt idx="771">
                  <c:v>0.58035367029928286</c:v>
                </c:pt>
                <c:pt idx="772">
                  <c:v>0.58035367029928286</c:v>
                </c:pt>
                <c:pt idx="773">
                  <c:v>0.58035367029928286</c:v>
                </c:pt>
                <c:pt idx="774">
                  <c:v>0.58035367029928286</c:v>
                </c:pt>
                <c:pt idx="775">
                  <c:v>0.58035367029928286</c:v>
                </c:pt>
                <c:pt idx="776">
                  <c:v>0.58035367029928286</c:v>
                </c:pt>
                <c:pt idx="777">
                  <c:v>0.58035367029928286</c:v>
                </c:pt>
                <c:pt idx="778">
                  <c:v>0.58035367029928286</c:v>
                </c:pt>
                <c:pt idx="779">
                  <c:v>0.58035367029928286</c:v>
                </c:pt>
                <c:pt idx="780">
                  <c:v>0.58035367029928286</c:v>
                </c:pt>
                <c:pt idx="781">
                  <c:v>0.58035367029928286</c:v>
                </c:pt>
                <c:pt idx="782">
                  <c:v>0.58035367029928286</c:v>
                </c:pt>
                <c:pt idx="783">
                  <c:v>0.58035367029928286</c:v>
                </c:pt>
                <c:pt idx="784">
                  <c:v>0.58035367029928286</c:v>
                </c:pt>
                <c:pt idx="785">
                  <c:v>0.58035367029928286</c:v>
                </c:pt>
                <c:pt idx="786">
                  <c:v>0.58035367029928286</c:v>
                </c:pt>
                <c:pt idx="787">
                  <c:v>0.58035367029928286</c:v>
                </c:pt>
                <c:pt idx="788">
                  <c:v>0.58035367029928286</c:v>
                </c:pt>
                <c:pt idx="789">
                  <c:v>0.58035367029928286</c:v>
                </c:pt>
                <c:pt idx="790">
                  <c:v>0.58035367029928286</c:v>
                </c:pt>
                <c:pt idx="791">
                  <c:v>0.58035367029928286</c:v>
                </c:pt>
                <c:pt idx="792">
                  <c:v>0.58035367029928286</c:v>
                </c:pt>
                <c:pt idx="793">
                  <c:v>0.58035367029928286</c:v>
                </c:pt>
                <c:pt idx="794">
                  <c:v>0.58035367029928286</c:v>
                </c:pt>
                <c:pt idx="795">
                  <c:v>0.58035367029928286</c:v>
                </c:pt>
                <c:pt idx="796">
                  <c:v>0.58035367029928286</c:v>
                </c:pt>
                <c:pt idx="797">
                  <c:v>0.58035367029928286</c:v>
                </c:pt>
                <c:pt idx="798">
                  <c:v>0.58035367029928286</c:v>
                </c:pt>
                <c:pt idx="799">
                  <c:v>0.58035367029928286</c:v>
                </c:pt>
                <c:pt idx="800">
                  <c:v>0.58035367029928286</c:v>
                </c:pt>
                <c:pt idx="801">
                  <c:v>0.58035367029928286</c:v>
                </c:pt>
                <c:pt idx="802">
                  <c:v>0.58035367029928286</c:v>
                </c:pt>
                <c:pt idx="803">
                  <c:v>0.58035367029928286</c:v>
                </c:pt>
                <c:pt idx="804">
                  <c:v>0.58035367029928286</c:v>
                </c:pt>
                <c:pt idx="805">
                  <c:v>0.58035367029928286</c:v>
                </c:pt>
                <c:pt idx="806">
                  <c:v>0.58035367029928286</c:v>
                </c:pt>
                <c:pt idx="807">
                  <c:v>0.58035367029928286</c:v>
                </c:pt>
                <c:pt idx="808">
                  <c:v>0.58035367029928286</c:v>
                </c:pt>
                <c:pt idx="809">
                  <c:v>0.58035367029928286</c:v>
                </c:pt>
                <c:pt idx="810">
                  <c:v>0.58035367029928286</c:v>
                </c:pt>
                <c:pt idx="811">
                  <c:v>0.58035367029928286</c:v>
                </c:pt>
                <c:pt idx="812">
                  <c:v>0.58035367029928286</c:v>
                </c:pt>
                <c:pt idx="813">
                  <c:v>0.58035367029928286</c:v>
                </c:pt>
                <c:pt idx="814">
                  <c:v>0.58035367029928286</c:v>
                </c:pt>
                <c:pt idx="815">
                  <c:v>0.58035367029928286</c:v>
                </c:pt>
                <c:pt idx="816">
                  <c:v>0.58035367029928286</c:v>
                </c:pt>
                <c:pt idx="817">
                  <c:v>0.58035367029928286</c:v>
                </c:pt>
                <c:pt idx="818">
                  <c:v>0.58035367029928286</c:v>
                </c:pt>
                <c:pt idx="819">
                  <c:v>0.58035367029928286</c:v>
                </c:pt>
                <c:pt idx="820">
                  <c:v>0.58035367029928286</c:v>
                </c:pt>
                <c:pt idx="821">
                  <c:v>0.58035367029928286</c:v>
                </c:pt>
                <c:pt idx="822">
                  <c:v>0.58035367029928286</c:v>
                </c:pt>
                <c:pt idx="823">
                  <c:v>0.58035367029928286</c:v>
                </c:pt>
                <c:pt idx="824">
                  <c:v>0.58035367029928286</c:v>
                </c:pt>
                <c:pt idx="825">
                  <c:v>0.58035367029928286</c:v>
                </c:pt>
                <c:pt idx="826">
                  <c:v>0.58035367029928286</c:v>
                </c:pt>
                <c:pt idx="827">
                  <c:v>0.58035367029928286</c:v>
                </c:pt>
                <c:pt idx="828">
                  <c:v>0.58035367029928286</c:v>
                </c:pt>
                <c:pt idx="829">
                  <c:v>0.58035367029928286</c:v>
                </c:pt>
                <c:pt idx="830">
                  <c:v>0.58035367029928286</c:v>
                </c:pt>
                <c:pt idx="831">
                  <c:v>0.58035367029928286</c:v>
                </c:pt>
                <c:pt idx="832">
                  <c:v>0.58035367029928286</c:v>
                </c:pt>
                <c:pt idx="833">
                  <c:v>0.58035367029928286</c:v>
                </c:pt>
                <c:pt idx="834">
                  <c:v>0.58035367029928286</c:v>
                </c:pt>
                <c:pt idx="835">
                  <c:v>0.58035367029928286</c:v>
                </c:pt>
                <c:pt idx="836">
                  <c:v>0.58035367029928286</c:v>
                </c:pt>
                <c:pt idx="837">
                  <c:v>0.58035367029928286</c:v>
                </c:pt>
                <c:pt idx="838">
                  <c:v>0.58035367029928286</c:v>
                </c:pt>
                <c:pt idx="839">
                  <c:v>0.58035367029928286</c:v>
                </c:pt>
                <c:pt idx="840">
                  <c:v>0.58035367029928286</c:v>
                </c:pt>
                <c:pt idx="841">
                  <c:v>0.58035367029928286</c:v>
                </c:pt>
                <c:pt idx="842">
                  <c:v>0.58035367029928286</c:v>
                </c:pt>
                <c:pt idx="843">
                  <c:v>0.58035367029928286</c:v>
                </c:pt>
                <c:pt idx="844">
                  <c:v>0.58035367029928286</c:v>
                </c:pt>
                <c:pt idx="845">
                  <c:v>0.58035367029928286</c:v>
                </c:pt>
                <c:pt idx="846">
                  <c:v>0.58035367029928286</c:v>
                </c:pt>
                <c:pt idx="847">
                  <c:v>0.58035367029928286</c:v>
                </c:pt>
                <c:pt idx="848">
                  <c:v>0.58035367029928286</c:v>
                </c:pt>
                <c:pt idx="849">
                  <c:v>0.58035367029928286</c:v>
                </c:pt>
                <c:pt idx="850">
                  <c:v>0.58035367029928286</c:v>
                </c:pt>
                <c:pt idx="851">
                  <c:v>0.58035367029928286</c:v>
                </c:pt>
                <c:pt idx="852">
                  <c:v>0.58035367029928286</c:v>
                </c:pt>
                <c:pt idx="853">
                  <c:v>0.58035367029928286</c:v>
                </c:pt>
                <c:pt idx="854">
                  <c:v>0.58035367029928286</c:v>
                </c:pt>
                <c:pt idx="855">
                  <c:v>0.58035367029928286</c:v>
                </c:pt>
                <c:pt idx="856">
                  <c:v>0.58035367029928286</c:v>
                </c:pt>
                <c:pt idx="857">
                  <c:v>0.58035367029928286</c:v>
                </c:pt>
                <c:pt idx="858">
                  <c:v>0.58035367029928286</c:v>
                </c:pt>
                <c:pt idx="859">
                  <c:v>0.58035367029928286</c:v>
                </c:pt>
                <c:pt idx="860">
                  <c:v>0.58035367029928286</c:v>
                </c:pt>
                <c:pt idx="861">
                  <c:v>0.58035367029928286</c:v>
                </c:pt>
                <c:pt idx="862">
                  <c:v>0.58035367029928286</c:v>
                </c:pt>
                <c:pt idx="863">
                  <c:v>0.58035367029928286</c:v>
                </c:pt>
                <c:pt idx="864">
                  <c:v>0.58035367029928286</c:v>
                </c:pt>
                <c:pt idx="865">
                  <c:v>0.58035367029928286</c:v>
                </c:pt>
                <c:pt idx="866">
                  <c:v>0.58035367029928286</c:v>
                </c:pt>
                <c:pt idx="867">
                  <c:v>0.58035367029928286</c:v>
                </c:pt>
                <c:pt idx="868">
                  <c:v>0.58035367029928286</c:v>
                </c:pt>
                <c:pt idx="869">
                  <c:v>0.58035367029928286</c:v>
                </c:pt>
                <c:pt idx="870">
                  <c:v>0.58035367029928286</c:v>
                </c:pt>
                <c:pt idx="871">
                  <c:v>0.58035367029928286</c:v>
                </c:pt>
                <c:pt idx="872">
                  <c:v>0.58035367029928286</c:v>
                </c:pt>
                <c:pt idx="873">
                  <c:v>0.58035367029928286</c:v>
                </c:pt>
                <c:pt idx="874">
                  <c:v>0.58035367029928286</c:v>
                </c:pt>
                <c:pt idx="875">
                  <c:v>0.58035367029928286</c:v>
                </c:pt>
                <c:pt idx="876">
                  <c:v>0.58035367029928286</c:v>
                </c:pt>
                <c:pt idx="877">
                  <c:v>0.58035367029928286</c:v>
                </c:pt>
                <c:pt idx="878">
                  <c:v>0.58035367029928286</c:v>
                </c:pt>
                <c:pt idx="879">
                  <c:v>0.58035367029928286</c:v>
                </c:pt>
                <c:pt idx="880">
                  <c:v>0.58035367029928286</c:v>
                </c:pt>
                <c:pt idx="881">
                  <c:v>0.58035367029928286</c:v>
                </c:pt>
                <c:pt idx="882">
                  <c:v>0.58035367029928286</c:v>
                </c:pt>
                <c:pt idx="883">
                  <c:v>0.58035367029928286</c:v>
                </c:pt>
                <c:pt idx="884">
                  <c:v>0.58035367029928286</c:v>
                </c:pt>
                <c:pt idx="885">
                  <c:v>0.58035367029928286</c:v>
                </c:pt>
                <c:pt idx="886">
                  <c:v>0.58035367029928286</c:v>
                </c:pt>
                <c:pt idx="887">
                  <c:v>0.58035367029928286</c:v>
                </c:pt>
                <c:pt idx="888">
                  <c:v>0.58035367029928286</c:v>
                </c:pt>
                <c:pt idx="889">
                  <c:v>0.58035367029928286</c:v>
                </c:pt>
                <c:pt idx="890">
                  <c:v>0.58035367029928286</c:v>
                </c:pt>
                <c:pt idx="891">
                  <c:v>0.58035367029928286</c:v>
                </c:pt>
                <c:pt idx="892">
                  <c:v>0.58035367029928286</c:v>
                </c:pt>
                <c:pt idx="893">
                  <c:v>0.58035367029928286</c:v>
                </c:pt>
                <c:pt idx="894">
                  <c:v>0.58035367029928286</c:v>
                </c:pt>
                <c:pt idx="895">
                  <c:v>0.58035367029928286</c:v>
                </c:pt>
                <c:pt idx="896">
                  <c:v>0.58035367029928286</c:v>
                </c:pt>
                <c:pt idx="897">
                  <c:v>0.58035367029928286</c:v>
                </c:pt>
                <c:pt idx="898">
                  <c:v>0.58035367029928286</c:v>
                </c:pt>
                <c:pt idx="899">
                  <c:v>0.58035367029928286</c:v>
                </c:pt>
                <c:pt idx="900">
                  <c:v>0.58035367029928286</c:v>
                </c:pt>
                <c:pt idx="901">
                  <c:v>0.58035367029928286</c:v>
                </c:pt>
                <c:pt idx="902">
                  <c:v>0.58035367029928286</c:v>
                </c:pt>
                <c:pt idx="903">
                  <c:v>0.58035367029928286</c:v>
                </c:pt>
                <c:pt idx="904">
                  <c:v>0.58035367029928286</c:v>
                </c:pt>
                <c:pt idx="905">
                  <c:v>0.58035367029928286</c:v>
                </c:pt>
                <c:pt idx="906">
                  <c:v>0.58035367029928286</c:v>
                </c:pt>
                <c:pt idx="907">
                  <c:v>0.58035367029928286</c:v>
                </c:pt>
                <c:pt idx="908">
                  <c:v>0.58035367029928286</c:v>
                </c:pt>
                <c:pt idx="909">
                  <c:v>0.58035367029928286</c:v>
                </c:pt>
                <c:pt idx="910">
                  <c:v>0.58035367029928286</c:v>
                </c:pt>
                <c:pt idx="911">
                  <c:v>0.58035367029928286</c:v>
                </c:pt>
                <c:pt idx="912">
                  <c:v>0.58035367029928286</c:v>
                </c:pt>
                <c:pt idx="913">
                  <c:v>0.58035367029928286</c:v>
                </c:pt>
                <c:pt idx="914">
                  <c:v>0.58035367029928286</c:v>
                </c:pt>
                <c:pt idx="915">
                  <c:v>0.58035367029928286</c:v>
                </c:pt>
                <c:pt idx="916">
                  <c:v>0.58035367029928286</c:v>
                </c:pt>
                <c:pt idx="917">
                  <c:v>0.58035367029928286</c:v>
                </c:pt>
                <c:pt idx="918">
                  <c:v>0.58035367029928286</c:v>
                </c:pt>
                <c:pt idx="919">
                  <c:v>0.58035367029928286</c:v>
                </c:pt>
                <c:pt idx="920">
                  <c:v>0.58035367029928286</c:v>
                </c:pt>
                <c:pt idx="921">
                  <c:v>0.58035367029928286</c:v>
                </c:pt>
                <c:pt idx="922">
                  <c:v>0.58035367029928286</c:v>
                </c:pt>
                <c:pt idx="923">
                  <c:v>0.58035367029928286</c:v>
                </c:pt>
                <c:pt idx="924">
                  <c:v>0.58035367029928286</c:v>
                </c:pt>
                <c:pt idx="925">
                  <c:v>0.58035367029928286</c:v>
                </c:pt>
                <c:pt idx="926">
                  <c:v>0.58035367029928286</c:v>
                </c:pt>
                <c:pt idx="927">
                  <c:v>0.58035367029928286</c:v>
                </c:pt>
                <c:pt idx="928">
                  <c:v>0.58035367029928286</c:v>
                </c:pt>
                <c:pt idx="929">
                  <c:v>0.58035367029928286</c:v>
                </c:pt>
                <c:pt idx="930">
                  <c:v>0.58035367029928286</c:v>
                </c:pt>
                <c:pt idx="931">
                  <c:v>0.58035367029928286</c:v>
                </c:pt>
                <c:pt idx="932">
                  <c:v>0.58035367029928286</c:v>
                </c:pt>
                <c:pt idx="933">
                  <c:v>0.58035367029928286</c:v>
                </c:pt>
                <c:pt idx="934">
                  <c:v>0.58035367029928286</c:v>
                </c:pt>
                <c:pt idx="935">
                  <c:v>0.58035367029928286</c:v>
                </c:pt>
                <c:pt idx="936">
                  <c:v>0.58035367029928286</c:v>
                </c:pt>
                <c:pt idx="937">
                  <c:v>0.58035367029928286</c:v>
                </c:pt>
                <c:pt idx="938">
                  <c:v>0.58035367029928286</c:v>
                </c:pt>
                <c:pt idx="939">
                  <c:v>0.58035367029928286</c:v>
                </c:pt>
                <c:pt idx="940">
                  <c:v>0.58035367029928286</c:v>
                </c:pt>
                <c:pt idx="941">
                  <c:v>0.58035367029928286</c:v>
                </c:pt>
                <c:pt idx="942">
                  <c:v>0.58035367029928286</c:v>
                </c:pt>
                <c:pt idx="943">
                  <c:v>0.58035367029928286</c:v>
                </c:pt>
                <c:pt idx="944">
                  <c:v>0.58035367029928286</c:v>
                </c:pt>
                <c:pt idx="945">
                  <c:v>0.58035367029928286</c:v>
                </c:pt>
                <c:pt idx="946">
                  <c:v>0.58035367029928286</c:v>
                </c:pt>
                <c:pt idx="947">
                  <c:v>0.58035367029928286</c:v>
                </c:pt>
                <c:pt idx="948">
                  <c:v>0.58035367029928286</c:v>
                </c:pt>
                <c:pt idx="949">
                  <c:v>0.58035367029928286</c:v>
                </c:pt>
                <c:pt idx="950">
                  <c:v>0.58035367029928286</c:v>
                </c:pt>
                <c:pt idx="951">
                  <c:v>0.58035367029928286</c:v>
                </c:pt>
                <c:pt idx="952">
                  <c:v>0.58035367029928286</c:v>
                </c:pt>
                <c:pt idx="953">
                  <c:v>0.58035367029928286</c:v>
                </c:pt>
                <c:pt idx="954">
                  <c:v>0.58035367029928286</c:v>
                </c:pt>
                <c:pt idx="955">
                  <c:v>0.58035367029928286</c:v>
                </c:pt>
                <c:pt idx="956">
                  <c:v>0.58035367029928286</c:v>
                </c:pt>
                <c:pt idx="957">
                  <c:v>0.58035367029928286</c:v>
                </c:pt>
                <c:pt idx="958">
                  <c:v>0.58035367029928286</c:v>
                </c:pt>
                <c:pt idx="959">
                  <c:v>0.58035367029928286</c:v>
                </c:pt>
                <c:pt idx="960">
                  <c:v>0.58035367029928286</c:v>
                </c:pt>
                <c:pt idx="961">
                  <c:v>0.58035367029928286</c:v>
                </c:pt>
                <c:pt idx="962">
                  <c:v>0.58035367029928286</c:v>
                </c:pt>
                <c:pt idx="963">
                  <c:v>0.58035367029928286</c:v>
                </c:pt>
                <c:pt idx="964">
                  <c:v>0.58035367029928286</c:v>
                </c:pt>
                <c:pt idx="965">
                  <c:v>0.58035367029928286</c:v>
                </c:pt>
                <c:pt idx="966">
                  <c:v>0.58035367029928286</c:v>
                </c:pt>
                <c:pt idx="967">
                  <c:v>0.58035367029928286</c:v>
                </c:pt>
                <c:pt idx="968">
                  <c:v>0.58035367029928286</c:v>
                </c:pt>
                <c:pt idx="969">
                  <c:v>0.58035367029928286</c:v>
                </c:pt>
                <c:pt idx="970">
                  <c:v>0.58035367029928286</c:v>
                </c:pt>
                <c:pt idx="971">
                  <c:v>0.58035367029928286</c:v>
                </c:pt>
                <c:pt idx="972">
                  <c:v>0.58035367029928286</c:v>
                </c:pt>
                <c:pt idx="973">
                  <c:v>0.58035367029928286</c:v>
                </c:pt>
                <c:pt idx="974">
                  <c:v>0.58035367029928286</c:v>
                </c:pt>
                <c:pt idx="975">
                  <c:v>0.58035367029928286</c:v>
                </c:pt>
                <c:pt idx="976">
                  <c:v>0.58035367029928286</c:v>
                </c:pt>
                <c:pt idx="977">
                  <c:v>0.58035367029928286</c:v>
                </c:pt>
                <c:pt idx="978">
                  <c:v>0.58035367029928286</c:v>
                </c:pt>
                <c:pt idx="979">
                  <c:v>0.58035367029928286</c:v>
                </c:pt>
                <c:pt idx="980">
                  <c:v>0.58035367029928286</c:v>
                </c:pt>
                <c:pt idx="981">
                  <c:v>0.58035367029928286</c:v>
                </c:pt>
                <c:pt idx="982">
                  <c:v>0.58035367029928286</c:v>
                </c:pt>
                <c:pt idx="983">
                  <c:v>0.58035367029928286</c:v>
                </c:pt>
                <c:pt idx="984">
                  <c:v>0.58035367029928286</c:v>
                </c:pt>
                <c:pt idx="985">
                  <c:v>0.58035367029928286</c:v>
                </c:pt>
                <c:pt idx="986">
                  <c:v>0.58035367029928286</c:v>
                </c:pt>
                <c:pt idx="987">
                  <c:v>0.58035367029928286</c:v>
                </c:pt>
                <c:pt idx="988">
                  <c:v>0.58035367029928286</c:v>
                </c:pt>
                <c:pt idx="989">
                  <c:v>0.58035367029928286</c:v>
                </c:pt>
                <c:pt idx="990">
                  <c:v>0.58035367029928286</c:v>
                </c:pt>
                <c:pt idx="991">
                  <c:v>0.58035367029928286</c:v>
                </c:pt>
                <c:pt idx="992">
                  <c:v>0.58035367029928286</c:v>
                </c:pt>
                <c:pt idx="993">
                  <c:v>0.58035367029928286</c:v>
                </c:pt>
                <c:pt idx="994">
                  <c:v>0.58035367029928286</c:v>
                </c:pt>
                <c:pt idx="995">
                  <c:v>0.58035367029928286</c:v>
                </c:pt>
                <c:pt idx="996">
                  <c:v>0.58035367029928286</c:v>
                </c:pt>
                <c:pt idx="997">
                  <c:v>0.58035367029928286</c:v>
                </c:pt>
                <c:pt idx="998">
                  <c:v>0.58035367029928286</c:v>
                </c:pt>
                <c:pt idx="999">
                  <c:v>0.58035367029928286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D3C9-4DC3-ABAF-866CEBC82023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0.31393559434176832</c:v>
                </c:pt>
                <c:pt idx="1">
                  <c:v>0.31393559434176832</c:v>
                </c:pt>
                <c:pt idx="2">
                  <c:v>0.31393559434176832</c:v>
                </c:pt>
                <c:pt idx="3">
                  <c:v>0.31393559434176832</c:v>
                </c:pt>
                <c:pt idx="4">
                  <c:v>0.31393559434176832</c:v>
                </c:pt>
                <c:pt idx="5">
                  <c:v>0.31393559434176832</c:v>
                </c:pt>
                <c:pt idx="6">
                  <c:v>0.31393559434176832</c:v>
                </c:pt>
                <c:pt idx="7">
                  <c:v>0.31393559434176832</c:v>
                </c:pt>
                <c:pt idx="8">
                  <c:v>0.31393559434176832</c:v>
                </c:pt>
                <c:pt idx="9">
                  <c:v>0.31393559434176832</c:v>
                </c:pt>
                <c:pt idx="10">
                  <c:v>0.31393559434176832</c:v>
                </c:pt>
                <c:pt idx="11">
                  <c:v>0.31393559434176832</c:v>
                </c:pt>
                <c:pt idx="12">
                  <c:v>0.31393559434176832</c:v>
                </c:pt>
                <c:pt idx="13">
                  <c:v>0.31393559434176832</c:v>
                </c:pt>
                <c:pt idx="14">
                  <c:v>0.31393559434176832</c:v>
                </c:pt>
                <c:pt idx="15">
                  <c:v>0.31393559434176832</c:v>
                </c:pt>
                <c:pt idx="16">
                  <c:v>0.31393559434176832</c:v>
                </c:pt>
                <c:pt idx="17">
                  <c:v>0.31393559434176832</c:v>
                </c:pt>
                <c:pt idx="18">
                  <c:v>0.31393559434176832</c:v>
                </c:pt>
                <c:pt idx="19">
                  <c:v>0.31393559434176832</c:v>
                </c:pt>
                <c:pt idx="20">
                  <c:v>0.31393559434176832</c:v>
                </c:pt>
                <c:pt idx="21">
                  <c:v>0.31393559434176832</c:v>
                </c:pt>
                <c:pt idx="22">
                  <c:v>0.31393559434176832</c:v>
                </c:pt>
                <c:pt idx="23">
                  <c:v>0.31393559434176832</c:v>
                </c:pt>
                <c:pt idx="24">
                  <c:v>0.31393559434176832</c:v>
                </c:pt>
                <c:pt idx="25">
                  <c:v>0.31393559434176832</c:v>
                </c:pt>
                <c:pt idx="26">
                  <c:v>0.31393559434176832</c:v>
                </c:pt>
                <c:pt idx="27">
                  <c:v>0.31393559434176832</c:v>
                </c:pt>
                <c:pt idx="28">
                  <c:v>0.31393559434176832</c:v>
                </c:pt>
                <c:pt idx="29">
                  <c:v>0.31393559434176832</c:v>
                </c:pt>
                <c:pt idx="30">
                  <c:v>0.31393559434176832</c:v>
                </c:pt>
                <c:pt idx="31">
                  <c:v>0.31393559434176832</c:v>
                </c:pt>
                <c:pt idx="32">
                  <c:v>0.31393559434176832</c:v>
                </c:pt>
                <c:pt idx="33">
                  <c:v>0.31393559434176832</c:v>
                </c:pt>
                <c:pt idx="34">
                  <c:v>0.31393559434176832</c:v>
                </c:pt>
                <c:pt idx="35">
                  <c:v>0.31393559434176832</c:v>
                </c:pt>
                <c:pt idx="36">
                  <c:v>0.31393559434176832</c:v>
                </c:pt>
                <c:pt idx="37">
                  <c:v>0.31393559434176832</c:v>
                </c:pt>
                <c:pt idx="38">
                  <c:v>0.31393559434176832</c:v>
                </c:pt>
                <c:pt idx="39">
                  <c:v>0.31393559434176832</c:v>
                </c:pt>
                <c:pt idx="40">
                  <c:v>0.31393559434176832</c:v>
                </c:pt>
                <c:pt idx="41">
                  <c:v>0.31393559434176832</c:v>
                </c:pt>
                <c:pt idx="42">
                  <c:v>0.31393559434176832</c:v>
                </c:pt>
                <c:pt idx="43">
                  <c:v>0.31393559434176832</c:v>
                </c:pt>
                <c:pt idx="44">
                  <c:v>0.31393559434176832</c:v>
                </c:pt>
                <c:pt idx="45">
                  <c:v>0.31393559434176832</c:v>
                </c:pt>
                <c:pt idx="46">
                  <c:v>0.31393559434176832</c:v>
                </c:pt>
                <c:pt idx="47">
                  <c:v>0.31393559434176832</c:v>
                </c:pt>
                <c:pt idx="48">
                  <c:v>0.31393559434176832</c:v>
                </c:pt>
                <c:pt idx="49">
                  <c:v>0.31393559434176832</c:v>
                </c:pt>
                <c:pt idx="50">
                  <c:v>0.31393559434176832</c:v>
                </c:pt>
                <c:pt idx="51">
                  <c:v>0.31393559434176832</c:v>
                </c:pt>
                <c:pt idx="52">
                  <c:v>0.31393559434176832</c:v>
                </c:pt>
                <c:pt idx="53">
                  <c:v>0.31393559434176832</c:v>
                </c:pt>
                <c:pt idx="54">
                  <c:v>0.31393559434176832</c:v>
                </c:pt>
                <c:pt idx="55">
                  <c:v>0.31393559434176832</c:v>
                </c:pt>
                <c:pt idx="56">
                  <c:v>0.31393559434176832</c:v>
                </c:pt>
                <c:pt idx="57">
                  <c:v>0.31393559434176832</c:v>
                </c:pt>
                <c:pt idx="58">
                  <c:v>0.31393559434176832</c:v>
                </c:pt>
                <c:pt idx="59">
                  <c:v>0.31393559434176832</c:v>
                </c:pt>
                <c:pt idx="60">
                  <c:v>0.31393559434176832</c:v>
                </c:pt>
                <c:pt idx="61">
                  <c:v>0.31393559434176832</c:v>
                </c:pt>
                <c:pt idx="62">
                  <c:v>0.31393559434176832</c:v>
                </c:pt>
                <c:pt idx="63">
                  <c:v>0.31393559434176832</c:v>
                </c:pt>
                <c:pt idx="64">
                  <c:v>0.31393559434176832</c:v>
                </c:pt>
                <c:pt idx="65">
                  <c:v>0.31393559434176832</c:v>
                </c:pt>
                <c:pt idx="66">
                  <c:v>0.31393559434176832</c:v>
                </c:pt>
                <c:pt idx="67">
                  <c:v>0.31393559434176832</c:v>
                </c:pt>
                <c:pt idx="68">
                  <c:v>0.31393559434176832</c:v>
                </c:pt>
                <c:pt idx="69">
                  <c:v>0.31393559434176832</c:v>
                </c:pt>
                <c:pt idx="70">
                  <c:v>0.31393559434176832</c:v>
                </c:pt>
                <c:pt idx="71">
                  <c:v>0.31393559434176832</c:v>
                </c:pt>
                <c:pt idx="72">
                  <c:v>0.31393559434176832</c:v>
                </c:pt>
                <c:pt idx="73">
                  <c:v>0.31393559434176832</c:v>
                </c:pt>
                <c:pt idx="74">
                  <c:v>0.31393559434176832</c:v>
                </c:pt>
                <c:pt idx="75">
                  <c:v>0.31393559434176832</c:v>
                </c:pt>
                <c:pt idx="76">
                  <c:v>0.31393559434176832</c:v>
                </c:pt>
                <c:pt idx="77">
                  <c:v>0.31393559434176832</c:v>
                </c:pt>
                <c:pt idx="78">
                  <c:v>0.31393559434176832</c:v>
                </c:pt>
                <c:pt idx="79">
                  <c:v>0.31393559434176832</c:v>
                </c:pt>
                <c:pt idx="80">
                  <c:v>0.31393559434176832</c:v>
                </c:pt>
                <c:pt idx="81">
                  <c:v>0.31393559434176832</c:v>
                </c:pt>
                <c:pt idx="82">
                  <c:v>0.31393559434176832</c:v>
                </c:pt>
                <c:pt idx="83">
                  <c:v>0.31393559434176832</c:v>
                </c:pt>
                <c:pt idx="84">
                  <c:v>0.31393559434176832</c:v>
                </c:pt>
                <c:pt idx="85">
                  <c:v>0.31393559434176832</c:v>
                </c:pt>
                <c:pt idx="86">
                  <c:v>0.31393559434176832</c:v>
                </c:pt>
                <c:pt idx="87">
                  <c:v>0.31393559434176832</c:v>
                </c:pt>
                <c:pt idx="88">
                  <c:v>0.31393559434176832</c:v>
                </c:pt>
                <c:pt idx="89">
                  <c:v>0.31393559434176832</c:v>
                </c:pt>
                <c:pt idx="90">
                  <c:v>0.31393559434176832</c:v>
                </c:pt>
                <c:pt idx="91">
                  <c:v>0.31393559434176832</c:v>
                </c:pt>
                <c:pt idx="92">
                  <c:v>0.31393559434176832</c:v>
                </c:pt>
                <c:pt idx="93">
                  <c:v>0.31393559434176832</c:v>
                </c:pt>
                <c:pt idx="94">
                  <c:v>0.31393559434176832</c:v>
                </c:pt>
                <c:pt idx="95">
                  <c:v>0.31393559434176832</c:v>
                </c:pt>
                <c:pt idx="96">
                  <c:v>0.31393559434176832</c:v>
                </c:pt>
                <c:pt idx="97">
                  <c:v>0.31393559434176832</c:v>
                </c:pt>
                <c:pt idx="98">
                  <c:v>0.31393559434176832</c:v>
                </c:pt>
                <c:pt idx="99">
                  <c:v>0.31393559434176832</c:v>
                </c:pt>
                <c:pt idx="100">
                  <c:v>0.31393559434176832</c:v>
                </c:pt>
                <c:pt idx="101">
                  <c:v>0.31393559434176832</c:v>
                </c:pt>
                <c:pt idx="102">
                  <c:v>0.31393559434176832</c:v>
                </c:pt>
                <c:pt idx="103">
                  <c:v>0.31393559434176832</c:v>
                </c:pt>
                <c:pt idx="104">
                  <c:v>0.31393559434176832</c:v>
                </c:pt>
                <c:pt idx="105">
                  <c:v>0.31393559434176832</c:v>
                </c:pt>
                <c:pt idx="106">
                  <c:v>0.31393559434176832</c:v>
                </c:pt>
                <c:pt idx="107">
                  <c:v>0.31393559434176832</c:v>
                </c:pt>
                <c:pt idx="108">
                  <c:v>0.31393559434176832</c:v>
                </c:pt>
                <c:pt idx="109">
                  <c:v>0.31393559434176832</c:v>
                </c:pt>
                <c:pt idx="110">
                  <c:v>0.31393559434176832</c:v>
                </c:pt>
                <c:pt idx="111">
                  <c:v>0.31393559434176832</c:v>
                </c:pt>
                <c:pt idx="112">
                  <c:v>0.31393559434176832</c:v>
                </c:pt>
                <c:pt idx="113">
                  <c:v>0.31393559434176832</c:v>
                </c:pt>
                <c:pt idx="114">
                  <c:v>0.31393559434176832</c:v>
                </c:pt>
                <c:pt idx="115">
                  <c:v>0.31393559434176832</c:v>
                </c:pt>
                <c:pt idx="116">
                  <c:v>0.31393559434176832</c:v>
                </c:pt>
                <c:pt idx="117">
                  <c:v>0.31393559434176832</c:v>
                </c:pt>
                <c:pt idx="118">
                  <c:v>0.31393559434176832</c:v>
                </c:pt>
                <c:pt idx="119">
                  <c:v>0.31393559434176832</c:v>
                </c:pt>
                <c:pt idx="120">
                  <c:v>0.31393559434176832</c:v>
                </c:pt>
                <c:pt idx="121">
                  <c:v>0.31393559434176832</c:v>
                </c:pt>
                <c:pt idx="122">
                  <c:v>0.31393559434176832</c:v>
                </c:pt>
                <c:pt idx="123">
                  <c:v>0.31393559434176832</c:v>
                </c:pt>
                <c:pt idx="124">
                  <c:v>0.31393559434176832</c:v>
                </c:pt>
                <c:pt idx="125">
                  <c:v>0.13845499693897989</c:v>
                </c:pt>
                <c:pt idx="126">
                  <c:v>0.13845499693897989</c:v>
                </c:pt>
                <c:pt idx="127">
                  <c:v>0.13845499693897989</c:v>
                </c:pt>
                <c:pt idx="128">
                  <c:v>0.13845499693897989</c:v>
                </c:pt>
                <c:pt idx="129">
                  <c:v>0.13845499693897989</c:v>
                </c:pt>
                <c:pt idx="130">
                  <c:v>0.13845499693897989</c:v>
                </c:pt>
                <c:pt idx="131">
                  <c:v>0.13845499693897989</c:v>
                </c:pt>
                <c:pt idx="132">
                  <c:v>0.13845499693897989</c:v>
                </c:pt>
                <c:pt idx="133">
                  <c:v>0.13845499693897989</c:v>
                </c:pt>
                <c:pt idx="134">
                  <c:v>0.13845499693897989</c:v>
                </c:pt>
                <c:pt idx="135">
                  <c:v>0.13845499693897989</c:v>
                </c:pt>
                <c:pt idx="136">
                  <c:v>0.13845499693897989</c:v>
                </c:pt>
                <c:pt idx="137">
                  <c:v>0.13845499693897989</c:v>
                </c:pt>
                <c:pt idx="138">
                  <c:v>0.13845499693897989</c:v>
                </c:pt>
                <c:pt idx="139">
                  <c:v>0.13845499693897989</c:v>
                </c:pt>
                <c:pt idx="140">
                  <c:v>0.13845499693897989</c:v>
                </c:pt>
                <c:pt idx="141">
                  <c:v>0.13845499693897989</c:v>
                </c:pt>
                <c:pt idx="142">
                  <c:v>0.13845499693897989</c:v>
                </c:pt>
                <c:pt idx="143">
                  <c:v>0.13845499693897989</c:v>
                </c:pt>
                <c:pt idx="144">
                  <c:v>0.13845499693897989</c:v>
                </c:pt>
                <c:pt idx="145">
                  <c:v>0.13845499693897989</c:v>
                </c:pt>
                <c:pt idx="146">
                  <c:v>0.13845499693897989</c:v>
                </c:pt>
                <c:pt idx="147">
                  <c:v>0.13845499693897989</c:v>
                </c:pt>
                <c:pt idx="148">
                  <c:v>0.13845499693897989</c:v>
                </c:pt>
                <c:pt idx="149">
                  <c:v>0.13845499693897989</c:v>
                </c:pt>
                <c:pt idx="150">
                  <c:v>0.13845499693897989</c:v>
                </c:pt>
                <c:pt idx="151">
                  <c:v>0.13845499693897989</c:v>
                </c:pt>
                <c:pt idx="152">
                  <c:v>0.13845499693897989</c:v>
                </c:pt>
                <c:pt idx="153">
                  <c:v>0.13845499693897989</c:v>
                </c:pt>
                <c:pt idx="154">
                  <c:v>0.13845499693897989</c:v>
                </c:pt>
                <c:pt idx="155">
                  <c:v>0.13845499693897989</c:v>
                </c:pt>
                <c:pt idx="156">
                  <c:v>0.13845499693897989</c:v>
                </c:pt>
                <c:pt idx="157">
                  <c:v>0.13845499693897989</c:v>
                </c:pt>
                <c:pt idx="158">
                  <c:v>0.13845499693897989</c:v>
                </c:pt>
                <c:pt idx="159">
                  <c:v>0.13845499693897989</c:v>
                </c:pt>
                <c:pt idx="160">
                  <c:v>0.13845499693897989</c:v>
                </c:pt>
                <c:pt idx="161">
                  <c:v>0.13845499693897989</c:v>
                </c:pt>
                <c:pt idx="162">
                  <c:v>0.13845499693897989</c:v>
                </c:pt>
                <c:pt idx="163">
                  <c:v>0.13845499693897989</c:v>
                </c:pt>
                <c:pt idx="164">
                  <c:v>0.13845499693897989</c:v>
                </c:pt>
                <c:pt idx="165">
                  <c:v>0.13845499693897989</c:v>
                </c:pt>
                <c:pt idx="166">
                  <c:v>0.13845499693897989</c:v>
                </c:pt>
                <c:pt idx="167">
                  <c:v>0.13845499693897989</c:v>
                </c:pt>
                <c:pt idx="168">
                  <c:v>0.13845499693897989</c:v>
                </c:pt>
                <c:pt idx="169">
                  <c:v>0.13845499693897989</c:v>
                </c:pt>
                <c:pt idx="170">
                  <c:v>0.13845499693897989</c:v>
                </c:pt>
                <c:pt idx="171">
                  <c:v>0.13845499693897989</c:v>
                </c:pt>
                <c:pt idx="172">
                  <c:v>0.13845499693897989</c:v>
                </c:pt>
                <c:pt idx="173">
                  <c:v>0.13845499693897989</c:v>
                </c:pt>
                <c:pt idx="174">
                  <c:v>0.13845499693897989</c:v>
                </c:pt>
                <c:pt idx="175">
                  <c:v>0.13845499693897989</c:v>
                </c:pt>
                <c:pt idx="176">
                  <c:v>0.13845499693897989</c:v>
                </c:pt>
                <c:pt idx="177">
                  <c:v>0.13845499693897989</c:v>
                </c:pt>
                <c:pt idx="178">
                  <c:v>0.13845499693897989</c:v>
                </c:pt>
                <c:pt idx="179">
                  <c:v>0.13845499693897989</c:v>
                </c:pt>
                <c:pt idx="180">
                  <c:v>0.13845499693897989</c:v>
                </c:pt>
                <c:pt idx="181">
                  <c:v>0.13845499693897989</c:v>
                </c:pt>
                <c:pt idx="182">
                  <c:v>0.13845499693897989</c:v>
                </c:pt>
                <c:pt idx="183">
                  <c:v>0.13845499693897989</c:v>
                </c:pt>
                <c:pt idx="184">
                  <c:v>0.13845499693897989</c:v>
                </c:pt>
                <c:pt idx="185">
                  <c:v>0.13845499693897989</c:v>
                </c:pt>
                <c:pt idx="186">
                  <c:v>0.13845499693897989</c:v>
                </c:pt>
                <c:pt idx="187">
                  <c:v>0.13845499693897989</c:v>
                </c:pt>
                <c:pt idx="188">
                  <c:v>0.13845499693897989</c:v>
                </c:pt>
                <c:pt idx="189">
                  <c:v>0.13845499693897989</c:v>
                </c:pt>
                <c:pt idx="190">
                  <c:v>0.13845499693897989</c:v>
                </c:pt>
                <c:pt idx="191">
                  <c:v>0.13845499693897989</c:v>
                </c:pt>
                <c:pt idx="192">
                  <c:v>0.13845499693897989</c:v>
                </c:pt>
                <c:pt idx="193">
                  <c:v>0.13845499693897989</c:v>
                </c:pt>
                <c:pt idx="194">
                  <c:v>0.13845499693897989</c:v>
                </c:pt>
                <c:pt idx="195">
                  <c:v>0.13845499693897989</c:v>
                </c:pt>
                <c:pt idx="196">
                  <c:v>0.13845499693897989</c:v>
                </c:pt>
                <c:pt idx="197">
                  <c:v>0.13845499693897989</c:v>
                </c:pt>
                <c:pt idx="198">
                  <c:v>0.13845499693897989</c:v>
                </c:pt>
                <c:pt idx="199">
                  <c:v>0.13845499693897989</c:v>
                </c:pt>
                <c:pt idx="200">
                  <c:v>0.13845499693897989</c:v>
                </c:pt>
                <c:pt idx="201">
                  <c:v>0.13845499693897989</c:v>
                </c:pt>
                <c:pt idx="202">
                  <c:v>0.13845499693897989</c:v>
                </c:pt>
                <c:pt idx="203">
                  <c:v>0.13845499693897989</c:v>
                </c:pt>
                <c:pt idx="204">
                  <c:v>0.13845499693897989</c:v>
                </c:pt>
                <c:pt idx="205">
                  <c:v>0.13845499693897989</c:v>
                </c:pt>
                <c:pt idx="206">
                  <c:v>0.13845499693897989</c:v>
                </c:pt>
                <c:pt idx="207">
                  <c:v>0.13845499693897989</c:v>
                </c:pt>
                <c:pt idx="208">
                  <c:v>0.13845499693897989</c:v>
                </c:pt>
                <c:pt idx="209">
                  <c:v>0.13845499693897989</c:v>
                </c:pt>
                <c:pt idx="210">
                  <c:v>0.13845499693897989</c:v>
                </c:pt>
                <c:pt idx="211">
                  <c:v>0.13845499693897989</c:v>
                </c:pt>
                <c:pt idx="212">
                  <c:v>0.13845499693897989</c:v>
                </c:pt>
                <c:pt idx="213">
                  <c:v>0.13845499693897989</c:v>
                </c:pt>
                <c:pt idx="214">
                  <c:v>0.13845499693897989</c:v>
                </c:pt>
                <c:pt idx="215">
                  <c:v>0.13845499693897989</c:v>
                </c:pt>
                <c:pt idx="216">
                  <c:v>0.13845499693897989</c:v>
                </c:pt>
                <c:pt idx="217">
                  <c:v>0.13845499693897989</c:v>
                </c:pt>
                <c:pt idx="218">
                  <c:v>0.13845499693897989</c:v>
                </c:pt>
                <c:pt idx="219">
                  <c:v>0.13845499693897989</c:v>
                </c:pt>
                <c:pt idx="220">
                  <c:v>0.13845499693897989</c:v>
                </c:pt>
                <c:pt idx="221">
                  <c:v>0.13845499693897989</c:v>
                </c:pt>
                <c:pt idx="222">
                  <c:v>0.13845499693897989</c:v>
                </c:pt>
                <c:pt idx="223">
                  <c:v>0.13845499693897989</c:v>
                </c:pt>
                <c:pt idx="224">
                  <c:v>0.13845499693897989</c:v>
                </c:pt>
                <c:pt idx="225">
                  <c:v>0.13845499693897989</c:v>
                </c:pt>
                <c:pt idx="226">
                  <c:v>0.13845499693897989</c:v>
                </c:pt>
                <c:pt idx="227">
                  <c:v>0.13845499693897989</c:v>
                </c:pt>
                <c:pt idx="228">
                  <c:v>0.13845499693897989</c:v>
                </c:pt>
                <c:pt idx="229">
                  <c:v>0.13845499693897989</c:v>
                </c:pt>
                <c:pt idx="230">
                  <c:v>0.13845499693897989</c:v>
                </c:pt>
                <c:pt idx="231">
                  <c:v>0.13845499693897989</c:v>
                </c:pt>
                <c:pt idx="232">
                  <c:v>0.13845499693897989</c:v>
                </c:pt>
                <c:pt idx="233">
                  <c:v>0.13845499693897989</c:v>
                </c:pt>
                <c:pt idx="234">
                  <c:v>0.13845499693897989</c:v>
                </c:pt>
                <c:pt idx="235">
                  <c:v>0.13845499693897989</c:v>
                </c:pt>
                <c:pt idx="236">
                  <c:v>0.13845499693897989</c:v>
                </c:pt>
                <c:pt idx="237">
                  <c:v>0.13845499693897989</c:v>
                </c:pt>
                <c:pt idx="238">
                  <c:v>0.13845499693897989</c:v>
                </c:pt>
                <c:pt idx="239">
                  <c:v>0.13845499693897989</c:v>
                </c:pt>
                <c:pt idx="240">
                  <c:v>0.13845499693897989</c:v>
                </c:pt>
                <c:pt idx="241">
                  <c:v>0.13845499693897989</c:v>
                </c:pt>
                <c:pt idx="242">
                  <c:v>0.13845499693897989</c:v>
                </c:pt>
                <c:pt idx="243">
                  <c:v>0.13845499693897989</c:v>
                </c:pt>
                <c:pt idx="244">
                  <c:v>0.13845499693897989</c:v>
                </c:pt>
                <c:pt idx="245">
                  <c:v>0.13845499693897989</c:v>
                </c:pt>
                <c:pt idx="246">
                  <c:v>0.13845499693897989</c:v>
                </c:pt>
                <c:pt idx="247">
                  <c:v>0.13845499693897989</c:v>
                </c:pt>
                <c:pt idx="248">
                  <c:v>0.13845499693897989</c:v>
                </c:pt>
                <c:pt idx="249">
                  <c:v>0.13845499693897989</c:v>
                </c:pt>
                <c:pt idx="250">
                  <c:v>0.13845499693897989</c:v>
                </c:pt>
                <c:pt idx="251">
                  <c:v>0.13845499693897989</c:v>
                </c:pt>
                <c:pt idx="252">
                  <c:v>0.13845499693897989</c:v>
                </c:pt>
                <c:pt idx="253">
                  <c:v>0.13845499693897989</c:v>
                </c:pt>
                <c:pt idx="254">
                  <c:v>0.13845499693897989</c:v>
                </c:pt>
                <c:pt idx="255">
                  <c:v>0.13845499693897989</c:v>
                </c:pt>
                <c:pt idx="256">
                  <c:v>0.13845499693897989</c:v>
                </c:pt>
                <c:pt idx="257">
                  <c:v>0.13845499693897989</c:v>
                </c:pt>
                <c:pt idx="258">
                  <c:v>0.13845499693897989</c:v>
                </c:pt>
                <c:pt idx="259">
                  <c:v>0.13845499693897989</c:v>
                </c:pt>
                <c:pt idx="260">
                  <c:v>0.13845499693897989</c:v>
                </c:pt>
                <c:pt idx="261">
                  <c:v>0.13845499693897989</c:v>
                </c:pt>
                <c:pt idx="262">
                  <c:v>0.13845499693897989</c:v>
                </c:pt>
                <c:pt idx="263">
                  <c:v>0.13845499693897989</c:v>
                </c:pt>
                <c:pt idx="264">
                  <c:v>0.13845499693897989</c:v>
                </c:pt>
                <c:pt idx="265">
                  <c:v>0.13845499693897989</c:v>
                </c:pt>
                <c:pt idx="266">
                  <c:v>0.13845499693897989</c:v>
                </c:pt>
                <c:pt idx="267">
                  <c:v>0.13845499693897989</c:v>
                </c:pt>
                <c:pt idx="268">
                  <c:v>0.13845499693897989</c:v>
                </c:pt>
                <c:pt idx="269">
                  <c:v>0.13845499693897989</c:v>
                </c:pt>
                <c:pt idx="270">
                  <c:v>0.13845499693897989</c:v>
                </c:pt>
                <c:pt idx="271">
                  <c:v>0.13845499693897989</c:v>
                </c:pt>
                <c:pt idx="272">
                  <c:v>0.13845499693897989</c:v>
                </c:pt>
                <c:pt idx="273">
                  <c:v>0.13845499693897989</c:v>
                </c:pt>
                <c:pt idx="274">
                  <c:v>0.13845499693897989</c:v>
                </c:pt>
                <c:pt idx="275">
                  <c:v>0.13845499693897989</c:v>
                </c:pt>
                <c:pt idx="276">
                  <c:v>0.13845499693897989</c:v>
                </c:pt>
                <c:pt idx="277">
                  <c:v>0.13845499693897989</c:v>
                </c:pt>
                <c:pt idx="278">
                  <c:v>0.13845499693897989</c:v>
                </c:pt>
                <c:pt idx="279">
                  <c:v>0.13845499693897989</c:v>
                </c:pt>
                <c:pt idx="280">
                  <c:v>0.13845499693897989</c:v>
                </c:pt>
                <c:pt idx="281">
                  <c:v>0.13845499693897989</c:v>
                </c:pt>
                <c:pt idx="282">
                  <c:v>0.13845499693897989</c:v>
                </c:pt>
                <c:pt idx="283">
                  <c:v>0.13845499693897989</c:v>
                </c:pt>
                <c:pt idx="284">
                  <c:v>0.13845499693897989</c:v>
                </c:pt>
                <c:pt idx="285">
                  <c:v>0.13845499693897989</c:v>
                </c:pt>
                <c:pt idx="286">
                  <c:v>0.13845499693897989</c:v>
                </c:pt>
                <c:pt idx="287">
                  <c:v>0.13845499693897989</c:v>
                </c:pt>
                <c:pt idx="288">
                  <c:v>0.13845499693897989</c:v>
                </c:pt>
                <c:pt idx="289">
                  <c:v>0.13845499693897989</c:v>
                </c:pt>
                <c:pt idx="290">
                  <c:v>0.13845499693897989</c:v>
                </c:pt>
                <c:pt idx="291">
                  <c:v>0.13845499693897989</c:v>
                </c:pt>
                <c:pt idx="292">
                  <c:v>0.13845499693897989</c:v>
                </c:pt>
                <c:pt idx="293">
                  <c:v>0.13845499693897989</c:v>
                </c:pt>
                <c:pt idx="294">
                  <c:v>0.13845499693897989</c:v>
                </c:pt>
                <c:pt idx="295">
                  <c:v>0.13845499693897989</c:v>
                </c:pt>
                <c:pt idx="296">
                  <c:v>0.13845499693897989</c:v>
                </c:pt>
                <c:pt idx="297">
                  <c:v>0.13845499693897989</c:v>
                </c:pt>
                <c:pt idx="298">
                  <c:v>0.13845499693897989</c:v>
                </c:pt>
                <c:pt idx="299">
                  <c:v>0.13845499693897989</c:v>
                </c:pt>
                <c:pt idx="300">
                  <c:v>0.13845499693897989</c:v>
                </c:pt>
                <c:pt idx="301">
                  <c:v>0.13845499693897989</c:v>
                </c:pt>
                <c:pt idx="302">
                  <c:v>0.13845499693897989</c:v>
                </c:pt>
                <c:pt idx="303">
                  <c:v>0.13845499693897989</c:v>
                </c:pt>
                <c:pt idx="304">
                  <c:v>0.13845499693897989</c:v>
                </c:pt>
                <c:pt idx="305">
                  <c:v>0.13845499693897989</c:v>
                </c:pt>
                <c:pt idx="306">
                  <c:v>0.13845499693897989</c:v>
                </c:pt>
                <c:pt idx="307">
                  <c:v>0.13845499693897989</c:v>
                </c:pt>
                <c:pt idx="308">
                  <c:v>0.13845499693897989</c:v>
                </c:pt>
                <c:pt idx="309">
                  <c:v>0.13845499693897989</c:v>
                </c:pt>
                <c:pt idx="310">
                  <c:v>0.13845499693897989</c:v>
                </c:pt>
                <c:pt idx="311">
                  <c:v>0.13845499693897989</c:v>
                </c:pt>
                <c:pt idx="312">
                  <c:v>0.13845499693897989</c:v>
                </c:pt>
                <c:pt idx="313">
                  <c:v>0.13845499693897989</c:v>
                </c:pt>
                <c:pt idx="314">
                  <c:v>0.13845499693897989</c:v>
                </c:pt>
                <c:pt idx="315">
                  <c:v>0.13845499693897989</c:v>
                </c:pt>
                <c:pt idx="316">
                  <c:v>0.13845499693897989</c:v>
                </c:pt>
                <c:pt idx="317">
                  <c:v>0.13845499693897989</c:v>
                </c:pt>
                <c:pt idx="318">
                  <c:v>0.13845499693897989</c:v>
                </c:pt>
                <c:pt idx="319">
                  <c:v>0.13845499693897989</c:v>
                </c:pt>
                <c:pt idx="320">
                  <c:v>0.13845499693897989</c:v>
                </c:pt>
                <c:pt idx="321">
                  <c:v>0.13845499693897989</c:v>
                </c:pt>
                <c:pt idx="322">
                  <c:v>0.13845499693897989</c:v>
                </c:pt>
                <c:pt idx="323">
                  <c:v>0.13845499693897989</c:v>
                </c:pt>
                <c:pt idx="324">
                  <c:v>0.13845499693897989</c:v>
                </c:pt>
                <c:pt idx="325">
                  <c:v>0.13845499693897989</c:v>
                </c:pt>
                <c:pt idx="326">
                  <c:v>0.13845499693897989</c:v>
                </c:pt>
                <c:pt idx="327">
                  <c:v>0.13845499693897989</c:v>
                </c:pt>
                <c:pt idx="328">
                  <c:v>0.13845499693897989</c:v>
                </c:pt>
                <c:pt idx="329">
                  <c:v>0.13845499693897989</c:v>
                </c:pt>
                <c:pt idx="330">
                  <c:v>0.13845499693897989</c:v>
                </c:pt>
                <c:pt idx="331">
                  <c:v>0.13845499693897989</c:v>
                </c:pt>
                <c:pt idx="332">
                  <c:v>0.13845499693897989</c:v>
                </c:pt>
                <c:pt idx="333">
                  <c:v>0.13845499693897989</c:v>
                </c:pt>
                <c:pt idx="334">
                  <c:v>0.13845499693897989</c:v>
                </c:pt>
                <c:pt idx="335">
                  <c:v>0.13845499693897989</c:v>
                </c:pt>
                <c:pt idx="336">
                  <c:v>0.13845499693897989</c:v>
                </c:pt>
                <c:pt idx="337">
                  <c:v>0.13845499693897989</c:v>
                </c:pt>
                <c:pt idx="338">
                  <c:v>0.13845499693897989</c:v>
                </c:pt>
                <c:pt idx="339">
                  <c:v>0.13845499693897989</c:v>
                </c:pt>
                <c:pt idx="340">
                  <c:v>0.13845499693897989</c:v>
                </c:pt>
                <c:pt idx="341">
                  <c:v>0.13845499693897989</c:v>
                </c:pt>
                <c:pt idx="342">
                  <c:v>0.13845499693897989</c:v>
                </c:pt>
                <c:pt idx="343">
                  <c:v>0.13845499693897989</c:v>
                </c:pt>
                <c:pt idx="344">
                  <c:v>0.13845499693897989</c:v>
                </c:pt>
                <c:pt idx="345">
                  <c:v>0.13845499693897989</c:v>
                </c:pt>
                <c:pt idx="346">
                  <c:v>0.13845499693897989</c:v>
                </c:pt>
                <c:pt idx="347">
                  <c:v>0.13845499693897989</c:v>
                </c:pt>
                <c:pt idx="348">
                  <c:v>0.13845499693897989</c:v>
                </c:pt>
                <c:pt idx="349">
                  <c:v>0.13845499693897989</c:v>
                </c:pt>
                <c:pt idx="350">
                  <c:v>0.13845499693897989</c:v>
                </c:pt>
                <c:pt idx="351">
                  <c:v>0.13845499693897989</c:v>
                </c:pt>
                <c:pt idx="352">
                  <c:v>0.13845499693897989</c:v>
                </c:pt>
                <c:pt idx="353">
                  <c:v>0.13845499693897989</c:v>
                </c:pt>
                <c:pt idx="354">
                  <c:v>0.13845499693897989</c:v>
                </c:pt>
                <c:pt idx="355">
                  <c:v>0.13845499693897989</c:v>
                </c:pt>
                <c:pt idx="356">
                  <c:v>0.13845499693897989</c:v>
                </c:pt>
                <c:pt idx="357">
                  <c:v>0.13845499693897989</c:v>
                </c:pt>
                <c:pt idx="358">
                  <c:v>0.13845499693897989</c:v>
                </c:pt>
                <c:pt idx="359">
                  <c:v>0.13845499693897989</c:v>
                </c:pt>
                <c:pt idx="360">
                  <c:v>0.13845499693897989</c:v>
                </c:pt>
                <c:pt idx="361">
                  <c:v>0.13845499693897989</c:v>
                </c:pt>
                <c:pt idx="362">
                  <c:v>0.13845499693897989</c:v>
                </c:pt>
                <c:pt idx="363">
                  <c:v>0.13845499693897989</c:v>
                </c:pt>
                <c:pt idx="364">
                  <c:v>0.13845499693897989</c:v>
                </c:pt>
                <c:pt idx="365">
                  <c:v>0.13845499693897989</c:v>
                </c:pt>
                <c:pt idx="366">
                  <c:v>0.13845499693897989</c:v>
                </c:pt>
                <c:pt idx="367">
                  <c:v>0.13845499693897989</c:v>
                </c:pt>
                <c:pt idx="368">
                  <c:v>0.13845499693897989</c:v>
                </c:pt>
                <c:pt idx="369">
                  <c:v>0.13845499693897989</c:v>
                </c:pt>
                <c:pt idx="370">
                  <c:v>0.13845499693897989</c:v>
                </c:pt>
                <c:pt idx="371">
                  <c:v>0.13845499693897989</c:v>
                </c:pt>
                <c:pt idx="372">
                  <c:v>0.13845499693897989</c:v>
                </c:pt>
                <c:pt idx="373">
                  <c:v>0.13845499693897989</c:v>
                </c:pt>
                <c:pt idx="374">
                  <c:v>0.13845499693897989</c:v>
                </c:pt>
                <c:pt idx="375">
                  <c:v>0.13845499693897989</c:v>
                </c:pt>
                <c:pt idx="376">
                  <c:v>0.13845499693897989</c:v>
                </c:pt>
                <c:pt idx="377">
                  <c:v>0.13845499693897989</c:v>
                </c:pt>
                <c:pt idx="378">
                  <c:v>0.13845499693897989</c:v>
                </c:pt>
                <c:pt idx="379">
                  <c:v>0.13845499693897989</c:v>
                </c:pt>
                <c:pt idx="380">
                  <c:v>0.13845499693897989</c:v>
                </c:pt>
                <c:pt idx="381">
                  <c:v>0.13845499693897989</c:v>
                </c:pt>
                <c:pt idx="382">
                  <c:v>0.13845499693897989</c:v>
                </c:pt>
                <c:pt idx="383">
                  <c:v>0.13845499693897989</c:v>
                </c:pt>
                <c:pt idx="384">
                  <c:v>0.13845499693897989</c:v>
                </c:pt>
                <c:pt idx="385">
                  <c:v>0.13845499693897989</c:v>
                </c:pt>
                <c:pt idx="386">
                  <c:v>0.13845499693897989</c:v>
                </c:pt>
                <c:pt idx="387">
                  <c:v>0.13845499693897989</c:v>
                </c:pt>
                <c:pt idx="388">
                  <c:v>0.13845499693897989</c:v>
                </c:pt>
                <c:pt idx="389">
                  <c:v>0.13845499693897989</c:v>
                </c:pt>
                <c:pt idx="390">
                  <c:v>0.13845499693897989</c:v>
                </c:pt>
                <c:pt idx="391">
                  <c:v>0.13845499693897989</c:v>
                </c:pt>
                <c:pt idx="392">
                  <c:v>0.13845499693897989</c:v>
                </c:pt>
                <c:pt idx="393">
                  <c:v>0.13845499693897989</c:v>
                </c:pt>
                <c:pt idx="394">
                  <c:v>0.13845499693897989</c:v>
                </c:pt>
                <c:pt idx="395">
                  <c:v>0.13845499693897989</c:v>
                </c:pt>
                <c:pt idx="396">
                  <c:v>0.13845499693897989</c:v>
                </c:pt>
                <c:pt idx="397">
                  <c:v>0.13845499693897989</c:v>
                </c:pt>
                <c:pt idx="398">
                  <c:v>0.13845499693897989</c:v>
                </c:pt>
                <c:pt idx="399">
                  <c:v>0.13845499693897989</c:v>
                </c:pt>
                <c:pt idx="400">
                  <c:v>0.13845499693897989</c:v>
                </c:pt>
                <c:pt idx="401">
                  <c:v>0.13845499693897989</c:v>
                </c:pt>
                <c:pt idx="402">
                  <c:v>0.13845499693897989</c:v>
                </c:pt>
                <c:pt idx="403">
                  <c:v>0.13845499693897989</c:v>
                </c:pt>
                <c:pt idx="404">
                  <c:v>0.13845499693897989</c:v>
                </c:pt>
                <c:pt idx="405">
                  <c:v>0.13845499693897989</c:v>
                </c:pt>
                <c:pt idx="406">
                  <c:v>0.13845499693897989</c:v>
                </c:pt>
                <c:pt idx="407">
                  <c:v>0.13845499693897989</c:v>
                </c:pt>
                <c:pt idx="408">
                  <c:v>0.13845499693897989</c:v>
                </c:pt>
                <c:pt idx="409">
                  <c:v>0.13845499693897989</c:v>
                </c:pt>
                <c:pt idx="410">
                  <c:v>0.13845499693897989</c:v>
                </c:pt>
                <c:pt idx="411">
                  <c:v>0.13845499693897989</c:v>
                </c:pt>
                <c:pt idx="412">
                  <c:v>0.13845499693897989</c:v>
                </c:pt>
                <c:pt idx="413">
                  <c:v>0.13845499693897989</c:v>
                </c:pt>
                <c:pt idx="414">
                  <c:v>0.13845499693897989</c:v>
                </c:pt>
                <c:pt idx="415">
                  <c:v>0.13845499693897989</c:v>
                </c:pt>
                <c:pt idx="416">
                  <c:v>0.13845499693897989</c:v>
                </c:pt>
                <c:pt idx="417">
                  <c:v>0.13845499693897989</c:v>
                </c:pt>
                <c:pt idx="418">
                  <c:v>0.13845499693897989</c:v>
                </c:pt>
                <c:pt idx="419">
                  <c:v>0.13845499693897989</c:v>
                </c:pt>
                <c:pt idx="420">
                  <c:v>0.13845499693897989</c:v>
                </c:pt>
                <c:pt idx="421">
                  <c:v>0.13845499693897989</c:v>
                </c:pt>
                <c:pt idx="422">
                  <c:v>0.13845499693897989</c:v>
                </c:pt>
                <c:pt idx="423">
                  <c:v>0.13845499693897989</c:v>
                </c:pt>
                <c:pt idx="424">
                  <c:v>0.13845499693897989</c:v>
                </c:pt>
                <c:pt idx="425">
                  <c:v>0.13845499693897989</c:v>
                </c:pt>
                <c:pt idx="426">
                  <c:v>0.13845499693897989</c:v>
                </c:pt>
                <c:pt idx="427">
                  <c:v>0.13845499693897989</c:v>
                </c:pt>
                <c:pt idx="428">
                  <c:v>0.13845499693897989</c:v>
                </c:pt>
                <c:pt idx="429">
                  <c:v>0.13845499693897989</c:v>
                </c:pt>
                <c:pt idx="430">
                  <c:v>0.13845499693897989</c:v>
                </c:pt>
                <c:pt idx="431">
                  <c:v>0.13845499693897989</c:v>
                </c:pt>
                <c:pt idx="432">
                  <c:v>0.13845499693897989</c:v>
                </c:pt>
                <c:pt idx="433">
                  <c:v>0.13845499693897989</c:v>
                </c:pt>
                <c:pt idx="434">
                  <c:v>0.13845499693897989</c:v>
                </c:pt>
                <c:pt idx="435">
                  <c:v>0.13845499693897989</c:v>
                </c:pt>
                <c:pt idx="436">
                  <c:v>0.13845499693897989</c:v>
                </c:pt>
                <c:pt idx="437">
                  <c:v>0.13845499693897989</c:v>
                </c:pt>
                <c:pt idx="438">
                  <c:v>0.13845499693897989</c:v>
                </c:pt>
                <c:pt idx="439">
                  <c:v>0.13845499693897989</c:v>
                </c:pt>
                <c:pt idx="440">
                  <c:v>0.13845499693897989</c:v>
                </c:pt>
                <c:pt idx="441">
                  <c:v>0.13845499693897989</c:v>
                </c:pt>
                <c:pt idx="442">
                  <c:v>0.13845499693897989</c:v>
                </c:pt>
                <c:pt idx="443">
                  <c:v>0.13845499693897989</c:v>
                </c:pt>
                <c:pt idx="444">
                  <c:v>0.13845499693897989</c:v>
                </c:pt>
                <c:pt idx="445">
                  <c:v>0.13845499693897989</c:v>
                </c:pt>
                <c:pt idx="446">
                  <c:v>0.13845499693897989</c:v>
                </c:pt>
                <c:pt idx="447">
                  <c:v>0.13845499693897989</c:v>
                </c:pt>
                <c:pt idx="448">
                  <c:v>0.13845499693897989</c:v>
                </c:pt>
                <c:pt idx="449">
                  <c:v>0.13845499693897989</c:v>
                </c:pt>
                <c:pt idx="450">
                  <c:v>0.13845499693897989</c:v>
                </c:pt>
                <c:pt idx="451">
                  <c:v>0.13845499693897989</c:v>
                </c:pt>
                <c:pt idx="452">
                  <c:v>0.13845499693897989</c:v>
                </c:pt>
                <c:pt idx="453">
                  <c:v>0.13845499693897989</c:v>
                </c:pt>
                <c:pt idx="454">
                  <c:v>0.13845499693897989</c:v>
                </c:pt>
                <c:pt idx="455">
                  <c:v>0.13845499693897989</c:v>
                </c:pt>
                <c:pt idx="456">
                  <c:v>0.13845499693897989</c:v>
                </c:pt>
                <c:pt idx="457">
                  <c:v>0.13845499693897989</c:v>
                </c:pt>
                <c:pt idx="458">
                  <c:v>0.13845499693897989</c:v>
                </c:pt>
                <c:pt idx="459">
                  <c:v>0.13845499693897989</c:v>
                </c:pt>
                <c:pt idx="460">
                  <c:v>0.13845499693897989</c:v>
                </c:pt>
                <c:pt idx="461">
                  <c:v>0.13845499693897989</c:v>
                </c:pt>
                <c:pt idx="462">
                  <c:v>0.13845499693897989</c:v>
                </c:pt>
                <c:pt idx="463">
                  <c:v>0.13845499693897989</c:v>
                </c:pt>
                <c:pt idx="464">
                  <c:v>0.13845499693897989</c:v>
                </c:pt>
                <c:pt idx="465">
                  <c:v>0.13845499693897989</c:v>
                </c:pt>
                <c:pt idx="466">
                  <c:v>0.13845499693897989</c:v>
                </c:pt>
                <c:pt idx="467">
                  <c:v>0.13845499693897989</c:v>
                </c:pt>
                <c:pt idx="468">
                  <c:v>0.13845499693897989</c:v>
                </c:pt>
                <c:pt idx="469">
                  <c:v>0.13845499693897989</c:v>
                </c:pt>
                <c:pt idx="470">
                  <c:v>0.13845499693897989</c:v>
                </c:pt>
                <c:pt idx="471">
                  <c:v>0.13845499693897989</c:v>
                </c:pt>
                <c:pt idx="472">
                  <c:v>0.13845499693897989</c:v>
                </c:pt>
                <c:pt idx="473">
                  <c:v>0.13845499693897989</c:v>
                </c:pt>
                <c:pt idx="474">
                  <c:v>0.13845499693897989</c:v>
                </c:pt>
                <c:pt idx="475">
                  <c:v>0.13845499693897989</c:v>
                </c:pt>
                <c:pt idx="476">
                  <c:v>0.13845499693897989</c:v>
                </c:pt>
                <c:pt idx="477">
                  <c:v>0.13845499693897989</c:v>
                </c:pt>
                <c:pt idx="478">
                  <c:v>0.13845499693897989</c:v>
                </c:pt>
                <c:pt idx="479">
                  <c:v>0.13845499693897989</c:v>
                </c:pt>
                <c:pt idx="480">
                  <c:v>0.13845499693897989</c:v>
                </c:pt>
                <c:pt idx="481">
                  <c:v>0.13845499693897989</c:v>
                </c:pt>
                <c:pt idx="482">
                  <c:v>0.13845499693897989</c:v>
                </c:pt>
                <c:pt idx="483">
                  <c:v>0.13845499693897989</c:v>
                </c:pt>
                <c:pt idx="484">
                  <c:v>0.13845499693897989</c:v>
                </c:pt>
                <c:pt idx="485">
                  <c:v>0.13845499693897989</c:v>
                </c:pt>
                <c:pt idx="486">
                  <c:v>0.13845499693897989</c:v>
                </c:pt>
                <c:pt idx="487">
                  <c:v>0.13845499693897989</c:v>
                </c:pt>
                <c:pt idx="488">
                  <c:v>0.13845499693897989</c:v>
                </c:pt>
                <c:pt idx="489">
                  <c:v>0.13845499693897989</c:v>
                </c:pt>
                <c:pt idx="490">
                  <c:v>0.13845499693897989</c:v>
                </c:pt>
                <c:pt idx="491">
                  <c:v>0.13845499693897989</c:v>
                </c:pt>
                <c:pt idx="492">
                  <c:v>0.13845499693897989</c:v>
                </c:pt>
                <c:pt idx="493">
                  <c:v>0.13845499693897989</c:v>
                </c:pt>
                <c:pt idx="494">
                  <c:v>0.13845499693897989</c:v>
                </c:pt>
                <c:pt idx="495">
                  <c:v>0.13845499693897989</c:v>
                </c:pt>
                <c:pt idx="496">
                  <c:v>0.13845499693897989</c:v>
                </c:pt>
                <c:pt idx="497">
                  <c:v>0.13845499693897989</c:v>
                </c:pt>
                <c:pt idx="498">
                  <c:v>0.13845499693897989</c:v>
                </c:pt>
                <c:pt idx="499">
                  <c:v>0.13845499693897989</c:v>
                </c:pt>
                <c:pt idx="500">
                  <c:v>0.13845499693897989</c:v>
                </c:pt>
                <c:pt idx="501">
                  <c:v>0.13845499693897989</c:v>
                </c:pt>
                <c:pt idx="502">
                  <c:v>0.13845499693897989</c:v>
                </c:pt>
                <c:pt idx="503">
                  <c:v>0.13845499693897989</c:v>
                </c:pt>
                <c:pt idx="504">
                  <c:v>0.13845499693897989</c:v>
                </c:pt>
                <c:pt idx="505">
                  <c:v>0.13845499693897989</c:v>
                </c:pt>
                <c:pt idx="506">
                  <c:v>0.13845499693897989</c:v>
                </c:pt>
                <c:pt idx="507">
                  <c:v>0.13845499693897989</c:v>
                </c:pt>
                <c:pt idx="508">
                  <c:v>0.13845499693897989</c:v>
                </c:pt>
                <c:pt idx="509">
                  <c:v>0.13845499693897989</c:v>
                </c:pt>
                <c:pt idx="510">
                  <c:v>0.13845499693897989</c:v>
                </c:pt>
                <c:pt idx="511">
                  <c:v>0.13845499693897989</c:v>
                </c:pt>
                <c:pt idx="512">
                  <c:v>0.13845499693897989</c:v>
                </c:pt>
                <c:pt idx="513">
                  <c:v>0.13845499693897989</c:v>
                </c:pt>
                <c:pt idx="514">
                  <c:v>0.13845499693897989</c:v>
                </c:pt>
                <c:pt idx="515">
                  <c:v>0.13845499693897989</c:v>
                </c:pt>
                <c:pt idx="516">
                  <c:v>0.13845499693897989</c:v>
                </c:pt>
                <c:pt idx="517">
                  <c:v>0.13845499693897989</c:v>
                </c:pt>
                <c:pt idx="518">
                  <c:v>0.13845499693897989</c:v>
                </c:pt>
                <c:pt idx="519">
                  <c:v>0.13845499693897989</c:v>
                </c:pt>
                <c:pt idx="520">
                  <c:v>0.13845499693897989</c:v>
                </c:pt>
                <c:pt idx="521">
                  <c:v>0.13845499693897989</c:v>
                </c:pt>
                <c:pt idx="522">
                  <c:v>0.13845499693897989</c:v>
                </c:pt>
                <c:pt idx="523">
                  <c:v>0.13845499693897989</c:v>
                </c:pt>
                <c:pt idx="524">
                  <c:v>0.13845499693897989</c:v>
                </c:pt>
                <c:pt idx="525">
                  <c:v>0.13845499693897989</c:v>
                </c:pt>
                <c:pt idx="526">
                  <c:v>0.13845499693897989</c:v>
                </c:pt>
                <c:pt idx="527">
                  <c:v>0.13845499693897989</c:v>
                </c:pt>
                <c:pt idx="528">
                  <c:v>0.13845499693897989</c:v>
                </c:pt>
                <c:pt idx="529">
                  <c:v>0.13845499693897989</c:v>
                </c:pt>
                <c:pt idx="530">
                  <c:v>0.13845499693897989</c:v>
                </c:pt>
                <c:pt idx="531">
                  <c:v>0.13845499693897989</c:v>
                </c:pt>
                <c:pt idx="532">
                  <c:v>0.13845499693897989</c:v>
                </c:pt>
                <c:pt idx="533">
                  <c:v>0.13845499693897989</c:v>
                </c:pt>
                <c:pt idx="534">
                  <c:v>0.13845499693897989</c:v>
                </c:pt>
                <c:pt idx="535">
                  <c:v>0.13845499693897989</c:v>
                </c:pt>
                <c:pt idx="536">
                  <c:v>0.13845499693897989</c:v>
                </c:pt>
                <c:pt idx="537">
                  <c:v>0.13845499693897989</c:v>
                </c:pt>
                <c:pt idx="538">
                  <c:v>0.13845499693897989</c:v>
                </c:pt>
                <c:pt idx="539">
                  <c:v>0.13845499693897989</c:v>
                </c:pt>
                <c:pt idx="540">
                  <c:v>0.13845499693897989</c:v>
                </c:pt>
                <c:pt idx="541">
                  <c:v>0.13845499693897989</c:v>
                </c:pt>
                <c:pt idx="542">
                  <c:v>0.13845499693897989</c:v>
                </c:pt>
                <c:pt idx="543">
                  <c:v>0.13845499693897989</c:v>
                </c:pt>
                <c:pt idx="544">
                  <c:v>0.13845499693897989</c:v>
                </c:pt>
                <c:pt idx="545">
                  <c:v>0.13845499693897989</c:v>
                </c:pt>
                <c:pt idx="546">
                  <c:v>0.13845499693897989</c:v>
                </c:pt>
                <c:pt idx="547">
                  <c:v>0.13845499693897989</c:v>
                </c:pt>
                <c:pt idx="548">
                  <c:v>0.13845499693897989</c:v>
                </c:pt>
                <c:pt idx="549">
                  <c:v>0.13845499693897989</c:v>
                </c:pt>
                <c:pt idx="550">
                  <c:v>0.13845499693897989</c:v>
                </c:pt>
                <c:pt idx="551">
                  <c:v>0.13845499693897989</c:v>
                </c:pt>
                <c:pt idx="552">
                  <c:v>0.13845499693897989</c:v>
                </c:pt>
                <c:pt idx="553">
                  <c:v>0.13845499693897989</c:v>
                </c:pt>
                <c:pt idx="554">
                  <c:v>0.13845499693897989</c:v>
                </c:pt>
                <c:pt idx="555">
                  <c:v>0.13845499693897989</c:v>
                </c:pt>
                <c:pt idx="556">
                  <c:v>0.13845499693897989</c:v>
                </c:pt>
                <c:pt idx="557">
                  <c:v>0.13845499693897989</c:v>
                </c:pt>
                <c:pt idx="558">
                  <c:v>0.13845499693897989</c:v>
                </c:pt>
                <c:pt idx="559">
                  <c:v>0.13845499693897989</c:v>
                </c:pt>
                <c:pt idx="560">
                  <c:v>0.13845499693897989</c:v>
                </c:pt>
                <c:pt idx="561">
                  <c:v>0.13845499693897989</c:v>
                </c:pt>
                <c:pt idx="562">
                  <c:v>0.13845499693897989</c:v>
                </c:pt>
                <c:pt idx="563">
                  <c:v>0.13845499693897989</c:v>
                </c:pt>
                <c:pt idx="564">
                  <c:v>0.13845499693897989</c:v>
                </c:pt>
                <c:pt idx="565">
                  <c:v>0.13845499693897989</c:v>
                </c:pt>
                <c:pt idx="566">
                  <c:v>0.13845499693897989</c:v>
                </c:pt>
                <c:pt idx="567">
                  <c:v>0.13845499693897989</c:v>
                </c:pt>
                <c:pt idx="568">
                  <c:v>0.13845499693897989</c:v>
                </c:pt>
                <c:pt idx="569">
                  <c:v>0.13845499693897989</c:v>
                </c:pt>
                <c:pt idx="570">
                  <c:v>0.13845499693897989</c:v>
                </c:pt>
                <c:pt idx="571">
                  <c:v>0.13845499693897989</c:v>
                </c:pt>
                <c:pt idx="572">
                  <c:v>0.13845499693897989</c:v>
                </c:pt>
                <c:pt idx="573">
                  <c:v>0.13845499693897989</c:v>
                </c:pt>
                <c:pt idx="574">
                  <c:v>0.13845499693897989</c:v>
                </c:pt>
                <c:pt idx="575">
                  <c:v>0.13845499693897989</c:v>
                </c:pt>
                <c:pt idx="576">
                  <c:v>0.13845499693897989</c:v>
                </c:pt>
                <c:pt idx="577">
                  <c:v>0.13845499693897989</c:v>
                </c:pt>
                <c:pt idx="578">
                  <c:v>0.13845499693897989</c:v>
                </c:pt>
                <c:pt idx="579">
                  <c:v>0.13845499693897989</c:v>
                </c:pt>
                <c:pt idx="580">
                  <c:v>0.13845499693897989</c:v>
                </c:pt>
                <c:pt idx="581">
                  <c:v>0.13845499693897989</c:v>
                </c:pt>
                <c:pt idx="582">
                  <c:v>0.13845499693897989</c:v>
                </c:pt>
                <c:pt idx="583">
                  <c:v>0.13845499693897989</c:v>
                </c:pt>
                <c:pt idx="584">
                  <c:v>0.13845499693897989</c:v>
                </c:pt>
                <c:pt idx="585">
                  <c:v>0.13845499693897989</c:v>
                </c:pt>
                <c:pt idx="586">
                  <c:v>0.13845499693897989</c:v>
                </c:pt>
                <c:pt idx="587">
                  <c:v>0.13845499693897989</c:v>
                </c:pt>
                <c:pt idx="588">
                  <c:v>0.13845499693897989</c:v>
                </c:pt>
                <c:pt idx="589">
                  <c:v>0.13845499693897989</c:v>
                </c:pt>
                <c:pt idx="590">
                  <c:v>0.13845499693897989</c:v>
                </c:pt>
                <c:pt idx="591">
                  <c:v>0.13845499693897989</c:v>
                </c:pt>
                <c:pt idx="592">
                  <c:v>0.13845499693897989</c:v>
                </c:pt>
                <c:pt idx="593">
                  <c:v>0.13845499693897989</c:v>
                </c:pt>
                <c:pt idx="594">
                  <c:v>0.13845499693897989</c:v>
                </c:pt>
                <c:pt idx="595">
                  <c:v>0.13845499693897989</c:v>
                </c:pt>
                <c:pt idx="596">
                  <c:v>0.13845499693897989</c:v>
                </c:pt>
                <c:pt idx="597">
                  <c:v>0.13845499693897989</c:v>
                </c:pt>
                <c:pt idx="598">
                  <c:v>0.13845499693897989</c:v>
                </c:pt>
                <c:pt idx="599">
                  <c:v>0.13845499693897989</c:v>
                </c:pt>
                <c:pt idx="600">
                  <c:v>0.13845499693897989</c:v>
                </c:pt>
                <c:pt idx="601">
                  <c:v>0.13845499693897989</c:v>
                </c:pt>
                <c:pt idx="602">
                  <c:v>0.13845499693897989</c:v>
                </c:pt>
                <c:pt idx="603">
                  <c:v>0.13845499693897989</c:v>
                </c:pt>
                <c:pt idx="604">
                  <c:v>0.13845499693897989</c:v>
                </c:pt>
                <c:pt idx="605">
                  <c:v>0.13845499693897989</c:v>
                </c:pt>
                <c:pt idx="606">
                  <c:v>0.13845499693897989</c:v>
                </c:pt>
                <c:pt idx="607">
                  <c:v>0.13845499693897989</c:v>
                </c:pt>
                <c:pt idx="608">
                  <c:v>0.13845499693897989</c:v>
                </c:pt>
                <c:pt idx="609">
                  <c:v>0.13845499693897989</c:v>
                </c:pt>
                <c:pt idx="610">
                  <c:v>0.13845499693897989</c:v>
                </c:pt>
                <c:pt idx="611">
                  <c:v>0.13845499693897989</c:v>
                </c:pt>
                <c:pt idx="612">
                  <c:v>0.13845499693897989</c:v>
                </c:pt>
                <c:pt idx="613">
                  <c:v>0.13845499693897989</c:v>
                </c:pt>
                <c:pt idx="614">
                  <c:v>0.13845499693897989</c:v>
                </c:pt>
                <c:pt idx="615">
                  <c:v>0.13845499693897989</c:v>
                </c:pt>
                <c:pt idx="616">
                  <c:v>0.13845499693897989</c:v>
                </c:pt>
                <c:pt idx="617">
                  <c:v>0.13845499693897989</c:v>
                </c:pt>
                <c:pt idx="618">
                  <c:v>0.13845499693897989</c:v>
                </c:pt>
                <c:pt idx="619">
                  <c:v>0.13845499693897989</c:v>
                </c:pt>
                <c:pt idx="620">
                  <c:v>0.13845499693897989</c:v>
                </c:pt>
                <c:pt idx="621">
                  <c:v>0.13845499693897989</c:v>
                </c:pt>
                <c:pt idx="622">
                  <c:v>0.13845499693897989</c:v>
                </c:pt>
                <c:pt idx="623">
                  <c:v>0.13845499693897989</c:v>
                </c:pt>
                <c:pt idx="624">
                  <c:v>0.13845499693897989</c:v>
                </c:pt>
                <c:pt idx="625">
                  <c:v>0.13845499693897989</c:v>
                </c:pt>
                <c:pt idx="626">
                  <c:v>0.13845499693897989</c:v>
                </c:pt>
                <c:pt idx="627">
                  <c:v>0.13845499693897989</c:v>
                </c:pt>
                <c:pt idx="628">
                  <c:v>0.13845499693897989</c:v>
                </c:pt>
                <c:pt idx="629">
                  <c:v>0.13845499693897989</c:v>
                </c:pt>
                <c:pt idx="630">
                  <c:v>0.13845499693897989</c:v>
                </c:pt>
                <c:pt idx="631">
                  <c:v>0.13845499693897989</c:v>
                </c:pt>
                <c:pt idx="632">
                  <c:v>0.13845499693897989</c:v>
                </c:pt>
                <c:pt idx="633">
                  <c:v>0.13845499693897989</c:v>
                </c:pt>
                <c:pt idx="634">
                  <c:v>0.13845499693897989</c:v>
                </c:pt>
                <c:pt idx="635">
                  <c:v>0.13845499693897989</c:v>
                </c:pt>
                <c:pt idx="636">
                  <c:v>0.13845499693897989</c:v>
                </c:pt>
                <c:pt idx="637">
                  <c:v>0.13845499693897989</c:v>
                </c:pt>
                <c:pt idx="638">
                  <c:v>0.13845499693897989</c:v>
                </c:pt>
                <c:pt idx="639">
                  <c:v>0.13845499693897989</c:v>
                </c:pt>
                <c:pt idx="640">
                  <c:v>0.13845499693897989</c:v>
                </c:pt>
                <c:pt idx="641">
                  <c:v>0.13845499693897989</c:v>
                </c:pt>
                <c:pt idx="642">
                  <c:v>0.13845499693897989</c:v>
                </c:pt>
                <c:pt idx="643">
                  <c:v>0.13845499693897989</c:v>
                </c:pt>
                <c:pt idx="644">
                  <c:v>0.13845499693897989</c:v>
                </c:pt>
                <c:pt idx="645">
                  <c:v>0.13845499693897989</c:v>
                </c:pt>
                <c:pt idx="646">
                  <c:v>0.13845499693897989</c:v>
                </c:pt>
                <c:pt idx="647">
                  <c:v>0.13845499693897989</c:v>
                </c:pt>
                <c:pt idx="648">
                  <c:v>0.13845499693897989</c:v>
                </c:pt>
                <c:pt idx="649">
                  <c:v>0.13845499693897989</c:v>
                </c:pt>
                <c:pt idx="650">
                  <c:v>0.13845499693897989</c:v>
                </c:pt>
                <c:pt idx="651">
                  <c:v>0.13845499693897989</c:v>
                </c:pt>
                <c:pt idx="652">
                  <c:v>0.13845499693897989</c:v>
                </c:pt>
                <c:pt idx="653">
                  <c:v>0.13845499693897989</c:v>
                </c:pt>
                <c:pt idx="654">
                  <c:v>0.13845499693897989</c:v>
                </c:pt>
                <c:pt idx="655">
                  <c:v>0.13845499693897989</c:v>
                </c:pt>
                <c:pt idx="656">
                  <c:v>0.13845499693897989</c:v>
                </c:pt>
                <c:pt idx="657">
                  <c:v>0.13845499693897989</c:v>
                </c:pt>
                <c:pt idx="658">
                  <c:v>0.13845499693897989</c:v>
                </c:pt>
                <c:pt idx="659">
                  <c:v>0.13845499693897989</c:v>
                </c:pt>
                <c:pt idx="660">
                  <c:v>0.13845499693897989</c:v>
                </c:pt>
                <c:pt idx="661">
                  <c:v>0.13845499693897989</c:v>
                </c:pt>
                <c:pt idx="662">
                  <c:v>0.13845499693897989</c:v>
                </c:pt>
                <c:pt idx="663">
                  <c:v>0.13845499693897989</c:v>
                </c:pt>
                <c:pt idx="664">
                  <c:v>0.13845499693897989</c:v>
                </c:pt>
                <c:pt idx="665">
                  <c:v>0.13845499693897989</c:v>
                </c:pt>
                <c:pt idx="666">
                  <c:v>0.13845499693897989</c:v>
                </c:pt>
                <c:pt idx="667">
                  <c:v>0.13845499693897989</c:v>
                </c:pt>
                <c:pt idx="668">
                  <c:v>0.13845499693897989</c:v>
                </c:pt>
                <c:pt idx="669">
                  <c:v>0.13845499693897989</c:v>
                </c:pt>
                <c:pt idx="670">
                  <c:v>0.13845499693897989</c:v>
                </c:pt>
                <c:pt idx="671">
                  <c:v>0.13845499693897989</c:v>
                </c:pt>
                <c:pt idx="672">
                  <c:v>0.13845499693897989</c:v>
                </c:pt>
                <c:pt idx="673">
                  <c:v>0.13845499693897989</c:v>
                </c:pt>
                <c:pt idx="674">
                  <c:v>0.13845499693897989</c:v>
                </c:pt>
                <c:pt idx="675">
                  <c:v>0.13845499693897989</c:v>
                </c:pt>
                <c:pt idx="676">
                  <c:v>0.13845499693897989</c:v>
                </c:pt>
                <c:pt idx="677">
                  <c:v>0.13845499693897989</c:v>
                </c:pt>
                <c:pt idx="678">
                  <c:v>0.13845499693897989</c:v>
                </c:pt>
                <c:pt idx="679">
                  <c:v>0.13845499693897989</c:v>
                </c:pt>
                <c:pt idx="680">
                  <c:v>0.13845499693897989</c:v>
                </c:pt>
                <c:pt idx="681">
                  <c:v>0.13845499693897989</c:v>
                </c:pt>
                <c:pt idx="682">
                  <c:v>0.13845499693897989</c:v>
                </c:pt>
                <c:pt idx="683">
                  <c:v>0.13845499693897989</c:v>
                </c:pt>
                <c:pt idx="684">
                  <c:v>0.13845499693897989</c:v>
                </c:pt>
                <c:pt idx="685">
                  <c:v>0.13845499693897989</c:v>
                </c:pt>
                <c:pt idx="686">
                  <c:v>0.13845499693897989</c:v>
                </c:pt>
                <c:pt idx="687">
                  <c:v>0.13845499693897989</c:v>
                </c:pt>
                <c:pt idx="688">
                  <c:v>0.13845499693897989</c:v>
                </c:pt>
                <c:pt idx="689">
                  <c:v>0.13845499693897989</c:v>
                </c:pt>
                <c:pt idx="690">
                  <c:v>0.13845499693897989</c:v>
                </c:pt>
                <c:pt idx="691">
                  <c:v>0.13845499693897989</c:v>
                </c:pt>
                <c:pt idx="692">
                  <c:v>0.13845499693897989</c:v>
                </c:pt>
                <c:pt idx="693">
                  <c:v>0.13845499693897989</c:v>
                </c:pt>
                <c:pt idx="694">
                  <c:v>0.13845499693897989</c:v>
                </c:pt>
                <c:pt idx="695">
                  <c:v>0.13845499693897989</c:v>
                </c:pt>
                <c:pt idx="696">
                  <c:v>0.13845499693897989</c:v>
                </c:pt>
                <c:pt idx="697">
                  <c:v>0.13845499693897989</c:v>
                </c:pt>
                <c:pt idx="698">
                  <c:v>0.13845499693897989</c:v>
                </c:pt>
                <c:pt idx="699">
                  <c:v>0.13845499693897989</c:v>
                </c:pt>
                <c:pt idx="700">
                  <c:v>0.13845499693897989</c:v>
                </c:pt>
                <c:pt idx="701">
                  <c:v>0.13845499693897989</c:v>
                </c:pt>
                <c:pt idx="702">
                  <c:v>0.13845499693897989</c:v>
                </c:pt>
                <c:pt idx="703">
                  <c:v>0.13845499693897989</c:v>
                </c:pt>
                <c:pt idx="704">
                  <c:v>0.13845499693897989</c:v>
                </c:pt>
                <c:pt idx="705">
                  <c:v>0.13845499693897989</c:v>
                </c:pt>
                <c:pt idx="706">
                  <c:v>0.13845499693897989</c:v>
                </c:pt>
                <c:pt idx="707">
                  <c:v>0.13845499693897989</c:v>
                </c:pt>
                <c:pt idx="708">
                  <c:v>0.13845499693897989</c:v>
                </c:pt>
                <c:pt idx="709">
                  <c:v>0.13845499693897989</c:v>
                </c:pt>
                <c:pt idx="710">
                  <c:v>0.13845499693897989</c:v>
                </c:pt>
                <c:pt idx="711">
                  <c:v>0.13845499693897989</c:v>
                </c:pt>
                <c:pt idx="712">
                  <c:v>0.13845499693897989</c:v>
                </c:pt>
                <c:pt idx="713">
                  <c:v>0.13845499693897989</c:v>
                </c:pt>
                <c:pt idx="714">
                  <c:v>0.13845499693897989</c:v>
                </c:pt>
                <c:pt idx="715">
                  <c:v>0.13845499693897989</c:v>
                </c:pt>
                <c:pt idx="716">
                  <c:v>0.13845499693897989</c:v>
                </c:pt>
                <c:pt idx="717">
                  <c:v>0.13845499693897989</c:v>
                </c:pt>
                <c:pt idx="718">
                  <c:v>0.13845499693897989</c:v>
                </c:pt>
                <c:pt idx="719">
                  <c:v>0.13845499693897989</c:v>
                </c:pt>
                <c:pt idx="720">
                  <c:v>0.13845499693897989</c:v>
                </c:pt>
                <c:pt idx="721">
                  <c:v>0.13845499693897989</c:v>
                </c:pt>
                <c:pt idx="722">
                  <c:v>0.13845499693897989</c:v>
                </c:pt>
                <c:pt idx="723">
                  <c:v>0.13845499693897989</c:v>
                </c:pt>
                <c:pt idx="724">
                  <c:v>0.13845499693897989</c:v>
                </c:pt>
                <c:pt idx="725">
                  <c:v>0.13845499693897989</c:v>
                </c:pt>
                <c:pt idx="726">
                  <c:v>0.13845499693897989</c:v>
                </c:pt>
                <c:pt idx="727">
                  <c:v>0.13845499693897989</c:v>
                </c:pt>
                <c:pt idx="728">
                  <c:v>0.13845499693897989</c:v>
                </c:pt>
                <c:pt idx="729">
                  <c:v>0.13845499693897989</c:v>
                </c:pt>
                <c:pt idx="730">
                  <c:v>0.13845499693897989</c:v>
                </c:pt>
                <c:pt idx="731">
                  <c:v>0.13845499693897989</c:v>
                </c:pt>
                <c:pt idx="732">
                  <c:v>0.13845499693897989</c:v>
                </c:pt>
                <c:pt idx="733">
                  <c:v>0.13845499693897989</c:v>
                </c:pt>
                <c:pt idx="734">
                  <c:v>0.13845499693897989</c:v>
                </c:pt>
                <c:pt idx="735">
                  <c:v>0.13845499693897989</c:v>
                </c:pt>
                <c:pt idx="736">
                  <c:v>0.13845499693897989</c:v>
                </c:pt>
                <c:pt idx="737">
                  <c:v>0.13845499693897989</c:v>
                </c:pt>
                <c:pt idx="738">
                  <c:v>0.13845499693897989</c:v>
                </c:pt>
                <c:pt idx="739">
                  <c:v>0.13845499693897989</c:v>
                </c:pt>
                <c:pt idx="740">
                  <c:v>0.13845499693897989</c:v>
                </c:pt>
                <c:pt idx="741">
                  <c:v>0.13845499693897989</c:v>
                </c:pt>
                <c:pt idx="742">
                  <c:v>0.13845499693897989</c:v>
                </c:pt>
                <c:pt idx="743">
                  <c:v>0.13845499693897989</c:v>
                </c:pt>
                <c:pt idx="744">
                  <c:v>0.13845499693897989</c:v>
                </c:pt>
                <c:pt idx="745">
                  <c:v>0.13845499693897989</c:v>
                </c:pt>
                <c:pt idx="746">
                  <c:v>0.13845499693897989</c:v>
                </c:pt>
                <c:pt idx="747">
                  <c:v>0.13845499693897989</c:v>
                </c:pt>
                <c:pt idx="748">
                  <c:v>0.13845499693897989</c:v>
                </c:pt>
                <c:pt idx="749">
                  <c:v>0.13845499693897989</c:v>
                </c:pt>
                <c:pt idx="750">
                  <c:v>0.13845499693897989</c:v>
                </c:pt>
                <c:pt idx="751">
                  <c:v>0.13845499693897989</c:v>
                </c:pt>
                <c:pt idx="752">
                  <c:v>0.13845499693897989</c:v>
                </c:pt>
                <c:pt idx="753">
                  <c:v>0.13845499693897989</c:v>
                </c:pt>
                <c:pt idx="754">
                  <c:v>0.13845499693897989</c:v>
                </c:pt>
                <c:pt idx="755">
                  <c:v>0.13845499693897989</c:v>
                </c:pt>
                <c:pt idx="756">
                  <c:v>0.13845499693897989</c:v>
                </c:pt>
                <c:pt idx="757">
                  <c:v>0.13845499693897989</c:v>
                </c:pt>
                <c:pt idx="758">
                  <c:v>0.13845499693897989</c:v>
                </c:pt>
                <c:pt idx="759">
                  <c:v>0.13845499693897989</c:v>
                </c:pt>
                <c:pt idx="760">
                  <c:v>0.13845499693897989</c:v>
                </c:pt>
                <c:pt idx="761">
                  <c:v>0.13845499693897989</c:v>
                </c:pt>
                <c:pt idx="762">
                  <c:v>0.13845499693897989</c:v>
                </c:pt>
                <c:pt idx="763">
                  <c:v>0.13845499693897989</c:v>
                </c:pt>
                <c:pt idx="764">
                  <c:v>0.13845499693897989</c:v>
                </c:pt>
                <c:pt idx="765">
                  <c:v>0.13845499693897989</c:v>
                </c:pt>
                <c:pt idx="766">
                  <c:v>0.13845499693897989</c:v>
                </c:pt>
                <c:pt idx="767">
                  <c:v>0.13845499693897989</c:v>
                </c:pt>
                <c:pt idx="768">
                  <c:v>0.13845499693897989</c:v>
                </c:pt>
                <c:pt idx="769">
                  <c:v>0.13845499693897989</c:v>
                </c:pt>
                <c:pt idx="770">
                  <c:v>0.13845499693897989</c:v>
                </c:pt>
                <c:pt idx="771">
                  <c:v>0.13845499693897989</c:v>
                </c:pt>
                <c:pt idx="772">
                  <c:v>0.13845499693897989</c:v>
                </c:pt>
                <c:pt idx="773">
                  <c:v>0.13845499693897989</c:v>
                </c:pt>
                <c:pt idx="774">
                  <c:v>0.13845499693897989</c:v>
                </c:pt>
                <c:pt idx="775">
                  <c:v>0.13845499693897989</c:v>
                </c:pt>
                <c:pt idx="776">
                  <c:v>0.13845499693897989</c:v>
                </c:pt>
                <c:pt idx="777">
                  <c:v>0.13845499693897989</c:v>
                </c:pt>
                <c:pt idx="778">
                  <c:v>0.13845499693897989</c:v>
                </c:pt>
                <c:pt idx="779">
                  <c:v>0.13845499693897989</c:v>
                </c:pt>
                <c:pt idx="780">
                  <c:v>0.13845499693897989</c:v>
                </c:pt>
                <c:pt idx="781">
                  <c:v>0.13845499693897989</c:v>
                </c:pt>
                <c:pt idx="782">
                  <c:v>0.13845499693897989</c:v>
                </c:pt>
                <c:pt idx="783">
                  <c:v>0.13845499693897989</c:v>
                </c:pt>
                <c:pt idx="784">
                  <c:v>0.13845499693897989</c:v>
                </c:pt>
                <c:pt idx="785">
                  <c:v>0.13845499693897989</c:v>
                </c:pt>
                <c:pt idx="786">
                  <c:v>0.13845499693897989</c:v>
                </c:pt>
                <c:pt idx="787">
                  <c:v>0.13845499693897989</c:v>
                </c:pt>
                <c:pt idx="788">
                  <c:v>0.13845499693897989</c:v>
                </c:pt>
                <c:pt idx="789">
                  <c:v>0.13845499693897989</c:v>
                </c:pt>
                <c:pt idx="790">
                  <c:v>0.13845499693897989</c:v>
                </c:pt>
                <c:pt idx="791">
                  <c:v>0.13845499693897989</c:v>
                </c:pt>
                <c:pt idx="792">
                  <c:v>0.13845499693897989</c:v>
                </c:pt>
                <c:pt idx="793">
                  <c:v>0.13845499693897989</c:v>
                </c:pt>
                <c:pt idx="794">
                  <c:v>0.13845499693897989</c:v>
                </c:pt>
                <c:pt idx="795">
                  <c:v>0.13845499693897989</c:v>
                </c:pt>
                <c:pt idx="796">
                  <c:v>0.13845499693897989</c:v>
                </c:pt>
                <c:pt idx="797">
                  <c:v>0.13845499693897989</c:v>
                </c:pt>
                <c:pt idx="798">
                  <c:v>0.13845499693897989</c:v>
                </c:pt>
                <c:pt idx="799">
                  <c:v>0.13845499693897989</c:v>
                </c:pt>
                <c:pt idx="800">
                  <c:v>0.13845499693897989</c:v>
                </c:pt>
                <c:pt idx="801">
                  <c:v>0.13845499693897989</c:v>
                </c:pt>
                <c:pt idx="802">
                  <c:v>0.13845499693897989</c:v>
                </c:pt>
                <c:pt idx="803">
                  <c:v>0.13845499693897989</c:v>
                </c:pt>
                <c:pt idx="804">
                  <c:v>0.13845499693897989</c:v>
                </c:pt>
                <c:pt idx="805">
                  <c:v>0.13845499693897989</c:v>
                </c:pt>
                <c:pt idx="806">
                  <c:v>0.13845499693897989</c:v>
                </c:pt>
                <c:pt idx="807">
                  <c:v>0.13845499693897989</c:v>
                </c:pt>
                <c:pt idx="808">
                  <c:v>0.13845499693897989</c:v>
                </c:pt>
                <c:pt idx="809">
                  <c:v>0.13845499693897989</c:v>
                </c:pt>
                <c:pt idx="810">
                  <c:v>0.13845499693897989</c:v>
                </c:pt>
                <c:pt idx="811">
                  <c:v>0.13845499693897989</c:v>
                </c:pt>
                <c:pt idx="812">
                  <c:v>0.13845499693897989</c:v>
                </c:pt>
                <c:pt idx="813">
                  <c:v>0.13845499693897989</c:v>
                </c:pt>
                <c:pt idx="814">
                  <c:v>0.13845499693897989</c:v>
                </c:pt>
                <c:pt idx="815">
                  <c:v>0.13845499693897989</c:v>
                </c:pt>
                <c:pt idx="816">
                  <c:v>0.13845499693897989</c:v>
                </c:pt>
                <c:pt idx="817">
                  <c:v>0.13845499693897989</c:v>
                </c:pt>
                <c:pt idx="818">
                  <c:v>0.13845499693897989</c:v>
                </c:pt>
                <c:pt idx="819">
                  <c:v>0.13845499693897989</c:v>
                </c:pt>
                <c:pt idx="820">
                  <c:v>0.13845499693897989</c:v>
                </c:pt>
                <c:pt idx="821">
                  <c:v>0.13845499693897989</c:v>
                </c:pt>
                <c:pt idx="822">
                  <c:v>0.13845499693897989</c:v>
                </c:pt>
                <c:pt idx="823">
                  <c:v>0.13845499693897989</c:v>
                </c:pt>
                <c:pt idx="824">
                  <c:v>0.13845499693897989</c:v>
                </c:pt>
                <c:pt idx="825">
                  <c:v>0.13845499693897989</c:v>
                </c:pt>
                <c:pt idx="826">
                  <c:v>0.13845499693897989</c:v>
                </c:pt>
                <c:pt idx="827">
                  <c:v>0.13845499693897989</c:v>
                </c:pt>
                <c:pt idx="828">
                  <c:v>0.13845499693897989</c:v>
                </c:pt>
                <c:pt idx="829">
                  <c:v>0.13845499693897989</c:v>
                </c:pt>
                <c:pt idx="830">
                  <c:v>0.13845499693897989</c:v>
                </c:pt>
                <c:pt idx="831">
                  <c:v>0.13845499693897989</c:v>
                </c:pt>
                <c:pt idx="832">
                  <c:v>0.13845499693897989</c:v>
                </c:pt>
                <c:pt idx="833">
                  <c:v>0.13845499693897989</c:v>
                </c:pt>
                <c:pt idx="834">
                  <c:v>0.13845499693897989</c:v>
                </c:pt>
                <c:pt idx="835">
                  <c:v>0.13845499693897989</c:v>
                </c:pt>
                <c:pt idx="836">
                  <c:v>0.13845499693897989</c:v>
                </c:pt>
                <c:pt idx="837">
                  <c:v>0.13845499693897989</c:v>
                </c:pt>
                <c:pt idx="838">
                  <c:v>0.13845499693897989</c:v>
                </c:pt>
                <c:pt idx="839">
                  <c:v>0.13845499693897989</c:v>
                </c:pt>
                <c:pt idx="840">
                  <c:v>0.13845499693897989</c:v>
                </c:pt>
                <c:pt idx="841">
                  <c:v>0.13845499693897989</c:v>
                </c:pt>
                <c:pt idx="842">
                  <c:v>0.13845499693897989</c:v>
                </c:pt>
                <c:pt idx="843">
                  <c:v>0.13845499693897989</c:v>
                </c:pt>
                <c:pt idx="844">
                  <c:v>0.13845499693897989</c:v>
                </c:pt>
                <c:pt idx="845">
                  <c:v>0.13845499693897989</c:v>
                </c:pt>
                <c:pt idx="846">
                  <c:v>0.13845499693897989</c:v>
                </c:pt>
                <c:pt idx="847">
                  <c:v>0.13845499693897989</c:v>
                </c:pt>
                <c:pt idx="848">
                  <c:v>0.13845499693897989</c:v>
                </c:pt>
                <c:pt idx="849">
                  <c:v>0.13845499693897989</c:v>
                </c:pt>
                <c:pt idx="850">
                  <c:v>0.13845499693897989</c:v>
                </c:pt>
                <c:pt idx="851">
                  <c:v>0.13845499693897989</c:v>
                </c:pt>
                <c:pt idx="852">
                  <c:v>0.13845499693897989</c:v>
                </c:pt>
                <c:pt idx="853">
                  <c:v>0.13845499693897989</c:v>
                </c:pt>
                <c:pt idx="854">
                  <c:v>0.13845499693897989</c:v>
                </c:pt>
                <c:pt idx="855">
                  <c:v>0.13845499693897989</c:v>
                </c:pt>
                <c:pt idx="856">
                  <c:v>0.13845499693897989</c:v>
                </c:pt>
                <c:pt idx="857">
                  <c:v>0.13845499693897989</c:v>
                </c:pt>
                <c:pt idx="858">
                  <c:v>0.13845499693897989</c:v>
                </c:pt>
                <c:pt idx="859">
                  <c:v>0.13845499693897989</c:v>
                </c:pt>
                <c:pt idx="860">
                  <c:v>0.13845499693897989</c:v>
                </c:pt>
                <c:pt idx="861">
                  <c:v>0.13845499693897989</c:v>
                </c:pt>
                <c:pt idx="862">
                  <c:v>0.13845499693897989</c:v>
                </c:pt>
                <c:pt idx="863">
                  <c:v>0.13845499693897989</c:v>
                </c:pt>
                <c:pt idx="864">
                  <c:v>0.13845499693897989</c:v>
                </c:pt>
                <c:pt idx="865">
                  <c:v>0.13845499693897989</c:v>
                </c:pt>
                <c:pt idx="866">
                  <c:v>0.13845499693897989</c:v>
                </c:pt>
                <c:pt idx="867">
                  <c:v>0.13845499693897989</c:v>
                </c:pt>
                <c:pt idx="868">
                  <c:v>0.13845499693897989</c:v>
                </c:pt>
                <c:pt idx="869">
                  <c:v>0.13845499693897989</c:v>
                </c:pt>
                <c:pt idx="870">
                  <c:v>0.13845499693897989</c:v>
                </c:pt>
                <c:pt idx="871">
                  <c:v>0.13845499693897989</c:v>
                </c:pt>
                <c:pt idx="872">
                  <c:v>0.13845499693897989</c:v>
                </c:pt>
                <c:pt idx="873">
                  <c:v>0.13845499693897989</c:v>
                </c:pt>
                <c:pt idx="874">
                  <c:v>0.13845499693897989</c:v>
                </c:pt>
                <c:pt idx="875">
                  <c:v>0.13845499693897989</c:v>
                </c:pt>
                <c:pt idx="876">
                  <c:v>0.13845499693897989</c:v>
                </c:pt>
                <c:pt idx="877">
                  <c:v>0.13845499693897989</c:v>
                </c:pt>
                <c:pt idx="878">
                  <c:v>0.13845499693897989</c:v>
                </c:pt>
                <c:pt idx="879">
                  <c:v>0.13845499693897989</c:v>
                </c:pt>
                <c:pt idx="880">
                  <c:v>0.13845499693897989</c:v>
                </c:pt>
                <c:pt idx="881">
                  <c:v>0.13845499693897989</c:v>
                </c:pt>
                <c:pt idx="882">
                  <c:v>0.13845499693897989</c:v>
                </c:pt>
                <c:pt idx="883">
                  <c:v>0.13845499693897989</c:v>
                </c:pt>
                <c:pt idx="884">
                  <c:v>0.13845499693897989</c:v>
                </c:pt>
                <c:pt idx="885">
                  <c:v>0.13845499693897989</c:v>
                </c:pt>
                <c:pt idx="886">
                  <c:v>0.13845499693897989</c:v>
                </c:pt>
                <c:pt idx="887">
                  <c:v>0.13845499693897989</c:v>
                </c:pt>
                <c:pt idx="888">
                  <c:v>0.13845499693897989</c:v>
                </c:pt>
                <c:pt idx="889">
                  <c:v>0.13845499693897989</c:v>
                </c:pt>
                <c:pt idx="890">
                  <c:v>0.13845499693897989</c:v>
                </c:pt>
                <c:pt idx="891">
                  <c:v>0.13845499693897989</c:v>
                </c:pt>
                <c:pt idx="892">
                  <c:v>0.13845499693897989</c:v>
                </c:pt>
                <c:pt idx="893">
                  <c:v>0.13845499693897989</c:v>
                </c:pt>
                <c:pt idx="894">
                  <c:v>0.13845499693897989</c:v>
                </c:pt>
                <c:pt idx="895">
                  <c:v>0.13845499693897989</c:v>
                </c:pt>
                <c:pt idx="896">
                  <c:v>0.13845499693897989</c:v>
                </c:pt>
                <c:pt idx="897">
                  <c:v>0.13845499693897989</c:v>
                </c:pt>
                <c:pt idx="898">
                  <c:v>0.13845499693897989</c:v>
                </c:pt>
                <c:pt idx="899">
                  <c:v>0.13845499693897989</c:v>
                </c:pt>
                <c:pt idx="900">
                  <c:v>0.13845499693897989</c:v>
                </c:pt>
                <c:pt idx="901">
                  <c:v>0.13845499693897989</c:v>
                </c:pt>
                <c:pt idx="902">
                  <c:v>0.13845499693897989</c:v>
                </c:pt>
                <c:pt idx="903">
                  <c:v>0.13845499693897989</c:v>
                </c:pt>
                <c:pt idx="904">
                  <c:v>0.13845499693897989</c:v>
                </c:pt>
                <c:pt idx="905">
                  <c:v>0.13845499693897989</c:v>
                </c:pt>
                <c:pt idx="906">
                  <c:v>0.13845499693897989</c:v>
                </c:pt>
                <c:pt idx="907">
                  <c:v>0.13845499693897989</c:v>
                </c:pt>
                <c:pt idx="908">
                  <c:v>0.13845499693897989</c:v>
                </c:pt>
                <c:pt idx="909">
                  <c:v>0.13845499693897989</c:v>
                </c:pt>
                <c:pt idx="910">
                  <c:v>0.13845499693897989</c:v>
                </c:pt>
                <c:pt idx="911">
                  <c:v>0.13845499693897989</c:v>
                </c:pt>
                <c:pt idx="912">
                  <c:v>0.13845499693897989</c:v>
                </c:pt>
                <c:pt idx="913">
                  <c:v>0.13845499693897989</c:v>
                </c:pt>
                <c:pt idx="914">
                  <c:v>0.13845499693897989</c:v>
                </c:pt>
                <c:pt idx="915">
                  <c:v>0.13845499693897989</c:v>
                </c:pt>
                <c:pt idx="916">
                  <c:v>0.13845499693897989</c:v>
                </c:pt>
                <c:pt idx="917">
                  <c:v>0.13845499693897989</c:v>
                </c:pt>
                <c:pt idx="918">
                  <c:v>0.13845499693897989</c:v>
                </c:pt>
                <c:pt idx="919">
                  <c:v>0.13845499693897989</c:v>
                </c:pt>
                <c:pt idx="920">
                  <c:v>0.13845499693897989</c:v>
                </c:pt>
                <c:pt idx="921">
                  <c:v>0.13845499693897989</c:v>
                </c:pt>
                <c:pt idx="922">
                  <c:v>0.13845499693897989</c:v>
                </c:pt>
                <c:pt idx="923">
                  <c:v>0.13845499693897989</c:v>
                </c:pt>
                <c:pt idx="924">
                  <c:v>0.13845499693897989</c:v>
                </c:pt>
                <c:pt idx="925">
                  <c:v>0.13845499693897989</c:v>
                </c:pt>
                <c:pt idx="926">
                  <c:v>0.13845499693897989</c:v>
                </c:pt>
                <c:pt idx="927">
                  <c:v>0.13845499693897989</c:v>
                </c:pt>
                <c:pt idx="928">
                  <c:v>0.13845499693897989</c:v>
                </c:pt>
                <c:pt idx="929">
                  <c:v>0.13845499693897989</c:v>
                </c:pt>
                <c:pt idx="930">
                  <c:v>0.13845499693897989</c:v>
                </c:pt>
                <c:pt idx="931">
                  <c:v>0.13845499693897989</c:v>
                </c:pt>
                <c:pt idx="932">
                  <c:v>0.13845499693897989</c:v>
                </c:pt>
                <c:pt idx="933">
                  <c:v>0.13845499693897989</c:v>
                </c:pt>
                <c:pt idx="934">
                  <c:v>0.13845499693897989</c:v>
                </c:pt>
                <c:pt idx="935">
                  <c:v>0.13845499693897989</c:v>
                </c:pt>
                <c:pt idx="936">
                  <c:v>0.13845499693897989</c:v>
                </c:pt>
                <c:pt idx="937">
                  <c:v>0.13845499693897989</c:v>
                </c:pt>
                <c:pt idx="938">
                  <c:v>0.13845499693897989</c:v>
                </c:pt>
                <c:pt idx="939">
                  <c:v>0.13845499693897989</c:v>
                </c:pt>
                <c:pt idx="940">
                  <c:v>0.13845499693897989</c:v>
                </c:pt>
                <c:pt idx="941">
                  <c:v>0.13845499693897989</c:v>
                </c:pt>
                <c:pt idx="942">
                  <c:v>0.13845499693897989</c:v>
                </c:pt>
                <c:pt idx="943">
                  <c:v>0.13845499693897989</c:v>
                </c:pt>
                <c:pt idx="944">
                  <c:v>0.13845499693897989</c:v>
                </c:pt>
                <c:pt idx="945">
                  <c:v>0.13845499693897989</c:v>
                </c:pt>
                <c:pt idx="946">
                  <c:v>0.13845499693897989</c:v>
                </c:pt>
                <c:pt idx="947">
                  <c:v>0.13845499693897989</c:v>
                </c:pt>
                <c:pt idx="948">
                  <c:v>0.13845499693897989</c:v>
                </c:pt>
                <c:pt idx="949">
                  <c:v>0.13845499693897989</c:v>
                </c:pt>
                <c:pt idx="950">
                  <c:v>0.13845499693897989</c:v>
                </c:pt>
                <c:pt idx="951">
                  <c:v>0.13845499693897989</c:v>
                </c:pt>
                <c:pt idx="952">
                  <c:v>0.13845499693897989</c:v>
                </c:pt>
                <c:pt idx="953">
                  <c:v>0.13845499693897989</c:v>
                </c:pt>
                <c:pt idx="954">
                  <c:v>0.13845499693897989</c:v>
                </c:pt>
                <c:pt idx="955">
                  <c:v>0.13845499693897989</c:v>
                </c:pt>
                <c:pt idx="956">
                  <c:v>0.13845499693897989</c:v>
                </c:pt>
                <c:pt idx="957">
                  <c:v>0.13845499693897989</c:v>
                </c:pt>
                <c:pt idx="958">
                  <c:v>0.13845499693897989</c:v>
                </c:pt>
                <c:pt idx="959">
                  <c:v>0.13845499693897989</c:v>
                </c:pt>
                <c:pt idx="960">
                  <c:v>0.13845499693897989</c:v>
                </c:pt>
                <c:pt idx="961">
                  <c:v>0.13845499693897989</c:v>
                </c:pt>
                <c:pt idx="962">
                  <c:v>0.13845499693897989</c:v>
                </c:pt>
                <c:pt idx="963">
                  <c:v>0.13845499693897989</c:v>
                </c:pt>
                <c:pt idx="964">
                  <c:v>0.13845499693897989</c:v>
                </c:pt>
                <c:pt idx="965">
                  <c:v>0.13845499693897989</c:v>
                </c:pt>
                <c:pt idx="966">
                  <c:v>0.13845499693897989</c:v>
                </c:pt>
                <c:pt idx="967">
                  <c:v>0.13845499693897989</c:v>
                </c:pt>
                <c:pt idx="968">
                  <c:v>0.13845499693897989</c:v>
                </c:pt>
                <c:pt idx="969">
                  <c:v>0.13845499693897989</c:v>
                </c:pt>
                <c:pt idx="970">
                  <c:v>0.13845499693897989</c:v>
                </c:pt>
                <c:pt idx="971">
                  <c:v>0.13845499693897989</c:v>
                </c:pt>
                <c:pt idx="972">
                  <c:v>0.13845499693897989</c:v>
                </c:pt>
                <c:pt idx="973">
                  <c:v>0.13845499693897989</c:v>
                </c:pt>
                <c:pt idx="974">
                  <c:v>0.13845499693897989</c:v>
                </c:pt>
                <c:pt idx="975">
                  <c:v>0.13845499693897989</c:v>
                </c:pt>
                <c:pt idx="976">
                  <c:v>0.13845499693897989</c:v>
                </c:pt>
                <c:pt idx="977">
                  <c:v>0.13845499693897989</c:v>
                </c:pt>
                <c:pt idx="978">
                  <c:v>0.13845499693897989</c:v>
                </c:pt>
                <c:pt idx="979">
                  <c:v>0.13845499693897989</c:v>
                </c:pt>
                <c:pt idx="980">
                  <c:v>0.13845499693897989</c:v>
                </c:pt>
                <c:pt idx="981">
                  <c:v>0.13845499693897989</c:v>
                </c:pt>
                <c:pt idx="982">
                  <c:v>0.13845499693897989</c:v>
                </c:pt>
                <c:pt idx="983">
                  <c:v>0.13845499693897989</c:v>
                </c:pt>
                <c:pt idx="984">
                  <c:v>0.13845499693897989</c:v>
                </c:pt>
                <c:pt idx="985">
                  <c:v>0.13845499693897989</c:v>
                </c:pt>
                <c:pt idx="986">
                  <c:v>0.13845499693897989</c:v>
                </c:pt>
                <c:pt idx="987">
                  <c:v>0.13845499693897989</c:v>
                </c:pt>
                <c:pt idx="988">
                  <c:v>0.13845499693897989</c:v>
                </c:pt>
                <c:pt idx="989">
                  <c:v>0.13845499693897989</c:v>
                </c:pt>
                <c:pt idx="990">
                  <c:v>0.13845499693897989</c:v>
                </c:pt>
                <c:pt idx="991">
                  <c:v>0.13845499693897989</c:v>
                </c:pt>
                <c:pt idx="992">
                  <c:v>0.13845499693897989</c:v>
                </c:pt>
                <c:pt idx="993">
                  <c:v>0.13845499693897989</c:v>
                </c:pt>
                <c:pt idx="994">
                  <c:v>0.13845499693897989</c:v>
                </c:pt>
                <c:pt idx="995">
                  <c:v>0.13845499693897989</c:v>
                </c:pt>
                <c:pt idx="996">
                  <c:v>0.13845499693897989</c:v>
                </c:pt>
                <c:pt idx="997">
                  <c:v>0.13845499693897989</c:v>
                </c:pt>
                <c:pt idx="998">
                  <c:v>0.13845499693897989</c:v>
                </c:pt>
                <c:pt idx="999">
                  <c:v>0.13845499693897989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D3C9-4DC3-ABAF-866CEBC82023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0.38246280034308089</c:v>
                </c:pt>
                <c:pt idx="1">
                  <c:v>0.38246280034308089</c:v>
                </c:pt>
                <c:pt idx="2">
                  <c:v>0.38246280034308089</c:v>
                </c:pt>
                <c:pt idx="3">
                  <c:v>0.38246280034308089</c:v>
                </c:pt>
                <c:pt idx="4">
                  <c:v>0.38246280034308089</c:v>
                </c:pt>
                <c:pt idx="5">
                  <c:v>0.38246280034308089</c:v>
                </c:pt>
                <c:pt idx="6">
                  <c:v>0.38246280034308089</c:v>
                </c:pt>
                <c:pt idx="7">
                  <c:v>0.38246280034308089</c:v>
                </c:pt>
                <c:pt idx="8">
                  <c:v>0.38246280034308089</c:v>
                </c:pt>
                <c:pt idx="9">
                  <c:v>0.38246280034308089</c:v>
                </c:pt>
                <c:pt idx="10">
                  <c:v>0.38246280034308089</c:v>
                </c:pt>
                <c:pt idx="11">
                  <c:v>0.38246280034308089</c:v>
                </c:pt>
                <c:pt idx="12">
                  <c:v>0.38246280034308089</c:v>
                </c:pt>
                <c:pt idx="13">
                  <c:v>0.38246280034308089</c:v>
                </c:pt>
                <c:pt idx="14">
                  <c:v>0.38246280034308089</c:v>
                </c:pt>
                <c:pt idx="15">
                  <c:v>0.38246280034308089</c:v>
                </c:pt>
                <c:pt idx="16">
                  <c:v>0.38246280034308089</c:v>
                </c:pt>
                <c:pt idx="17">
                  <c:v>0.38246280034308089</c:v>
                </c:pt>
                <c:pt idx="18">
                  <c:v>0.38246280034308089</c:v>
                </c:pt>
                <c:pt idx="19">
                  <c:v>0.38246280034308089</c:v>
                </c:pt>
                <c:pt idx="20">
                  <c:v>0.38246280034308089</c:v>
                </c:pt>
                <c:pt idx="21">
                  <c:v>0.38246280034308089</c:v>
                </c:pt>
                <c:pt idx="22">
                  <c:v>0.38246280034308089</c:v>
                </c:pt>
                <c:pt idx="23">
                  <c:v>0.38246280034308089</c:v>
                </c:pt>
                <c:pt idx="24">
                  <c:v>0.38246280034308089</c:v>
                </c:pt>
                <c:pt idx="25">
                  <c:v>0.38246280034308089</c:v>
                </c:pt>
                <c:pt idx="26">
                  <c:v>0.38246280034308089</c:v>
                </c:pt>
                <c:pt idx="27">
                  <c:v>0.38246280034308089</c:v>
                </c:pt>
                <c:pt idx="28">
                  <c:v>0.38246280034308089</c:v>
                </c:pt>
                <c:pt idx="29">
                  <c:v>0.38246280034308089</c:v>
                </c:pt>
                <c:pt idx="30">
                  <c:v>0.38246280034308089</c:v>
                </c:pt>
                <c:pt idx="31">
                  <c:v>0.38246280034308089</c:v>
                </c:pt>
                <c:pt idx="32">
                  <c:v>0.38246280034308089</c:v>
                </c:pt>
                <c:pt idx="33">
                  <c:v>0.38246280034308089</c:v>
                </c:pt>
                <c:pt idx="34">
                  <c:v>0.38246280034308089</c:v>
                </c:pt>
                <c:pt idx="35">
                  <c:v>0.38246280034308089</c:v>
                </c:pt>
                <c:pt idx="36">
                  <c:v>0.38246280034308089</c:v>
                </c:pt>
                <c:pt idx="37">
                  <c:v>0.38246280034308089</c:v>
                </c:pt>
                <c:pt idx="38">
                  <c:v>0.38246280034308089</c:v>
                </c:pt>
                <c:pt idx="39">
                  <c:v>0.38246280034308089</c:v>
                </c:pt>
                <c:pt idx="40">
                  <c:v>0.38246280034308089</c:v>
                </c:pt>
                <c:pt idx="41">
                  <c:v>0.38246280034308089</c:v>
                </c:pt>
                <c:pt idx="42">
                  <c:v>0.38246280034308089</c:v>
                </c:pt>
                <c:pt idx="43">
                  <c:v>0.38246280034308089</c:v>
                </c:pt>
                <c:pt idx="44">
                  <c:v>0.38246280034308089</c:v>
                </c:pt>
                <c:pt idx="45">
                  <c:v>0.38246280034308089</c:v>
                </c:pt>
                <c:pt idx="46">
                  <c:v>0.38246280034308089</c:v>
                </c:pt>
                <c:pt idx="47">
                  <c:v>0.38246280034308089</c:v>
                </c:pt>
                <c:pt idx="48">
                  <c:v>0.38246280034308089</c:v>
                </c:pt>
                <c:pt idx="49">
                  <c:v>0.38246280034308089</c:v>
                </c:pt>
                <c:pt idx="50">
                  <c:v>0.38246280034308089</c:v>
                </c:pt>
                <c:pt idx="51">
                  <c:v>0.38246280034308089</c:v>
                </c:pt>
                <c:pt idx="52">
                  <c:v>0.38246280034308089</c:v>
                </c:pt>
                <c:pt idx="53">
                  <c:v>0.38246280034308089</c:v>
                </c:pt>
                <c:pt idx="54">
                  <c:v>0.38246280034308089</c:v>
                </c:pt>
                <c:pt idx="55">
                  <c:v>0.38246280034308089</c:v>
                </c:pt>
                <c:pt idx="56">
                  <c:v>0.38246280034308089</c:v>
                </c:pt>
                <c:pt idx="57">
                  <c:v>0.38246280034308089</c:v>
                </c:pt>
                <c:pt idx="58">
                  <c:v>0.38246280034308089</c:v>
                </c:pt>
                <c:pt idx="59">
                  <c:v>0.38246280034308089</c:v>
                </c:pt>
                <c:pt idx="60">
                  <c:v>0.38246280034308089</c:v>
                </c:pt>
                <c:pt idx="61">
                  <c:v>0.38246280034308089</c:v>
                </c:pt>
                <c:pt idx="62">
                  <c:v>0.38246280034308089</c:v>
                </c:pt>
                <c:pt idx="63">
                  <c:v>0.38246280034308089</c:v>
                </c:pt>
                <c:pt idx="64">
                  <c:v>0.38246280034308089</c:v>
                </c:pt>
                <c:pt idx="65">
                  <c:v>0.38246280034308089</c:v>
                </c:pt>
                <c:pt idx="66">
                  <c:v>0.38246280034308089</c:v>
                </c:pt>
                <c:pt idx="67">
                  <c:v>0.38246280034308089</c:v>
                </c:pt>
                <c:pt idx="68">
                  <c:v>0.38246280034308089</c:v>
                </c:pt>
                <c:pt idx="69">
                  <c:v>0.38246280034308089</c:v>
                </c:pt>
                <c:pt idx="70">
                  <c:v>0.38246280034308089</c:v>
                </c:pt>
                <c:pt idx="71">
                  <c:v>0.38246280034308089</c:v>
                </c:pt>
                <c:pt idx="72">
                  <c:v>0.38246280034308089</c:v>
                </c:pt>
                <c:pt idx="73">
                  <c:v>0.38246280034308089</c:v>
                </c:pt>
                <c:pt idx="74">
                  <c:v>0.38246280034308089</c:v>
                </c:pt>
                <c:pt idx="75">
                  <c:v>0.38246280034308089</c:v>
                </c:pt>
                <c:pt idx="76">
                  <c:v>0.38246280034308089</c:v>
                </c:pt>
                <c:pt idx="77">
                  <c:v>0.38246280034308089</c:v>
                </c:pt>
                <c:pt idx="78">
                  <c:v>0.38246280034308089</c:v>
                </c:pt>
                <c:pt idx="79">
                  <c:v>0.38246280034308089</c:v>
                </c:pt>
                <c:pt idx="80">
                  <c:v>0.38246280034308089</c:v>
                </c:pt>
                <c:pt idx="81">
                  <c:v>0.38246280034308089</c:v>
                </c:pt>
                <c:pt idx="82">
                  <c:v>0.38246280034308089</c:v>
                </c:pt>
                <c:pt idx="83">
                  <c:v>0.38246280034308089</c:v>
                </c:pt>
                <c:pt idx="84">
                  <c:v>0.38246280034308089</c:v>
                </c:pt>
                <c:pt idx="85">
                  <c:v>0.38246280034308089</c:v>
                </c:pt>
                <c:pt idx="86">
                  <c:v>0.38246280034308089</c:v>
                </c:pt>
                <c:pt idx="87">
                  <c:v>0.38246280034308089</c:v>
                </c:pt>
                <c:pt idx="88">
                  <c:v>0.38246280034308089</c:v>
                </c:pt>
                <c:pt idx="89">
                  <c:v>0.38246280034308089</c:v>
                </c:pt>
                <c:pt idx="90">
                  <c:v>0.38246280034308089</c:v>
                </c:pt>
                <c:pt idx="91">
                  <c:v>0.38246280034308089</c:v>
                </c:pt>
                <c:pt idx="92">
                  <c:v>0.38246280034308089</c:v>
                </c:pt>
                <c:pt idx="93">
                  <c:v>0.38246280034308089</c:v>
                </c:pt>
                <c:pt idx="94">
                  <c:v>0.38246280034308089</c:v>
                </c:pt>
                <c:pt idx="95">
                  <c:v>0.38246280034308089</c:v>
                </c:pt>
                <c:pt idx="96">
                  <c:v>0.38246280034308089</c:v>
                </c:pt>
                <c:pt idx="97">
                  <c:v>0.38246280034308089</c:v>
                </c:pt>
                <c:pt idx="98">
                  <c:v>0.38246280034308089</c:v>
                </c:pt>
                <c:pt idx="99">
                  <c:v>0.38246280034308089</c:v>
                </c:pt>
                <c:pt idx="100">
                  <c:v>0.38246280034308089</c:v>
                </c:pt>
                <c:pt idx="101">
                  <c:v>0.38246280034308089</c:v>
                </c:pt>
                <c:pt idx="102">
                  <c:v>0.38246280034308089</c:v>
                </c:pt>
                <c:pt idx="103">
                  <c:v>0.38246280034308089</c:v>
                </c:pt>
                <c:pt idx="104">
                  <c:v>0.38246280034308089</c:v>
                </c:pt>
                <c:pt idx="105">
                  <c:v>0.38246280034308089</c:v>
                </c:pt>
                <c:pt idx="106">
                  <c:v>0.38246280034308089</c:v>
                </c:pt>
                <c:pt idx="107">
                  <c:v>0.38246280034308089</c:v>
                </c:pt>
                <c:pt idx="108">
                  <c:v>0.38246280034308089</c:v>
                </c:pt>
                <c:pt idx="109">
                  <c:v>0.38246280034308089</c:v>
                </c:pt>
                <c:pt idx="110">
                  <c:v>0.38246280034308089</c:v>
                </c:pt>
                <c:pt idx="111">
                  <c:v>0.38246280034308089</c:v>
                </c:pt>
                <c:pt idx="112">
                  <c:v>0.38246280034308089</c:v>
                </c:pt>
                <c:pt idx="113">
                  <c:v>0.38246280034308089</c:v>
                </c:pt>
                <c:pt idx="114">
                  <c:v>0.38246280034308089</c:v>
                </c:pt>
                <c:pt idx="115">
                  <c:v>0.38246280034308089</c:v>
                </c:pt>
                <c:pt idx="116">
                  <c:v>0.38246280034308089</c:v>
                </c:pt>
                <c:pt idx="117">
                  <c:v>0.38246280034308089</c:v>
                </c:pt>
                <c:pt idx="118">
                  <c:v>0.38246280034308089</c:v>
                </c:pt>
                <c:pt idx="119">
                  <c:v>0.38246280034308089</c:v>
                </c:pt>
                <c:pt idx="120">
                  <c:v>0.38246280034308089</c:v>
                </c:pt>
                <c:pt idx="121">
                  <c:v>0.38246280034308089</c:v>
                </c:pt>
                <c:pt idx="122">
                  <c:v>0.38246280034308089</c:v>
                </c:pt>
                <c:pt idx="123">
                  <c:v>0.38246280034308089</c:v>
                </c:pt>
                <c:pt idx="124">
                  <c:v>0.38246280034308089</c:v>
                </c:pt>
                <c:pt idx="125">
                  <c:v>0.38246280034308089</c:v>
                </c:pt>
                <c:pt idx="126">
                  <c:v>0.38246280034308089</c:v>
                </c:pt>
                <c:pt idx="127">
                  <c:v>0.38246280034308089</c:v>
                </c:pt>
                <c:pt idx="128">
                  <c:v>0.38246280034308089</c:v>
                </c:pt>
                <c:pt idx="129">
                  <c:v>0.38246280034308089</c:v>
                </c:pt>
                <c:pt idx="130">
                  <c:v>0.38246280034308089</c:v>
                </c:pt>
                <c:pt idx="131">
                  <c:v>0.38246280034308089</c:v>
                </c:pt>
                <c:pt idx="132">
                  <c:v>0.38246280034308089</c:v>
                </c:pt>
                <c:pt idx="133">
                  <c:v>0.38246280034308089</c:v>
                </c:pt>
                <c:pt idx="134">
                  <c:v>0.38246280034308089</c:v>
                </c:pt>
                <c:pt idx="135">
                  <c:v>0.38246280034308089</c:v>
                </c:pt>
                <c:pt idx="136">
                  <c:v>0.38246280034308089</c:v>
                </c:pt>
                <c:pt idx="137">
                  <c:v>0.38246280034308089</c:v>
                </c:pt>
                <c:pt idx="138">
                  <c:v>0.38246280034308089</c:v>
                </c:pt>
                <c:pt idx="139">
                  <c:v>0.38246280034308089</c:v>
                </c:pt>
                <c:pt idx="140">
                  <c:v>0.38246280034308089</c:v>
                </c:pt>
                <c:pt idx="141">
                  <c:v>0.38246280034308089</c:v>
                </c:pt>
                <c:pt idx="142">
                  <c:v>0.38246280034308089</c:v>
                </c:pt>
                <c:pt idx="143">
                  <c:v>0.38246280034308089</c:v>
                </c:pt>
                <c:pt idx="144">
                  <c:v>0.38246280034308089</c:v>
                </c:pt>
                <c:pt idx="145">
                  <c:v>0.38246280034308089</c:v>
                </c:pt>
                <c:pt idx="146">
                  <c:v>0.38246280034308089</c:v>
                </c:pt>
                <c:pt idx="147">
                  <c:v>0.38246280034308089</c:v>
                </c:pt>
                <c:pt idx="148">
                  <c:v>0.38246280034308089</c:v>
                </c:pt>
                <c:pt idx="149">
                  <c:v>0.38246280034308089</c:v>
                </c:pt>
                <c:pt idx="150">
                  <c:v>0.38246280034308089</c:v>
                </c:pt>
                <c:pt idx="151">
                  <c:v>0.38246280034308089</c:v>
                </c:pt>
                <c:pt idx="152">
                  <c:v>0.38246280034308089</c:v>
                </c:pt>
                <c:pt idx="153">
                  <c:v>0.38246280034308089</c:v>
                </c:pt>
                <c:pt idx="154">
                  <c:v>0.38246280034308089</c:v>
                </c:pt>
                <c:pt idx="155">
                  <c:v>0.38246280034308089</c:v>
                </c:pt>
                <c:pt idx="156">
                  <c:v>0.38246280034308089</c:v>
                </c:pt>
                <c:pt idx="157">
                  <c:v>0.38246280034308089</c:v>
                </c:pt>
                <c:pt idx="158">
                  <c:v>0.38246280034308089</c:v>
                </c:pt>
                <c:pt idx="159">
                  <c:v>0.38246280034308089</c:v>
                </c:pt>
                <c:pt idx="160">
                  <c:v>0.38246280034308089</c:v>
                </c:pt>
                <c:pt idx="161">
                  <c:v>0.38246280034308089</c:v>
                </c:pt>
                <c:pt idx="162">
                  <c:v>0.38246280034308089</c:v>
                </c:pt>
                <c:pt idx="163">
                  <c:v>0.38246280034308089</c:v>
                </c:pt>
                <c:pt idx="164">
                  <c:v>0.38246280034308089</c:v>
                </c:pt>
                <c:pt idx="165">
                  <c:v>0.38246280034308089</c:v>
                </c:pt>
                <c:pt idx="166">
                  <c:v>0.38246280034308089</c:v>
                </c:pt>
                <c:pt idx="167">
                  <c:v>0.38246280034308089</c:v>
                </c:pt>
                <c:pt idx="168">
                  <c:v>0.38246280034308089</c:v>
                </c:pt>
                <c:pt idx="169">
                  <c:v>0.38246280034308089</c:v>
                </c:pt>
                <c:pt idx="170">
                  <c:v>0.38246280034308089</c:v>
                </c:pt>
                <c:pt idx="171">
                  <c:v>0.38246280034308089</c:v>
                </c:pt>
                <c:pt idx="172">
                  <c:v>0.38246280034308089</c:v>
                </c:pt>
                <c:pt idx="173">
                  <c:v>0.38246280034308089</c:v>
                </c:pt>
                <c:pt idx="174">
                  <c:v>0.38246280034308089</c:v>
                </c:pt>
                <c:pt idx="175">
                  <c:v>0.38246280034308089</c:v>
                </c:pt>
                <c:pt idx="176">
                  <c:v>0.38246280034308089</c:v>
                </c:pt>
                <c:pt idx="177">
                  <c:v>0.38246280034308089</c:v>
                </c:pt>
                <c:pt idx="178">
                  <c:v>0.38246280034308089</c:v>
                </c:pt>
                <c:pt idx="179">
                  <c:v>0.38246280034308089</c:v>
                </c:pt>
                <c:pt idx="180">
                  <c:v>0.38246280034308089</c:v>
                </c:pt>
                <c:pt idx="181">
                  <c:v>0.38246280034308089</c:v>
                </c:pt>
                <c:pt idx="182">
                  <c:v>0.38246280034308089</c:v>
                </c:pt>
                <c:pt idx="183">
                  <c:v>0.38246280034308089</c:v>
                </c:pt>
                <c:pt idx="184">
                  <c:v>0.38246280034308089</c:v>
                </c:pt>
                <c:pt idx="185">
                  <c:v>0.38246280034308089</c:v>
                </c:pt>
                <c:pt idx="186">
                  <c:v>0.38246280034308089</c:v>
                </c:pt>
                <c:pt idx="187">
                  <c:v>0.38246280034308089</c:v>
                </c:pt>
                <c:pt idx="188">
                  <c:v>0.38246280034308089</c:v>
                </c:pt>
                <c:pt idx="189">
                  <c:v>0.38246280034308089</c:v>
                </c:pt>
                <c:pt idx="190">
                  <c:v>0.38246280034308089</c:v>
                </c:pt>
                <c:pt idx="191">
                  <c:v>0.38246280034308089</c:v>
                </c:pt>
                <c:pt idx="192">
                  <c:v>0.38246280034308089</c:v>
                </c:pt>
                <c:pt idx="193">
                  <c:v>0.38246280034308089</c:v>
                </c:pt>
                <c:pt idx="194">
                  <c:v>0.38246280034308089</c:v>
                </c:pt>
                <c:pt idx="195">
                  <c:v>0.38246280034308089</c:v>
                </c:pt>
                <c:pt idx="196">
                  <c:v>0.38246280034308089</c:v>
                </c:pt>
                <c:pt idx="197">
                  <c:v>0.38246280034308089</c:v>
                </c:pt>
                <c:pt idx="198">
                  <c:v>0.38246280034308089</c:v>
                </c:pt>
                <c:pt idx="199">
                  <c:v>0.38246280034308089</c:v>
                </c:pt>
                <c:pt idx="200">
                  <c:v>0.38246280034308089</c:v>
                </c:pt>
                <c:pt idx="201">
                  <c:v>0.38246280034308089</c:v>
                </c:pt>
                <c:pt idx="202">
                  <c:v>0.38246280034308089</c:v>
                </c:pt>
                <c:pt idx="203">
                  <c:v>0.38246280034308089</c:v>
                </c:pt>
                <c:pt idx="204">
                  <c:v>0.38246280034308089</c:v>
                </c:pt>
                <c:pt idx="205">
                  <c:v>0.38246280034308089</c:v>
                </c:pt>
                <c:pt idx="206">
                  <c:v>0.38246280034308089</c:v>
                </c:pt>
                <c:pt idx="207">
                  <c:v>0.38246280034308089</c:v>
                </c:pt>
                <c:pt idx="208">
                  <c:v>0.38246280034308089</c:v>
                </c:pt>
                <c:pt idx="209">
                  <c:v>0.38246280034308089</c:v>
                </c:pt>
                <c:pt idx="210">
                  <c:v>0.38246280034308089</c:v>
                </c:pt>
                <c:pt idx="211">
                  <c:v>0.38246280034308089</c:v>
                </c:pt>
                <c:pt idx="212">
                  <c:v>0.38246280034308089</c:v>
                </c:pt>
                <c:pt idx="213">
                  <c:v>0.38246280034308089</c:v>
                </c:pt>
                <c:pt idx="214">
                  <c:v>0.38246280034308089</c:v>
                </c:pt>
                <c:pt idx="215">
                  <c:v>0.38246280034308089</c:v>
                </c:pt>
                <c:pt idx="216">
                  <c:v>0.38246280034308089</c:v>
                </c:pt>
                <c:pt idx="217">
                  <c:v>0.38246280034308089</c:v>
                </c:pt>
                <c:pt idx="218">
                  <c:v>0.38246280034308089</c:v>
                </c:pt>
                <c:pt idx="219">
                  <c:v>0.38246280034308089</c:v>
                </c:pt>
                <c:pt idx="220">
                  <c:v>0.38246280034308089</c:v>
                </c:pt>
                <c:pt idx="221">
                  <c:v>0.38246280034308089</c:v>
                </c:pt>
                <c:pt idx="222">
                  <c:v>0.38246280034308089</c:v>
                </c:pt>
                <c:pt idx="223">
                  <c:v>0.38246280034308089</c:v>
                </c:pt>
                <c:pt idx="224">
                  <c:v>0.38246280034308089</c:v>
                </c:pt>
                <c:pt idx="225">
                  <c:v>0.38246280034308089</c:v>
                </c:pt>
                <c:pt idx="226">
                  <c:v>0.38246280034308089</c:v>
                </c:pt>
                <c:pt idx="227">
                  <c:v>0.38246280034308089</c:v>
                </c:pt>
                <c:pt idx="228">
                  <c:v>0.38246280034308089</c:v>
                </c:pt>
                <c:pt idx="229">
                  <c:v>0.38246280034308089</c:v>
                </c:pt>
                <c:pt idx="230">
                  <c:v>0.38246280034308089</c:v>
                </c:pt>
                <c:pt idx="231">
                  <c:v>0.38246280034308089</c:v>
                </c:pt>
                <c:pt idx="232">
                  <c:v>0.38246280034308089</c:v>
                </c:pt>
                <c:pt idx="233">
                  <c:v>0.38246280034308089</c:v>
                </c:pt>
                <c:pt idx="234">
                  <c:v>0.38246280034308089</c:v>
                </c:pt>
                <c:pt idx="235">
                  <c:v>0.38246280034308089</c:v>
                </c:pt>
                <c:pt idx="236">
                  <c:v>0.38246280034308089</c:v>
                </c:pt>
                <c:pt idx="237">
                  <c:v>0.38246280034308089</c:v>
                </c:pt>
                <c:pt idx="238">
                  <c:v>0.38246280034308089</c:v>
                </c:pt>
                <c:pt idx="239">
                  <c:v>0.38246280034308089</c:v>
                </c:pt>
                <c:pt idx="240">
                  <c:v>0.38246280034308089</c:v>
                </c:pt>
                <c:pt idx="241">
                  <c:v>0.38246280034308089</c:v>
                </c:pt>
                <c:pt idx="242">
                  <c:v>0.38246280034308089</c:v>
                </c:pt>
                <c:pt idx="243">
                  <c:v>0.38246280034308089</c:v>
                </c:pt>
                <c:pt idx="244">
                  <c:v>0.38246280034308089</c:v>
                </c:pt>
                <c:pt idx="245">
                  <c:v>0.38246280034308089</c:v>
                </c:pt>
                <c:pt idx="246">
                  <c:v>0.38246280034308089</c:v>
                </c:pt>
                <c:pt idx="247">
                  <c:v>0.38246280034308089</c:v>
                </c:pt>
                <c:pt idx="248">
                  <c:v>0.38246280034308089</c:v>
                </c:pt>
                <c:pt idx="249">
                  <c:v>0.38246280034308089</c:v>
                </c:pt>
                <c:pt idx="250">
                  <c:v>0.38246280034308089</c:v>
                </c:pt>
                <c:pt idx="251">
                  <c:v>0.38246280034308089</c:v>
                </c:pt>
                <c:pt idx="252">
                  <c:v>0.38246280034308089</c:v>
                </c:pt>
                <c:pt idx="253">
                  <c:v>0.38246280034308089</c:v>
                </c:pt>
                <c:pt idx="254">
                  <c:v>0.38246280034308089</c:v>
                </c:pt>
                <c:pt idx="255">
                  <c:v>0.38246280034308089</c:v>
                </c:pt>
                <c:pt idx="256">
                  <c:v>0.38246280034308089</c:v>
                </c:pt>
                <c:pt idx="257">
                  <c:v>0.38246280034308089</c:v>
                </c:pt>
                <c:pt idx="258">
                  <c:v>0.38246280034308089</c:v>
                </c:pt>
                <c:pt idx="259">
                  <c:v>0.38246280034308089</c:v>
                </c:pt>
                <c:pt idx="260">
                  <c:v>0.38246280034308089</c:v>
                </c:pt>
                <c:pt idx="261">
                  <c:v>0.38246280034308089</c:v>
                </c:pt>
                <c:pt idx="262">
                  <c:v>0.38246280034308089</c:v>
                </c:pt>
                <c:pt idx="263">
                  <c:v>0.38246280034308089</c:v>
                </c:pt>
                <c:pt idx="264">
                  <c:v>0.38246280034308089</c:v>
                </c:pt>
                <c:pt idx="265">
                  <c:v>0.38246280034308089</c:v>
                </c:pt>
                <c:pt idx="266">
                  <c:v>0.38246280034308089</c:v>
                </c:pt>
                <c:pt idx="267">
                  <c:v>0.38246280034308089</c:v>
                </c:pt>
                <c:pt idx="268">
                  <c:v>0.38246280034308089</c:v>
                </c:pt>
                <c:pt idx="269">
                  <c:v>0.38246280034308089</c:v>
                </c:pt>
                <c:pt idx="270">
                  <c:v>0.38246280034308089</c:v>
                </c:pt>
                <c:pt idx="271">
                  <c:v>0.38246280034308089</c:v>
                </c:pt>
                <c:pt idx="272">
                  <c:v>0.38246280034308089</c:v>
                </c:pt>
                <c:pt idx="273">
                  <c:v>0.38246280034308089</c:v>
                </c:pt>
                <c:pt idx="274">
                  <c:v>0.38246280034308089</c:v>
                </c:pt>
                <c:pt idx="275">
                  <c:v>0.38246280034308089</c:v>
                </c:pt>
                <c:pt idx="276">
                  <c:v>0.38246280034308089</c:v>
                </c:pt>
                <c:pt idx="277">
                  <c:v>0.38246280034308089</c:v>
                </c:pt>
                <c:pt idx="278">
                  <c:v>0.38246280034308089</c:v>
                </c:pt>
                <c:pt idx="279">
                  <c:v>0.38246280034308089</c:v>
                </c:pt>
                <c:pt idx="280">
                  <c:v>0.38246280034308089</c:v>
                </c:pt>
                <c:pt idx="281">
                  <c:v>0.38246280034308089</c:v>
                </c:pt>
                <c:pt idx="282">
                  <c:v>0.38246280034308089</c:v>
                </c:pt>
                <c:pt idx="283">
                  <c:v>0.38246280034308089</c:v>
                </c:pt>
                <c:pt idx="284">
                  <c:v>0.38246280034308089</c:v>
                </c:pt>
                <c:pt idx="285">
                  <c:v>0.38246280034308089</c:v>
                </c:pt>
                <c:pt idx="286">
                  <c:v>0.38246280034308089</c:v>
                </c:pt>
                <c:pt idx="287">
                  <c:v>0.38246280034308089</c:v>
                </c:pt>
                <c:pt idx="288">
                  <c:v>0.38246280034308089</c:v>
                </c:pt>
                <c:pt idx="289">
                  <c:v>0.38246280034308089</c:v>
                </c:pt>
                <c:pt idx="290">
                  <c:v>0.38246280034308089</c:v>
                </c:pt>
                <c:pt idx="291">
                  <c:v>0.38246280034308089</c:v>
                </c:pt>
                <c:pt idx="292">
                  <c:v>0.38246280034308089</c:v>
                </c:pt>
                <c:pt idx="293">
                  <c:v>0.38246280034308089</c:v>
                </c:pt>
                <c:pt idx="294">
                  <c:v>0.38246280034308089</c:v>
                </c:pt>
                <c:pt idx="295">
                  <c:v>0.38246280034308089</c:v>
                </c:pt>
                <c:pt idx="296">
                  <c:v>0.38246280034308089</c:v>
                </c:pt>
                <c:pt idx="297">
                  <c:v>0.38246280034308089</c:v>
                </c:pt>
                <c:pt idx="298">
                  <c:v>0.38246280034308089</c:v>
                </c:pt>
                <c:pt idx="299">
                  <c:v>0.38246280034308089</c:v>
                </c:pt>
                <c:pt idx="300">
                  <c:v>0.38246280034308089</c:v>
                </c:pt>
                <c:pt idx="301">
                  <c:v>0.38246280034308089</c:v>
                </c:pt>
                <c:pt idx="302">
                  <c:v>0.38246280034308089</c:v>
                </c:pt>
                <c:pt idx="303">
                  <c:v>0.38246280034308089</c:v>
                </c:pt>
                <c:pt idx="304">
                  <c:v>0.38246280034308089</c:v>
                </c:pt>
                <c:pt idx="305">
                  <c:v>0.38246280034308089</c:v>
                </c:pt>
                <c:pt idx="306">
                  <c:v>0.38246280034308089</c:v>
                </c:pt>
                <c:pt idx="307">
                  <c:v>0.38246280034308089</c:v>
                </c:pt>
                <c:pt idx="308">
                  <c:v>0.38246280034308089</c:v>
                </c:pt>
                <c:pt idx="309">
                  <c:v>0.38246280034308089</c:v>
                </c:pt>
                <c:pt idx="310">
                  <c:v>0.38246280034308089</c:v>
                </c:pt>
                <c:pt idx="311">
                  <c:v>0.38246280034308089</c:v>
                </c:pt>
                <c:pt idx="312">
                  <c:v>0.38246280034308089</c:v>
                </c:pt>
                <c:pt idx="313">
                  <c:v>0.38246280034308089</c:v>
                </c:pt>
                <c:pt idx="314">
                  <c:v>0.38246280034308089</c:v>
                </c:pt>
                <c:pt idx="315">
                  <c:v>0.38246280034308089</c:v>
                </c:pt>
                <c:pt idx="316">
                  <c:v>0.38246280034308089</c:v>
                </c:pt>
                <c:pt idx="317">
                  <c:v>0.38246280034308089</c:v>
                </c:pt>
                <c:pt idx="318">
                  <c:v>0.38246280034308089</c:v>
                </c:pt>
                <c:pt idx="319">
                  <c:v>0.38246280034308089</c:v>
                </c:pt>
                <c:pt idx="320">
                  <c:v>0.38246280034308089</c:v>
                </c:pt>
                <c:pt idx="321">
                  <c:v>0.38246280034308089</c:v>
                </c:pt>
                <c:pt idx="322">
                  <c:v>0.38246280034308089</c:v>
                </c:pt>
                <c:pt idx="323">
                  <c:v>0.38246280034308089</c:v>
                </c:pt>
                <c:pt idx="324">
                  <c:v>0.38246280034308089</c:v>
                </c:pt>
                <c:pt idx="325">
                  <c:v>0.38246280034308089</c:v>
                </c:pt>
                <c:pt idx="326">
                  <c:v>0.38246280034308089</c:v>
                </c:pt>
                <c:pt idx="327">
                  <c:v>0.38246280034308089</c:v>
                </c:pt>
                <c:pt idx="328">
                  <c:v>0.38246280034308089</c:v>
                </c:pt>
                <c:pt idx="329">
                  <c:v>0.38246280034308089</c:v>
                </c:pt>
                <c:pt idx="330">
                  <c:v>0.38246280034308089</c:v>
                </c:pt>
                <c:pt idx="331">
                  <c:v>0.38246280034308089</c:v>
                </c:pt>
                <c:pt idx="332">
                  <c:v>0.38246280034308089</c:v>
                </c:pt>
                <c:pt idx="333">
                  <c:v>0.38246280034308089</c:v>
                </c:pt>
                <c:pt idx="334">
                  <c:v>0.38246280034308089</c:v>
                </c:pt>
                <c:pt idx="335">
                  <c:v>0.38246280034308089</c:v>
                </c:pt>
                <c:pt idx="336">
                  <c:v>0.38246280034308089</c:v>
                </c:pt>
                <c:pt idx="337">
                  <c:v>0.38246280034308089</c:v>
                </c:pt>
                <c:pt idx="338">
                  <c:v>0.38246280034308089</c:v>
                </c:pt>
                <c:pt idx="339">
                  <c:v>0.38246280034308089</c:v>
                </c:pt>
                <c:pt idx="340">
                  <c:v>0.38246280034308089</c:v>
                </c:pt>
                <c:pt idx="341">
                  <c:v>0.38246280034308089</c:v>
                </c:pt>
                <c:pt idx="342">
                  <c:v>0.38246280034308089</c:v>
                </c:pt>
                <c:pt idx="343">
                  <c:v>0.38246280034308089</c:v>
                </c:pt>
                <c:pt idx="344">
                  <c:v>0.38246280034308089</c:v>
                </c:pt>
                <c:pt idx="345">
                  <c:v>0.38246280034308089</c:v>
                </c:pt>
                <c:pt idx="346">
                  <c:v>0.38246280034308089</c:v>
                </c:pt>
                <c:pt idx="347">
                  <c:v>0.38246280034308089</c:v>
                </c:pt>
                <c:pt idx="348">
                  <c:v>0.38246280034308089</c:v>
                </c:pt>
                <c:pt idx="349">
                  <c:v>0.38246280034308089</c:v>
                </c:pt>
                <c:pt idx="350">
                  <c:v>0.38246280034308089</c:v>
                </c:pt>
                <c:pt idx="351">
                  <c:v>0.38246280034308089</c:v>
                </c:pt>
                <c:pt idx="352">
                  <c:v>0.38246280034308089</c:v>
                </c:pt>
                <c:pt idx="353">
                  <c:v>0.38246280034308089</c:v>
                </c:pt>
                <c:pt idx="354">
                  <c:v>0.38246280034308089</c:v>
                </c:pt>
                <c:pt idx="355">
                  <c:v>0.38246280034308089</c:v>
                </c:pt>
                <c:pt idx="356">
                  <c:v>0.38246280034308089</c:v>
                </c:pt>
                <c:pt idx="357">
                  <c:v>0.38246280034308089</c:v>
                </c:pt>
                <c:pt idx="358">
                  <c:v>0.38246280034308089</c:v>
                </c:pt>
                <c:pt idx="359">
                  <c:v>0.38246280034308089</c:v>
                </c:pt>
                <c:pt idx="360">
                  <c:v>0.38246280034308089</c:v>
                </c:pt>
                <c:pt idx="361">
                  <c:v>0.38246280034308089</c:v>
                </c:pt>
                <c:pt idx="362">
                  <c:v>0.38246280034308089</c:v>
                </c:pt>
                <c:pt idx="363">
                  <c:v>0.38246280034308089</c:v>
                </c:pt>
                <c:pt idx="364">
                  <c:v>0.38246280034308089</c:v>
                </c:pt>
                <c:pt idx="365">
                  <c:v>0.38246280034308089</c:v>
                </c:pt>
                <c:pt idx="366">
                  <c:v>0.38246280034308089</c:v>
                </c:pt>
                <c:pt idx="367">
                  <c:v>0.38246280034308089</c:v>
                </c:pt>
                <c:pt idx="368">
                  <c:v>0.38246280034308089</c:v>
                </c:pt>
                <c:pt idx="369">
                  <c:v>0.38246280034308089</c:v>
                </c:pt>
                <c:pt idx="370">
                  <c:v>0.38246280034308089</c:v>
                </c:pt>
                <c:pt idx="371">
                  <c:v>0.38246280034308089</c:v>
                </c:pt>
                <c:pt idx="372">
                  <c:v>0.38246280034308089</c:v>
                </c:pt>
                <c:pt idx="373">
                  <c:v>0.38246280034308089</c:v>
                </c:pt>
                <c:pt idx="374">
                  <c:v>0.38246280034308089</c:v>
                </c:pt>
                <c:pt idx="375">
                  <c:v>0.38246280034308089</c:v>
                </c:pt>
                <c:pt idx="376">
                  <c:v>0.38246280034308089</c:v>
                </c:pt>
                <c:pt idx="377">
                  <c:v>0.38246280034308089</c:v>
                </c:pt>
                <c:pt idx="378">
                  <c:v>0.38246280034308089</c:v>
                </c:pt>
                <c:pt idx="379">
                  <c:v>0.38246280034308089</c:v>
                </c:pt>
                <c:pt idx="380">
                  <c:v>0.38246280034308089</c:v>
                </c:pt>
                <c:pt idx="381">
                  <c:v>0.38246280034308089</c:v>
                </c:pt>
                <c:pt idx="382">
                  <c:v>0.38246280034308089</c:v>
                </c:pt>
                <c:pt idx="383">
                  <c:v>0.38246280034308089</c:v>
                </c:pt>
                <c:pt idx="384">
                  <c:v>0.38246280034308089</c:v>
                </c:pt>
                <c:pt idx="385">
                  <c:v>0.38246280034308089</c:v>
                </c:pt>
                <c:pt idx="386">
                  <c:v>0.38246280034308089</c:v>
                </c:pt>
                <c:pt idx="387">
                  <c:v>0.38246280034308089</c:v>
                </c:pt>
                <c:pt idx="388">
                  <c:v>0.38246280034308089</c:v>
                </c:pt>
                <c:pt idx="389">
                  <c:v>0.38246280034308089</c:v>
                </c:pt>
                <c:pt idx="390">
                  <c:v>0.38246280034308089</c:v>
                </c:pt>
                <c:pt idx="391">
                  <c:v>0.38246280034308089</c:v>
                </c:pt>
                <c:pt idx="392">
                  <c:v>0.38246280034308089</c:v>
                </c:pt>
                <c:pt idx="393">
                  <c:v>0.38246280034308089</c:v>
                </c:pt>
                <c:pt idx="394">
                  <c:v>0.38246280034308089</c:v>
                </c:pt>
                <c:pt idx="395">
                  <c:v>0.38246280034308089</c:v>
                </c:pt>
                <c:pt idx="396">
                  <c:v>0.38246280034308089</c:v>
                </c:pt>
                <c:pt idx="397">
                  <c:v>0.38246280034308089</c:v>
                </c:pt>
                <c:pt idx="398">
                  <c:v>0.38246280034308089</c:v>
                </c:pt>
                <c:pt idx="399">
                  <c:v>0.38246280034308089</c:v>
                </c:pt>
                <c:pt idx="400">
                  <c:v>0.38246280034308089</c:v>
                </c:pt>
                <c:pt idx="401">
                  <c:v>0.38246280034308089</c:v>
                </c:pt>
                <c:pt idx="402">
                  <c:v>0.38246280034308089</c:v>
                </c:pt>
                <c:pt idx="403">
                  <c:v>0.38246280034308089</c:v>
                </c:pt>
                <c:pt idx="404">
                  <c:v>0.38246280034308089</c:v>
                </c:pt>
                <c:pt idx="405">
                  <c:v>0.38246280034308089</c:v>
                </c:pt>
                <c:pt idx="406">
                  <c:v>0.38246280034308089</c:v>
                </c:pt>
                <c:pt idx="407">
                  <c:v>0.38246280034308089</c:v>
                </c:pt>
                <c:pt idx="408">
                  <c:v>0.38246280034308089</c:v>
                </c:pt>
                <c:pt idx="409">
                  <c:v>0.38246280034308089</c:v>
                </c:pt>
                <c:pt idx="410">
                  <c:v>0.38246280034308089</c:v>
                </c:pt>
                <c:pt idx="411">
                  <c:v>0.38246280034308089</c:v>
                </c:pt>
                <c:pt idx="412">
                  <c:v>0.38246280034308089</c:v>
                </c:pt>
                <c:pt idx="413">
                  <c:v>0.38246280034308089</c:v>
                </c:pt>
                <c:pt idx="414">
                  <c:v>0.38246280034308089</c:v>
                </c:pt>
                <c:pt idx="415">
                  <c:v>0.38246280034308089</c:v>
                </c:pt>
                <c:pt idx="416">
                  <c:v>0.38246280034308089</c:v>
                </c:pt>
                <c:pt idx="417">
                  <c:v>0.38246280034308089</c:v>
                </c:pt>
                <c:pt idx="418">
                  <c:v>0.38246280034308089</c:v>
                </c:pt>
                <c:pt idx="419">
                  <c:v>0.38246280034308089</c:v>
                </c:pt>
                <c:pt idx="420">
                  <c:v>0.38246280034308089</c:v>
                </c:pt>
                <c:pt idx="421">
                  <c:v>0.38246280034308089</c:v>
                </c:pt>
                <c:pt idx="422">
                  <c:v>0.38246280034308089</c:v>
                </c:pt>
                <c:pt idx="423">
                  <c:v>0.38246280034308089</c:v>
                </c:pt>
                <c:pt idx="424">
                  <c:v>0.38246280034308089</c:v>
                </c:pt>
                <c:pt idx="425">
                  <c:v>0.38246280034308089</c:v>
                </c:pt>
                <c:pt idx="426">
                  <c:v>0.38246280034308089</c:v>
                </c:pt>
                <c:pt idx="427">
                  <c:v>0.38246280034308089</c:v>
                </c:pt>
                <c:pt idx="428">
                  <c:v>0.38246280034308089</c:v>
                </c:pt>
                <c:pt idx="429">
                  <c:v>0.38246280034308089</c:v>
                </c:pt>
                <c:pt idx="430">
                  <c:v>0.38246280034308089</c:v>
                </c:pt>
                <c:pt idx="431">
                  <c:v>0.38246280034308089</c:v>
                </c:pt>
                <c:pt idx="432">
                  <c:v>0.38246280034308089</c:v>
                </c:pt>
                <c:pt idx="433">
                  <c:v>0.38246280034308089</c:v>
                </c:pt>
                <c:pt idx="434">
                  <c:v>0.38246280034308089</c:v>
                </c:pt>
                <c:pt idx="435">
                  <c:v>0.38246280034308089</c:v>
                </c:pt>
                <c:pt idx="436">
                  <c:v>0.38246280034308089</c:v>
                </c:pt>
                <c:pt idx="437">
                  <c:v>0.38246280034308089</c:v>
                </c:pt>
                <c:pt idx="438">
                  <c:v>0.38246280034308089</c:v>
                </c:pt>
                <c:pt idx="439">
                  <c:v>0.38246280034308089</c:v>
                </c:pt>
                <c:pt idx="440">
                  <c:v>0.38246280034308089</c:v>
                </c:pt>
                <c:pt idx="441">
                  <c:v>0.38246280034308089</c:v>
                </c:pt>
                <c:pt idx="442">
                  <c:v>0.38246280034308089</c:v>
                </c:pt>
                <c:pt idx="443">
                  <c:v>0.38246280034308089</c:v>
                </c:pt>
                <c:pt idx="444">
                  <c:v>0.38246280034308089</c:v>
                </c:pt>
                <c:pt idx="445">
                  <c:v>0.38246280034308089</c:v>
                </c:pt>
                <c:pt idx="446">
                  <c:v>0.38246280034308089</c:v>
                </c:pt>
                <c:pt idx="447">
                  <c:v>0.38246280034308089</c:v>
                </c:pt>
                <c:pt idx="448">
                  <c:v>0.38246280034308089</c:v>
                </c:pt>
                <c:pt idx="449">
                  <c:v>0.38246280034308089</c:v>
                </c:pt>
                <c:pt idx="450">
                  <c:v>0.38246280034308089</c:v>
                </c:pt>
                <c:pt idx="451">
                  <c:v>0.38246280034308089</c:v>
                </c:pt>
                <c:pt idx="452">
                  <c:v>0.38246280034308089</c:v>
                </c:pt>
                <c:pt idx="453">
                  <c:v>0.38246280034308089</c:v>
                </c:pt>
                <c:pt idx="454">
                  <c:v>0.38246280034308089</c:v>
                </c:pt>
                <c:pt idx="455">
                  <c:v>0.38246280034308089</c:v>
                </c:pt>
                <c:pt idx="456">
                  <c:v>0.38246280034308089</c:v>
                </c:pt>
                <c:pt idx="457">
                  <c:v>0.38246280034308089</c:v>
                </c:pt>
                <c:pt idx="458">
                  <c:v>0.38246280034308089</c:v>
                </c:pt>
                <c:pt idx="459">
                  <c:v>0.38246280034308089</c:v>
                </c:pt>
                <c:pt idx="460">
                  <c:v>0.38246280034308089</c:v>
                </c:pt>
                <c:pt idx="461">
                  <c:v>0.38246280034308089</c:v>
                </c:pt>
                <c:pt idx="462">
                  <c:v>0.38246280034308089</c:v>
                </c:pt>
                <c:pt idx="463">
                  <c:v>0.38246280034308089</c:v>
                </c:pt>
                <c:pt idx="464">
                  <c:v>0.38246280034308089</c:v>
                </c:pt>
                <c:pt idx="465">
                  <c:v>0.38246280034308089</c:v>
                </c:pt>
                <c:pt idx="466">
                  <c:v>0.38246280034308089</c:v>
                </c:pt>
                <c:pt idx="467">
                  <c:v>0.38246280034308089</c:v>
                </c:pt>
                <c:pt idx="468">
                  <c:v>0.38246280034308089</c:v>
                </c:pt>
                <c:pt idx="469">
                  <c:v>0.38246280034308089</c:v>
                </c:pt>
                <c:pt idx="470">
                  <c:v>0.38246280034308089</c:v>
                </c:pt>
                <c:pt idx="471">
                  <c:v>0.38246280034308089</c:v>
                </c:pt>
                <c:pt idx="472">
                  <c:v>0.38246280034308089</c:v>
                </c:pt>
                <c:pt idx="473">
                  <c:v>0.38246280034308089</c:v>
                </c:pt>
                <c:pt idx="474">
                  <c:v>0.38246280034308089</c:v>
                </c:pt>
                <c:pt idx="475">
                  <c:v>0.38246280034308089</c:v>
                </c:pt>
                <c:pt idx="476">
                  <c:v>0.38246280034308089</c:v>
                </c:pt>
                <c:pt idx="477">
                  <c:v>0.38246280034308089</c:v>
                </c:pt>
                <c:pt idx="478">
                  <c:v>0.38246280034308089</c:v>
                </c:pt>
                <c:pt idx="479">
                  <c:v>0.38246280034308089</c:v>
                </c:pt>
                <c:pt idx="480">
                  <c:v>0.38246280034308089</c:v>
                </c:pt>
                <c:pt idx="481">
                  <c:v>0.38246280034308089</c:v>
                </c:pt>
                <c:pt idx="482">
                  <c:v>0.38246280034308089</c:v>
                </c:pt>
                <c:pt idx="483">
                  <c:v>0.38246280034308089</c:v>
                </c:pt>
                <c:pt idx="484">
                  <c:v>0.38246280034308089</c:v>
                </c:pt>
                <c:pt idx="485">
                  <c:v>0.38246280034308089</c:v>
                </c:pt>
                <c:pt idx="486">
                  <c:v>0.38246280034308089</c:v>
                </c:pt>
                <c:pt idx="487">
                  <c:v>0.38246280034308089</c:v>
                </c:pt>
                <c:pt idx="488">
                  <c:v>0.38246280034308089</c:v>
                </c:pt>
                <c:pt idx="489">
                  <c:v>0.38246280034308089</c:v>
                </c:pt>
                <c:pt idx="490">
                  <c:v>0.38246280034308089</c:v>
                </c:pt>
                <c:pt idx="491">
                  <c:v>0.38246280034308089</c:v>
                </c:pt>
                <c:pt idx="492">
                  <c:v>0.38246280034308089</c:v>
                </c:pt>
                <c:pt idx="493">
                  <c:v>0.38246280034308089</c:v>
                </c:pt>
                <c:pt idx="494">
                  <c:v>0.38246280034308089</c:v>
                </c:pt>
                <c:pt idx="495">
                  <c:v>0.38246280034308089</c:v>
                </c:pt>
                <c:pt idx="496">
                  <c:v>0.38246280034308089</c:v>
                </c:pt>
                <c:pt idx="497">
                  <c:v>0.38246280034308089</c:v>
                </c:pt>
                <c:pt idx="498">
                  <c:v>0.38246280034308089</c:v>
                </c:pt>
                <c:pt idx="499">
                  <c:v>0.38246280034308089</c:v>
                </c:pt>
                <c:pt idx="500">
                  <c:v>0.38246280034308089</c:v>
                </c:pt>
                <c:pt idx="501">
                  <c:v>0.38246280034308089</c:v>
                </c:pt>
                <c:pt idx="502">
                  <c:v>0.38246280034308089</c:v>
                </c:pt>
                <c:pt idx="503">
                  <c:v>0.38246280034308089</c:v>
                </c:pt>
                <c:pt idx="504">
                  <c:v>0.38246280034308089</c:v>
                </c:pt>
                <c:pt idx="505">
                  <c:v>0.38246280034308089</c:v>
                </c:pt>
                <c:pt idx="506">
                  <c:v>0.38246280034308089</c:v>
                </c:pt>
                <c:pt idx="507">
                  <c:v>0.38246280034308089</c:v>
                </c:pt>
                <c:pt idx="508">
                  <c:v>0.38246280034308089</c:v>
                </c:pt>
                <c:pt idx="509">
                  <c:v>0.38246280034308089</c:v>
                </c:pt>
                <c:pt idx="510">
                  <c:v>0.38246280034308089</c:v>
                </c:pt>
                <c:pt idx="511">
                  <c:v>0.38246280034308089</c:v>
                </c:pt>
                <c:pt idx="512">
                  <c:v>0.38246280034308089</c:v>
                </c:pt>
                <c:pt idx="513">
                  <c:v>0.38246280034308089</c:v>
                </c:pt>
                <c:pt idx="514">
                  <c:v>0.38246280034308089</c:v>
                </c:pt>
                <c:pt idx="515">
                  <c:v>0.38246280034308089</c:v>
                </c:pt>
                <c:pt idx="516">
                  <c:v>0.38246280034308089</c:v>
                </c:pt>
                <c:pt idx="517">
                  <c:v>0.38246280034308089</c:v>
                </c:pt>
                <c:pt idx="518">
                  <c:v>0.38246280034308089</c:v>
                </c:pt>
                <c:pt idx="519">
                  <c:v>0.38246280034308089</c:v>
                </c:pt>
                <c:pt idx="520">
                  <c:v>0.38246280034308089</c:v>
                </c:pt>
                <c:pt idx="521">
                  <c:v>0.38246280034308089</c:v>
                </c:pt>
                <c:pt idx="522">
                  <c:v>0.38246280034308089</c:v>
                </c:pt>
                <c:pt idx="523">
                  <c:v>0.38246280034308089</c:v>
                </c:pt>
                <c:pt idx="524">
                  <c:v>0.38246280034308089</c:v>
                </c:pt>
                <c:pt idx="525">
                  <c:v>0.38246280034308089</c:v>
                </c:pt>
                <c:pt idx="526">
                  <c:v>0.38246280034308089</c:v>
                </c:pt>
                <c:pt idx="527">
                  <c:v>0.38246280034308089</c:v>
                </c:pt>
                <c:pt idx="528">
                  <c:v>0.38246280034308089</c:v>
                </c:pt>
                <c:pt idx="529">
                  <c:v>0.38246280034308089</c:v>
                </c:pt>
                <c:pt idx="530">
                  <c:v>0.38246280034308089</c:v>
                </c:pt>
                <c:pt idx="531">
                  <c:v>0.38246280034308089</c:v>
                </c:pt>
                <c:pt idx="532">
                  <c:v>0.38246280034308089</c:v>
                </c:pt>
                <c:pt idx="533">
                  <c:v>0.38246280034308089</c:v>
                </c:pt>
                <c:pt idx="534">
                  <c:v>0.38246280034308089</c:v>
                </c:pt>
                <c:pt idx="535">
                  <c:v>0.38246280034308089</c:v>
                </c:pt>
                <c:pt idx="536">
                  <c:v>0.38246280034308089</c:v>
                </c:pt>
                <c:pt idx="537">
                  <c:v>0.38246280034308089</c:v>
                </c:pt>
                <c:pt idx="538">
                  <c:v>0.38246280034308089</c:v>
                </c:pt>
                <c:pt idx="539">
                  <c:v>0.38246280034308089</c:v>
                </c:pt>
                <c:pt idx="540">
                  <c:v>0.38246280034308089</c:v>
                </c:pt>
                <c:pt idx="541">
                  <c:v>0.38246280034308089</c:v>
                </c:pt>
                <c:pt idx="542">
                  <c:v>0.38246280034308089</c:v>
                </c:pt>
                <c:pt idx="543">
                  <c:v>0.38246280034308089</c:v>
                </c:pt>
                <c:pt idx="544">
                  <c:v>0.38246280034308089</c:v>
                </c:pt>
                <c:pt idx="545">
                  <c:v>0.38246280034308089</c:v>
                </c:pt>
                <c:pt idx="546">
                  <c:v>0.38246280034308089</c:v>
                </c:pt>
                <c:pt idx="547">
                  <c:v>0.38246280034308089</c:v>
                </c:pt>
                <c:pt idx="548">
                  <c:v>0.38246280034308089</c:v>
                </c:pt>
                <c:pt idx="549">
                  <c:v>0.38246280034308089</c:v>
                </c:pt>
                <c:pt idx="550">
                  <c:v>0.38246280034308089</c:v>
                </c:pt>
                <c:pt idx="551">
                  <c:v>0.38246280034308089</c:v>
                </c:pt>
                <c:pt idx="552">
                  <c:v>0.38246280034308089</c:v>
                </c:pt>
                <c:pt idx="553">
                  <c:v>0.38246280034308089</c:v>
                </c:pt>
                <c:pt idx="554">
                  <c:v>0.38246280034308089</c:v>
                </c:pt>
                <c:pt idx="555">
                  <c:v>0.38246280034308089</c:v>
                </c:pt>
                <c:pt idx="556">
                  <c:v>0.38246280034308089</c:v>
                </c:pt>
                <c:pt idx="557">
                  <c:v>0.38246280034308089</c:v>
                </c:pt>
                <c:pt idx="558">
                  <c:v>0.38246280034308089</c:v>
                </c:pt>
                <c:pt idx="559">
                  <c:v>0.38246280034308089</c:v>
                </c:pt>
                <c:pt idx="560">
                  <c:v>0.38246280034308089</c:v>
                </c:pt>
                <c:pt idx="561">
                  <c:v>0.38246280034308089</c:v>
                </c:pt>
                <c:pt idx="562">
                  <c:v>0.38246280034308089</c:v>
                </c:pt>
                <c:pt idx="563">
                  <c:v>0.38246280034308089</c:v>
                </c:pt>
                <c:pt idx="564">
                  <c:v>0.38246280034308089</c:v>
                </c:pt>
                <c:pt idx="565">
                  <c:v>0.38246280034308089</c:v>
                </c:pt>
                <c:pt idx="566">
                  <c:v>0.38246280034308089</c:v>
                </c:pt>
                <c:pt idx="567">
                  <c:v>0.38246280034308089</c:v>
                </c:pt>
                <c:pt idx="568">
                  <c:v>0.38246280034308089</c:v>
                </c:pt>
                <c:pt idx="569">
                  <c:v>0.38246280034308089</c:v>
                </c:pt>
                <c:pt idx="570">
                  <c:v>0.38246280034308089</c:v>
                </c:pt>
                <c:pt idx="571">
                  <c:v>0.38246280034308089</c:v>
                </c:pt>
                <c:pt idx="572">
                  <c:v>0.38246280034308089</c:v>
                </c:pt>
                <c:pt idx="573">
                  <c:v>0.38246280034308089</c:v>
                </c:pt>
                <c:pt idx="574">
                  <c:v>0.38246280034308089</c:v>
                </c:pt>
                <c:pt idx="575">
                  <c:v>0.38246280034308089</c:v>
                </c:pt>
                <c:pt idx="576">
                  <c:v>0.38246280034308089</c:v>
                </c:pt>
                <c:pt idx="577">
                  <c:v>0.38246280034308089</c:v>
                </c:pt>
                <c:pt idx="578">
                  <c:v>0.38246280034308089</c:v>
                </c:pt>
                <c:pt idx="579">
                  <c:v>0.38246280034308089</c:v>
                </c:pt>
                <c:pt idx="580">
                  <c:v>0.38246280034308089</c:v>
                </c:pt>
                <c:pt idx="581">
                  <c:v>0.38246280034308089</c:v>
                </c:pt>
                <c:pt idx="582">
                  <c:v>0.38246280034308089</c:v>
                </c:pt>
                <c:pt idx="583">
                  <c:v>0.38246280034308089</c:v>
                </c:pt>
                <c:pt idx="584">
                  <c:v>0.38246280034308089</c:v>
                </c:pt>
                <c:pt idx="585">
                  <c:v>0.38246280034308089</c:v>
                </c:pt>
                <c:pt idx="586">
                  <c:v>0.38246280034308089</c:v>
                </c:pt>
                <c:pt idx="587">
                  <c:v>0.38246280034308089</c:v>
                </c:pt>
                <c:pt idx="588">
                  <c:v>0.38246280034308089</c:v>
                </c:pt>
                <c:pt idx="589">
                  <c:v>0.38246280034308089</c:v>
                </c:pt>
                <c:pt idx="590">
                  <c:v>0.38246280034308089</c:v>
                </c:pt>
                <c:pt idx="591">
                  <c:v>0.38246280034308089</c:v>
                </c:pt>
                <c:pt idx="592">
                  <c:v>0.38246280034308089</c:v>
                </c:pt>
                <c:pt idx="593">
                  <c:v>0.38246280034308089</c:v>
                </c:pt>
                <c:pt idx="594">
                  <c:v>0.38246280034308089</c:v>
                </c:pt>
                <c:pt idx="595">
                  <c:v>0.38246280034308089</c:v>
                </c:pt>
                <c:pt idx="596">
                  <c:v>0.38246280034308089</c:v>
                </c:pt>
                <c:pt idx="597">
                  <c:v>0.38246280034308089</c:v>
                </c:pt>
                <c:pt idx="598">
                  <c:v>0.38246280034308089</c:v>
                </c:pt>
                <c:pt idx="599">
                  <c:v>0.38246280034308089</c:v>
                </c:pt>
                <c:pt idx="600">
                  <c:v>0.38246280034308089</c:v>
                </c:pt>
                <c:pt idx="601">
                  <c:v>0.38246280034308089</c:v>
                </c:pt>
                <c:pt idx="602">
                  <c:v>0.38246280034308089</c:v>
                </c:pt>
                <c:pt idx="603">
                  <c:v>0.38246280034308089</c:v>
                </c:pt>
                <c:pt idx="604">
                  <c:v>0.38246280034308089</c:v>
                </c:pt>
                <c:pt idx="605">
                  <c:v>0.38246280034308089</c:v>
                </c:pt>
                <c:pt idx="606">
                  <c:v>0.38246280034308089</c:v>
                </c:pt>
                <c:pt idx="607">
                  <c:v>0.38246280034308089</c:v>
                </c:pt>
                <c:pt idx="608">
                  <c:v>0.38246280034308089</c:v>
                </c:pt>
                <c:pt idx="609">
                  <c:v>0.38246280034308089</c:v>
                </c:pt>
                <c:pt idx="610">
                  <c:v>0.38246280034308089</c:v>
                </c:pt>
                <c:pt idx="611">
                  <c:v>0.38246280034308089</c:v>
                </c:pt>
                <c:pt idx="612">
                  <c:v>0.38246280034308089</c:v>
                </c:pt>
                <c:pt idx="613">
                  <c:v>0.38246280034308089</c:v>
                </c:pt>
                <c:pt idx="614">
                  <c:v>0.38246280034308089</c:v>
                </c:pt>
                <c:pt idx="615">
                  <c:v>0.38246280034308089</c:v>
                </c:pt>
                <c:pt idx="616">
                  <c:v>0.38246280034308089</c:v>
                </c:pt>
                <c:pt idx="617">
                  <c:v>0.38246280034308089</c:v>
                </c:pt>
                <c:pt idx="618">
                  <c:v>0.38246280034308089</c:v>
                </c:pt>
                <c:pt idx="619">
                  <c:v>0.38246280034308089</c:v>
                </c:pt>
                <c:pt idx="620">
                  <c:v>0.38246280034308089</c:v>
                </c:pt>
                <c:pt idx="621">
                  <c:v>0.38246280034308089</c:v>
                </c:pt>
                <c:pt idx="622">
                  <c:v>0.38246280034308089</c:v>
                </c:pt>
                <c:pt idx="623">
                  <c:v>0.38246280034308089</c:v>
                </c:pt>
                <c:pt idx="624">
                  <c:v>0.38246280034308089</c:v>
                </c:pt>
                <c:pt idx="625">
                  <c:v>0.38246280034308089</c:v>
                </c:pt>
                <c:pt idx="626">
                  <c:v>0.38246280034308089</c:v>
                </c:pt>
                <c:pt idx="627">
                  <c:v>0.38246280034308089</c:v>
                </c:pt>
                <c:pt idx="628">
                  <c:v>0.38246280034308089</c:v>
                </c:pt>
                <c:pt idx="629">
                  <c:v>0.38246280034308089</c:v>
                </c:pt>
                <c:pt idx="630">
                  <c:v>0.38246280034308089</c:v>
                </c:pt>
                <c:pt idx="631">
                  <c:v>0.38246280034308089</c:v>
                </c:pt>
                <c:pt idx="632">
                  <c:v>0.38246280034308089</c:v>
                </c:pt>
                <c:pt idx="633">
                  <c:v>0.38246280034308089</c:v>
                </c:pt>
                <c:pt idx="634">
                  <c:v>0.38246280034308089</c:v>
                </c:pt>
                <c:pt idx="635">
                  <c:v>0.38246280034308089</c:v>
                </c:pt>
                <c:pt idx="636">
                  <c:v>0.38246280034308089</c:v>
                </c:pt>
                <c:pt idx="637">
                  <c:v>0.38246280034308089</c:v>
                </c:pt>
                <c:pt idx="638">
                  <c:v>0.38246280034308089</c:v>
                </c:pt>
                <c:pt idx="639">
                  <c:v>0.38246280034308089</c:v>
                </c:pt>
                <c:pt idx="640">
                  <c:v>0.38246280034308089</c:v>
                </c:pt>
                <c:pt idx="641">
                  <c:v>0.38246280034308089</c:v>
                </c:pt>
                <c:pt idx="642">
                  <c:v>0.38246280034308089</c:v>
                </c:pt>
                <c:pt idx="643">
                  <c:v>0.38246280034308089</c:v>
                </c:pt>
                <c:pt idx="644">
                  <c:v>0.38246280034308089</c:v>
                </c:pt>
                <c:pt idx="645">
                  <c:v>0.38246280034308089</c:v>
                </c:pt>
                <c:pt idx="646">
                  <c:v>0.38246280034308089</c:v>
                </c:pt>
                <c:pt idx="647">
                  <c:v>0.38246280034308089</c:v>
                </c:pt>
                <c:pt idx="648">
                  <c:v>0.38246280034308089</c:v>
                </c:pt>
                <c:pt idx="649">
                  <c:v>0.38246280034308089</c:v>
                </c:pt>
                <c:pt idx="650">
                  <c:v>0.38246280034308089</c:v>
                </c:pt>
                <c:pt idx="651">
                  <c:v>0.38246280034308089</c:v>
                </c:pt>
                <c:pt idx="652">
                  <c:v>0.38246280034308089</c:v>
                </c:pt>
                <c:pt idx="653">
                  <c:v>0.38246280034308089</c:v>
                </c:pt>
                <c:pt idx="654">
                  <c:v>0.38246280034308089</c:v>
                </c:pt>
                <c:pt idx="655">
                  <c:v>0.38246280034308089</c:v>
                </c:pt>
                <c:pt idx="656">
                  <c:v>0.38246280034308089</c:v>
                </c:pt>
                <c:pt idx="657">
                  <c:v>0.38246280034308089</c:v>
                </c:pt>
                <c:pt idx="658">
                  <c:v>0.38246280034308089</c:v>
                </c:pt>
                <c:pt idx="659">
                  <c:v>0.38246280034308089</c:v>
                </c:pt>
                <c:pt idx="660">
                  <c:v>0.38246280034308089</c:v>
                </c:pt>
                <c:pt idx="661">
                  <c:v>0.38246280034308089</c:v>
                </c:pt>
                <c:pt idx="662">
                  <c:v>0.38246280034308089</c:v>
                </c:pt>
                <c:pt idx="663">
                  <c:v>0.38246280034308089</c:v>
                </c:pt>
                <c:pt idx="664">
                  <c:v>0.38246280034308089</c:v>
                </c:pt>
                <c:pt idx="665">
                  <c:v>0.38246280034308089</c:v>
                </c:pt>
                <c:pt idx="666">
                  <c:v>0.38246280034308089</c:v>
                </c:pt>
                <c:pt idx="667">
                  <c:v>0.38246280034308089</c:v>
                </c:pt>
                <c:pt idx="668">
                  <c:v>0.38246280034308089</c:v>
                </c:pt>
                <c:pt idx="669">
                  <c:v>0.38246280034308089</c:v>
                </c:pt>
                <c:pt idx="670">
                  <c:v>0.38246280034308089</c:v>
                </c:pt>
                <c:pt idx="671">
                  <c:v>0.38246280034308089</c:v>
                </c:pt>
                <c:pt idx="672">
                  <c:v>0.38246280034308089</c:v>
                </c:pt>
                <c:pt idx="673">
                  <c:v>0.38246280034308089</c:v>
                </c:pt>
                <c:pt idx="674">
                  <c:v>0.38246280034308089</c:v>
                </c:pt>
                <c:pt idx="675">
                  <c:v>0.38246280034308089</c:v>
                </c:pt>
                <c:pt idx="676">
                  <c:v>0.38246280034308089</c:v>
                </c:pt>
                <c:pt idx="677">
                  <c:v>0.38246280034308089</c:v>
                </c:pt>
                <c:pt idx="678">
                  <c:v>0.38246280034308089</c:v>
                </c:pt>
                <c:pt idx="679">
                  <c:v>0.38246280034308089</c:v>
                </c:pt>
                <c:pt idx="680">
                  <c:v>0.38246280034308089</c:v>
                </c:pt>
                <c:pt idx="681">
                  <c:v>0.38246280034308089</c:v>
                </c:pt>
                <c:pt idx="682">
                  <c:v>0.38246280034308089</c:v>
                </c:pt>
                <c:pt idx="683">
                  <c:v>0.38246280034308089</c:v>
                </c:pt>
                <c:pt idx="684">
                  <c:v>0.38246280034308089</c:v>
                </c:pt>
                <c:pt idx="685">
                  <c:v>0.38246280034308089</c:v>
                </c:pt>
                <c:pt idx="686">
                  <c:v>0.38246280034308089</c:v>
                </c:pt>
                <c:pt idx="687">
                  <c:v>0.38246280034308089</c:v>
                </c:pt>
                <c:pt idx="688">
                  <c:v>0.38246280034308089</c:v>
                </c:pt>
                <c:pt idx="689">
                  <c:v>0.38246280034308089</c:v>
                </c:pt>
                <c:pt idx="690">
                  <c:v>0.38246280034308089</c:v>
                </c:pt>
                <c:pt idx="691">
                  <c:v>0.38246280034308089</c:v>
                </c:pt>
                <c:pt idx="692">
                  <c:v>0.38246280034308089</c:v>
                </c:pt>
                <c:pt idx="693">
                  <c:v>0.38246280034308089</c:v>
                </c:pt>
                <c:pt idx="694">
                  <c:v>0.38246280034308089</c:v>
                </c:pt>
                <c:pt idx="695">
                  <c:v>0.38246280034308089</c:v>
                </c:pt>
                <c:pt idx="696">
                  <c:v>0.38246280034308089</c:v>
                </c:pt>
                <c:pt idx="697">
                  <c:v>0.38246280034308089</c:v>
                </c:pt>
                <c:pt idx="698">
                  <c:v>0.38246280034308089</c:v>
                </c:pt>
                <c:pt idx="699">
                  <c:v>0.38246280034308089</c:v>
                </c:pt>
                <c:pt idx="700">
                  <c:v>0.38246280034308089</c:v>
                </c:pt>
                <c:pt idx="701">
                  <c:v>0.38246280034308089</c:v>
                </c:pt>
                <c:pt idx="702">
                  <c:v>0.38246280034308089</c:v>
                </c:pt>
                <c:pt idx="703">
                  <c:v>0.38246280034308089</c:v>
                </c:pt>
                <c:pt idx="704">
                  <c:v>0.38246280034308089</c:v>
                </c:pt>
                <c:pt idx="705">
                  <c:v>0.38246280034308089</c:v>
                </c:pt>
                <c:pt idx="706">
                  <c:v>0.38246280034308089</c:v>
                </c:pt>
                <c:pt idx="707">
                  <c:v>0.38246280034308089</c:v>
                </c:pt>
                <c:pt idx="708">
                  <c:v>0.38246280034308089</c:v>
                </c:pt>
                <c:pt idx="709">
                  <c:v>0.38246280034308089</c:v>
                </c:pt>
                <c:pt idx="710">
                  <c:v>0.38246280034308089</c:v>
                </c:pt>
                <c:pt idx="711">
                  <c:v>0.38246280034308089</c:v>
                </c:pt>
                <c:pt idx="712">
                  <c:v>0.38246280034308089</c:v>
                </c:pt>
                <c:pt idx="713">
                  <c:v>0.38246280034308089</c:v>
                </c:pt>
                <c:pt idx="714">
                  <c:v>0.38246280034308089</c:v>
                </c:pt>
                <c:pt idx="715">
                  <c:v>0.38246280034308089</c:v>
                </c:pt>
                <c:pt idx="716">
                  <c:v>0.38246280034308089</c:v>
                </c:pt>
                <c:pt idx="717">
                  <c:v>0.38246280034308089</c:v>
                </c:pt>
                <c:pt idx="718">
                  <c:v>0.38246280034308089</c:v>
                </c:pt>
                <c:pt idx="719">
                  <c:v>0.38246280034308089</c:v>
                </c:pt>
                <c:pt idx="720">
                  <c:v>0.38246280034308089</c:v>
                </c:pt>
                <c:pt idx="721">
                  <c:v>0.38246280034308089</c:v>
                </c:pt>
                <c:pt idx="722">
                  <c:v>0.38246280034308089</c:v>
                </c:pt>
                <c:pt idx="723">
                  <c:v>0.38246280034308089</c:v>
                </c:pt>
                <c:pt idx="724">
                  <c:v>0.38246280034308089</c:v>
                </c:pt>
                <c:pt idx="725">
                  <c:v>0.38246280034308089</c:v>
                </c:pt>
                <c:pt idx="726">
                  <c:v>0.38246280034308089</c:v>
                </c:pt>
                <c:pt idx="727">
                  <c:v>0.38246280034308089</c:v>
                </c:pt>
                <c:pt idx="728">
                  <c:v>0.38246280034308089</c:v>
                </c:pt>
                <c:pt idx="729">
                  <c:v>0.38246280034308089</c:v>
                </c:pt>
                <c:pt idx="730">
                  <c:v>0.38246280034308089</c:v>
                </c:pt>
                <c:pt idx="731">
                  <c:v>0.38246280034308089</c:v>
                </c:pt>
                <c:pt idx="732">
                  <c:v>0.38246280034308089</c:v>
                </c:pt>
                <c:pt idx="733">
                  <c:v>0.38246280034308089</c:v>
                </c:pt>
                <c:pt idx="734">
                  <c:v>0.38246280034308089</c:v>
                </c:pt>
                <c:pt idx="735">
                  <c:v>0.38246280034308089</c:v>
                </c:pt>
                <c:pt idx="736">
                  <c:v>0.38246280034308089</c:v>
                </c:pt>
                <c:pt idx="737">
                  <c:v>0.38246280034308089</c:v>
                </c:pt>
                <c:pt idx="738">
                  <c:v>0.38246280034308089</c:v>
                </c:pt>
                <c:pt idx="739">
                  <c:v>0.38246280034308089</c:v>
                </c:pt>
                <c:pt idx="740">
                  <c:v>0.38246280034308089</c:v>
                </c:pt>
                <c:pt idx="741">
                  <c:v>0.38246280034308089</c:v>
                </c:pt>
                <c:pt idx="742">
                  <c:v>0.38246280034308089</c:v>
                </c:pt>
                <c:pt idx="743">
                  <c:v>0.38246280034308089</c:v>
                </c:pt>
                <c:pt idx="744">
                  <c:v>0.38246280034308089</c:v>
                </c:pt>
                <c:pt idx="745">
                  <c:v>0.38246280034308089</c:v>
                </c:pt>
                <c:pt idx="746">
                  <c:v>0.38246280034308089</c:v>
                </c:pt>
                <c:pt idx="747">
                  <c:v>0.38246280034308089</c:v>
                </c:pt>
                <c:pt idx="748">
                  <c:v>0.38246280034308089</c:v>
                </c:pt>
                <c:pt idx="749">
                  <c:v>0.38246280034308089</c:v>
                </c:pt>
                <c:pt idx="750">
                  <c:v>0.38246280034308089</c:v>
                </c:pt>
                <c:pt idx="751">
                  <c:v>0.38246280034308089</c:v>
                </c:pt>
                <c:pt idx="752">
                  <c:v>0.38246280034308089</c:v>
                </c:pt>
                <c:pt idx="753">
                  <c:v>0.38246280034308089</c:v>
                </c:pt>
                <c:pt idx="754">
                  <c:v>0.38246280034308089</c:v>
                </c:pt>
                <c:pt idx="755">
                  <c:v>0.38246280034308089</c:v>
                </c:pt>
                <c:pt idx="756">
                  <c:v>0.38246280034308089</c:v>
                </c:pt>
                <c:pt idx="757">
                  <c:v>0.38246280034308089</c:v>
                </c:pt>
                <c:pt idx="758">
                  <c:v>0.38246280034308089</c:v>
                </c:pt>
                <c:pt idx="759">
                  <c:v>0.38246280034308089</c:v>
                </c:pt>
                <c:pt idx="760">
                  <c:v>0.38246280034308089</c:v>
                </c:pt>
                <c:pt idx="761">
                  <c:v>0.38246280034308089</c:v>
                </c:pt>
                <c:pt idx="762">
                  <c:v>0.38246280034308089</c:v>
                </c:pt>
                <c:pt idx="763">
                  <c:v>0.38246280034308089</c:v>
                </c:pt>
                <c:pt idx="764">
                  <c:v>0.38246280034308089</c:v>
                </c:pt>
                <c:pt idx="765">
                  <c:v>0.38246280034308089</c:v>
                </c:pt>
                <c:pt idx="766">
                  <c:v>0.38246280034308089</c:v>
                </c:pt>
                <c:pt idx="767">
                  <c:v>0.38246280034308089</c:v>
                </c:pt>
                <c:pt idx="768">
                  <c:v>0.38246280034308089</c:v>
                </c:pt>
                <c:pt idx="769">
                  <c:v>0.38246280034308089</c:v>
                </c:pt>
                <c:pt idx="770">
                  <c:v>0.38246280034308089</c:v>
                </c:pt>
                <c:pt idx="771">
                  <c:v>0.38246280034308089</c:v>
                </c:pt>
                <c:pt idx="772">
                  <c:v>0.38246280034308089</c:v>
                </c:pt>
                <c:pt idx="773">
                  <c:v>0.38246280034308089</c:v>
                </c:pt>
                <c:pt idx="774">
                  <c:v>0.38246280034308089</c:v>
                </c:pt>
                <c:pt idx="775">
                  <c:v>0.38246280034308089</c:v>
                </c:pt>
                <c:pt idx="776">
                  <c:v>0.38246280034308089</c:v>
                </c:pt>
                <c:pt idx="777">
                  <c:v>0.38246280034308089</c:v>
                </c:pt>
                <c:pt idx="778">
                  <c:v>0.38246280034308089</c:v>
                </c:pt>
                <c:pt idx="779">
                  <c:v>0.38246280034308089</c:v>
                </c:pt>
                <c:pt idx="780">
                  <c:v>0.38246280034308089</c:v>
                </c:pt>
                <c:pt idx="781">
                  <c:v>0.38246280034308089</c:v>
                </c:pt>
                <c:pt idx="782">
                  <c:v>0.38246280034308089</c:v>
                </c:pt>
                <c:pt idx="783">
                  <c:v>0.38246280034308089</c:v>
                </c:pt>
                <c:pt idx="784">
                  <c:v>0.38246280034308089</c:v>
                </c:pt>
                <c:pt idx="785">
                  <c:v>0.38246280034308089</c:v>
                </c:pt>
                <c:pt idx="786">
                  <c:v>0.38246280034308089</c:v>
                </c:pt>
                <c:pt idx="787">
                  <c:v>0.38246280034308089</c:v>
                </c:pt>
                <c:pt idx="788">
                  <c:v>0.38246280034308089</c:v>
                </c:pt>
                <c:pt idx="789">
                  <c:v>0.38246280034308089</c:v>
                </c:pt>
                <c:pt idx="790">
                  <c:v>0.38246280034308089</c:v>
                </c:pt>
                <c:pt idx="791">
                  <c:v>0.38246280034308089</c:v>
                </c:pt>
                <c:pt idx="792">
                  <c:v>0.38246280034308089</c:v>
                </c:pt>
                <c:pt idx="793">
                  <c:v>0.38246280034308089</c:v>
                </c:pt>
                <c:pt idx="794">
                  <c:v>0.38246280034308089</c:v>
                </c:pt>
                <c:pt idx="795">
                  <c:v>0.38246280034308089</c:v>
                </c:pt>
                <c:pt idx="796">
                  <c:v>0.38246280034308089</c:v>
                </c:pt>
                <c:pt idx="797">
                  <c:v>0.38246280034308089</c:v>
                </c:pt>
                <c:pt idx="798">
                  <c:v>0.38246280034308089</c:v>
                </c:pt>
                <c:pt idx="799">
                  <c:v>0.38246280034308089</c:v>
                </c:pt>
                <c:pt idx="800">
                  <c:v>0.38246280034308089</c:v>
                </c:pt>
                <c:pt idx="801">
                  <c:v>0.38246280034308089</c:v>
                </c:pt>
                <c:pt idx="802">
                  <c:v>0.38246280034308089</c:v>
                </c:pt>
                <c:pt idx="803">
                  <c:v>0.38246280034308089</c:v>
                </c:pt>
                <c:pt idx="804">
                  <c:v>0.38246280034308089</c:v>
                </c:pt>
                <c:pt idx="805">
                  <c:v>0.38246280034308089</c:v>
                </c:pt>
                <c:pt idx="806">
                  <c:v>0.38246280034308089</c:v>
                </c:pt>
                <c:pt idx="807">
                  <c:v>0.38246280034308089</c:v>
                </c:pt>
                <c:pt idx="808">
                  <c:v>0.38246280034308089</c:v>
                </c:pt>
                <c:pt idx="809">
                  <c:v>0.38246280034308089</c:v>
                </c:pt>
                <c:pt idx="810">
                  <c:v>0.38246280034308089</c:v>
                </c:pt>
                <c:pt idx="811">
                  <c:v>0.38246280034308089</c:v>
                </c:pt>
                <c:pt idx="812">
                  <c:v>0.38246280034308089</c:v>
                </c:pt>
                <c:pt idx="813">
                  <c:v>0.38246280034308089</c:v>
                </c:pt>
                <c:pt idx="814">
                  <c:v>0.38246280034308089</c:v>
                </c:pt>
                <c:pt idx="815">
                  <c:v>0.38246280034308089</c:v>
                </c:pt>
                <c:pt idx="816">
                  <c:v>0.38246280034308089</c:v>
                </c:pt>
                <c:pt idx="817">
                  <c:v>0.38246280034308089</c:v>
                </c:pt>
                <c:pt idx="818">
                  <c:v>0.38246280034308089</c:v>
                </c:pt>
                <c:pt idx="819">
                  <c:v>0.38246280034308089</c:v>
                </c:pt>
                <c:pt idx="820">
                  <c:v>0.38246280034308089</c:v>
                </c:pt>
                <c:pt idx="821">
                  <c:v>0.38246280034308089</c:v>
                </c:pt>
                <c:pt idx="822">
                  <c:v>0.38246280034308089</c:v>
                </c:pt>
                <c:pt idx="823">
                  <c:v>0.38246280034308089</c:v>
                </c:pt>
                <c:pt idx="824">
                  <c:v>0.38246280034308089</c:v>
                </c:pt>
                <c:pt idx="825">
                  <c:v>0.38246280034308089</c:v>
                </c:pt>
                <c:pt idx="826">
                  <c:v>0.38246280034308089</c:v>
                </c:pt>
                <c:pt idx="827">
                  <c:v>0.38246280034308089</c:v>
                </c:pt>
                <c:pt idx="828">
                  <c:v>0.38246280034308089</c:v>
                </c:pt>
                <c:pt idx="829">
                  <c:v>0.38246280034308089</c:v>
                </c:pt>
                <c:pt idx="830">
                  <c:v>0.38246280034308089</c:v>
                </c:pt>
                <c:pt idx="831">
                  <c:v>0.38246280034308089</c:v>
                </c:pt>
                <c:pt idx="832">
                  <c:v>0.38246280034308089</c:v>
                </c:pt>
                <c:pt idx="833">
                  <c:v>0.38246280034308089</c:v>
                </c:pt>
                <c:pt idx="834">
                  <c:v>0.38246280034308089</c:v>
                </c:pt>
                <c:pt idx="835">
                  <c:v>0.38246280034308089</c:v>
                </c:pt>
                <c:pt idx="836">
                  <c:v>0.38246280034308089</c:v>
                </c:pt>
                <c:pt idx="837">
                  <c:v>0.38246280034308089</c:v>
                </c:pt>
                <c:pt idx="838">
                  <c:v>0.38246280034308089</c:v>
                </c:pt>
                <c:pt idx="839">
                  <c:v>0.38246280034308089</c:v>
                </c:pt>
                <c:pt idx="840">
                  <c:v>0.38246280034308089</c:v>
                </c:pt>
                <c:pt idx="841">
                  <c:v>0.38246280034308089</c:v>
                </c:pt>
                <c:pt idx="842">
                  <c:v>0.38246280034308089</c:v>
                </c:pt>
                <c:pt idx="843">
                  <c:v>0.38246280034308089</c:v>
                </c:pt>
                <c:pt idx="844">
                  <c:v>0.38246280034308089</c:v>
                </c:pt>
                <c:pt idx="845">
                  <c:v>0.38246280034308089</c:v>
                </c:pt>
                <c:pt idx="846">
                  <c:v>0.38246280034308089</c:v>
                </c:pt>
                <c:pt idx="847">
                  <c:v>0.38246280034308089</c:v>
                </c:pt>
                <c:pt idx="848">
                  <c:v>0.38246280034308089</c:v>
                </c:pt>
                <c:pt idx="849">
                  <c:v>0.38246280034308089</c:v>
                </c:pt>
                <c:pt idx="850">
                  <c:v>0.38246280034308089</c:v>
                </c:pt>
                <c:pt idx="851">
                  <c:v>0.38246280034308089</c:v>
                </c:pt>
                <c:pt idx="852">
                  <c:v>0.38246280034308089</c:v>
                </c:pt>
                <c:pt idx="853">
                  <c:v>0.38246280034308089</c:v>
                </c:pt>
                <c:pt idx="854">
                  <c:v>0.38246280034308089</c:v>
                </c:pt>
                <c:pt idx="855">
                  <c:v>0.38246280034308089</c:v>
                </c:pt>
                <c:pt idx="856">
                  <c:v>0.38246280034308089</c:v>
                </c:pt>
                <c:pt idx="857">
                  <c:v>0.38246280034308089</c:v>
                </c:pt>
                <c:pt idx="858">
                  <c:v>0.38246280034308089</c:v>
                </c:pt>
                <c:pt idx="859">
                  <c:v>0.38246280034308089</c:v>
                </c:pt>
                <c:pt idx="860">
                  <c:v>0.38246280034308089</c:v>
                </c:pt>
                <c:pt idx="861">
                  <c:v>0.38246280034308089</c:v>
                </c:pt>
                <c:pt idx="862">
                  <c:v>0.38246280034308089</c:v>
                </c:pt>
                <c:pt idx="863">
                  <c:v>0.38246280034308089</c:v>
                </c:pt>
                <c:pt idx="864">
                  <c:v>0.38246280034308089</c:v>
                </c:pt>
                <c:pt idx="865">
                  <c:v>0.38246280034308089</c:v>
                </c:pt>
                <c:pt idx="866">
                  <c:v>0.38246280034308089</c:v>
                </c:pt>
                <c:pt idx="867">
                  <c:v>0.38246280034308089</c:v>
                </c:pt>
                <c:pt idx="868">
                  <c:v>0.38246280034308089</c:v>
                </c:pt>
                <c:pt idx="869">
                  <c:v>0.38246280034308089</c:v>
                </c:pt>
                <c:pt idx="870">
                  <c:v>0.38246280034308089</c:v>
                </c:pt>
                <c:pt idx="871">
                  <c:v>0.38246280034308089</c:v>
                </c:pt>
                <c:pt idx="872">
                  <c:v>0.38246280034308089</c:v>
                </c:pt>
                <c:pt idx="873">
                  <c:v>0.38246280034308089</c:v>
                </c:pt>
                <c:pt idx="874">
                  <c:v>0.38246280034308089</c:v>
                </c:pt>
                <c:pt idx="875">
                  <c:v>0.38246280034308089</c:v>
                </c:pt>
                <c:pt idx="876">
                  <c:v>0.38246280034308089</c:v>
                </c:pt>
                <c:pt idx="877">
                  <c:v>0.38246280034308089</c:v>
                </c:pt>
                <c:pt idx="878">
                  <c:v>0.38246280034308089</c:v>
                </c:pt>
                <c:pt idx="879">
                  <c:v>0.38246280034308089</c:v>
                </c:pt>
                <c:pt idx="880">
                  <c:v>0.38246280034308089</c:v>
                </c:pt>
                <c:pt idx="881">
                  <c:v>0.38246280034308089</c:v>
                </c:pt>
                <c:pt idx="882">
                  <c:v>0.38246280034308089</c:v>
                </c:pt>
                <c:pt idx="883">
                  <c:v>0.38246280034308089</c:v>
                </c:pt>
                <c:pt idx="884">
                  <c:v>0.38246280034308089</c:v>
                </c:pt>
                <c:pt idx="885">
                  <c:v>0.38246280034308089</c:v>
                </c:pt>
                <c:pt idx="886">
                  <c:v>0.38246280034308089</c:v>
                </c:pt>
                <c:pt idx="887">
                  <c:v>0.38246280034308089</c:v>
                </c:pt>
                <c:pt idx="888">
                  <c:v>0.38246280034308089</c:v>
                </c:pt>
                <c:pt idx="889">
                  <c:v>0.38246280034308089</c:v>
                </c:pt>
                <c:pt idx="890">
                  <c:v>0.38246280034308089</c:v>
                </c:pt>
                <c:pt idx="891">
                  <c:v>0.38246280034308089</c:v>
                </c:pt>
                <c:pt idx="892">
                  <c:v>0.38246280034308089</c:v>
                </c:pt>
                <c:pt idx="893">
                  <c:v>0.38246280034308089</c:v>
                </c:pt>
                <c:pt idx="894">
                  <c:v>0.38246280034308089</c:v>
                </c:pt>
                <c:pt idx="895">
                  <c:v>0.38246280034308089</c:v>
                </c:pt>
                <c:pt idx="896">
                  <c:v>0.38246280034308089</c:v>
                </c:pt>
                <c:pt idx="897">
                  <c:v>0.38246280034308089</c:v>
                </c:pt>
                <c:pt idx="898">
                  <c:v>0.38246280034308089</c:v>
                </c:pt>
                <c:pt idx="899">
                  <c:v>0.38246280034308089</c:v>
                </c:pt>
                <c:pt idx="900">
                  <c:v>0.38246280034308089</c:v>
                </c:pt>
                <c:pt idx="901">
                  <c:v>0.38246280034308089</c:v>
                </c:pt>
                <c:pt idx="902">
                  <c:v>0.38246280034308089</c:v>
                </c:pt>
                <c:pt idx="903">
                  <c:v>0.38246280034308089</c:v>
                </c:pt>
                <c:pt idx="904">
                  <c:v>0.38246280034308089</c:v>
                </c:pt>
                <c:pt idx="905">
                  <c:v>0.38246280034308089</c:v>
                </c:pt>
                <c:pt idx="906">
                  <c:v>0.38246280034308089</c:v>
                </c:pt>
                <c:pt idx="907">
                  <c:v>0.38246280034308089</c:v>
                </c:pt>
                <c:pt idx="908">
                  <c:v>0.38246280034308089</c:v>
                </c:pt>
                <c:pt idx="909">
                  <c:v>0.38246280034308089</c:v>
                </c:pt>
                <c:pt idx="910">
                  <c:v>0.38246280034308089</c:v>
                </c:pt>
                <c:pt idx="911">
                  <c:v>0.38246280034308089</c:v>
                </c:pt>
                <c:pt idx="912">
                  <c:v>0.38246280034308089</c:v>
                </c:pt>
                <c:pt idx="913">
                  <c:v>0.38246280034308089</c:v>
                </c:pt>
                <c:pt idx="914">
                  <c:v>0.38246280034308089</c:v>
                </c:pt>
                <c:pt idx="915">
                  <c:v>0.38246280034308089</c:v>
                </c:pt>
                <c:pt idx="916">
                  <c:v>0.38246280034308089</c:v>
                </c:pt>
                <c:pt idx="917">
                  <c:v>0.38246280034308089</c:v>
                </c:pt>
                <c:pt idx="918">
                  <c:v>0.38246280034308089</c:v>
                </c:pt>
                <c:pt idx="919">
                  <c:v>0.38246280034308089</c:v>
                </c:pt>
                <c:pt idx="920">
                  <c:v>0.38246280034308089</c:v>
                </c:pt>
                <c:pt idx="921">
                  <c:v>0.38246280034308089</c:v>
                </c:pt>
                <c:pt idx="922">
                  <c:v>0.38246280034308089</c:v>
                </c:pt>
                <c:pt idx="923">
                  <c:v>0.38246280034308089</c:v>
                </c:pt>
                <c:pt idx="924">
                  <c:v>0.38246280034308089</c:v>
                </c:pt>
                <c:pt idx="925">
                  <c:v>0.38246280034308089</c:v>
                </c:pt>
                <c:pt idx="926">
                  <c:v>0.38246280034308089</c:v>
                </c:pt>
                <c:pt idx="927">
                  <c:v>0.38246280034308089</c:v>
                </c:pt>
                <c:pt idx="928">
                  <c:v>0.38246280034308089</c:v>
                </c:pt>
                <c:pt idx="929">
                  <c:v>0.38246280034308089</c:v>
                </c:pt>
                <c:pt idx="930">
                  <c:v>0.38246280034308089</c:v>
                </c:pt>
                <c:pt idx="931">
                  <c:v>0.38246280034308089</c:v>
                </c:pt>
                <c:pt idx="932">
                  <c:v>0.38246280034308089</c:v>
                </c:pt>
                <c:pt idx="933">
                  <c:v>0.38246280034308089</c:v>
                </c:pt>
                <c:pt idx="934">
                  <c:v>0.38246280034308089</c:v>
                </c:pt>
                <c:pt idx="935">
                  <c:v>0.38246280034308089</c:v>
                </c:pt>
                <c:pt idx="936">
                  <c:v>0.38246280034308089</c:v>
                </c:pt>
                <c:pt idx="937">
                  <c:v>0.38246280034308089</c:v>
                </c:pt>
                <c:pt idx="938">
                  <c:v>0.38246280034308089</c:v>
                </c:pt>
                <c:pt idx="939">
                  <c:v>0.38246280034308089</c:v>
                </c:pt>
                <c:pt idx="940">
                  <c:v>0.38246280034308089</c:v>
                </c:pt>
                <c:pt idx="941">
                  <c:v>0.38246280034308089</c:v>
                </c:pt>
                <c:pt idx="942">
                  <c:v>0.38246280034308089</c:v>
                </c:pt>
                <c:pt idx="943">
                  <c:v>0.38246280034308089</c:v>
                </c:pt>
                <c:pt idx="944">
                  <c:v>0.38246280034308089</c:v>
                </c:pt>
                <c:pt idx="945">
                  <c:v>0.38246280034308089</c:v>
                </c:pt>
                <c:pt idx="946">
                  <c:v>0.38246280034308089</c:v>
                </c:pt>
                <c:pt idx="947">
                  <c:v>0.38246280034308089</c:v>
                </c:pt>
                <c:pt idx="948">
                  <c:v>0.38246280034308089</c:v>
                </c:pt>
                <c:pt idx="949">
                  <c:v>0.38246280034308089</c:v>
                </c:pt>
                <c:pt idx="950">
                  <c:v>0.38246280034308089</c:v>
                </c:pt>
                <c:pt idx="951">
                  <c:v>0.38246280034308089</c:v>
                </c:pt>
                <c:pt idx="952">
                  <c:v>0.38246280034308089</c:v>
                </c:pt>
                <c:pt idx="953">
                  <c:v>0.38246280034308089</c:v>
                </c:pt>
                <c:pt idx="954">
                  <c:v>0.38246280034308089</c:v>
                </c:pt>
                <c:pt idx="955">
                  <c:v>0.38246280034308089</c:v>
                </c:pt>
                <c:pt idx="956">
                  <c:v>0.38246280034308089</c:v>
                </c:pt>
                <c:pt idx="957">
                  <c:v>0.38246280034308089</c:v>
                </c:pt>
                <c:pt idx="958">
                  <c:v>0.38246280034308089</c:v>
                </c:pt>
                <c:pt idx="959">
                  <c:v>0.38246280034308089</c:v>
                </c:pt>
                <c:pt idx="960">
                  <c:v>0.38246280034308089</c:v>
                </c:pt>
                <c:pt idx="961">
                  <c:v>0.38246280034308089</c:v>
                </c:pt>
                <c:pt idx="962">
                  <c:v>0.38246280034308089</c:v>
                </c:pt>
                <c:pt idx="963">
                  <c:v>0.38246280034308089</c:v>
                </c:pt>
                <c:pt idx="964">
                  <c:v>0.38246280034308089</c:v>
                </c:pt>
                <c:pt idx="965">
                  <c:v>0.38246280034308089</c:v>
                </c:pt>
                <c:pt idx="966">
                  <c:v>0.38246280034308089</c:v>
                </c:pt>
                <c:pt idx="967">
                  <c:v>0.38246280034308089</c:v>
                </c:pt>
                <c:pt idx="968">
                  <c:v>0.38246280034308089</c:v>
                </c:pt>
                <c:pt idx="969">
                  <c:v>0.38246280034308089</c:v>
                </c:pt>
                <c:pt idx="970">
                  <c:v>0.38246280034308089</c:v>
                </c:pt>
                <c:pt idx="971">
                  <c:v>0.38246280034308089</c:v>
                </c:pt>
                <c:pt idx="972">
                  <c:v>0.38246280034308089</c:v>
                </c:pt>
                <c:pt idx="973">
                  <c:v>0.38246280034308089</c:v>
                </c:pt>
                <c:pt idx="974">
                  <c:v>0.38246280034308089</c:v>
                </c:pt>
                <c:pt idx="975">
                  <c:v>0.38246280034308089</c:v>
                </c:pt>
                <c:pt idx="976">
                  <c:v>0.38246280034308089</c:v>
                </c:pt>
                <c:pt idx="977">
                  <c:v>0.38246280034308089</c:v>
                </c:pt>
                <c:pt idx="978">
                  <c:v>0.38246280034308089</c:v>
                </c:pt>
                <c:pt idx="979">
                  <c:v>0.38246280034308089</c:v>
                </c:pt>
                <c:pt idx="980">
                  <c:v>0.38246280034308089</c:v>
                </c:pt>
                <c:pt idx="981">
                  <c:v>0.38246280034308089</c:v>
                </c:pt>
                <c:pt idx="982">
                  <c:v>0.38246280034308089</c:v>
                </c:pt>
                <c:pt idx="983">
                  <c:v>0.38246280034308089</c:v>
                </c:pt>
                <c:pt idx="984">
                  <c:v>0.38246280034308089</c:v>
                </c:pt>
                <c:pt idx="985">
                  <c:v>0.38246280034308089</c:v>
                </c:pt>
                <c:pt idx="986">
                  <c:v>0.38246280034308089</c:v>
                </c:pt>
                <c:pt idx="987">
                  <c:v>0.38246280034308089</c:v>
                </c:pt>
                <c:pt idx="988">
                  <c:v>0.38246280034308089</c:v>
                </c:pt>
                <c:pt idx="989">
                  <c:v>0.38246280034308089</c:v>
                </c:pt>
                <c:pt idx="990">
                  <c:v>0.38246280034308089</c:v>
                </c:pt>
                <c:pt idx="991">
                  <c:v>0.38246280034308089</c:v>
                </c:pt>
                <c:pt idx="992">
                  <c:v>0.38246280034308089</c:v>
                </c:pt>
                <c:pt idx="993">
                  <c:v>0.38246280034308089</c:v>
                </c:pt>
                <c:pt idx="994">
                  <c:v>0.38246280034308089</c:v>
                </c:pt>
                <c:pt idx="995">
                  <c:v>0.38246280034308089</c:v>
                </c:pt>
                <c:pt idx="996">
                  <c:v>0.38246280034308089</c:v>
                </c:pt>
                <c:pt idx="997">
                  <c:v>0.38246280034308089</c:v>
                </c:pt>
                <c:pt idx="998">
                  <c:v>0.38246280034308089</c:v>
                </c:pt>
                <c:pt idx="999">
                  <c:v>0.38246280034308089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D3C9-4DC3-ABAF-866CEBC82023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1.0050446978766621</c:v>
                </c:pt>
                <c:pt idx="1">
                  <c:v>1.0050446978766621</c:v>
                </c:pt>
                <c:pt idx="2">
                  <c:v>0.67867085056518039</c:v>
                </c:pt>
                <c:pt idx="3">
                  <c:v>0.67867085056518039</c:v>
                </c:pt>
                <c:pt idx="4">
                  <c:v>0.67867085056518039</c:v>
                </c:pt>
                <c:pt idx="5">
                  <c:v>0.67867085056518039</c:v>
                </c:pt>
                <c:pt idx="6">
                  <c:v>0.67867085056518039</c:v>
                </c:pt>
                <c:pt idx="7">
                  <c:v>0.67867085056518039</c:v>
                </c:pt>
                <c:pt idx="8">
                  <c:v>0.67867085056518039</c:v>
                </c:pt>
                <c:pt idx="9">
                  <c:v>0.67867085056518039</c:v>
                </c:pt>
                <c:pt idx="10">
                  <c:v>0.67867085056518039</c:v>
                </c:pt>
                <c:pt idx="11">
                  <c:v>0.67867085056518039</c:v>
                </c:pt>
                <c:pt idx="12">
                  <c:v>0.67867085056518039</c:v>
                </c:pt>
                <c:pt idx="13">
                  <c:v>0.67867085056518039</c:v>
                </c:pt>
                <c:pt idx="14">
                  <c:v>0.67867085056518039</c:v>
                </c:pt>
                <c:pt idx="15">
                  <c:v>0.67867085056518039</c:v>
                </c:pt>
                <c:pt idx="16">
                  <c:v>0.67867085056518039</c:v>
                </c:pt>
                <c:pt idx="17">
                  <c:v>0.67867085056518039</c:v>
                </c:pt>
                <c:pt idx="18">
                  <c:v>0.67867085056518039</c:v>
                </c:pt>
                <c:pt idx="19">
                  <c:v>0.67867085056518039</c:v>
                </c:pt>
                <c:pt idx="20">
                  <c:v>0.67867085056518039</c:v>
                </c:pt>
                <c:pt idx="21">
                  <c:v>0.67867085056518039</c:v>
                </c:pt>
                <c:pt idx="22">
                  <c:v>0.67867085056518039</c:v>
                </c:pt>
                <c:pt idx="23">
                  <c:v>0.67867085056518039</c:v>
                </c:pt>
                <c:pt idx="24">
                  <c:v>0.67867085056518039</c:v>
                </c:pt>
                <c:pt idx="25">
                  <c:v>0.67867085056518039</c:v>
                </c:pt>
                <c:pt idx="26">
                  <c:v>0.67867085056518039</c:v>
                </c:pt>
                <c:pt idx="27">
                  <c:v>0.67867085056518039</c:v>
                </c:pt>
                <c:pt idx="28">
                  <c:v>0.67867085056518039</c:v>
                </c:pt>
                <c:pt idx="29">
                  <c:v>0.67867085056518039</c:v>
                </c:pt>
                <c:pt idx="30">
                  <c:v>0.67867085056518039</c:v>
                </c:pt>
                <c:pt idx="31">
                  <c:v>0.67867085056518039</c:v>
                </c:pt>
                <c:pt idx="32">
                  <c:v>0.67867085056518039</c:v>
                </c:pt>
                <c:pt idx="33">
                  <c:v>0.67867085056518039</c:v>
                </c:pt>
                <c:pt idx="34">
                  <c:v>0.67867085056518039</c:v>
                </c:pt>
                <c:pt idx="35">
                  <c:v>0.67867085056518039</c:v>
                </c:pt>
                <c:pt idx="36">
                  <c:v>0.67867085056518039</c:v>
                </c:pt>
                <c:pt idx="37">
                  <c:v>0.67867085056518039</c:v>
                </c:pt>
                <c:pt idx="38">
                  <c:v>0.67867085056518039</c:v>
                </c:pt>
                <c:pt idx="39">
                  <c:v>0.67867085056518039</c:v>
                </c:pt>
                <c:pt idx="40">
                  <c:v>0.67867085056518039</c:v>
                </c:pt>
                <c:pt idx="41">
                  <c:v>0.67867085056518039</c:v>
                </c:pt>
                <c:pt idx="42">
                  <c:v>0.67867085056518039</c:v>
                </c:pt>
                <c:pt idx="43">
                  <c:v>0.67867085056518039</c:v>
                </c:pt>
                <c:pt idx="44">
                  <c:v>0.67867085056518039</c:v>
                </c:pt>
                <c:pt idx="45">
                  <c:v>0.36008278676133165</c:v>
                </c:pt>
                <c:pt idx="46">
                  <c:v>0.36008278676133165</c:v>
                </c:pt>
                <c:pt idx="47">
                  <c:v>0.36008278676133165</c:v>
                </c:pt>
                <c:pt idx="48">
                  <c:v>0.36008278676133165</c:v>
                </c:pt>
                <c:pt idx="49">
                  <c:v>0.36008278676133165</c:v>
                </c:pt>
                <c:pt idx="50">
                  <c:v>0.36008278676133165</c:v>
                </c:pt>
                <c:pt idx="51">
                  <c:v>0.36008278676133165</c:v>
                </c:pt>
                <c:pt idx="52">
                  <c:v>0.36008278676133165</c:v>
                </c:pt>
                <c:pt idx="53">
                  <c:v>0.36008278676133165</c:v>
                </c:pt>
                <c:pt idx="54">
                  <c:v>0.36008278676133165</c:v>
                </c:pt>
                <c:pt idx="55">
                  <c:v>0.36008278676133165</c:v>
                </c:pt>
                <c:pt idx="56">
                  <c:v>0.36008278676133165</c:v>
                </c:pt>
                <c:pt idx="57">
                  <c:v>0.36008278676133165</c:v>
                </c:pt>
                <c:pt idx="58">
                  <c:v>0.36008278676133165</c:v>
                </c:pt>
                <c:pt idx="59">
                  <c:v>0.36008278676133165</c:v>
                </c:pt>
                <c:pt idx="60">
                  <c:v>0.36008278676133165</c:v>
                </c:pt>
                <c:pt idx="61">
                  <c:v>0.36008278676133165</c:v>
                </c:pt>
                <c:pt idx="62">
                  <c:v>0.36008278676133165</c:v>
                </c:pt>
                <c:pt idx="63">
                  <c:v>0.36008278676133165</c:v>
                </c:pt>
                <c:pt idx="64">
                  <c:v>0.36008278676133165</c:v>
                </c:pt>
                <c:pt idx="65">
                  <c:v>0.36008278676133165</c:v>
                </c:pt>
                <c:pt idx="66">
                  <c:v>0.36008278676133165</c:v>
                </c:pt>
                <c:pt idx="67">
                  <c:v>0.36008278676133165</c:v>
                </c:pt>
                <c:pt idx="68">
                  <c:v>0.36008278676133165</c:v>
                </c:pt>
                <c:pt idx="69">
                  <c:v>0.36008278676133165</c:v>
                </c:pt>
                <c:pt idx="70">
                  <c:v>0.36008278676133165</c:v>
                </c:pt>
                <c:pt idx="71">
                  <c:v>0.36008278676133165</c:v>
                </c:pt>
                <c:pt idx="72">
                  <c:v>0.36008278676133165</c:v>
                </c:pt>
                <c:pt idx="73">
                  <c:v>0.36008278676133165</c:v>
                </c:pt>
                <c:pt idx="74">
                  <c:v>0.36008278676133165</c:v>
                </c:pt>
                <c:pt idx="75">
                  <c:v>0.36008278676133165</c:v>
                </c:pt>
                <c:pt idx="76">
                  <c:v>0.36008278676133165</c:v>
                </c:pt>
                <c:pt idx="77">
                  <c:v>0.36008278676133165</c:v>
                </c:pt>
                <c:pt idx="78">
                  <c:v>0.36008278676133165</c:v>
                </c:pt>
                <c:pt idx="79">
                  <c:v>0.36008278676133165</c:v>
                </c:pt>
                <c:pt idx="80">
                  <c:v>0.36008278676133165</c:v>
                </c:pt>
                <c:pt idx="81">
                  <c:v>0.36008278676133165</c:v>
                </c:pt>
                <c:pt idx="82">
                  <c:v>0.36008278676133165</c:v>
                </c:pt>
                <c:pt idx="83">
                  <c:v>0.36008278676133165</c:v>
                </c:pt>
                <c:pt idx="84">
                  <c:v>0.36008278676133165</c:v>
                </c:pt>
                <c:pt idx="85">
                  <c:v>0.36008278676133165</c:v>
                </c:pt>
                <c:pt idx="86">
                  <c:v>0.36008278676133165</c:v>
                </c:pt>
                <c:pt idx="87">
                  <c:v>0.36008278676133165</c:v>
                </c:pt>
                <c:pt idx="88">
                  <c:v>0.36008278676133165</c:v>
                </c:pt>
                <c:pt idx="89">
                  <c:v>0.36008278676133165</c:v>
                </c:pt>
                <c:pt idx="90">
                  <c:v>0.36008278676133165</c:v>
                </c:pt>
                <c:pt idx="91">
                  <c:v>0.36008278676133165</c:v>
                </c:pt>
                <c:pt idx="92">
                  <c:v>0.36008278676133165</c:v>
                </c:pt>
                <c:pt idx="93">
                  <c:v>0.36008278676133165</c:v>
                </c:pt>
                <c:pt idx="94">
                  <c:v>0.36008278676133165</c:v>
                </c:pt>
                <c:pt idx="95">
                  <c:v>0.36008278676133165</c:v>
                </c:pt>
                <c:pt idx="96">
                  <c:v>0.36008278676133165</c:v>
                </c:pt>
                <c:pt idx="97">
                  <c:v>0.36008278676133165</c:v>
                </c:pt>
                <c:pt idx="98">
                  <c:v>0.36008278676133165</c:v>
                </c:pt>
                <c:pt idx="99">
                  <c:v>0.36008278676133165</c:v>
                </c:pt>
                <c:pt idx="100">
                  <c:v>0.36008278676133165</c:v>
                </c:pt>
                <c:pt idx="101">
                  <c:v>0.36008278676133165</c:v>
                </c:pt>
                <c:pt idx="102">
                  <c:v>0.36008278676133165</c:v>
                </c:pt>
                <c:pt idx="103">
                  <c:v>0.36008278676133165</c:v>
                </c:pt>
                <c:pt idx="104">
                  <c:v>0.36008278676133165</c:v>
                </c:pt>
                <c:pt idx="105">
                  <c:v>0.36008278676133165</c:v>
                </c:pt>
                <c:pt idx="106">
                  <c:v>0.36008278676133165</c:v>
                </c:pt>
                <c:pt idx="107">
                  <c:v>0.36008278676133165</c:v>
                </c:pt>
                <c:pt idx="108">
                  <c:v>0.36008278676133165</c:v>
                </c:pt>
                <c:pt idx="109">
                  <c:v>0.36008278676133165</c:v>
                </c:pt>
                <c:pt idx="110">
                  <c:v>0.36008278676133165</c:v>
                </c:pt>
                <c:pt idx="111">
                  <c:v>0.36008278676133165</c:v>
                </c:pt>
                <c:pt idx="112">
                  <c:v>0.36008278676133165</c:v>
                </c:pt>
                <c:pt idx="113">
                  <c:v>0.36008278676133165</c:v>
                </c:pt>
                <c:pt idx="114">
                  <c:v>0.36008278676133165</c:v>
                </c:pt>
                <c:pt idx="115">
                  <c:v>0.36008278676133165</c:v>
                </c:pt>
                <c:pt idx="116">
                  <c:v>0.36008278676133165</c:v>
                </c:pt>
                <c:pt idx="117">
                  <c:v>0.36008278676133165</c:v>
                </c:pt>
                <c:pt idx="118">
                  <c:v>0.36008278676133165</c:v>
                </c:pt>
                <c:pt idx="119">
                  <c:v>0.36008278676133165</c:v>
                </c:pt>
                <c:pt idx="120">
                  <c:v>0.36008278676133165</c:v>
                </c:pt>
                <c:pt idx="121">
                  <c:v>0.36008278676133165</c:v>
                </c:pt>
                <c:pt idx="122">
                  <c:v>0.26253302290687619</c:v>
                </c:pt>
                <c:pt idx="123">
                  <c:v>0.26253302290687619</c:v>
                </c:pt>
                <c:pt idx="124">
                  <c:v>0.26253302290687619</c:v>
                </c:pt>
                <c:pt idx="125">
                  <c:v>0.26253302290687619</c:v>
                </c:pt>
                <c:pt idx="126">
                  <c:v>0.26253302290687619</c:v>
                </c:pt>
                <c:pt idx="127">
                  <c:v>0.26253302290687619</c:v>
                </c:pt>
                <c:pt idx="128">
                  <c:v>0.26253302290687619</c:v>
                </c:pt>
                <c:pt idx="129">
                  <c:v>0.26253302290687619</c:v>
                </c:pt>
                <c:pt idx="130">
                  <c:v>0.26253302290687619</c:v>
                </c:pt>
                <c:pt idx="131">
                  <c:v>0.26253302290687619</c:v>
                </c:pt>
                <c:pt idx="132">
                  <c:v>0.26253302290687619</c:v>
                </c:pt>
                <c:pt idx="133">
                  <c:v>0.26253302290687619</c:v>
                </c:pt>
                <c:pt idx="134">
                  <c:v>0.26253302290687619</c:v>
                </c:pt>
                <c:pt idx="135">
                  <c:v>0.26253302290687619</c:v>
                </c:pt>
                <c:pt idx="136">
                  <c:v>0.26253302290687619</c:v>
                </c:pt>
                <c:pt idx="137">
                  <c:v>0.26253302290687619</c:v>
                </c:pt>
                <c:pt idx="138">
                  <c:v>0.26253302290687619</c:v>
                </c:pt>
                <c:pt idx="139">
                  <c:v>0.26253302290687619</c:v>
                </c:pt>
                <c:pt idx="140">
                  <c:v>0.26253302290687619</c:v>
                </c:pt>
                <c:pt idx="141">
                  <c:v>0.26253302290687619</c:v>
                </c:pt>
                <c:pt idx="142">
                  <c:v>0.26253302290687619</c:v>
                </c:pt>
                <c:pt idx="143">
                  <c:v>0.26253302290687619</c:v>
                </c:pt>
                <c:pt idx="144">
                  <c:v>0.26253302290687619</c:v>
                </c:pt>
                <c:pt idx="145">
                  <c:v>0.26253302290687619</c:v>
                </c:pt>
                <c:pt idx="146">
                  <c:v>0.26253302290687619</c:v>
                </c:pt>
                <c:pt idx="147">
                  <c:v>0.26253302290687619</c:v>
                </c:pt>
                <c:pt idx="148">
                  <c:v>0.26253302290687619</c:v>
                </c:pt>
                <c:pt idx="149">
                  <c:v>0.26253302290687619</c:v>
                </c:pt>
                <c:pt idx="150">
                  <c:v>0.26253302290687619</c:v>
                </c:pt>
                <c:pt idx="151">
                  <c:v>0.26253302290687619</c:v>
                </c:pt>
                <c:pt idx="152">
                  <c:v>0.26253302290687619</c:v>
                </c:pt>
                <c:pt idx="153">
                  <c:v>0.26253302290687619</c:v>
                </c:pt>
                <c:pt idx="154">
                  <c:v>0.26253302290687619</c:v>
                </c:pt>
                <c:pt idx="155">
                  <c:v>0.26253302290687619</c:v>
                </c:pt>
                <c:pt idx="156">
                  <c:v>0.26253302290687619</c:v>
                </c:pt>
                <c:pt idx="157">
                  <c:v>0.26253302290687619</c:v>
                </c:pt>
                <c:pt idx="158">
                  <c:v>0.26253302290687619</c:v>
                </c:pt>
                <c:pt idx="159">
                  <c:v>0.26253302290687619</c:v>
                </c:pt>
                <c:pt idx="160">
                  <c:v>0.26253302290687619</c:v>
                </c:pt>
                <c:pt idx="161">
                  <c:v>0.26253302290687619</c:v>
                </c:pt>
                <c:pt idx="162">
                  <c:v>0.26253302290687619</c:v>
                </c:pt>
                <c:pt idx="163">
                  <c:v>0.26253302290687619</c:v>
                </c:pt>
                <c:pt idx="164">
                  <c:v>0.26253302290687619</c:v>
                </c:pt>
                <c:pt idx="165">
                  <c:v>0.26253302290687619</c:v>
                </c:pt>
                <c:pt idx="166">
                  <c:v>0.26253302290687619</c:v>
                </c:pt>
                <c:pt idx="167">
                  <c:v>0.26253302290687619</c:v>
                </c:pt>
                <c:pt idx="168">
                  <c:v>0.26253302290687619</c:v>
                </c:pt>
                <c:pt idx="169">
                  <c:v>0.26253302290687619</c:v>
                </c:pt>
                <c:pt idx="170">
                  <c:v>0.26253302290687619</c:v>
                </c:pt>
                <c:pt idx="171">
                  <c:v>0.26253302290687619</c:v>
                </c:pt>
                <c:pt idx="172">
                  <c:v>0.26253302290687619</c:v>
                </c:pt>
                <c:pt idx="173">
                  <c:v>0.26253302290687619</c:v>
                </c:pt>
                <c:pt idx="174">
                  <c:v>0.26253302290687619</c:v>
                </c:pt>
                <c:pt idx="175">
                  <c:v>0.26253302290687619</c:v>
                </c:pt>
                <c:pt idx="176">
                  <c:v>0.26253302290687619</c:v>
                </c:pt>
                <c:pt idx="177">
                  <c:v>0.26253302290687619</c:v>
                </c:pt>
                <c:pt idx="178">
                  <c:v>0.26253302290687619</c:v>
                </c:pt>
                <c:pt idx="179">
                  <c:v>0.26253302290687619</c:v>
                </c:pt>
                <c:pt idx="180">
                  <c:v>0.26253302290687619</c:v>
                </c:pt>
                <c:pt idx="181">
                  <c:v>0.26253302290687619</c:v>
                </c:pt>
                <c:pt idx="182">
                  <c:v>0.26253302290687619</c:v>
                </c:pt>
                <c:pt idx="183">
                  <c:v>0.26253302290687619</c:v>
                </c:pt>
                <c:pt idx="184">
                  <c:v>0.26253302290687619</c:v>
                </c:pt>
                <c:pt idx="185">
                  <c:v>0.26253302290687619</c:v>
                </c:pt>
                <c:pt idx="186">
                  <c:v>0.26253302290687619</c:v>
                </c:pt>
                <c:pt idx="187">
                  <c:v>0.26253302290687619</c:v>
                </c:pt>
                <c:pt idx="188">
                  <c:v>0.26253302290687619</c:v>
                </c:pt>
                <c:pt idx="189">
                  <c:v>0.26253302290687619</c:v>
                </c:pt>
                <c:pt idx="190">
                  <c:v>0.26253302290687619</c:v>
                </c:pt>
                <c:pt idx="191">
                  <c:v>0.26253302290687619</c:v>
                </c:pt>
                <c:pt idx="192">
                  <c:v>0.26253302290687619</c:v>
                </c:pt>
                <c:pt idx="193">
                  <c:v>0.26253302290687619</c:v>
                </c:pt>
                <c:pt idx="194">
                  <c:v>0.26253302290687619</c:v>
                </c:pt>
                <c:pt idx="195">
                  <c:v>0.26253302290687619</c:v>
                </c:pt>
                <c:pt idx="196">
                  <c:v>0.26253302290687619</c:v>
                </c:pt>
                <c:pt idx="197">
                  <c:v>0.26253302290687619</c:v>
                </c:pt>
                <c:pt idx="198">
                  <c:v>0.26253302290687619</c:v>
                </c:pt>
                <c:pt idx="199">
                  <c:v>0.26253302290687619</c:v>
                </c:pt>
                <c:pt idx="200">
                  <c:v>0.26253302290687619</c:v>
                </c:pt>
                <c:pt idx="201">
                  <c:v>0.26253302290687619</c:v>
                </c:pt>
                <c:pt idx="202">
                  <c:v>0.26253302290687619</c:v>
                </c:pt>
                <c:pt idx="203">
                  <c:v>0.26253302290687619</c:v>
                </c:pt>
                <c:pt idx="204">
                  <c:v>0.26253302290687619</c:v>
                </c:pt>
                <c:pt idx="205">
                  <c:v>0.26253302290687619</c:v>
                </c:pt>
                <c:pt idx="206">
                  <c:v>0.26253302290687619</c:v>
                </c:pt>
                <c:pt idx="207">
                  <c:v>0.26253302290687619</c:v>
                </c:pt>
                <c:pt idx="208">
                  <c:v>0.26253302290687619</c:v>
                </c:pt>
                <c:pt idx="209">
                  <c:v>0.26253302290687619</c:v>
                </c:pt>
                <c:pt idx="210">
                  <c:v>0.26253302290687619</c:v>
                </c:pt>
                <c:pt idx="211">
                  <c:v>0.26253302290687619</c:v>
                </c:pt>
                <c:pt idx="212">
                  <c:v>0.26253302290687619</c:v>
                </c:pt>
                <c:pt idx="213">
                  <c:v>0.26253302290687619</c:v>
                </c:pt>
                <c:pt idx="214">
                  <c:v>0.26253302290687619</c:v>
                </c:pt>
                <c:pt idx="215">
                  <c:v>0.26253302290687619</c:v>
                </c:pt>
                <c:pt idx="216">
                  <c:v>0.26253302290687619</c:v>
                </c:pt>
                <c:pt idx="217">
                  <c:v>0.26253302290687619</c:v>
                </c:pt>
                <c:pt idx="218">
                  <c:v>0.26253302290687619</c:v>
                </c:pt>
                <c:pt idx="219">
                  <c:v>0.26253302290687619</c:v>
                </c:pt>
                <c:pt idx="220">
                  <c:v>0.26253302290687619</c:v>
                </c:pt>
                <c:pt idx="221">
                  <c:v>0.26253302290687619</c:v>
                </c:pt>
                <c:pt idx="222">
                  <c:v>0.26253302290687619</c:v>
                </c:pt>
                <c:pt idx="223">
                  <c:v>0.26253302290687619</c:v>
                </c:pt>
                <c:pt idx="224">
                  <c:v>0.26253302290687619</c:v>
                </c:pt>
                <c:pt idx="225">
                  <c:v>0.26253302290687619</c:v>
                </c:pt>
                <c:pt idx="226">
                  <c:v>0.26253302290687619</c:v>
                </c:pt>
                <c:pt idx="227">
                  <c:v>0.26253302290687619</c:v>
                </c:pt>
                <c:pt idx="228">
                  <c:v>0.26253302290687619</c:v>
                </c:pt>
                <c:pt idx="229">
                  <c:v>0.26253302290687619</c:v>
                </c:pt>
                <c:pt idx="230">
                  <c:v>0.26253302290687619</c:v>
                </c:pt>
                <c:pt idx="231">
                  <c:v>0.26253302290687619</c:v>
                </c:pt>
                <c:pt idx="232">
                  <c:v>0.26253302290687619</c:v>
                </c:pt>
                <c:pt idx="233">
                  <c:v>0.26253302290687619</c:v>
                </c:pt>
                <c:pt idx="234">
                  <c:v>0.26253302290687619</c:v>
                </c:pt>
                <c:pt idx="235">
                  <c:v>0.26253302290687619</c:v>
                </c:pt>
                <c:pt idx="236">
                  <c:v>0.26253302290687619</c:v>
                </c:pt>
                <c:pt idx="237">
                  <c:v>0.26253302290687619</c:v>
                </c:pt>
                <c:pt idx="238">
                  <c:v>0.26253302290687619</c:v>
                </c:pt>
                <c:pt idx="239">
                  <c:v>0.26253302290687619</c:v>
                </c:pt>
                <c:pt idx="240">
                  <c:v>0.26253302290687619</c:v>
                </c:pt>
                <c:pt idx="241">
                  <c:v>0.26253302290687619</c:v>
                </c:pt>
                <c:pt idx="242">
                  <c:v>0.26253302290687619</c:v>
                </c:pt>
                <c:pt idx="243">
                  <c:v>0.26253302290687619</c:v>
                </c:pt>
                <c:pt idx="244">
                  <c:v>0.26253302290687619</c:v>
                </c:pt>
                <c:pt idx="245">
                  <c:v>0.26253302290687619</c:v>
                </c:pt>
                <c:pt idx="246">
                  <c:v>0.26253302290687619</c:v>
                </c:pt>
                <c:pt idx="247">
                  <c:v>0.26253302290687619</c:v>
                </c:pt>
                <c:pt idx="248">
                  <c:v>0.26253302290687619</c:v>
                </c:pt>
                <c:pt idx="249">
                  <c:v>0.26253302290687619</c:v>
                </c:pt>
                <c:pt idx="250">
                  <c:v>0.26253302290687619</c:v>
                </c:pt>
                <c:pt idx="251">
                  <c:v>0.26253302290687619</c:v>
                </c:pt>
                <c:pt idx="252">
                  <c:v>0.26253302290687619</c:v>
                </c:pt>
                <c:pt idx="253">
                  <c:v>0.26253302290687619</c:v>
                </c:pt>
                <c:pt idx="254">
                  <c:v>0.26253302290687619</c:v>
                </c:pt>
                <c:pt idx="255">
                  <c:v>0.26253302290687619</c:v>
                </c:pt>
                <c:pt idx="256">
                  <c:v>0.26253302290687619</c:v>
                </c:pt>
                <c:pt idx="257">
                  <c:v>0.26253302290687619</c:v>
                </c:pt>
                <c:pt idx="258">
                  <c:v>0.26253302290687619</c:v>
                </c:pt>
                <c:pt idx="259">
                  <c:v>0.26253302290687619</c:v>
                </c:pt>
                <c:pt idx="260">
                  <c:v>0.26253302290687619</c:v>
                </c:pt>
                <c:pt idx="261">
                  <c:v>0.26253302290687619</c:v>
                </c:pt>
                <c:pt idx="262">
                  <c:v>0.26253302290687619</c:v>
                </c:pt>
                <c:pt idx="263">
                  <c:v>0.26253302290687619</c:v>
                </c:pt>
                <c:pt idx="264">
                  <c:v>0.26253302290687619</c:v>
                </c:pt>
                <c:pt idx="265">
                  <c:v>0.26253302290687619</c:v>
                </c:pt>
                <c:pt idx="266">
                  <c:v>0.26253302290687619</c:v>
                </c:pt>
                <c:pt idx="267">
                  <c:v>0.26253302290687619</c:v>
                </c:pt>
                <c:pt idx="268">
                  <c:v>0.26253302290687619</c:v>
                </c:pt>
                <c:pt idx="269">
                  <c:v>0.26253302290687619</c:v>
                </c:pt>
                <c:pt idx="270">
                  <c:v>0.26253302290687619</c:v>
                </c:pt>
                <c:pt idx="271">
                  <c:v>0.26253302290687619</c:v>
                </c:pt>
                <c:pt idx="272">
                  <c:v>0.26253302290687619</c:v>
                </c:pt>
                <c:pt idx="273">
                  <c:v>0.26253302290687619</c:v>
                </c:pt>
                <c:pt idx="274">
                  <c:v>0.26253302290687619</c:v>
                </c:pt>
                <c:pt idx="275">
                  <c:v>0.26253302290687619</c:v>
                </c:pt>
                <c:pt idx="276">
                  <c:v>0.26253302290687619</c:v>
                </c:pt>
                <c:pt idx="277">
                  <c:v>0.26253302290687619</c:v>
                </c:pt>
                <c:pt idx="278">
                  <c:v>0.26253302290687619</c:v>
                </c:pt>
                <c:pt idx="279">
                  <c:v>0.26253302290687619</c:v>
                </c:pt>
                <c:pt idx="280">
                  <c:v>0.26253302290687619</c:v>
                </c:pt>
                <c:pt idx="281">
                  <c:v>0.26253302290687619</c:v>
                </c:pt>
                <c:pt idx="282">
                  <c:v>0.26253302290687619</c:v>
                </c:pt>
                <c:pt idx="283">
                  <c:v>0.26253302290687619</c:v>
                </c:pt>
                <c:pt idx="284">
                  <c:v>0.26253302290687619</c:v>
                </c:pt>
                <c:pt idx="285">
                  <c:v>0.26253302290687619</c:v>
                </c:pt>
                <c:pt idx="286">
                  <c:v>0.26253302290687619</c:v>
                </c:pt>
                <c:pt idx="287">
                  <c:v>0.26253302290687619</c:v>
                </c:pt>
                <c:pt idx="288">
                  <c:v>0.26253302290687619</c:v>
                </c:pt>
                <c:pt idx="289">
                  <c:v>0.26253302290687619</c:v>
                </c:pt>
                <c:pt idx="290">
                  <c:v>0.26253302290687619</c:v>
                </c:pt>
                <c:pt idx="291">
                  <c:v>0.26253302290687619</c:v>
                </c:pt>
                <c:pt idx="292">
                  <c:v>0.26253302290687619</c:v>
                </c:pt>
                <c:pt idx="293">
                  <c:v>0.26253302290687619</c:v>
                </c:pt>
                <c:pt idx="294">
                  <c:v>0.26253302290687619</c:v>
                </c:pt>
                <c:pt idx="295">
                  <c:v>0.26253302290687619</c:v>
                </c:pt>
                <c:pt idx="296">
                  <c:v>0.26253302290687619</c:v>
                </c:pt>
                <c:pt idx="297">
                  <c:v>0.26253302290687619</c:v>
                </c:pt>
                <c:pt idx="298">
                  <c:v>0.26253302290687619</c:v>
                </c:pt>
                <c:pt idx="299">
                  <c:v>0.26253302290687619</c:v>
                </c:pt>
                <c:pt idx="300">
                  <c:v>0.26253302290687619</c:v>
                </c:pt>
                <c:pt idx="301">
                  <c:v>0.26253302290687619</c:v>
                </c:pt>
                <c:pt idx="302">
                  <c:v>0.26253302290687619</c:v>
                </c:pt>
                <c:pt idx="303">
                  <c:v>0.26253302290687619</c:v>
                </c:pt>
                <c:pt idx="304">
                  <c:v>0.26253302290687619</c:v>
                </c:pt>
                <c:pt idx="305">
                  <c:v>0.26253302290687619</c:v>
                </c:pt>
                <c:pt idx="306">
                  <c:v>0.26253302290687619</c:v>
                </c:pt>
                <c:pt idx="307">
                  <c:v>0.26253302290687619</c:v>
                </c:pt>
                <c:pt idx="308">
                  <c:v>0.26253302290687619</c:v>
                </c:pt>
                <c:pt idx="309">
                  <c:v>0.26253302290687619</c:v>
                </c:pt>
                <c:pt idx="310">
                  <c:v>0.26253302290687619</c:v>
                </c:pt>
                <c:pt idx="311">
                  <c:v>0.26253302290687619</c:v>
                </c:pt>
                <c:pt idx="312">
                  <c:v>0.26253302290687619</c:v>
                </c:pt>
                <c:pt idx="313">
                  <c:v>0.26253302290687619</c:v>
                </c:pt>
                <c:pt idx="314">
                  <c:v>0.26253302290687619</c:v>
                </c:pt>
                <c:pt idx="315">
                  <c:v>0.26253302290687619</c:v>
                </c:pt>
                <c:pt idx="316">
                  <c:v>0.26253302290687619</c:v>
                </c:pt>
                <c:pt idx="317">
                  <c:v>0.26253302290687619</c:v>
                </c:pt>
                <c:pt idx="318">
                  <c:v>0.26253302290687619</c:v>
                </c:pt>
                <c:pt idx="319">
                  <c:v>0.26253302290687619</c:v>
                </c:pt>
                <c:pt idx="320">
                  <c:v>0.26253302290687619</c:v>
                </c:pt>
                <c:pt idx="321">
                  <c:v>0.26253302290687619</c:v>
                </c:pt>
                <c:pt idx="322">
                  <c:v>0.26253302290687619</c:v>
                </c:pt>
                <c:pt idx="323">
                  <c:v>0.26253302290687619</c:v>
                </c:pt>
                <c:pt idx="324">
                  <c:v>0.26253302290687619</c:v>
                </c:pt>
                <c:pt idx="325">
                  <c:v>0.26253302290687619</c:v>
                </c:pt>
                <c:pt idx="326">
                  <c:v>0.26253302290687619</c:v>
                </c:pt>
                <c:pt idx="327">
                  <c:v>0.26253302290687619</c:v>
                </c:pt>
                <c:pt idx="328">
                  <c:v>0.26253302290687619</c:v>
                </c:pt>
                <c:pt idx="329">
                  <c:v>0.26253302290687619</c:v>
                </c:pt>
                <c:pt idx="330">
                  <c:v>0.26253302290687619</c:v>
                </c:pt>
                <c:pt idx="331">
                  <c:v>0.26253302290687619</c:v>
                </c:pt>
                <c:pt idx="332">
                  <c:v>0.26253302290687619</c:v>
                </c:pt>
                <c:pt idx="333">
                  <c:v>0.26253302290687619</c:v>
                </c:pt>
                <c:pt idx="334">
                  <c:v>0.26253302290687619</c:v>
                </c:pt>
                <c:pt idx="335">
                  <c:v>0.26253302290687619</c:v>
                </c:pt>
                <c:pt idx="336">
                  <c:v>0.26253302290687619</c:v>
                </c:pt>
                <c:pt idx="337">
                  <c:v>0.26253302290687619</c:v>
                </c:pt>
                <c:pt idx="338">
                  <c:v>0.26253302290687619</c:v>
                </c:pt>
                <c:pt idx="339">
                  <c:v>0.26253302290687619</c:v>
                </c:pt>
                <c:pt idx="340">
                  <c:v>0.26253302290687619</c:v>
                </c:pt>
                <c:pt idx="341">
                  <c:v>0.26253302290687619</c:v>
                </c:pt>
                <c:pt idx="342">
                  <c:v>0.26253302290687619</c:v>
                </c:pt>
                <c:pt idx="343">
                  <c:v>0.26253302290687619</c:v>
                </c:pt>
                <c:pt idx="344">
                  <c:v>0.26253302290687619</c:v>
                </c:pt>
                <c:pt idx="345">
                  <c:v>0.26253302290687619</c:v>
                </c:pt>
                <c:pt idx="346">
                  <c:v>0.26253302290687619</c:v>
                </c:pt>
                <c:pt idx="347">
                  <c:v>0.26253302290687619</c:v>
                </c:pt>
                <c:pt idx="348">
                  <c:v>0.26253302290687619</c:v>
                </c:pt>
                <c:pt idx="349">
                  <c:v>0.26253302290687619</c:v>
                </c:pt>
                <c:pt idx="350">
                  <c:v>0.26253302290687619</c:v>
                </c:pt>
                <c:pt idx="351">
                  <c:v>0.26253302290687619</c:v>
                </c:pt>
                <c:pt idx="352">
                  <c:v>0.26253302290687619</c:v>
                </c:pt>
                <c:pt idx="353">
                  <c:v>0.26253302290687619</c:v>
                </c:pt>
                <c:pt idx="354">
                  <c:v>0.26253302290687619</c:v>
                </c:pt>
                <c:pt idx="355">
                  <c:v>0.26253302290687619</c:v>
                </c:pt>
                <c:pt idx="356">
                  <c:v>0.26253302290687619</c:v>
                </c:pt>
                <c:pt idx="357">
                  <c:v>0.26253302290687619</c:v>
                </c:pt>
                <c:pt idx="358">
                  <c:v>0.26253302290687619</c:v>
                </c:pt>
                <c:pt idx="359">
                  <c:v>0.26253302290687619</c:v>
                </c:pt>
                <c:pt idx="360">
                  <c:v>0.26253302290687619</c:v>
                </c:pt>
                <c:pt idx="361">
                  <c:v>0.26253302290687619</c:v>
                </c:pt>
                <c:pt idx="362">
                  <c:v>0.26253302290687619</c:v>
                </c:pt>
                <c:pt idx="363">
                  <c:v>0.26253302290687619</c:v>
                </c:pt>
                <c:pt idx="364">
                  <c:v>0.26253302290687619</c:v>
                </c:pt>
                <c:pt idx="365">
                  <c:v>0.26253302290687619</c:v>
                </c:pt>
                <c:pt idx="366">
                  <c:v>0.26253302290687619</c:v>
                </c:pt>
                <c:pt idx="367">
                  <c:v>0.26253302290687619</c:v>
                </c:pt>
                <c:pt idx="368">
                  <c:v>0.26253302290687619</c:v>
                </c:pt>
                <c:pt idx="369">
                  <c:v>0.26253302290687619</c:v>
                </c:pt>
                <c:pt idx="370">
                  <c:v>0.26253302290687619</c:v>
                </c:pt>
                <c:pt idx="371">
                  <c:v>0.26253302290687619</c:v>
                </c:pt>
                <c:pt idx="372">
                  <c:v>0.26253302290687619</c:v>
                </c:pt>
                <c:pt idx="373">
                  <c:v>0.26253302290687619</c:v>
                </c:pt>
                <c:pt idx="374">
                  <c:v>0.26253302290687619</c:v>
                </c:pt>
                <c:pt idx="375">
                  <c:v>0.26253302290687619</c:v>
                </c:pt>
                <c:pt idx="376">
                  <c:v>0.26253302290687619</c:v>
                </c:pt>
                <c:pt idx="377">
                  <c:v>0.26253302290687619</c:v>
                </c:pt>
                <c:pt idx="378">
                  <c:v>0.26253302290687619</c:v>
                </c:pt>
                <c:pt idx="379">
                  <c:v>0.26253302290687619</c:v>
                </c:pt>
                <c:pt idx="380">
                  <c:v>0.26253302290687619</c:v>
                </c:pt>
                <c:pt idx="381">
                  <c:v>0.26253302290687619</c:v>
                </c:pt>
                <c:pt idx="382">
                  <c:v>0.26253302290687619</c:v>
                </c:pt>
                <c:pt idx="383">
                  <c:v>0.26253302290687619</c:v>
                </c:pt>
                <c:pt idx="384">
                  <c:v>0.26253302290687619</c:v>
                </c:pt>
                <c:pt idx="385">
                  <c:v>0.26253302290687619</c:v>
                </c:pt>
                <c:pt idx="386">
                  <c:v>0.26253302290687619</c:v>
                </c:pt>
                <c:pt idx="387">
                  <c:v>0.26253302290687619</c:v>
                </c:pt>
                <c:pt idx="388">
                  <c:v>0.26253302290687619</c:v>
                </c:pt>
                <c:pt idx="389">
                  <c:v>0.26253302290687619</c:v>
                </c:pt>
                <c:pt idx="390">
                  <c:v>0.26253302290687619</c:v>
                </c:pt>
                <c:pt idx="391">
                  <c:v>0.26253302290687619</c:v>
                </c:pt>
                <c:pt idx="392">
                  <c:v>0.26253302290687619</c:v>
                </c:pt>
                <c:pt idx="393">
                  <c:v>0.26253302290687619</c:v>
                </c:pt>
                <c:pt idx="394">
                  <c:v>0.26253302290687619</c:v>
                </c:pt>
                <c:pt idx="395">
                  <c:v>0.26253302290687619</c:v>
                </c:pt>
                <c:pt idx="396">
                  <c:v>0.26253302290687619</c:v>
                </c:pt>
                <c:pt idx="397">
                  <c:v>0.26253302290687619</c:v>
                </c:pt>
                <c:pt idx="398">
                  <c:v>0.26253302290687619</c:v>
                </c:pt>
                <c:pt idx="399">
                  <c:v>0.26253302290687619</c:v>
                </c:pt>
                <c:pt idx="400">
                  <c:v>0.26253302290687619</c:v>
                </c:pt>
                <c:pt idx="401">
                  <c:v>0.26253302290687619</c:v>
                </c:pt>
                <c:pt idx="402">
                  <c:v>0.26253302290687619</c:v>
                </c:pt>
                <c:pt idx="403">
                  <c:v>0.26253302290687619</c:v>
                </c:pt>
                <c:pt idx="404">
                  <c:v>0.26253302290687619</c:v>
                </c:pt>
                <c:pt idx="405">
                  <c:v>0.26253302290687619</c:v>
                </c:pt>
                <c:pt idx="406">
                  <c:v>0.26253302290687619</c:v>
                </c:pt>
                <c:pt idx="407">
                  <c:v>0.26253302290687619</c:v>
                </c:pt>
                <c:pt idx="408">
                  <c:v>0.26253302290687619</c:v>
                </c:pt>
                <c:pt idx="409">
                  <c:v>0.26253302290687619</c:v>
                </c:pt>
                <c:pt idx="410">
                  <c:v>0.26253302290687619</c:v>
                </c:pt>
                <c:pt idx="411">
                  <c:v>0.26253302290687619</c:v>
                </c:pt>
                <c:pt idx="412">
                  <c:v>0.26253302290687619</c:v>
                </c:pt>
                <c:pt idx="413">
                  <c:v>0.26253302290687619</c:v>
                </c:pt>
                <c:pt idx="414">
                  <c:v>0.26253302290687619</c:v>
                </c:pt>
                <c:pt idx="415">
                  <c:v>0.26253302290687619</c:v>
                </c:pt>
                <c:pt idx="416">
                  <c:v>0.26253302290687619</c:v>
                </c:pt>
                <c:pt idx="417">
                  <c:v>0.26253302290687619</c:v>
                </c:pt>
                <c:pt idx="418">
                  <c:v>0.26253302290687619</c:v>
                </c:pt>
                <c:pt idx="419">
                  <c:v>0.26253302290687619</c:v>
                </c:pt>
                <c:pt idx="420">
                  <c:v>0.26253302290687619</c:v>
                </c:pt>
                <c:pt idx="421">
                  <c:v>0.26253302290687619</c:v>
                </c:pt>
                <c:pt idx="422">
                  <c:v>0.26253302290687619</c:v>
                </c:pt>
                <c:pt idx="423">
                  <c:v>0.26253302290687619</c:v>
                </c:pt>
                <c:pt idx="424">
                  <c:v>0.26253302290687619</c:v>
                </c:pt>
                <c:pt idx="425">
                  <c:v>0.26253302290687619</c:v>
                </c:pt>
                <c:pt idx="426">
                  <c:v>0.26253302290687619</c:v>
                </c:pt>
                <c:pt idx="427">
                  <c:v>0.26253302290687619</c:v>
                </c:pt>
                <c:pt idx="428">
                  <c:v>0.26253302290687619</c:v>
                </c:pt>
                <c:pt idx="429">
                  <c:v>0.26253302290687619</c:v>
                </c:pt>
                <c:pt idx="430">
                  <c:v>0.26253302290687619</c:v>
                </c:pt>
                <c:pt idx="431">
                  <c:v>0.26253302290687619</c:v>
                </c:pt>
                <c:pt idx="432">
                  <c:v>0.26253302290687619</c:v>
                </c:pt>
                <c:pt idx="433">
                  <c:v>0.26253302290687619</c:v>
                </c:pt>
                <c:pt idx="434">
                  <c:v>0.26253302290687619</c:v>
                </c:pt>
                <c:pt idx="435">
                  <c:v>0.26253302290687619</c:v>
                </c:pt>
                <c:pt idx="436">
                  <c:v>0.26253302290687619</c:v>
                </c:pt>
                <c:pt idx="437">
                  <c:v>0.26253302290687619</c:v>
                </c:pt>
                <c:pt idx="438">
                  <c:v>0.26253302290687619</c:v>
                </c:pt>
                <c:pt idx="439">
                  <c:v>0.26253302290687619</c:v>
                </c:pt>
                <c:pt idx="440">
                  <c:v>0.26253302290687619</c:v>
                </c:pt>
                <c:pt idx="441">
                  <c:v>0.26253302290687619</c:v>
                </c:pt>
                <c:pt idx="442">
                  <c:v>0.26253302290687619</c:v>
                </c:pt>
                <c:pt idx="443">
                  <c:v>0.26253302290687619</c:v>
                </c:pt>
                <c:pt idx="444">
                  <c:v>0.26253302290687619</c:v>
                </c:pt>
                <c:pt idx="445">
                  <c:v>0.26253302290687619</c:v>
                </c:pt>
                <c:pt idx="446">
                  <c:v>0.26253302290687619</c:v>
                </c:pt>
                <c:pt idx="447">
                  <c:v>0.26253302290687619</c:v>
                </c:pt>
                <c:pt idx="448">
                  <c:v>0.26253302290687619</c:v>
                </c:pt>
                <c:pt idx="449">
                  <c:v>0.26253302290687619</c:v>
                </c:pt>
                <c:pt idx="450">
                  <c:v>0.26253302290687619</c:v>
                </c:pt>
                <c:pt idx="451">
                  <c:v>0.26253302290687619</c:v>
                </c:pt>
                <c:pt idx="452">
                  <c:v>0.26253302290687619</c:v>
                </c:pt>
                <c:pt idx="453">
                  <c:v>0.26253302290687619</c:v>
                </c:pt>
                <c:pt idx="454">
                  <c:v>0.26253302290687619</c:v>
                </c:pt>
                <c:pt idx="455">
                  <c:v>0.26253302290687619</c:v>
                </c:pt>
                <c:pt idx="456">
                  <c:v>0.26253302290687619</c:v>
                </c:pt>
                <c:pt idx="457">
                  <c:v>0.26253302290687619</c:v>
                </c:pt>
                <c:pt idx="458">
                  <c:v>0.26253302290687619</c:v>
                </c:pt>
                <c:pt idx="459">
                  <c:v>0.26253302290687619</c:v>
                </c:pt>
                <c:pt idx="460">
                  <c:v>0.26253302290687619</c:v>
                </c:pt>
                <c:pt idx="461">
                  <c:v>0.26253302290687619</c:v>
                </c:pt>
                <c:pt idx="462">
                  <c:v>0.26253302290687619</c:v>
                </c:pt>
                <c:pt idx="463">
                  <c:v>0.26253302290687619</c:v>
                </c:pt>
                <c:pt idx="464">
                  <c:v>0.26253302290687619</c:v>
                </c:pt>
                <c:pt idx="465">
                  <c:v>0.26253302290687619</c:v>
                </c:pt>
                <c:pt idx="466">
                  <c:v>0.26253302290687619</c:v>
                </c:pt>
                <c:pt idx="467">
                  <c:v>0.26253302290687619</c:v>
                </c:pt>
                <c:pt idx="468">
                  <c:v>0.26253302290687619</c:v>
                </c:pt>
                <c:pt idx="469">
                  <c:v>0.26253302290687619</c:v>
                </c:pt>
                <c:pt idx="470">
                  <c:v>0.26253302290687619</c:v>
                </c:pt>
                <c:pt idx="471">
                  <c:v>0.26253302290687619</c:v>
                </c:pt>
                <c:pt idx="472">
                  <c:v>0.26253302290687619</c:v>
                </c:pt>
                <c:pt idx="473">
                  <c:v>0.26253302290687619</c:v>
                </c:pt>
                <c:pt idx="474">
                  <c:v>0.26253302290687619</c:v>
                </c:pt>
                <c:pt idx="475">
                  <c:v>0.26253302290687619</c:v>
                </c:pt>
                <c:pt idx="476">
                  <c:v>0.26253302290687619</c:v>
                </c:pt>
                <c:pt idx="477">
                  <c:v>0.26253302290687619</c:v>
                </c:pt>
                <c:pt idx="478">
                  <c:v>0.26253302290687619</c:v>
                </c:pt>
                <c:pt idx="479">
                  <c:v>0.26253302290687619</c:v>
                </c:pt>
                <c:pt idx="480">
                  <c:v>0.26253302290687619</c:v>
                </c:pt>
                <c:pt idx="481">
                  <c:v>0.26253302290687619</c:v>
                </c:pt>
                <c:pt idx="482">
                  <c:v>0.26253302290687619</c:v>
                </c:pt>
                <c:pt idx="483">
                  <c:v>0.26253302290687619</c:v>
                </c:pt>
                <c:pt idx="484">
                  <c:v>0.26253302290687619</c:v>
                </c:pt>
                <c:pt idx="485">
                  <c:v>0.26253302290687619</c:v>
                </c:pt>
                <c:pt idx="486">
                  <c:v>0.26253302290687619</c:v>
                </c:pt>
                <c:pt idx="487">
                  <c:v>0.26253302290687619</c:v>
                </c:pt>
                <c:pt idx="488">
                  <c:v>0.26253302290687619</c:v>
                </c:pt>
                <c:pt idx="489">
                  <c:v>0.26253302290687619</c:v>
                </c:pt>
                <c:pt idx="490">
                  <c:v>0.26253302290687619</c:v>
                </c:pt>
                <c:pt idx="491">
                  <c:v>0.26253302290687619</c:v>
                </c:pt>
                <c:pt idx="492">
                  <c:v>0.26253302290687619</c:v>
                </c:pt>
                <c:pt idx="493">
                  <c:v>0.26253302290687619</c:v>
                </c:pt>
                <c:pt idx="494">
                  <c:v>0.26253302290687619</c:v>
                </c:pt>
                <c:pt idx="495">
                  <c:v>0.26253302290687619</c:v>
                </c:pt>
                <c:pt idx="496">
                  <c:v>0.26253302290687619</c:v>
                </c:pt>
                <c:pt idx="497">
                  <c:v>0.26253302290687619</c:v>
                </c:pt>
                <c:pt idx="498">
                  <c:v>0.26253302290687619</c:v>
                </c:pt>
                <c:pt idx="499">
                  <c:v>0.26253302290687619</c:v>
                </c:pt>
                <c:pt idx="500">
                  <c:v>0.26253302290687619</c:v>
                </c:pt>
                <c:pt idx="501">
                  <c:v>0.26253302290687619</c:v>
                </c:pt>
                <c:pt idx="502">
                  <c:v>0.26253302290687619</c:v>
                </c:pt>
                <c:pt idx="503">
                  <c:v>0.26253302290687619</c:v>
                </c:pt>
                <c:pt idx="504">
                  <c:v>0.26253302290687619</c:v>
                </c:pt>
                <c:pt idx="505">
                  <c:v>0.26253302290687619</c:v>
                </c:pt>
                <c:pt idx="506">
                  <c:v>0.26253302290687619</c:v>
                </c:pt>
                <c:pt idx="507">
                  <c:v>0.26253302290687619</c:v>
                </c:pt>
                <c:pt idx="508">
                  <c:v>0.26253302290687619</c:v>
                </c:pt>
                <c:pt idx="509">
                  <c:v>0.26253302290687619</c:v>
                </c:pt>
                <c:pt idx="510">
                  <c:v>0.26253302290687619</c:v>
                </c:pt>
                <c:pt idx="511">
                  <c:v>0.26253302290687619</c:v>
                </c:pt>
                <c:pt idx="512">
                  <c:v>0.26253302290687619</c:v>
                </c:pt>
                <c:pt idx="513">
                  <c:v>0.26253302290687619</c:v>
                </c:pt>
                <c:pt idx="514">
                  <c:v>0.26253302290687619</c:v>
                </c:pt>
                <c:pt idx="515">
                  <c:v>0.26253302290687619</c:v>
                </c:pt>
                <c:pt idx="516">
                  <c:v>0.26253302290687619</c:v>
                </c:pt>
                <c:pt idx="517">
                  <c:v>0.26253302290687619</c:v>
                </c:pt>
                <c:pt idx="518">
                  <c:v>0.26253302290687619</c:v>
                </c:pt>
                <c:pt idx="519">
                  <c:v>0.26253302290687619</c:v>
                </c:pt>
                <c:pt idx="520">
                  <c:v>0.26253302290687619</c:v>
                </c:pt>
                <c:pt idx="521">
                  <c:v>0.26253302290687619</c:v>
                </c:pt>
                <c:pt idx="522">
                  <c:v>0.26253302290687619</c:v>
                </c:pt>
                <c:pt idx="523">
                  <c:v>0.26253302290687619</c:v>
                </c:pt>
                <c:pt idx="524">
                  <c:v>0.26253302290687619</c:v>
                </c:pt>
                <c:pt idx="525">
                  <c:v>0.26253302290687619</c:v>
                </c:pt>
                <c:pt idx="526">
                  <c:v>0.26253302290687619</c:v>
                </c:pt>
                <c:pt idx="527">
                  <c:v>0.26253302290687619</c:v>
                </c:pt>
                <c:pt idx="528">
                  <c:v>0.26253302290687619</c:v>
                </c:pt>
                <c:pt idx="529">
                  <c:v>0.26253302290687619</c:v>
                </c:pt>
                <c:pt idx="530">
                  <c:v>0.26253302290687619</c:v>
                </c:pt>
                <c:pt idx="531">
                  <c:v>0.26253302290687619</c:v>
                </c:pt>
                <c:pt idx="532">
                  <c:v>0.26253302290687619</c:v>
                </c:pt>
                <c:pt idx="533">
                  <c:v>0.26253302290687619</c:v>
                </c:pt>
                <c:pt idx="534">
                  <c:v>0.26253302290687619</c:v>
                </c:pt>
                <c:pt idx="535">
                  <c:v>0.26253302290687619</c:v>
                </c:pt>
                <c:pt idx="536">
                  <c:v>0.26253302290687619</c:v>
                </c:pt>
                <c:pt idx="537">
                  <c:v>0.26253302290687619</c:v>
                </c:pt>
                <c:pt idx="538">
                  <c:v>0.26253302290687619</c:v>
                </c:pt>
                <c:pt idx="539">
                  <c:v>0.26253302290687619</c:v>
                </c:pt>
                <c:pt idx="540">
                  <c:v>0.26253302290687619</c:v>
                </c:pt>
                <c:pt idx="541">
                  <c:v>0.26253302290687619</c:v>
                </c:pt>
                <c:pt idx="542">
                  <c:v>0.26253302290687619</c:v>
                </c:pt>
                <c:pt idx="543">
                  <c:v>0.26253302290687619</c:v>
                </c:pt>
                <c:pt idx="544">
                  <c:v>0.26253302290687619</c:v>
                </c:pt>
                <c:pt idx="545">
                  <c:v>0.26253302290687619</c:v>
                </c:pt>
                <c:pt idx="546">
                  <c:v>0.26253302290687619</c:v>
                </c:pt>
                <c:pt idx="547">
                  <c:v>0.26253302290687619</c:v>
                </c:pt>
                <c:pt idx="548">
                  <c:v>0.26253302290687619</c:v>
                </c:pt>
                <c:pt idx="549">
                  <c:v>0.26253302290687619</c:v>
                </c:pt>
                <c:pt idx="550">
                  <c:v>0.26253302290687619</c:v>
                </c:pt>
                <c:pt idx="551">
                  <c:v>0.26253302290687619</c:v>
                </c:pt>
                <c:pt idx="552">
                  <c:v>0.26253302290687619</c:v>
                </c:pt>
                <c:pt idx="553">
                  <c:v>0.26253302290687619</c:v>
                </c:pt>
                <c:pt idx="554">
                  <c:v>0.26253302290687619</c:v>
                </c:pt>
                <c:pt idx="555">
                  <c:v>0.26253302290687619</c:v>
                </c:pt>
                <c:pt idx="556">
                  <c:v>0.26253302290687619</c:v>
                </c:pt>
                <c:pt idx="557">
                  <c:v>0.26253302290687619</c:v>
                </c:pt>
                <c:pt idx="558">
                  <c:v>0.26253302290687619</c:v>
                </c:pt>
                <c:pt idx="559">
                  <c:v>0.26253302290687619</c:v>
                </c:pt>
                <c:pt idx="560">
                  <c:v>0.26253302290687619</c:v>
                </c:pt>
                <c:pt idx="561">
                  <c:v>0.26253302290687619</c:v>
                </c:pt>
                <c:pt idx="562">
                  <c:v>0.26253302290687619</c:v>
                </c:pt>
                <c:pt idx="563">
                  <c:v>0.26253302290687619</c:v>
                </c:pt>
                <c:pt idx="564">
                  <c:v>0.26253302290687619</c:v>
                </c:pt>
                <c:pt idx="565">
                  <c:v>0.26253302290687619</c:v>
                </c:pt>
                <c:pt idx="566">
                  <c:v>0.26253302290687619</c:v>
                </c:pt>
                <c:pt idx="567">
                  <c:v>0.26253302290687619</c:v>
                </c:pt>
                <c:pt idx="568">
                  <c:v>0.26253302290687619</c:v>
                </c:pt>
                <c:pt idx="569">
                  <c:v>0.26253302290687619</c:v>
                </c:pt>
                <c:pt idx="570">
                  <c:v>0.26253302290687619</c:v>
                </c:pt>
                <c:pt idx="571">
                  <c:v>0.26253302290687619</c:v>
                </c:pt>
                <c:pt idx="572">
                  <c:v>0.26253302290687619</c:v>
                </c:pt>
                <c:pt idx="573">
                  <c:v>0.26253302290687619</c:v>
                </c:pt>
                <c:pt idx="574">
                  <c:v>0.26253302290687619</c:v>
                </c:pt>
                <c:pt idx="575">
                  <c:v>0.26253302290687619</c:v>
                </c:pt>
                <c:pt idx="576">
                  <c:v>0.26253302290687619</c:v>
                </c:pt>
                <c:pt idx="577">
                  <c:v>0.26253302290687619</c:v>
                </c:pt>
                <c:pt idx="578">
                  <c:v>0.26253302290687619</c:v>
                </c:pt>
                <c:pt idx="579">
                  <c:v>0.26253302290687619</c:v>
                </c:pt>
                <c:pt idx="580">
                  <c:v>0.26253302290687619</c:v>
                </c:pt>
                <c:pt idx="581">
                  <c:v>0.26253302290687619</c:v>
                </c:pt>
                <c:pt idx="582">
                  <c:v>0.26253302290687619</c:v>
                </c:pt>
                <c:pt idx="583">
                  <c:v>0.26253302290687619</c:v>
                </c:pt>
                <c:pt idx="584">
                  <c:v>0.26253302290687619</c:v>
                </c:pt>
                <c:pt idx="585">
                  <c:v>0.26253302290687619</c:v>
                </c:pt>
                <c:pt idx="586">
                  <c:v>0.26253302290687619</c:v>
                </c:pt>
                <c:pt idx="587">
                  <c:v>0.26253302290687619</c:v>
                </c:pt>
                <c:pt idx="588">
                  <c:v>0.26253302290687619</c:v>
                </c:pt>
                <c:pt idx="589">
                  <c:v>0.26253302290687619</c:v>
                </c:pt>
                <c:pt idx="590">
                  <c:v>0.26253302290687619</c:v>
                </c:pt>
                <c:pt idx="591">
                  <c:v>0.26253302290687619</c:v>
                </c:pt>
                <c:pt idx="592">
                  <c:v>0.26253302290687619</c:v>
                </c:pt>
                <c:pt idx="593">
                  <c:v>0.26253302290687619</c:v>
                </c:pt>
                <c:pt idx="594">
                  <c:v>0.26253302290687619</c:v>
                </c:pt>
                <c:pt idx="595">
                  <c:v>0.26253302290687619</c:v>
                </c:pt>
                <c:pt idx="596">
                  <c:v>0.26253302290687619</c:v>
                </c:pt>
                <c:pt idx="597">
                  <c:v>0.26253302290687619</c:v>
                </c:pt>
                <c:pt idx="598">
                  <c:v>0.26253302290687619</c:v>
                </c:pt>
                <c:pt idx="599">
                  <c:v>0.26253302290687619</c:v>
                </c:pt>
                <c:pt idx="600">
                  <c:v>0.26253302290687619</c:v>
                </c:pt>
                <c:pt idx="601">
                  <c:v>0.26253302290687619</c:v>
                </c:pt>
                <c:pt idx="602">
                  <c:v>0.26253302290687619</c:v>
                </c:pt>
                <c:pt idx="603">
                  <c:v>0.26253302290687619</c:v>
                </c:pt>
                <c:pt idx="604">
                  <c:v>0.26253302290687619</c:v>
                </c:pt>
                <c:pt idx="605">
                  <c:v>0.26253302290687619</c:v>
                </c:pt>
                <c:pt idx="606">
                  <c:v>0.26253302290687619</c:v>
                </c:pt>
                <c:pt idx="607">
                  <c:v>0.26253302290687619</c:v>
                </c:pt>
                <c:pt idx="608">
                  <c:v>0.26253302290687619</c:v>
                </c:pt>
                <c:pt idx="609">
                  <c:v>0.26253302290687619</c:v>
                </c:pt>
                <c:pt idx="610">
                  <c:v>0.26253302290687619</c:v>
                </c:pt>
                <c:pt idx="611">
                  <c:v>0.26253302290687619</c:v>
                </c:pt>
                <c:pt idx="612">
                  <c:v>0.26253302290687619</c:v>
                </c:pt>
                <c:pt idx="613">
                  <c:v>0.26253302290687619</c:v>
                </c:pt>
                <c:pt idx="614">
                  <c:v>0.26253302290687619</c:v>
                </c:pt>
                <c:pt idx="615">
                  <c:v>0.26253302290687619</c:v>
                </c:pt>
                <c:pt idx="616">
                  <c:v>0.26253302290687619</c:v>
                </c:pt>
                <c:pt idx="617">
                  <c:v>0.26253302290687619</c:v>
                </c:pt>
                <c:pt idx="618">
                  <c:v>0.26253302290687619</c:v>
                </c:pt>
                <c:pt idx="619">
                  <c:v>0.26253302290687619</c:v>
                </c:pt>
                <c:pt idx="620">
                  <c:v>0.26253302290687619</c:v>
                </c:pt>
                <c:pt idx="621">
                  <c:v>0.26253302290687619</c:v>
                </c:pt>
                <c:pt idx="622">
                  <c:v>0.26253302290687619</c:v>
                </c:pt>
                <c:pt idx="623">
                  <c:v>0.26253302290687619</c:v>
                </c:pt>
                <c:pt idx="624">
                  <c:v>0.26253302290687619</c:v>
                </c:pt>
                <c:pt idx="625">
                  <c:v>0.26253302290687619</c:v>
                </c:pt>
                <c:pt idx="626">
                  <c:v>0.26253302290687619</c:v>
                </c:pt>
                <c:pt idx="627">
                  <c:v>0.26253302290687619</c:v>
                </c:pt>
                <c:pt idx="628">
                  <c:v>0.26253302290687619</c:v>
                </c:pt>
                <c:pt idx="629">
                  <c:v>0.26253302290687619</c:v>
                </c:pt>
                <c:pt idx="630">
                  <c:v>0.26253302290687619</c:v>
                </c:pt>
                <c:pt idx="631">
                  <c:v>0.26253302290687619</c:v>
                </c:pt>
                <c:pt idx="632">
                  <c:v>0.26253302290687619</c:v>
                </c:pt>
                <c:pt idx="633">
                  <c:v>0.26253302290687619</c:v>
                </c:pt>
                <c:pt idx="634">
                  <c:v>0.26253302290687619</c:v>
                </c:pt>
                <c:pt idx="635">
                  <c:v>0.26253302290687619</c:v>
                </c:pt>
                <c:pt idx="636">
                  <c:v>0.26253302290687619</c:v>
                </c:pt>
                <c:pt idx="637">
                  <c:v>0.26253302290687619</c:v>
                </c:pt>
                <c:pt idx="638">
                  <c:v>0.26253302290687619</c:v>
                </c:pt>
                <c:pt idx="639">
                  <c:v>0.26253302290687619</c:v>
                </c:pt>
                <c:pt idx="640">
                  <c:v>0.26253302290687619</c:v>
                </c:pt>
                <c:pt idx="641">
                  <c:v>0.26253302290687619</c:v>
                </c:pt>
                <c:pt idx="642">
                  <c:v>0.26253302290687619</c:v>
                </c:pt>
                <c:pt idx="643">
                  <c:v>0.26253302290687619</c:v>
                </c:pt>
                <c:pt idx="644">
                  <c:v>0.26253302290687619</c:v>
                </c:pt>
                <c:pt idx="645">
                  <c:v>0.26253302290687619</c:v>
                </c:pt>
                <c:pt idx="646">
                  <c:v>0.26253302290687619</c:v>
                </c:pt>
                <c:pt idx="647">
                  <c:v>0.26253302290687619</c:v>
                </c:pt>
                <c:pt idx="648">
                  <c:v>0.26253302290687619</c:v>
                </c:pt>
                <c:pt idx="649">
                  <c:v>0.26253302290687619</c:v>
                </c:pt>
                <c:pt idx="650">
                  <c:v>0.26253302290687619</c:v>
                </c:pt>
                <c:pt idx="651">
                  <c:v>0.26253302290687619</c:v>
                </c:pt>
                <c:pt idx="652">
                  <c:v>0.26253302290687619</c:v>
                </c:pt>
                <c:pt idx="653">
                  <c:v>0.26253302290687619</c:v>
                </c:pt>
                <c:pt idx="654">
                  <c:v>0.26253302290687619</c:v>
                </c:pt>
                <c:pt idx="655">
                  <c:v>0.26253302290687619</c:v>
                </c:pt>
                <c:pt idx="656">
                  <c:v>0.26253302290687619</c:v>
                </c:pt>
                <c:pt idx="657">
                  <c:v>0.26253302290687619</c:v>
                </c:pt>
                <c:pt idx="658">
                  <c:v>0.26253302290687619</c:v>
                </c:pt>
                <c:pt idx="659">
                  <c:v>0.26253302290687619</c:v>
                </c:pt>
                <c:pt idx="660">
                  <c:v>0.26253302290687619</c:v>
                </c:pt>
                <c:pt idx="661">
                  <c:v>0.26253302290687619</c:v>
                </c:pt>
                <c:pt idx="662">
                  <c:v>0.26253302290687619</c:v>
                </c:pt>
                <c:pt idx="663">
                  <c:v>0.26253302290687619</c:v>
                </c:pt>
                <c:pt idx="664">
                  <c:v>0.26253302290687619</c:v>
                </c:pt>
                <c:pt idx="665">
                  <c:v>0.26253302290687619</c:v>
                </c:pt>
                <c:pt idx="666">
                  <c:v>0.26253302290687619</c:v>
                </c:pt>
                <c:pt idx="667">
                  <c:v>0.26253302290687619</c:v>
                </c:pt>
                <c:pt idx="668">
                  <c:v>0.26253302290687619</c:v>
                </c:pt>
                <c:pt idx="669">
                  <c:v>0.26253302290687619</c:v>
                </c:pt>
                <c:pt idx="670">
                  <c:v>0.26253302290687619</c:v>
                </c:pt>
                <c:pt idx="671">
                  <c:v>0.26253302290687619</c:v>
                </c:pt>
                <c:pt idx="672">
                  <c:v>0.26253302290687619</c:v>
                </c:pt>
                <c:pt idx="673">
                  <c:v>0.26253302290687619</c:v>
                </c:pt>
                <c:pt idx="674">
                  <c:v>0.26253302290687619</c:v>
                </c:pt>
                <c:pt idx="675">
                  <c:v>0.26253302290687619</c:v>
                </c:pt>
                <c:pt idx="676">
                  <c:v>0.26253302290687619</c:v>
                </c:pt>
                <c:pt idx="677">
                  <c:v>0.26253302290687619</c:v>
                </c:pt>
                <c:pt idx="678">
                  <c:v>0.26253302290687619</c:v>
                </c:pt>
                <c:pt idx="679">
                  <c:v>0.26253302290687619</c:v>
                </c:pt>
                <c:pt idx="680">
                  <c:v>0.26253302290687619</c:v>
                </c:pt>
                <c:pt idx="681">
                  <c:v>0.26253302290687619</c:v>
                </c:pt>
                <c:pt idx="682">
                  <c:v>0.26253302290687619</c:v>
                </c:pt>
                <c:pt idx="683">
                  <c:v>0.26253302290687619</c:v>
                </c:pt>
                <c:pt idx="684">
                  <c:v>0.26253302290687619</c:v>
                </c:pt>
                <c:pt idx="685">
                  <c:v>0.26253302290687619</c:v>
                </c:pt>
                <c:pt idx="686">
                  <c:v>0.26253302290687619</c:v>
                </c:pt>
                <c:pt idx="687">
                  <c:v>0.26253302290687619</c:v>
                </c:pt>
                <c:pt idx="688">
                  <c:v>0.26253302290687619</c:v>
                </c:pt>
                <c:pt idx="689">
                  <c:v>0.26253302290687619</c:v>
                </c:pt>
                <c:pt idx="690">
                  <c:v>0.26253302290687619</c:v>
                </c:pt>
                <c:pt idx="691">
                  <c:v>0.26253302290687619</c:v>
                </c:pt>
                <c:pt idx="692">
                  <c:v>0.26253302290687619</c:v>
                </c:pt>
                <c:pt idx="693">
                  <c:v>0.26253302290687619</c:v>
                </c:pt>
                <c:pt idx="694">
                  <c:v>0.26253302290687619</c:v>
                </c:pt>
                <c:pt idx="695">
                  <c:v>0.26253302290687619</c:v>
                </c:pt>
                <c:pt idx="696">
                  <c:v>0.26253302290687619</c:v>
                </c:pt>
                <c:pt idx="697">
                  <c:v>0.26253302290687619</c:v>
                </c:pt>
                <c:pt idx="698">
                  <c:v>0.26253302290687619</c:v>
                </c:pt>
                <c:pt idx="699">
                  <c:v>0.26253302290687619</c:v>
                </c:pt>
                <c:pt idx="700">
                  <c:v>0.26253302290687619</c:v>
                </c:pt>
                <c:pt idx="701">
                  <c:v>0.26253302290687619</c:v>
                </c:pt>
                <c:pt idx="702">
                  <c:v>0.26253302290687619</c:v>
                </c:pt>
                <c:pt idx="703">
                  <c:v>0.26253302290687619</c:v>
                </c:pt>
                <c:pt idx="704">
                  <c:v>0.26253302290687619</c:v>
                </c:pt>
                <c:pt idx="705">
                  <c:v>0.26253302290687619</c:v>
                </c:pt>
                <c:pt idx="706">
                  <c:v>0.26253302290687619</c:v>
                </c:pt>
                <c:pt idx="707">
                  <c:v>0.26253302290687619</c:v>
                </c:pt>
                <c:pt idx="708">
                  <c:v>0.26253302290687619</c:v>
                </c:pt>
                <c:pt idx="709">
                  <c:v>0.26253302290687619</c:v>
                </c:pt>
                <c:pt idx="710">
                  <c:v>0.26253302290687619</c:v>
                </c:pt>
                <c:pt idx="711">
                  <c:v>0.26253302290687619</c:v>
                </c:pt>
                <c:pt idx="712">
                  <c:v>0.26253302290687619</c:v>
                </c:pt>
                <c:pt idx="713">
                  <c:v>0.26253302290687619</c:v>
                </c:pt>
                <c:pt idx="714">
                  <c:v>0.26253302290687619</c:v>
                </c:pt>
                <c:pt idx="715">
                  <c:v>0.26253302290687619</c:v>
                </c:pt>
                <c:pt idx="716">
                  <c:v>0.26253302290687619</c:v>
                </c:pt>
                <c:pt idx="717">
                  <c:v>0.26253302290687619</c:v>
                </c:pt>
                <c:pt idx="718">
                  <c:v>0.26253302290687619</c:v>
                </c:pt>
                <c:pt idx="719">
                  <c:v>0.26253302290687619</c:v>
                </c:pt>
                <c:pt idx="720">
                  <c:v>0.26253302290687619</c:v>
                </c:pt>
                <c:pt idx="721">
                  <c:v>0.26253302290687619</c:v>
                </c:pt>
                <c:pt idx="722">
                  <c:v>0.26253302290687619</c:v>
                </c:pt>
                <c:pt idx="723">
                  <c:v>0.26253302290687619</c:v>
                </c:pt>
                <c:pt idx="724">
                  <c:v>0.26253302290687619</c:v>
                </c:pt>
                <c:pt idx="725">
                  <c:v>0.26253302290687619</c:v>
                </c:pt>
                <c:pt idx="726">
                  <c:v>0.26253302290687619</c:v>
                </c:pt>
                <c:pt idx="727">
                  <c:v>0.26253302290687619</c:v>
                </c:pt>
                <c:pt idx="728">
                  <c:v>0.26253302290687619</c:v>
                </c:pt>
                <c:pt idx="729">
                  <c:v>0.26253302290687619</c:v>
                </c:pt>
                <c:pt idx="730">
                  <c:v>0.26253302290687619</c:v>
                </c:pt>
                <c:pt idx="731">
                  <c:v>0.26253302290687619</c:v>
                </c:pt>
                <c:pt idx="732">
                  <c:v>0.26253302290687619</c:v>
                </c:pt>
                <c:pt idx="733">
                  <c:v>0.26253302290687619</c:v>
                </c:pt>
                <c:pt idx="734">
                  <c:v>0.26253302290687619</c:v>
                </c:pt>
                <c:pt idx="735">
                  <c:v>0.26253302290687619</c:v>
                </c:pt>
                <c:pt idx="736">
                  <c:v>0.26253302290687619</c:v>
                </c:pt>
                <c:pt idx="737">
                  <c:v>0.26253302290687619</c:v>
                </c:pt>
                <c:pt idx="738">
                  <c:v>0.26253302290687619</c:v>
                </c:pt>
                <c:pt idx="739">
                  <c:v>0.26253302290687619</c:v>
                </c:pt>
                <c:pt idx="740">
                  <c:v>0.26253302290687619</c:v>
                </c:pt>
                <c:pt idx="741">
                  <c:v>0.26253302290687619</c:v>
                </c:pt>
                <c:pt idx="742">
                  <c:v>0.26253302290687619</c:v>
                </c:pt>
                <c:pt idx="743">
                  <c:v>0.26253302290687619</c:v>
                </c:pt>
                <c:pt idx="744">
                  <c:v>0.26253302290687619</c:v>
                </c:pt>
                <c:pt idx="745">
                  <c:v>0.26253302290687619</c:v>
                </c:pt>
                <c:pt idx="746">
                  <c:v>0.26253302290687619</c:v>
                </c:pt>
                <c:pt idx="747">
                  <c:v>0.26253302290687619</c:v>
                </c:pt>
                <c:pt idx="748">
                  <c:v>0.26253302290687619</c:v>
                </c:pt>
                <c:pt idx="749">
                  <c:v>0.26253302290687619</c:v>
                </c:pt>
                <c:pt idx="750">
                  <c:v>0.26253302290687619</c:v>
                </c:pt>
                <c:pt idx="751">
                  <c:v>0.26253302290687619</c:v>
                </c:pt>
                <c:pt idx="752">
                  <c:v>0.26253302290687619</c:v>
                </c:pt>
                <c:pt idx="753">
                  <c:v>0.26253302290687619</c:v>
                </c:pt>
                <c:pt idx="754">
                  <c:v>0.26253302290687619</c:v>
                </c:pt>
                <c:pt idx="755">
                  <c:v>0.26253302290687619</c:v>
                </c:pt>
                <c:pt idx="756">
                  <c:v>0.26253302290687619</c:v>
                </c:pt>
                <c:pt idx="757">
                  <c:v>0.26253302290687619</c:v>
                </c:pt>
                <c:pt idx="758">
                  <c:v>0.26253302290687619</c:v>
                </c:pt>
                <c:pt idx="759">
                  <c:v>0.26253302290687619</c:v>
                </c:pt>
                <c:pt idx="760">
                  <c:v>0.26253302290687619</c:v>
                </c:pt>
                <c:pt idx="761">
                  <c:v>0.26253302290687619</c:v>
                </c:pt>
                <c:pt idx="762">
                  <c:v>0.26253302290687619</c:v>
                </c:pt>
                <c:pt idx="763">
                  <c:v>0.26253302290687619</c:v>
                </c:pt>
                <c:pt idx="764">
                  <c:v>0.26253302290687619</c:v>
                </c:pt>
                <c:pt idx="765">
                  <c:v>0.26253302290687619</c:v>
                </c:pt>
                <c:pt idx="766">
                  <c:v>0.26253302290687619</c:v>
                </c:pt>
                <c:pt idx="767">
                  <c:v>0.26253302290687619</c:v>
                </c:pt>
                <c:pt idx="768">
                  <c:v>0.26253302290687619</c:v>
                </c:pt>
                <c:pt idx="769">
                  <c:v>0.26253302290687619</c:v>
                </c:pt>
                <c:pt idx="770">
                  <c:v>0.26253302290687619</c:v>
                </c:pt>
                <c:pt idx="771">
                  <c:v>0.26253302290687619</c:v>
                </c:pt>
                <c:pt idx="772">
                  <c:v>0.26253302290687619</c:v>
                </c:pt>
                <c:pt idx="773">
                  <c:v>0.26253302290687619</c:v>
                </c:pt>
                <c:pt idx="774">
                  <c:v>0.26253302290687619</c:v>
                </c:pt>
                <c:pt idx="775">
                  <c:v>0.26253302290687619</c:v>
                </c:pt>
                <c:pt idx="776">
                  <c:v>0.26253302290687619</c:v>
                </c:pt>
                <c:pt idx="777">
                  <c:v>0.26253302290687619</c:v>
                </c:pt>
                <c:pt idx="778">
                  <c:v>0.26253302290687619</c:v>
                </c:pt>
                <c:pt idx="779">
                  <c:v>0.26253302290687619</c:v>
                </c:pt>
                <c:pt idx="780">
                  <c:v>0.26253302290687619</c:v>
                </c:pt>
                <c:pt idx="781">
                  <c:v>0.26253302290687619</c:v>
                </c:pt>
                <c:pt idx="782">
                  <c:v>0.26253302290687619</c:v>
                </c:pt>
                <c:pt idx="783">
                  <c:v>0.26253302290687619</c:v>
                </c:pt>
                <c:pt idx="784">
                  <c:v>0.26253302290687619</c:v>
                </c:pt>
                <c:pt idx="785">
                  <c:v>0.26253302290687619</c:v>
                </c:pt>
                <c:pt idx="786">
                  <c:v>0.26253302290687619</c:v>
                </c:pt>
                <c:pt idx="787">
                  <c:v>0.26253302290687619</c:v>
                </c:pt>
                <c:pt idx="788">
                  <c:v>0.26253302290687619</c:v>
                </c:pt>
                <c:pt idx="789">
                  <c:v>0.26253302290687619</c:v>
                </c:pt>
                <c:pt idx="790">
                  <c:v>0.26253302290687619</c:v>
                </c:pt>
                <c:pt idx="791">
                  <c:v>0.26253302290687619</c:v>
                </c:pt>
                <c:pt idx="792">
                  <c:v>0.26253302290687619</c:v>
                </c:pt>
                <c:pt idx="793">
                  <c:v>0.26253302290687619</c:v>
                </c:pt>
                <c:pt idx="794">
                  <c:v>0.26253302290687619</c:v>
                </c:pt>
                <c:pt idx="795">
                  <c:v>0.26253302290687619</c:v>
                </c:pt>
                <c:pt idx="796">
                  <c:v>0.26253302290687619</c:v>
                </c:pt>
                <c:pt idx="797">
                  <c:v>0.26253302290687619</c:v>
                </c:pt>
                <c:pt idx="798">
                  <c:v>0.26253302290687619</c:v>
                </c:pt>
                <c:pt idx="799">
                  <c:v>0.26253302290687619</c:v>
                </c:pt>
                <c:pt idx="800">
                  <c:v>0.26253302290687619</c:v>
                </c:pt>
                <c:pt idx="801">
                  <c:v>0.26253302290687619</c:v>
                </c:pt>
                <c:pt idx="802">
                  <c:v>0.26253302290687619</c:v>
                </c:pt>
                <c:pt idx="803">
                  <c:v>0.26253302290687619</c:v>
                </c:pt>
                <c:pt idx="804">
                  <c:v>0.26253302290687619</c:v>
                </c:pt>
                <c:pt idx="805">
                  <c:v>0.26253302290687619</c:v>
                </c:pt>
                <c:pt idx="806">
                  <c:v>0.26253302290687619</c:v>
                </c:pt>
                <c:pt idx="807">
                  <c:v>0.26253302290687619</c:v>
                </c:pt>
                <c:pt idx="808">
                  <c:v>0.26253302290687619</c:v>
                </c:pt>
                <c:pt idx="809">
                  <c:v>0.26253302290687619</c:v>
                </c:pt>
                <c:pt idx="810">
                  <c:v>0.26253302290687619</c:v>
                </c:pt>
                <c:pt idx="811">
                  <c:v>0.26253302290687619</c:v>
                </c:pt>
                <c:pt idx="812">
                  <c:v>0.26253302290687619</c:v>
                </c:pt>
                <c:pt idx="813">
                  <c:v>0.26253302290687619</c:v>
                </c:pt>
                <c:pt idx="814">
                  <c:v>0.26253302290687619</c:v>
                </c:pt>
                <c:pt idx="815">
                  <c:v>0.26253302290687619</c:v>
                </c:pt>
                <c:pt idx="816">
                  <c:v>0.26253302290687619</c:v>
                </c:pt>
                <c:pt idx="817">
                  <c:v>0.26253302290687619</c:v>
                </c:pt>
                <c:pt idx="818">
                  <c:v>0.26253302290687619</c:v>
                </c:pt>
                <c:pt idx="819">
                  <c:v>0.26253302290687619</c:v>
                </c:pt>
                <c:pt idx="820">
                  <c:v>0.26253302290687619</c:v>
                </c:pt>
                <c:pt idx="821">
                  <c:v>0.26253302290687619</c:v>
                </c:pt>
                <c:pt idx="822">
                  <c:v>0.26253302290687619</c:v>
                </c:pt>
                <c:pt idx="823">
                  <c:v>0.26253302290687619</c:v>
                </c:pt>
                <c:pt idx="824">
                  <c:v>0.26253302290687619</c:v>
                </c:pt>
                <c:pt idx="825">
                  <c:v>0.26253302290687619</c:v>
                </c:pt>
                <c:pt idx="826">
                  <c:v>0.26253302290687619</c:v>
                </c:pt>
                <c:pt idx="827">
                  <c:v>0.26253302290687619</c:v>
                </c:pt>
                <c:pt idx="828">
                  <c:v>0.26253302290687619</c:v>
                </c:pt>
                <c:pt idx="829">
                  <c:v>0.26253302290687619</c:v>
                </c:pt>
                <c:pt idx="830">
                  <c:v>0.26253302290687619</c:v>
                </c:pt>
                <c:pt idx="831">
                  <c:v>0.26253302290687619</c:v>
                </c:pt>
                <c:pt idx="832">
                  <c:v>0.26253302290687619</c:v>
                </c:pt>
                <c:pt idx="833">
                  <c:v>0.26253302290687619</c:v>
                </c:pt>
                <c:pt idx="834">
                  <c:v>0.26253302290687619</c:v>
                </c:pt>
                <c:pt idx="835">
                  <c:v>0.26253302290687619</c:v>
                </c:pt>
                <c:pt idx="836">
                  <c:v>0.26253302290687619</c:v>
                </c:pt>
                <c:pt idx="837">
                  <c:v>0.26253302290687619</c:v>
                </c:pt>
                <c:pt idx="838">
                  <c:v>0.26253302290687619</c:v>
                </c:pt>
                <c:pt idx="839">
                  <c:v>0.26253302290687619</c:v>
                </c:pt>
                <c:pt idx="840">
                  <c:v>0.26253302290687619</c:v>
                </c:pt>
                <c:pt idx="841">
                  <c:v>0.26253302290687619</c:v>
                </c:pt>
                <c:pt idx="842">
                  <c:v>0.26253302290687619</c:v>
                </c:pt>
                <c:pt idx="843">
                  <c:v>0.26253302290687619</c:v>
                </c:pt>
                <c:pt idx="844">
                  <c:v>0.26253302290687619</c:v>
                </c:pt>
                <c:pt idx="845">
                  <c:v>0.26253302290687619</c:v>
                </c:pt>
                <c:pt idx="846">
                  <c:v>0.26253302290687619</c:v>
                </c:pt>
                <c:pt idx="847">
                  <c:v>0.26253302290687619</c:v>
                </c:pt>
                <c:pt idx="848">
                  <c:v>0.26253302290687619</c:v>
                </c:pt>
                <c:pt idx="849">
                  <c:v>0.26253302290687619</c:v>
                </c:pt>
                <c:pt idx="850">
                  <c:v>0.26253302290687619</c:v>
                </c:pt>
                <c:pt idx="851">
                  <c:v>0.26253302290687619</c:v>
                </c:pt>
                <c:pt idx="852">
                  <c:v>0.26253302290687619</c:v>
                </c:pt>
                <c:pt idx="853">
                  <c:v>0.26253302290687619</c:v>
                </c:pt>
                <c:pt idx="854">
                  <c:v>0.26253302290687619</c:v>
                </c:pt>
                <c:pt idx="855">
                  <c:v>0.26253302290687619</c:v>
                </c:pt>
                <c:pt idx="856">
                  <c:v>0.26253302290687619</c:v>
                </c:pt>
                <c:pt idx="857">
                  <c:v>0.26253302290687619</c:v>
                </c:pt>
                <c:pt idx="858">
                  <c:v>0.26253302290687619</c:v>
                </c:pt>
                <c:pt idx="859">
                  <c:v>0.26253302290687619</c:v>
                </c:pt>
                <c:pt idx="860">
                  <c:v>0.26253302290687619</c:v>
                </c:pt>
                <c:pt idx="861">
                  <c:v>0.26253302290687619</c:v>
                </c:pt>
                <c:pt idx="862">
                  <c:v>0.26253302290687619</c:v>
                </c:pt>
                <c:pt idx="863">
                  <c:v>0.26253302290687619</c:v>
                </c:pt>
                <c:pt idx="864">
                  <c:v>0.26253302290687619</c:v>
                </c:pt>
                <c:pt idx="865">
                  <c:v>0.26253302290687619</c:v>
                </c:pt>
                <c:pt idx="866">
                  <c:v>0.26253302290687619</c:v>
                </c:pt>
                <c:pt idx="867">
                  <c:v>0.26253302290687619</c:v>
                </c:pt>
                <c:pt idx="868">
                  <c:v>0.26253302290687619</c:v>
                </c:pt>
                <c:pt idx="869">
                  <c:v>0.26253302290687619</c:v>
                </c:pt>
                <c:pt idx="870">
                  <c:v>0.26253302290687619</c:v>
                </c:pt>
                <c:pt idx="871">
                  <c:v>0.26253302290687619</c:v>
                </c:pt>
                <c:pt idx="872">
                  <c:v>0.26253302290687619</c:v>
                </c:pt>
                <c:pt idx="873">
                  <c:v>0.26253302290687619</c:v>
                </c:pt>
                <c:pt idx="874">
                  <c:v>0.26253302290687619</c:v>
                </c:pt>
                <c:pt idx="875">
                  <c:v>0.26253302290687619</c:v>
                </c:pt>
                <c:pt idx="876">
                  <c:v>0.26253302290687619</c:v>
                </c:pt>
                <c:pt idx="877">
                  <c:v>0.26253302290687619</c:v>
                </c:pt>
                <c:pt idx="878">
                  <c:v>0.26253302290687619</c:v>
                </c:pt>
                <c:pt idx="879">
                  <c:v>0.26253302290687619</c:v>
                </c:pt>
                <c:pt idx="880">
                  <c:v>0.26253302290687619</c:v>
                </c:pt>
                <c:pt idx="881">
                  <c:v>0.26253302290687619</c:v>
                </c:pt>
                <c:pt idx="882">
                  <c:v>0.26253302290687619</c:v>
                </c:pt>
                <c:pt idx="883">
                  <c:v>0.26253302290687619</c:v>
                </c:pt>
                <c:pt idx="884">
                  <c:v>0.26253302290687619</c:v>
                </c:pt>
                <c:pt idx="885">
                  <c:v>0.26253302290687619</c:v>
                </c:pt>
                <c:pt idx="886">
                  <c:v>0.26253302290687619</c:v>
                </c:pt>
                <c:pt idx="887">
                  <c:v>0.26253302290687619</c:v>
                </c:pt>
                <c:pt idx="888">
                  <c:v>0.26253302290687619</c:v>
                </c:pt>
                <c:pt idx="889">
                  <c:v>0.26253302290687619</c:v>
                </c:pt>
                <c:pt idx="890">
                  <c:v>0.26253302290687619</c:v>
                </c:pt>
                <c:pt idx="891">
                  <c:v>0.26253302290687619</c:v>
                </c:pt>
                <c:pt idx="892">
                  <c:v>0.26253302290687619</c:v>
                </c:pt>
                <c:pt idx="893">
                  <c:v>0.26253302290687619</c:v>
                </c:pt>
                <c:pt idx="894">
                  <c:v>0.26253302290687619</c:v>
                </c:pt>
                <c:pt idx="895">
                  <c:v>0.26253302290687619</c:v>
                </c:pt>
                <c:pt idx="896">
                  <c:v>0.26253302290687619</c:v>
                </c:pt>
                <c:pt idx="897">
                  <c:v>0.26253302290687619</c:v>
                </c:pt>
                <c:pt idx="898">
                  <c:v>0.26253302290687619</c:v>
                </c:pt>
                <c:pt idx="899">
                  <c:v>0.26253302290687619</c:v>
                </c:pt>
                <c:pt idx="900">
                  <c:v>0.26253302290687619</c:v>
                </c:pt>
                <c:pt idx="901">
                  <c:v>0.26253302290687619</c:v>
                </c:pt>
                <c:pt idx="902">
                  <c:v>0.26253302290687619</c:v>
                </c:pt>
                <c:pt idx="903">
                  <c:v>0.26253302290687619</c:v>
                </c:pt>
                <c:pt idx="904">
                  <c:v>0.26253302290687619</c:v>
                </c:pt>
                <c:pt idx="905">
                  <c:v>0.26253302290687619</c:v>
                </c:pt>
                <c:pt idx="906">
                  <c:v>0.26253302290687619</c:v>
                </c:pt>
                <c:pt idx="907">
                  <c:v>0.26253302290687619</c:v>
                </c:pt>
                <c:pt idx="908">
                  <c:v>0.26253302290687619</c:v>
                </c:pt>
                <c:pt idx="909">
                  <c:v>0.26253302290687619</c:v>
                </c:pt>
                <c:pt idx="910">
                  <c:v>0.26253302290687619</c:v>
                </c:pt>
                <c:pt idx="911">
                  <c:v>0.26253302290687619</c:v>
                </c:pt>
                <c:pt idx="912">
                  <c:v>0.26253302290687619</c:v>
                </c:pt>
                <c:pt idx="913">
                  <c:v>0.26253302290687619</c:v>
                </c:pt>
                <c:pt idx="914">
                  <c:v>0.26253302290687619</c:v>
                </c:pt>
                <c:pt idx="915">
                  <c:v>0.26253302290687619</c:v>
                </c:pt>
                <c:pt idx="916">
                  <c:v>0.26253302290687619</c:v>
                </c:pt>
                <c:pt idx="917">
                  <c:v>0.26253302290687619</c:v>
                </c:pt>
                <c:pt idx="918">
                  <c:v>0.26253302290687619</c:v>
                </c:pt>
                <c:pt idx="919">
                  <c:v>0.26253302290687619</c:v>
                </c:pt>
                <c:pt idx="920">
                  <c:v>0.26253302290687619</c:v>
                </c:pt>
                <c:pt idx="921">
                  <c:v>0.26253302290687619</c:v>
                </c:pt>
                <c:pt idx="922">
                  <c:v>0.26253302290687619</c:v>
                </c:pt>
                <c:pt idx="923">
                  <c:v>0.26253302290687619</c:v>
                </c:pt>
                <c:pt idx="924">
                  <c:v>0.26253302290687619</c:v>
                </c:pt>
                <c:pt idx="925">
                  <c:v>0.26253302290687619</c:v>
                </c:pt>
                <c:pt idx="926">
                  <c:v>0.26253302290687619</c:v>
                </c:pt>
                <c:pt idx="927">
                  <c:v>0.26253302290687619</c:v>
                </c:pt>
                <c:pt idx="928">
                  <c:v>0.26253302290687619</c:v>
                </c:pt>
                <c:pt idx="929">
                  <c:v>0.26253302290687619</c:v>
                </c:pt>
                <c:pt idx="930">
                  <c:v>0.26253302290687619</c:v>
                </c:pt>
                <c:pt idx="931">
                  <c:v>0.26253302290687619</c:v>
                </c:pt>
                <c:pt idx="932">
                  <c:v>0.26253302290687619</c:v>
                </c:pt>
                <c:pt idx="933">
                  <c:v>0.26253302290687619</c:v>
                </c:pt>
                <c:pt idx="934">
                  <c:v>0.26253302290687619</c:v>
                </c:pt>
                <c:pt idx="935">
                  <c:v>0.26253302290687619</c:v>
                </c:pt>
                <c:pt idx="936">
                  <c:v>0.26253302290687619</c:v>
                </c:pt>
                <c:pt idx="937">
                  <c:v>0.26253302290687619</c:v>
                </c:pt>
                <c:pt idx="938">
                  <c:v>0.26253302290687619</c:v>
                </c:pt>
                <c:pt idx="939">
                  <c:v>0.26253302290687619</c:v>
                </c:pt>
                <c:pt idx="940">
                  <c:v>0.26253302290687619</c:v>
                </c:pt>
                <c:pt idx="941">
                  <c:v>0.26253302290687619</c:v>
                </c:pt>
                <c:pt idx="942">
                  <c:v>0.26253302290687619</c:v>
                </c:pt>
                <c:pt idx="943">
                  <c:v>0.26253302290687619</c:v>
                </c:pt>
                <c:pt idx="944">
                  <c:v>0.26253302290687619</c:v>
                </c:pt>
                <c:pt idx="945">
                  <c:v>0.26253302290687619</c:v>
                </c:pt>
                <c:pt idx="946">
                  <c:v>0.26253302290687619</c:v>
                </c:pt>
                <c:pt idx="947">
                  <c:v>0.26253302290687619</c:v>
                </c:pt>
                <c:pt idx="948">
                  <c:v>0.26253302290687619</c:v>
                </c:pt>
                <c:pt idx="949">
                  <c:v>0.26253302290687619</c:v>
                </c:pt>
                <c:pt idx="950">
                  <c:v>0.26253302290687619</c:v>
                </c:pt>
                <c:pt idx="951">
                  <c:v>0.26253302290687619</c:v>
                </c:pt>
                <c:pt idx="952">
                  <c:v>0.26253302290687619</c:v>
                </c:pt>
                <c:pt idx="953">
                  <c:v>0.26253302290687619</c:v>
                </c:pt>
                <c:pt idx="954">
                  <c:v>0.26253302290687619</c:v>
                </c:pt>
                <c:pt idx="955">
                  <c:v>0.26253302290687619</c:v>
                </c:pt>
                <c:pt idx="956">
                  <c:v>0.26253302290687619</c:v>
                </c:pt>
                <c:pt idx="957">
                  <c:v>0.26253302290687619</c:v>
                </c:pt>
                <c:pt idx="958">
                  <c:v>0.26253302290687619</c:v>
                </c:pt>
                <c:pt idx="959">
                  <c:v>0.26253302290687619</c:v>
                </c:pt>
                <c:pt idx="960">
                  <c:v>0.26253302290687619</c:v>
                </c:pt>
                <c:pt idx="961">
                  <c:v>0.26253302290687619</c:v>
                </c:pt>
                <c:pt idx="962">
                  <c:v>0.26253302290687619</c:v>
                </c:pt>
                <c:pt idx="963">
                  <c:v>0.26253302290687619</c:v>
                </c:pt>
                <c:pt idx="964">
                  <c:v>0.26253302290687619</c:v>
                </c:pt>
                <c:pt idx="965">
                  <c:v>0.26253302290687619</c:v>
                </c:pt>
                <c:pt idx="966">
                  <c:v>0.26253302290687619</c:v>
                </c:pt>
                <c:pt idx="967">
                  <c:v>0.26253302290687619</c:v>
                </c:pt>
                <c:pt idx="968">
                  <c:v>0.26253302290687619</c:v>
                </c:pt>
                <c:pt idx="969">
                  <c:v>0.26253302290687619</c:v>
                </c:pt>
                <c:pt idx="970">
                  <c:v>0.26253302290687619</c:v>
                </c:pt>
                <c:pt idx="971">
                  <c:v>0.26253302290687619</c:v>
                </c:pt>
                <c:pt idx="972">
                  <c:v>0.26253302290687619</c:v>
                </c:pt>
                <c:pt idx="973">
                  <c:v>0.26253302290687619</c:v>
                </c:pt>
                <c:pt idx="974">
                  <c:v>0.26253302290687619</c:v>
                </c:pt>
                <c:pt idx="975">
                  <c:v>0.26253302290687619</c:v>
                </c:pt>
                <c:pt idx="976">
                  <c:v>0.26253302290687619</c:v>
                </c:pt>
                <c:pt idx="977">
                  <c:v>0.26253302290687619</c:v>
                </c:pt>
                <c:pt idx="978">
                  <c:v>0.26253302290687619</c:v>
                </c:pt>
                <c:pt idx="979">
                  <c:v>0.26253302290687619</c:v>
                </c:pt>
                <c:pt idx="980">
                  <c:v>0.26253302290687619</c:v>
                </c:pt>
                <c:pt idx="981">
                  <c:v>0.26253302290687619</c:v>
                </c:pt>
                <c:pt idx="982">
                  <c:v>0.26253302290687619</c:v>
                </c:pt>
                <c:pt idx="983">
                  <c:v>0.26253302290687619</c:v>
                </c:pt>
                <c:pt idx="984">
                  <c:v>0.26253302290687619</c:v>
                </c:pt>
                <c:pt idx="985">
                  <c:v>0.26253302290687619</c:v>
                </c:pt>
                <c:pt idx="986">
                  <c:v>0.26253302290687619</c:v>
                </c:pt>
                <c:pt idx="987">
                  <c:v>0.26253302290687619</c:v>
                </c:pt>
                <c:pt idx="988">
                  <c:v>0.26253302290687619</c:v>
                </c:pt>
                <c:pt idx="989">
                  <c:v>0.26253302290687619</c:v>
                </c:pt>
                <c:pt idx="990">
                  <c:v>0.26253302290687619</c:v>
                </c:pt>
                <c:pt idx="991">
                  <c:v>0.26253302290687619</c:v>
                </c:pt>
                <c:pt idx="992">
                  <c:v>0.26253302290687619</c:v>
                </c:pt>
                <c:pt idx="993">
                  <c:v>0.26253302290687619</c:v>
                </c:pt>
                <c:pt idx="994">
                  <c:v>0.26253302290687619</c:v>
                </c:pt>
                <c:pt idx="995">
                  <c:v>0.26253302290687619</c:v>
                </c:pt>
                <c:pt idx="996">
                  <c:v>0.26253302290687619</c:v>
                </c:pt>
                <c:pt idx="997">
                  <c:v>0.26253302290687619</c:v>
                </c:pt>
                <c:pt idx="998">
                  <c:v>0.26253302290687619</c:v>
                </c:pt>
                <c:pt idx="999">
                  <c:v>0.26253302290687619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D3C9-4DC3-ABAF-866CEBC82023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0.68934329052048104</c:v>
                </c:pt>
                <c:pt idx="1">
                  <c:v>0.68934329052048104</c:v>
                </c:pt>
                <c:pt idx="2">
                  <c:v>0.68934329052048104</c:v>
                </c:pt>
                <c:pt idx="3">
                  <c:v>6.6938579909972873E-2</c:v>
                </c:pt>
                <c:pt idx="4">
                  <c:v>6.6938579909972873E-2</c:v>
                </c:pt>
                <c:pt idx="5">
                  <c:v>6.6938579909972873E-2</c:v>
                </c:pt>
                <c:pt idx="6">
                  <c:v>6.6938579909972873E-2</c:v>
                </c:pt>
                <c:pt idx="7">
                  <c:v>6.6938579909972873E-2</c:v>
                </c:pt>
                <c:pt idx="8">
                  <c:v>6.6938579909972873E-2</c:v>
                </c:pt>
                <c:pt idx="9">
                  <c:v>6.6938579909972873E-2</c:v>
                </c:pt>
                <c:pt idx="10">
                  <c:v>6.6938579909972873E-2</c:v>
                </c:pt>
                <c:pt idx="11">
                  <c:v>6.6938579909972873E-2</c:v>
                </c:pt>
                <c:pt idx="12">
                  <c:v>6.6938579909972873E-2</c:v>
                </c:pt>
                <c:pt idx="13">
                  <c:v>6.6938579909972873E-2</c:v>
                </c:pt>
                <c:pt idx="14">
                  <c:v>6.6938579909972873E-2</c:v>
                </c:pt>
                <c:pt idx="15">
                  <c:v>6.6938579909972873E-2</c:v>
                </c:pt>
                <c:pt idx="16">
                  <c:v>6.6938579909972873E-2</c:v>
                </c:pt>
                <c:pt idx="17">
                  <c:v>6.6938579909972873E-2</c:v>
                </c:pt>
                <c:pt idx="18">
                  <c:v>6.6938579909972873E-2</c:v>
                </c:pt>
                <c:pt idx="19">
                  <c:v>6.6938579909972873E-2</c:v>
                </c:pt>
                <c:pt idx="20">
                  <c:v>6.6938579909972873E-2</c:v>
                </c:pt>
                <c:pt idx="21">
                  <c:v>6.6938579909972873E-2</c:v>
                </c:pt>
                <c:pt idx="22">
                  <c:v>6.6938579909972873E-2</c:v>
                </c:pt>
                <c:pt idx="23">
                  <c:v>6.6938579909972873E-2</c:v>
                </c:pt>
                <c:pt idx="24">
                  <c:v>6.6938579909972873E-2</c:v>
                </c:pt>
                <c:pt idx="25">
                  <c:v>6.6938579909972873E-2</c:v>
                </c:pt>
                <c:pt idx="26">
                  <c:v>6.6938579909972873E-2</c:v>
                </c:pt>
                <c:pt idx="27">
                  <c:v>6.6938579909972873E-2</c:v>
                </c:pt>
                <c:pt idx="28">
                  <c:v>6.6938579909972873E-2</c:v>
                </c:pt>
                <c:pt idx="29">
                  <c:v>6.6938579909972873E-2</c:v>
                </c:pt>
                <c:pt idx="30">
                  <c:v>6.6938579909972873E-2</c:v>
                </c:pt>
                <c:pt idx="31">
                  <c:v>6.6938579909972873E-2</c:v>
                </c:pt>
                <c:pt idx="32">
                  <c:v>6.6938579909972873E-2</c:v>
                </c:pt>
                <c:pt idx="33">
                  <c:v>6.6938579909972873E-2</c:v>
                </c:pt>
                <c:pt idx="34">
                  <c:v>6.6938579909972873E-2</c:v>
                </c:pt>
                <c:pt idx="35">
                  <c:v>6.6938579909972873E-2</c:v>
                </c:pt>
                <c:pt idx="36">
                  <c:v>6.6938579909972873E-2</c:v>
                </c:pt>
                <c:pt idx="37">
                  <c:v>6.6938579909972873E-2</c:v>
                </c:pt>
                <c:pt idx="38">
                  <c:v>6.6938579909972873E-2</c:v>
                </c:pt>
                <c:pt idx="39">
                  <c:v>6.6938579909972873E-2</c:v>
                </c:pt>
                <c:pt idx="40">
                  <c:v>6.6938579909972873E-2</c:v>
                </c:pt>
                <c:pt idx="41">
                  <c:v>6.6938579909972873E-2</c:v>
                </c:pt>
                <c:pt idx="42">
                  <c:v>6.6938579909972873E-2</c:v>
                </c:pt>
                <c:pt idx="43">
                  <c:v>6.6938579909972873E-2</c:v>
                </c:pt>
                <c:pt idx="44">
                  <c:v>6.6938579909972873E-2</c:v>
                </c:pt>
                <c:pt idx="45">
                  <c:v>6.6938579909972873E-2</c:v>
                </c:pt>
                <c:pt idx="46">
                  <c:v>6.6938579909972873E-2</c:v>
                </c:pt>
                <c:pt idx="47">
                  <c:v>6.6938579909972873E-2</c:v>
                </c:pt>
                <c:pt idx="48">
                  <c:v>6.6938579909972873E-2</c:v>
                </c:pt>
                <c:pt idx="49">
                  <c:v>6.6938579909972873E-2</c:v>
                </c:pt>
                <c:pt idx="50">
                  <c:v>6.6938579909972873E-2</c:v>
                </c:pt>
                <c:pt idx="51">
                  <c:v>6.6938579909972873E-2</c:v>
                </c:pt>
                <c:pt idx="52">
                  <c:v>6.6938579909972873E-2</c:v>
                </c:pt>
                <c:pt idx="53">
                  <c:v>6.6938579909972873E-2</c:v>
                </c:pt>
                <c:pt idx="54">
                  <c:v>6.6938579909972873E-2</c:v>
                </c:pt>
                <c:pt idx="55">
                  <c:v>6.6938579909972873E-2</c:v>
                </c:pt>
                <c:pt idx="56">
                  <c:v>6.6938579909972873E-2</c:v>
                </c:pt>
                <c:pt idx="57">
                  <c:v>6.6938579909972873E-2</c:v>
                </c:pt>
                <c:pt idx="58">
                  <c:v>6.6938579909972873E-2</c:v>
                </c:pt>
                <c:pt idx="59">
                  <c:v>6.6938579909972873E-2</c:v>
                </c:pt>
                <c:pt idx="60">
                  <c:v>6.6938579909972873E-2</c:v>
                </c:pt>
                <c:pt idx="61">
                  <c:v>6.6938579909972873E-2</c:v>
                </c:pt>
                <c:pt idx="62">
                  <c:v>6.6938579909972873E-2</c:v>
                </c:pt>
                <c:pt idx="63">
                  <c:v>6.6938579909972873E-2</c:v>
                </c:pt>
                <c:pt idx="64">
                  <c:v>6.6938579909972873E-2</c:v>
                </c:pt>
                <c:pt idx="65">
                  <c:v>6.6938579909972873E-2</c:v>
                </c:pt>
                <c:pt idx="66">
                  <c:v>6.6938579909972873E-2</c:v>
                </c:pt>
                <c:pt idx="67">
                  <c:v>6.6938579909972873E-2</c:v>
                </c:pt>
                <c:pt idx="68">
                  <c:v>6.6938579909972873E-2</c:v>
                </c:pt>
                <c:pt idx="69">
                  <c:v>6.6938579909972873E-2</c:v>
                </c:pt>
                <c:pt idx="70">
                  <c:v>6.6938579909972873E-2</c:v>
                </c:pt>
                <c:pt idx="71">
                  <c:v>6.6938579909972873E-2</c:v>
                </c:pt>
                <c:pt idx="72">
                  <c:v>6.6938579909972873E-2</c:v>
                </c:pt>
                <c:pt idx="73">
                  <c:v>6.6938579909972873E-2</c:v>
                </c:pt>
                <c:pt idx="74">
                  <c:v>6.6938579909972873E-2</c:v>
                </c:pt>
                <c:pt idx="75">
                  <c:v>6.6938579909972873E-2</c:v>
                </c:pt>
                <c:pt idx="76">
                  <c:v>6.6938579909972873E-2</c:v>
                </c:pt>
                <c:pt idx="77">
                  <c:v>6.6938579909972873E-2</c:v>
                </c:pt>
                <c:pt idx="78">
                  <c:v>6.6938579909972873E-2</c:v>
                </c:pt>
                <c:pt idx="79">
                  <c:v>6.6938579909972873E-2</c:v>
                </c:pt>
                <c:pt idx="80">
                  <c:v>6.6938579909972873E-2</c:v>
                </c:pt>
                <c:pt idx="81">
                  <c:v>6.6938579909972873E-2</c:v>
                </c:pt>
                <c:pt idx="82">
                  <c:v>6.6938579909972873E-2</c:v>
                </c:pt>
                <c:pt idx="83">
                  <c:v>6.6938579909972873E-2</c:v>
                </c:pt>
                <c:pt idx="84">
                  <c:v>6.6938579909972873E-2</c:v>
                </c:pt>
                <c:pt idx="85">
                  <c:v>6.6938579909972873E-2</c:v>
                </c:pt>
                <c:pt idx="86">
                  <c:v>6.6938579909972873E-2</c:v>
                </c:pt>
                <c:pt idx="87">
                  <c:v>6.6938579909972873E-2</c:v>
                </c:pt>
                <c:pt idx="88">
                  <c:v>6.6938579909972873E-2</c:v>
                </c:pt>
                <c:pt idx="89">
                  <c:v>6.6938579909972873E-2</c:v>
                </c:pt>
                <c:pt idx="90">
                  <c:v>6.6938579909972873E-2</c:v>
                </c:pt>
                <c:pt idx="91">
                  <c:v>6.6938579909972873E-2</c:v>
                </c:pt>
                <c:pt idx="92">
                  <c:v>6.6938579909972873E-2</c:v>
                </c:pt>
                <c:pt idx="93">
                  <c:v>6.6938579909972873E-2</c:v>
                </c:pt>
                <c:pt idx="94">
                  <c:v>6.6938579909972873E-2</c:v>
                </c:pt>
                <c:pt idx="95">
                  <c:v>6.6938579909972873E-2</c:v>
                </c:pt>
                <c:pt idx="96">
                  <c:v>6.6938579909972873E-2</c:v>
                </c:pt>
                <c:pt idx="97">
                  <c:v>6.6938579909972873E-2</c:v>
                </c:pt>
                <c:pt idx="98">
                  <c:v>6.6938579909972873E-2</c:v>
                </c:pt>
                <c:pt idx="99">
                  <c:v>6.6938579909972873E-2</c:v>
                </c:pt>
                <c:pt idx="100">
                  <c:v>6.6938579909972873E-2</c:v>
                </c:pt>
                <c:pt idx="101">
                  <c:v>6.6938579909972873E-2</c:v>
                </c:pt>
                <c:pt idx="102">
                  <c:v>6.6938579909972873E-2</c:v>
                </c:pt>
                <c:pt idx="103">
                  <c:v>6.6938579909972873E-2</c:v>
                </c:pt>
                <c:pt idx="104">
                  <c:v>6.6938579909972873E-2</c:v>
                </c:pt>
                <c:pt idx="105">
                  <c:v>6.6938579909972873E-2</c:v>
                </c:pt>
                <c:pt idx="106">
                  <c:v>6.6938579909972873E-2</c:v>
                </c:pt>
                <c:pt idx="107">
                  <c:v>6.6938579909972873E-2</c:v>
                </c:pt>
                <c:pt idx="108">
                  <c:v>6.6938579909972873E-2</c:v>
                </c:pt>
                <c:pt idx="109">
                  <c:v>6.6938579909972873E-2</c:v>
                </c:pt>
                <c:pt idx="110">
                  <c:v>6.6938579909972873E-2</c:v>
                </c:pt>
                <c:pt idx="111">
                  <c:v>6.6938579909972873E-2</c:v>
                </c:pt>
                <c:pt idx="112">
                  <c:v>6.6938579909972873E-2</c:v>
                </c:pt>
                <c:pt idx="113">
                  <c:v>6.6938579909972873E-2</c:v>
                </c:pt>
                <c:pt idx="114">
                  <c:v>6.6938579909972873E-2</c:v>
                </c:pt>
                <c:pt idx="115">
                  <c:v>6.6938579909972873E-2</c:v>
                </c:pt>
                <c:pt idx="116">
                  <c:v>6.6938579909972873E-2</c:v>
                </c:pt>
                <c:pt idx="117">
                  <c:v>6.6938579909972873E-2</c:v>
                </c:pt>
                <c:pt idx="118">
                  <c:v>6.6938579909972873E-2</c:v>
                </c:pt>
                <c:pt idx="119">
                  <c:v>6.6938579909972873E-2</c:v>
                </c:pt>
                <c:pt idx="120">
                  <c:v>6.6938579909972873E-2</c:v>
                </c:pt>
                <c:pt idx="121">
                  <c:v>6.6938579909972873E-2</c:v>
                </c:pt>
                <c:pt idx="122">
                  <c:v>6.6938579909972873E-2</c:v>
                </c:pt>
                <c:pt idx="123">
                  <c:v>6.6938579909972873E-2</c:v>
                </c:pt>
                <c:pt idx="124">
                  <c:v>6.6938579909972873E-2</c:v>
                </c:pt>
                <c:pt idx="125">
                  <c:v>6.6938579909972873E-2</c:v>
                </c:pt>
                <c:pt idx="126">
                  <c:v>6.6938579909972873E-2</c:v>
                </c:pt>
                <c:pt idx="127">
                  <c:v>6.6938579909972873E-2</c:v>
                </c:pt>
                <c:pt idx="128">
                  <c:v>6.6938579909972873E-2</c:v>
                </c:pt>
                <c:pt idx="129">
                  <c:v>6.6938579909972873E-2</c:v>
                </c:pt>
                <c:pt idx="130">
                  <c:v>6.6938579909972873E-2</c:v>
                </c:pt>
                <c:pt idx="131">
                  <c:v>6.6938579909972873E-2</c:v>
                </c:pt>
                <c:pt idx="132">
                  <c:v>6.6938579909972873E-2</c:v>
                </c:pt>
                <c:pt idx="133">
                  <c:v>6.6938579909972873E-2</c:v>
                </c:pt>
                <c:pt idx="134">
                  <c:v>6.6938579909972873E-2</c:v>
                </c:pt>
                <c:pt idx="135">
                  <c:v>6.6938579909972873E-2</c:v>
                </c:pt>
                <c:pt idx="136">
                  <c:v>6.6938579909972873E-2</c:v>
                </c:pt>
                <c:pt idx="137">
                  <c:v>6.6938579909972873E-2</c:v>
                </c:pt>
                <c:pt idx="138">
                  <c:v>6.6938579909972873E-2</c:v>
                </c:pt>
                <c:pt idx="139">
                  <c:v>6.6938579909972873E-2</c:v>
                </c:pt>
                <c:pt idx="140">
                  <c:v>6.6938579909972873E-2</c:v>
                </c:pt>
                <c:pt idx="141">
                  <c:v>6.6938579909972873E-2</c:v>
                </c:pt>
                <c:pt idx="142">
                  <c:v>6.6938579909972873E-2</c:v>
                </c:pt>
                <c:pt idx="143">
                  <c:v>6.6938579909972873E-2</c:v>
                </c:pt>
                <c:pt idx="144">
                  <c:v>6.6938579909972873E-2</c:v>
                </c:pt>
                <c:pt idx="145">
                  <c:v>6.6938579909972873E-2</c:v>
                </c:pt>
                <c:pt idx="146">
                  <c:v>6.6938579909972873E-2</c:v>
                </c:pt>
                <c:pt idx="147">
                  <c:v>6.6938579909972873E-2</c:v>
                </c:pt>
                <c:pt idx="148">
                  <c:v>6.6938579909972873E-2</c:v>
                </c:pt>
                <c:pt idx="149">
                  <c:v>6.6938579909972873E-2</c:v>
                </c:pt>
                <c:pt idx="150">
                  <c:v>6.6938579909972873E-2</c:v>
                </c:pt>
                <c:pt idx="151">
                  <c:v>6.6938579909972873E-2</c:v>
                </c:pt>
                <c:pt idx="152">
                  <c:v>6.6938579909972873E-2</c:v>
                </c:pt>
                <c:pt idx="153">
                  <c:v>6.6938579909972873E-2</c:v>
                </c:pt>
                <c:pt idx="154">
                  <c:v>6.6938579909972873E-2</c:v>
                </c:pt>
                <c:pt idx="155">
                  <c:v>6.6938579909972873E-2</c:v>
                </c:pt>
                <c:pt idx="156">
                  <c:v>6.6938579909972873E-2</c:v>
                </c:pt>
                <c:pt idx="157">
                  <c:v>6.6938579909972873E-2</c:v>
                </c:pt>
                <c:pt idx="158">
                  <c:v>6.6938579909972873E-2</c:v>
                </c:pt>
                <c:pt idx="159">
                  <c:v>6.6938579909972873E-2</c:v>
                </c:pt>
                <c:pt idx="160">
                  <c:v>6.6938579909972873E-2</c:v>
                </c:pt>
                <c:pt idx="161">
                  <c:v>6.6938579909972873E-2</c:v>
                </c:pt>
                <c:pt idx="162">
                  <c:v>6.6938579909972873E-2</c:v>
                </c:pt>
                <c:pt idx="163">
                  <c:v>6.6938579909972873E-2</c:v>
                </c:pt>
                <c:pt idx="164">
                  <c:v>6.6938579909972873E-2</c:v>
                </c:pt>
                <c:pt idx="165">
                  <c:v>6.6938579909972873E-2</c:v>
                </c:pt>
                <c:pt idx="166">
                  <c:v>6.6938579909972873E-2</c:v>
                </c:pt>
                <c:pt idx="167">
                  <c:v>6.6938579909972873E-2</c:v>
                </c:pt>
                <c:pt idx="168">
                  <c:v>6.6938579909972873E-2</c:v>
                </c:pt>
                <c:pt idx="169">
                  <c:v>6.6938579909972873E-2</c:v>
                </c:pt>
                <c:pt idx="170">
                  <c:v>6.6938579909972873E-2</c:v>
                </c:pt>
                <c:pt idx="171">
                  <c:v>6.6938579909972873E-2</c:v>
                </c:pt>
                <c:pt idx="172">
                  <c:v>6.6938579909972873E-2</c:v>
                </c:pt>
                <c:pt idx="173">
                  <c:v>6.6938579909972873E-2</c:v>
                </c:pt>
                <c:pt idx="174">
                  <c:v>6.6938579909972873E-2</c:v>
                </c:pt>
                <c:pt idx="175">
                  <c:v>6.6938579909972873E-2</c:v>
                </c:pt>
                <c:pt idx="176">
                  <c:v>6.6938579909972873E-2</c:v>
                </c:pt>
                <c:pt idx="177">
                  <c:v>6.6938579909972873E-2</c:v>
                </c:pt>
                <c:pt idx="178">
                  <c:v>6.6938579909972873E-2</c:v>
                </c:pt>
                <c:pt idx="179">
                  <c:v>6.6938579909972873E-2</c:v>
                </c:pt>
                <c:pt idx="180">
                  <c:v>6.6938579909972873E-2</c:v>
                </c:pt>
                <c:pt idx="181">
                  <c:v>6.6938579909972873E-2</c:v>
                </c:pt>
                <c:pt idx="182">
                  <c:v>6.6938579909972873E-2</c:v>
                </c:pt>
                <c:pt idx="183">
                  <c:v>6.6938579909972873E-2</c:v>
                </c:pt>
                <c:pt idx="184">
                  <c:v>6.6938579909972873E-2</c:v>
                </c:pt>
                <c:pt idx="185">
                  <c:v>6.6938579909972873E-2</c:v>
                </c:pt>
                <c:pt idx="186">
                  <c:v>6.6938579909972873E-2</c:v>
                </c:pt>
                <c:pt idx="187">
                  <c:v>6.6938579909972873E-2</c:v>
                </c:pt>
                <c:pt idx="188">
                  <c:v>6.6938579909972873E-2</c:v>
                </c:pt>
                <c:pt idx="189">
                  <c:v>6.6938579909972873E-2</c:v>
                </c:pt>
                <c:pt idx="190">
                  <c:v>6.6938579909972873E-2</c:v>
                </c:pt>
                <c:pt idx="191">
                  <c:v>6.6938579909972873E-2</c:v>
                </c:pt>
                <c:pt idx="192">
                  <c:v>6.6938579909972873E-2</c:v>
                </c:pt>
                <c:pt idx="193">
                  <c:v>6.6938579909972873E-2</c:v>
                </c:pt>
                <c:pt idx="194">
                  <c:v>6.6938579909972873E-2</c:v>
                </c:pt>
                <c:pt idx="195">
                  <c:v>6.6938579909972873E-2</c:v>
                </c:pt>
                <c:pt idx="196">
                  <c:v>6.6938579909972873E-2</c:v>
                </c:pt>
                <c:pt idx="197">
                  <c:v>6.6938579909972873E-2</c:v>
                </c:pt>
                <c:pt idx="198">
                  <c:v>6.6938579909972873E-2</c:v>
                </c:pt>
                <c:pt idx="199">
                  <c:v>6.6938579909972873E-2</c:v>
                </c:pt>
                <c:pt idx="200">
                  <c:v>6.6938579909972873E-2</c:v>
                </c:pt>
                <c:pt idx="201">
                  <c:v>6.6938579909972873E-2</c:v>
                </c:pt>
                <c:pt idx="202">
                  <c:v>6.6938579909972873E-2</c:v>
                </c:pt>
                <c:pt idx="203">
                  <c:v>6.6938579909972873E-2</c:v>
                </c:pt>
                <c:pt idx="204">
                  <c:v>6.6938579909972873E-2</c:v>
                </c:pt>
                <c:pt idx="205">
                  <c:v>6.6938579909972873E-2</c:v>
                </c:pt>
                <c:pt idx="206">
                  <c:v>6.6938579909972873E-2</c:v>
                </c:pt>
                <c:pt idx="207">
                  <c:v>6.6938579909972873E-2</c:v>
                </c:pt>
                <c:pt idx="208">
                  <c:v>6.6938579909972873E-2</c:v>
                </c:pt>
                <c:pt idx="209">
                  <c:v>6.6938579909972873E-2</c:v>
                </c:pt>
                <c:pt idx="210">
                  <c:v>6.6938579909972873E-2</c:v>
                </c:pt>
                <c:pt idx="211">
                  <c:v>6.6938579909972873E-2</c:v>
                </c:pt>
                <c:pt idx="212">
                  <c:v>6.6938579909972873E-2</c:v>
                </c:pt>
                <c:pt idx="213">
                  <c:v>6.6938579909972873E-2</c:v>
                </c:pt>
                <c:pt idx="214">
                  <c:v>6.6938579909972873E-2</c:v>
                </c:pt>
                <c:pt idx="215">
                  <c:v>6.6938579909972873E-2</c:v>
                </c:pt>
                <c:pt idx="216">
                  <c:v>6.6938579909972873E-2</c:v>
                </c:pt>
                <c:pt idx="217">
                  <c:v>6.6938579909972873E-2</c:v>
                </c:pt>
                <c:pt idx="218">
                  <c:v>6.6938579909972873E-2</c:v>
                </c:pt>
                <c:pt idx="219">
                  <c:v>6.6938579909972873E-2</c:v>
                </c:pt>
                <c:pt idx="220">
                  <c:v>6.6938579909972873E-2</c:v>
                </c:pt>
                <c:pt idx="221">
                  <c:v>6.6938579909972873E-2</c:v>
                </c:pt>
                <c:pt idx="222">
                  <c:v>6.6938579909972873E-2</c:v>
                </c:pt>
                <c:pt idx="223">
                  <c:v>6.6938579909972873E-2</c:v>
                </c:pt>
                <c:pt idx="224">
                  <c:v>6.6938579909972873E-2</c:v>
                </c:pt>
                <c:pt idx="225">
                  <c:v>6.6938579909972873E-2</c:v>
                </c:pt>
                <c:pt idx="226">
                  <c:v>6.6938579909972873E-2</c:v>
                </c:pt>
                <c:pt idx="227">
                  <c:v>6.6938579909972873E-2</c:v>
                </c:pt>
                <c:pt idx="228">
                  <c:v>6.6938579909972873E-2</c:v>
                </c:pt>
                <c:pt idx="229">
                  <c:v>6.6938579909972873E-2</c:v>
                </c:pt>
                <c:pt idx="230">
                  <c:v>6.6938579909972873E-2</c:v>
                </c:pt>
                <c:pt idx="231">
                  <c:v>6.6938579909972873E-2</c:v>
                </c:pt>
                <c:pt idx="232">
                  <c:v>6.6938579909972873E-2</c:v>
                </c:pt>
                <c:pt idx="233">
                  <c:v>6.6938579909972873E-2</c:v>
                </c:pt>
                <c:pt idx="234">
                  <c:v>6.6938579909972873E-2</c:v>
                </c:pt>
                <c:pt idx="235">
                  <c:v>6.6938579909972873E-2</c:v>
                </c:pt>
                <c:pt idx="236">
                  <c:v>6.6938579909972873E-2</c:v>
                </c:pt>
                <c:pt idx="237">
                  <c:v>6.6938579909972873E-2</c:v>
                </c:pt>
                <c:pt idx="238">
                  <c:v>6.6938579909972873E-2</c:v>
                </c:pt>
                <c:pt idx="239">
                  <c:v>6.6938579909972873E-2</c:v>
                </c:pt>
                <c:pt idx="240">
                  <c:v>6.6938579909972873E-2</c:v>
                </c:pt>
                <c:pt idx="241">
                  <c:v>6.6938579909972873E-2</c:v>
                </c:pt>
                <c:pt idx="242">
                  <c:v>6.6938579909972873E-2</c:v>
                </c:pt>
                <c:pt idx="243">
                  <c:v>6.6938579909972873E-2</c:v>
                </c:pt>
                <c:pt idx="244">
                  <c:v>6.6938579909972873E-2</c:v>
                </c:pt>
                <c:pt idx="245">
                  <c:v>6.6938579909972873E-2</c:v>
                </c:pt>
                <c:pt idx="246">
                  <c:v>6.6938579909972873E-2</c:v>
                </c:pt>
                <c:pt idx="247">
                  <c:v>6.6938579909972873E-2</c:v>
                </c:pt>
                <c:pt idx="248">
                  <c:v>6.6938579909972873E-2</c:v>
                </c:pt>
                <c:pt idx="249">
                  <c:v>6.6938579909972873E-2</c:v>
                </c:pt>
                <c:pt idx="250">
                  <c:v>6.6938579909972873E-2</c:v>
                </c:pt>
                <c:pt idx="251">
                  <c:v>6.6938579909972873E-2</c:v>
                </c:pt>
                <c:pt idx="252">
                  <c:v>6.6938579909972873E-2</c:v>
                </c:pt>
                <c:pt idx="253">
                  <c:v>6.6938579909972873E-2</c:v>
                </c:pt>
                <c:pt idx="254">
                  <c:v>6.6938579909972873E-2</c:v>
                </c:pt>
                <c:pt idx="255">
                  <c:v>6.6938579909972873E-2</c:v>
                </c:pt>
                <c:pt idx="256">
                  <c:v>6.6938579909972873E-2</c:v>
                </c:pt>
                <c:pt idx="257">
                  <c:v>6.6938579909972873E-2</c:v>
                </c:pt>
                <c:pt idx="258">
                  <c:v>6.6938579909972873E-2</c:v>
                </c:pt>
                <c:pt idx="259">
                  <c:v>6.6938579909972873E-2</c:v>
                </c:pt>
                <c:pt idx="260">
                  <c:v>6.6938579909972873E-2</c:v>
                </c:pt>
                <c:pt idx="261">
                  <c:v>6.6938579909972873E-2</c:v>
                </c:pt>
                <c:pt idx="262">
                  <c:v>6.6938579909972873E-2</c:v>
                </c:pt>
                <c:pt idx="263">
                  <c:v>6.6938579909972873E-2</c:v>
                </c:pt>
                <c:pt idx="264">
                  <c:v>6.6938579909972873E-2</c:v>
                </c:pt>
                <c:pt idx="265">
                  <c:v>6.6938579909972873E-2</c:v>
                </c:pt>
                <c:pt idx="266">
                  <c:v>6.6938579909972873E-2</c:v>
                </c:pt>
                <c:pt idx="267">
                  <c:v>6.6938579909972873E-2</c:v>
                </c:pt>
                <c:pt idx="268">
                  <c:v>6.6938579909972873E-2</c:v>
                </c:pt>
                <c:pt idx="269">
                  <c:v>6.6938579909972873E-2</c:v>
                </c:pt>
                <c:pt idx="270">
                  <c:v>6.6938579909972873E-2</c:v>
                </c:pt>
                <c:pt idx="271">
                  <c:v>6.6938579909972873E-2</c:v>
                </c:pt>
                <c:pt idx="272">
                  <c:v>6.6938579909972873E-2</c:v>
                </c:pt>
                <c:pt idx="273">
                  <c:v>6.6938579909972873E-2</c:v>
                </c:pt>
                <c:pt idx="274">
                  <c:v>6.6938579909972873E-2</c:v>
                </c:pt>
                <c:pt idx="275">
                  <c:v>6.6938579909972873E-2</c:v>
                </c:pt>
                <c:pt idx="276">
                  <c:v>6.6938579909972873E-2</c:v>
                </c:pt>
                <c:pt idx="277">
                  <c:v>6.6938579909972873E-2</c:v>
                </c:pt>
                <c:pt idx="278">
                  <c:v>6.6938579909972873E-2</c:v>
                </c:pt>
                <c:pt idx="279">
                  <c:v>6.6938579909972873E-2</c:v>
                </c:pt>
                <c:pt idx="280">
                  <c:v>6.6938579909972873E-2</c:v>
                </c:pt>
                <c:pt idx="281">
                  <c:v>6.6938579909972873E-2</c:v>
                </c:pt>
                <c:pt idx="282">
                  <c:v>6.6938579909972873E-2</c:v>
                </c:pt>
                <c:pt idx="283">
                  <c:v>6.6938579909972873E-2</c:v>
                </c:pt>
                <c:pt idx="284">
                  <c:v>6.6938579909972873E-2</c:v>
                </c:pt>
                <c:pt idx="285">
                  <c:v>6.6938579909972873E-2</c:v>
                </c:pt>
                <c:pt idx="286">
                  <c:v>6.6938579909972873E-2</c:v>
                </c:pt>
                <c:pt idx="287">
                  <c:v>6.6938579909972873E-2</c:v>
                </c:pt>
                <c:pt idx="288">
                  <c:v>6.6938579909972873E-2</c:v>
                </c:pt>
                <c:pt idx="289">
                  <c:v>6.6938579909972873E-2</c:v>
                </c:pt>
                <c:pt idx="290">
                  <c:v>6.6938579909972873E-2</c:v>
                </c:pt>
                <c:pt idx="291">
                  <c:v>6.6938579909972873E-2</c:v>
                </c:pt>
                <c:pt idx="292">
                  <c:v>6.6938579909972873E-2</c:v>
                </c:pt>
                <c:pt idx="293">
                  <c:v>6.6938579909972873E-2</c:v>
                </c:pt>
                <c:pt idx="294">
                  <c:v>6.6938579909972873E-2</c:v>
                </c:pt>
                <c:pt idx="295">
                  <c:v>6.6938579909972873E-2</c:v>
                </c:pt>
                <c:pt idx="296">
                  <c:v>6.6938579909972873E-2</c:v>
                </c:pt>
                <c:pt idx="297">
                  <c:v>6.6938579909972873E-2</c:v>
                </c:pt>
                <c:pt idx="298">
                  <c:v>6.6938579909972873E-2</c:v>
                </c:pt>
                <c:pt idx="299">
                  <c:v>6.6938579909972873E-2</c:v>
                </c:pt>
                <c:pt idx="300">
                  <c:v>6.6938579909972873E-2</c:v>
                </c:pt>
                <c:pt idx="301">
                  <c:v>6.6938579909972873E-2</c:v>
                </c:pt>
                <c:pt idx="302">
                  <c:v>6.6938579909972873E-2</c:v>
                </c:pt>
                <c:pt idx="303">
                  <c:v>6.6938579909972873E-2</c:v>
                </c:pt>
                <c:pt idx="304">
                  <c:v>6.6938579909972873E-2</c:v>
                </c:pt>
                <c:pt idx="305">
                  <c:v>6.6938579909972873E-2</c:v>
                </c:pt>
                <c:pt idx="306">
                  <c:v>6.6938579909972873E-2</c:v>
                </c:pt>
                <c:pt idx="307">
                  <c:v>6.6938579909972873E-2</c:v>
                </c:pt>
                <c:pt idx="308">
                  <c:v>6.6938579909972873E-2</c:v>
                </c:pt>
                <c:pt idx="309">
                  <c:v>6.6938579909972873E-2</c:v>
                </c:pt>
                <c:pt idx="310">
                  <c:v>6.6938579909972873E-2</c:v>
                </c:pt>
                <c:pt idx="311">
                  <c:v>6.6938579909972873E-2</c:v>
                </c:pt>
                <c:pt idx="312">
                  <c:v>6.6938579909972873E-2</c:v>
                </c:pt>
                <c:pt idx="313">
                  <c:v>6.6938579909972873E-2</c:v>
                </c:pt>
                <c:pt idx="314">
                  <c:v>6.6938579909972873E-2</c:v>
                </c:pt>
                <c:pt idx="315">
                  <c:v>6.6938579909972873E-2</c:v>
                </c:pt>
                <c:pt idx="316">
                  <c:v>6.6938579909972873E-2</c:v>
                </c:pt>
                <c:pt idx="317">
                  <c:v>6.6938579909972873E-2</c:v>
                </c:pt>
                <c:pt idx="318">
                  <c:v>6.6938579909972873E-2</c:v>
                </c:pt>
                <c:pt idx="319">
                  <c:v>6.6938579909972873E-2</c:v>
                </c:pt>
                <c:pt idx="320">
                  <c:v>6.6938579909972873E-2</c:v>
                </c:pt>
                <c:pt idx="321">
                  <c:v>6.6938579909972873E-2</c:v>
                </c:pt>
                <c:pt idx="322">
                  <c:v>6.6938579909972873E-2</c:v>
                </c:pt>
                <c:pt idx="323">
                  <c:v>6.6938579909972873E-2</c:v>
                </c:pt>
                <c:pt idx="324">
                  <c:v>6.6938579909972873E-2</c:v>
                </c:pt>
                <c:pt idx="325">
                  <c:v>6.6938579909972873E-2</c:v>
                </c:pt>
                <c:pt idx="326">
                  <c:v>6.6938579909972873E-2</c:v>
                </c:pt>
                <c:pt idx="327">
                  <c:v>6.6938579909972873E-2</c:v>
                </c:pt>
                <c:pt idx="328">
                  <c:v>6.6938579909972873E-2</c:v>
                </c:pt>
                <c:pt idx="329">
                  <c:v>6.6938579909972873E-2</c:v>
                </c:pt>
                <c:pt idx="330">
                  <c:v>6.6938579909972873E-2</c:v>
                </c:pt>
                <c:pt idx="331">
                  <c:v>6.6938579909972873E-2</c:v>
                </c:pt>
                <c:pt idx="332">
                  <c:v>6.6938579909972873E-2</c:v>
                </c:pt>
                <c:pt idx="333">
                  <c:v>6.6938579909972873E-2</c:v>
                </c:pt>
                <c:pt idx="334">
                  <c:v>6.6938579909972873E-2</c:v>
                </c:pt>
                <c:pt idx="335">
                  <c:v>6.6938579909972873E-2</c:v>
                </c:pt>
                <c:pt idx="336">
                  <c:v>6.6938579909972873E-2</c:v>
                </c:pt>
                <c:pt idx="337">
                  <c:v>6.6938579909972873E-2</c:v>
                </c:pt>
                <c:pt idx="338">
                  <c:v>6.6938579909972873E-2</c:v>
                </c:pt>
                <c:pt idx="339">
                  <c:v>6.6938579909972873E-2</c:v>
                </c:pt>
                <c:pt idx="340">
                  <c:v>6.6938579909972873E-2</c:v>
                </c:pt>
                <c:pt idx="341">
                  <c:v>6.6938579909972873E-2</c:v>
                </c:pt>
                <c:pt idx="342">
                  <c:v>6.6938579909972873E-2</c:v>
                </c:pt>
                <c:pt idx="343">
                  <c:v>6.6938579909972873E-2</c:v>
                </c:pt>
                <c:pt idx="344">
                  <c:v>6.6938579909972873E-2</c:v>
                </c:pt>
                <c:pt idx="345">
                  <c:v>6.6938579909972873E-2</c:v>
                </c:pt>
                <c:pt idx="346">
                  <c:v>6.6938579909972873E-2</c:v>
                </c:pt>
                <c:pt idx="347">
                  <c:v>6.6938579909972873E-2</c:v>
                </c:pt>
                <c:pt idx="348">
                  <c:v>6.6938579909972873E-2</c:v>
                </c:pt>
                <c:pt idx="349">
                  <c:v>6.6938579909972873E-2</c:v>
                </c:pt>
                <c:pt idx="350">
                  <c:v>6.6938579909972873E-2</c:v>
                </c:pt>
                <c:pt idx="351">
                  <c:v>6.6938579909972873E-2</c:v>
                </c:pt>
                <c:pt idx="352">
                  <c:v>6.6938579909972873E-2</c:v>
                </c:pt>
                <c:pt idx="353">
                  <c:v>6.6938579909972873E-2</c:v>
                </c:pt>
                <c:pt idx="354">
                  <c:v>6.6938579909972873E-2</c:v>
                </c:pt>
                <c:pt idx="355">
                  <c:v>6.6938579909972873E-2</c:v>
                </c:pt>
                <c:pt idx="356">
                  <c:v>6.6938579909972873E-2</c:v>
                </c:pt>
                <c:pt idx="357">
                  <c:v>6.6938579909972873E-2</c:v>
                </c:pt>
                <c:pt idx="358">
                  <c:v>6.6938579909972873E-2</c:v>
                </c:pt>
                <c:pt idx="359">
                  <c:v>6.6938579909972873E-2</c:v>
                </c:pt>
                <c:pt idx="360">
                  <c:v>6.6938579909972873E-2</c:v>
                </c:pt>
                <c:pt idx="361">
                  <c:v>6.6938579909972873E-2</c:v>
                </c:pt>
                <c:pt idx="362">
                  <c:v>6.6938579909972873E-2</c:v>
                </c:pt>
                <c:pt idx="363">
                  <c:v>6.6938579909972873E-2</c:v>
                </c:pt>
                <c:pt idx="364">
                  <c:v>6.6938579909972873E-2</c:v>
                </c:pt>
                <c:pt idx="365">
                  <c:v>6.6938579909972873E-2</c:v>
                </c:pt>
                <c:pt idx="366">
                  <c:v>6.6938579909972873E-2</c:v>
                </c:pt>
                <c:pt idx="367">
                  <c:v>6.6938579909972873E-2</c:v>
                </c:pt>
                <c:pt idx="368">
                  <c:v>6.6938579909972873E-2</c:v>
                </c:pt>
                <c:pt idx="369">
                  <c:v>6.6938579909972873E-2</c:v>
                </c:pt>
                <c:pt idx="370">
                  <c:v>6.6938579909972873E-2</c:v>
                </c:pt>
                <c:pt idx="371">
                  <c:v>6.6938579909972873E-2</c:v>
                </c:pt>
                <c:pt idx="372">
                  <c:v>6.6938579909972873E-2</c:v>
                </c:pt>
                <c:pt idx="373">
                  <c:v>6.6938579909972873E-2</c:v>
                </c:pt>
                <c:pt idx="374">
                  <c:v>6.6938579909972873E-2</c:v>
                </c:pt>
                <c:pt idx="375">
                  <c:v>6.6938579909972873E-2</c:v>
                </c:pt>
                <c:pt idx="376">
                  <c:v>6.6938579909972873E-2</c:v>
                </c:pt>
                <c:pt idx="377">
                  <c:v>6.6938579909972873E-2</c:v>
                </c:pt>
                <c:pt idx="378">
                  <c:v>6.6938579909972873E-2</c:v>
                </c:pt>
                <c:pt idx="379">
                  <c:v>6.6938579909972873E-2</c:v>
                </c:pt>
                <c:pt idx="380">
                  <c:v>6.6938579909972873E-2</c:v>
                </c:pt>
                <c:pt idx="381">
                  <c:v>6.6938579909972873E-2</c:v>
                </c:pt>
                <c:pt idx="382">
                  <c:v>6.6938579909972873E-2</c:v>
                </c:pt>
                <c:pt idx="383">
                  <c:v>6.6938579909972873E-2</c:v>
                </c:pt>
                <c:pt idx="384">
                  <c:v>6.6938579909972873E-2</c:v>
                </c:pt>
                <c:pt idx="385">
                  <c:v>6.6938579909972873E-2</c:v>
                </c:pt>
                <c:pt idx="386">
                  <c:v>6.6938579909972873E-2</c:v>
                </c:pt>
                <c:pt idx="387">
                  <c:v>6.6938579909972873E-2</c:v>
                </c:pt>
                <c:pt idx="388">
                  <c:v>6.6938579909972873E-2</c:v>
                </c:pt>
                <c:pt idx="389">
                  <c:v>6.6938579909972873E-2</c:v>
                </c:pt>
                <c:pt idx="390">
                  <c:v>6.6938579909972873E-2</c:v>
                </c:pt>
                <c:pt idx="391">
                  <c:v>6.6938579909972873E-2</c:v>
                </c:pt>
                <c:pt idx="392">
                  <c:v>6.6938579909972873E-2</c:v>
                </c:pt>
                <c:pt idx="393">
                  <c:v>6.6938579909972873E-2</c:v>
                </c:pt>
                <c:pt idx="394">
                  <c:v>6.6938579909972873E-2</c:v>
                </c:pt>
                <c:pt idx="395">
                  <c:v>6.6938579909972873E-2</c:v>
                </c:pt>
                <c:pt idx="396">
                  <c:v>6.6938579909972873E-2</c:v>
                </c:pt>
                <c:pt idx="397">
                  <c:v>6.6938579909972873E-2</c:v>
                </c:pt>
                <c:pt idx="398">
                  <c:v>6.6938579909972873E-2</c:v>
                </c:pt>
                <c:pt idx="399">
                  <c:v>6.6938579909972873E-2</c:v>
                </c:pt>
                <c:pt idx="400">
                  <c:v>6.6938579909972873E-2</c:v>
                </c:pt>
                <c:pt idx="401">
                  <c:v>6.6938579909972873E-2</c:v>
                </c:pt>
                <c:pt idx="402">
                  <c:v>6.6938579909972873E-2</c:v>
                </c:pt>
                <c:pt idx="403">
                  <c:v>6.6938579909972873E-2</c:v>
                </c:pt>
                <c:pt idx="404">
                  <c:v>6.6938579909972873E-2</c:v>
                </c:pt>
                <c:pt idx="405">
                  <c:v>6.6938579909972873E-2</c:v>
                </c:pt>
                <c:pt idx="406">
                  <c:v>6.6938579909972873E-2</c:v>
                </c:pt>
                <c:pt idx="407">
                  <c:v>6.6938579909972873E-2</c:v>
                </c:pt>
                <c:pt idx="408">
                  <c:v>6.6938579909972873E-2</c:v>
                </c:pt>
                <c:pt idx="409">
                  <c:v>6.6938579909972873E-2</c:v>
                </c:pt>
                <c:pt idx="410">
                  <c:v>6.6938579909972873E-2</c:v>
                </c:pt>
                <c:pt idx="411">
                  <c:v>6.6938579909972873E-2</c:v>
                </c:pt>
                <c:pt idx="412">
                  <c:v>6.6938579909972873E-2</c:v>
                </c:pt>
                <c:pt idx="413">
                  <c:v>6.6938579909972873E-2</c:v>
                </c:pt>
                <c:pt idx="414">
                  <c:v>6.6938579909972873E-2</c:v>
                </c:pt>
                <c:pt idx="415">
                  <c:v>6.6938579909972873E-2</c:v>
                </c:pt>
                <c:pt idx="416">
                  <c:v>6.6938579909972873E-2</c:v>
                </c:pt>
                <c:pt idx="417">
                  <c:v>6.6938579909972873E-2</c:v>
                </c:pt>
                <c:pt idx="418">
                  <c:v>6.6938579909972873E-2</c:v>
                </c:pt>
                <c:pt idx="419">
                  <c:v>6.6938579909972873E-2</c:v>
                </c:pt>
                <c:pt idx="420">
                  <c:v>6.6938579909972873E-2</c:v>
                </c:pt>
                <c:pt idx="421">
                  <c:v>6.6938579909972873E-2</c:v>
                </c:pt>
                <c:pt idx="422">
                  <c:v>6.6938579909972873E-2</c:v>
                </c:pt>
                <c:pt idx="423">
                  <c:v>6.6938579909972873E-2</c:v>
                </c:pt>
                <c:pt idx="424">
                  <c:v>6.6938579909972873E-2</c:v>
                </c:pt>
                <c:pt idx="425">
                  <c:v>6.6938579909972873E-2</c:v>
                </c:pt>
                <c:pt idx="426">
                  <c:v>6.6938579909972873E-2</c:v>
                </c:pt>
                <c:pt idx="427">
                  <c:v>6.6938579909972873E-2</c:v>
                </c:pt>
                <c:pt idx="428">
                  <c:v>6.6938579909972873E-2</c:v>
                </c:pt>
                <c:pt idx="429">
                  <c:v>6.6938579909972873E-2</c:v>
                </c:pt>
                <c:pt idx="430">
                  <c:v>6.6938579909972873E-2</c:v>
                </c:pt>
                <c:pt idx="431">
                  <c:v>6.6938579909972873E-2</c:v>
                </c:pt>
                <c:pt idx="432">
                  <c:v>6.6938579909972873E-2</c:v>
                </c:pt>
                <c:pt idx="433">
                  <c:v>6.6938579909972873E-2</c:v>
                </c:pt>
                <c:pt idx="434">
                  <c:v>6.6938579909972873E-2</c:v>
                </c:pt>
                <c:pt idx="435">
                  <c:v>6.6938579909972873E-2</c:v>
                </c:pt>
                <c:pt idx="436">
                  <c:v>6.6938579909972873E-2</c:v>
                </c:pt>
                <c:pt idx="437">
                  <c:v>6.6938579909972873E-2</c:v>
                </c:pt>
                <c:pt idx="438">
                  <c:v>6.6938579909972873E-2</c:v>
                </c:pt>
                <c:pt idx="439">
                  <c:v>6.6938579909972873E-2</c:v>
                </c:pt>
                <c:pt idx="440">
                  <c:v>6.6938579909972873E-2</c:v>
                </c:pt>
                <c:pt idx="441">
                  <c:v>6.6938579909972873E-2</c:v>
                </c:pt>
                <c:pt idx="442">
                  <c:v>6.6938579909972873E-2</c:v>
                </c:pt>
                <c:pt idx="443">
                  <c:v>6.6938579909972873E-2</c:v>
                </c:pt>
                <c:pt idx="444">
                  <c:v>6.6938579909972873E-2</c:v>
                </c:pt>
                <c:pt idx="445">
                  <c:v>6.6938579909972873E-2</c:v>
                </c:pt>
                <c:pt idx="446">
                  <c:v>6.6938579909972873E-2</c:v>
                </c:pt>
                <c:pt idx="447">
                  <c:v>6.6938579909972873E-2</c:v>
                </c:pt>
                <c:pt idx="448">
                  <c:v>6.6938579909972873E-2</c:v>
                </c:pt>
                <c:pt idx="449">
                  <c:v>6.6938579909972873E-2</c:v>
                </c:pt>
                <c:pt idx="450">
                  <c:v>6.6938579909972873E-2</c:v>
                </c:pt>
                <c:pt idx="451">
                  <c:v>6.6938579909972873E-2</c:v>
                </c:pt>
                <c:pt idx="452">
                  <c:v>6.6938579909972873E-2</c:v>
                </c:pt>
                <c:pt idx="453">
                  <c:v>6.6938579909972873E-2</c:v>
                </c:pt>
                <c:pt idx="454">
                  <c:v>6.6938579909972873E-2</c:v>
                </c:pt>
                <c:pt idx="455">
                  <c:v>6.6938579909972873E-2</c:v>
                </c:pt>
                <c:pt idx="456">
                  <c:v>6.6938579909972873E-2</c:v>
                </c:pt>
                <c:pt idx="457">
                  <c:v>6.6938579909972873E-2</c:v>
                </c:pt>
                <c:pt idx="458">
                  <c:v>6.6938579909972873E-2</c:v>
                </c:pt>
                <c:pt idx="459">
                  <c:v>6.6938579909972873E-2</c:v>
                </c:pt>
                <c:pt idx="460">
                  <c:v>6.6938579909972873E-2</c:v>
                </c:pt>
                <c:pt idx="461">
                  <c:v>6.6938579909972873E-2</c:v>
                </c:pt>
                <c:pt idx="462">
                  <c:v>6.6938579909972873E-2</c:v>
                </c:pt>
                <c:pt idx="463">
                  <c:v>6.6938579909972873E-2</c:v>
                </c:pt>
                <c:pt idx="464">
                  <c:v>6.6938579909972873E-2</c:v>
                </c:pt>
                <c:pt idx="465">
                  <c:v>6.6938579909972873E-2</c:v>
                </c:pt>
                <c:pt idx="466">
                  <c:v>6.6938579909972873E-2</c:v>
                </c:pt>
                <c:pt idx="467">
                  <c:v>6.6938579909972873E-2</c:v>
                </c:pt>
                <c:pt idx="468">
                  <c:v>6.6938579909972873E-2</c:v>
                </c:pt>
                <c:pt idx="469">
                  <c:v>6.6938579909972873E-2</c:v>
                </c:pt>
                <c:pt idx="470">
                  <c:v>6.6938579909972873E-2</c:v>
                </c:pt>
                <c:pt idx="471">
                  <c:v>6.6938579909972873E-2</c:v>
                </c:pt>
                <c:pt idx="472">
                  <c:v>6.6938579909972873E-2</c:v>
                </c:pt>
                <c:pt idx="473">
                  <c:v>6.6938579909972873E-2</c:v>
                </c:pt>
                <c:pt idx="474">
                  <c:v>6.6938579909972873E-2</c:v>
                </c:pt>
                <c:pt idx="475">
                  <c:v>6.6938579909972873E-2</c:v>
                </c:pt>
                <c:pt idx="476">
                  <c:v>6.6938579909972873E-2</c:v>
                </c:pt>
                <c:pt idx="477">
                  <c:v>6.6938579909972873E-2</c:v>
                </c:pt>
                <c:pt idx="478">
                  <c:v>6.6938579909972873E-2</c:v>
                </c:pt>
                <c:pt idx="479">
                  <c:v>6.6938579909972873E-2</c:v>
                </c:pt>
                <c:pt idx="480">
                  <c:v>6.6938579909972873E-2</c:v>
                </c:pt>
                <c:pt idx="481">
                  <c:v>6.6938579909972873E-2</c:v>
                </c:pt>
                <c:pt idx="482">
                  <c:v>6.6938579909972873E-2</c:v>
                </c:pt>
                <c:pt idx="483">
                  <c:v>6.6938579909972873E-2</c:v>
                </c:pt>
                <c:pt idx="484">
                  <c:v>6.6938579909972873E-2</c:v>
                </c:pt>
                <c:pt idx="485">
                  <c:v>6.6938579909972873E-2</c:v>
                </c:pt>
                <c:pt idx="486">
                  <c:v>6.6938579909972873E-2</c:v>
                </c:pt>
                <c:pt idx="487">
                  <c:v>6.6938579909972873E-2</c:v>
                </c:pt>
                <c:pt idx="488">
                  <c:v>6.6938579909972873E-2</c:v>
                </c:pt>
                <c:pt idx="489">
                  <c:v>6.6938579909972873E-2</c:v>
                </c:pt>
                <c:pt idx="490">
                  <c:v>6.6938579909972873E-2</c:v>
                </c:pt>
                <c:pt idx="491">
                  <c:v>6.6938579909972873E-2</c:v>
                </c:pt>
                <c:pt idx="492">
                  <c:v>6.6938579909972873E-2</c:v>
                </c:pt>
                <c:pt idx="493">
                  <c:v>6.6938579909972873E-2</c:v>
                </c:pt>
                <c:pt idx="494">
                  <c:v>6.6938579909972873E-2</c:v>
                </c:pt>
                <c:pt idx="495">
                  <c:v>6.6938579909972873E-2</c:v>
                </c:pt>
                <c:pt idx="496">
                  <c:v>6.6938579909972873E-2</c:v>
                </c:pt>
                <c:pt idx="497">
                  <c:v>6.6938579909972873E-2</c:v>
                </c:pt>
                <c:pt idx="498">
                  <c:v>6.6938579909972873E-2</c:v>
                </c:pt>
                <c:pt idx="499">
                  <c:v>6.6938579909972873E-2</c:v>
                </c:pt>
                <c:pt idx="500">
                  <c:v>6.6938579909972873E-2</c:v>
                </c:pt>
                <c:pt idx="501">
                  <c:v>6.6938579909972873E-2</c:v>
                </c:pt>
                <c:pt idx="502">
                  <c:v>6.6938579909972873E-2</c:v>
                </c:pt>
                <c:pt idx="503">
                  <c:v>6.6938579909972873E-2</c:v>
                </c:pt>
                <c:pt idx="504">
                  <c:v>6.6938579909972873E-2</c:v>
                </c:pt>
                <c:pt idx="505">
                  <c:v>6.6938579909972873E-2</c:v>
                </c:pt>
                <c:pt idx="506">
                  <c:v>6.6938579909972873E-2</c:v>
                </c:pt>
                <c:pt idx="507">
                  <c:v>6.6938579909972873E-2</c:v>
                </c:pt>
                <c:pt idx="508">
                  <c:v>6.6938579909972873E-2</c:v>
                </c:pt>
                <c:pt idx="509">
                  <c:v>6.6938579909972873E-2</c:v>
                </c:pt>
                <c:pt idx="510">
                  <c:v>6.6938579909972873E-2</c:v>
                </c:pt>
                <c:pt idx="511">
                  <c:v>6.6938579909972873E-2</c:v>
                </c:pt>
                <c:pt idx="512">
                  <c:v>6.6938579909972873E-2</c:v>
                </c:pt>
                <c:pt idx="513">
                  <c:v>6.6938579909972873E-2</c:v>
                </c:pt>
                <c:pt idx="514">
                  <c:v>6.6938579909972873E-2</c:v>
                </c:pt>
                <c:pt idx="515">
                  <c:v>6.6938579909972873E-2</c:v>
                </c:pt>
                <c:pt idx="516">
                  <c:v>6.6938579909972873E-2</c:v>
                </c:pt>
                <c:pt idx="517">
                  <c:v>6.6938579909972873E-2</c:v>
                </c:pt>
                <c:pt idx="518">
                  <c:v>6.6938579909972873E-2</c:v>
                </c:pt>
                <c:pt idx="519">
                  <c:v>6.6938579909972873E-2</c:v>
                </c:pt>
                <c:pt idx="520">
                  <c:v>6.6938579909972873E-2</c:v>
                </c:pt>
                <c:pt idx="521">
                  <c:v>6.6938579909972873E-2</c:v>
                </c:pt>
                <c:pt idx="522">
                  <c:v>6.6938579909972873E-2</c:v>
                </c:pt>
                <c:pt idx="523">
                  <c:v>6.6938579909972873E-2</c:v>
                </c:pt>
                <c:pt idx="524">
                  <c:v>6.6938579909972873E-2</c:v>
                </c:pt>
                <c:pt idx="525">
                  <c:v>6.6938579909972873E-2</c:v>
                </c:pt>
                <c:pt idx="526">
                  <c:v>6.6938579909972873E-2</c:v>
                </c:pt>
                <c:pt idx="527">
                  <c:v>6.6938579909972873E-2</c:v>
                </c:pt>
                <c:pt idx="528">
                  <c:v>6.6938579909972873E-2</c:v>
                </c:pt>
                <c:pt idx="529">
                  <c:v>6.6938579909972873E-2</c:v>
                </c:pt>
                <c:pt idx="530">
                  <c:v>6.6938579909972873E-2</c:v>
                </c:pt>
                <c:pt idx="531">
                  <c:v>6.6938579909972873E-2</c:v>
                </c:pt>
                <c:pt idx="532">
                  <c:v>6.6938579909972873E-2</c:v>
                </c:pt>
                <c:pt idx="533">
                  <c:v>6.6938579909972873E-2</c:v>
                </c:pt>
                <c:pt idx="534">
                  <c:v>6.6938579909972873E-2</c:v>
                </c:pt>
                <c:pt idx="535">
                  <c:v>6.6938579909972873E-2</c:v>
                </c:pt>
                <c:pt idx="536">
                  <c:v>6.6938579909972873E-2</c:v>
                </c:pt>
                <c:pt idx="537">
                  <c:v>6.6938579909972873E-2</c:v>
                </c:pt>
                <c:pt idx="538">
                  <c:v>6.6938579909972873E-2</c:v>
                </c:pt>
                <c:pt idx="539">
                  <c:v>6.6938579909972873E-2</c:v>
                </c:pt>
                <c:pt idx="540">
                  <c:v>6.6938579909972873E-2</c:v>
                </c:pt>
                <c:pt idx="541">
                  <c:v>6.6938579909972873E-2</c:v>
                </c:pt>
                <c:pt idx="542">
                  <c:v>6.6938579909972873E-2</c:v>
                </c:pt>
                <c:pt idx="543">
                  <c:v>6.6938579909972873E-2</c:v>
                </c:pt>
                <c:pt idx="544">
                  <c:v>6.6938579909972873E-2</c:v>
                </c:pt>
                <c:pt idx="545">
                  <c:v>6.6938579909972873E-2</c:v>
                </c:pt>
                <c:pt idx="546">
                  <c:v>6.6938579909972873E-2</c:v>
                </c:pt>
                <c:pt idx="547">
                  <c:v>6.6938579909972873E-2</c:v>
                </c:pt>
                <c:pt idx="548">
                  <c:v>6.6938579909972873E-2</c:v>
                </c:pt>
                <c:pt idx="549">
                  <c:v>6.6938579909972873E-2</c:v>
                </c:pt>
                <c:pt idx="550">
                  <c:v>6.6938579909972873E-2</c:v>
                </c:pt>
                <c:pt idx="551">
                  <c:v>6.6938579909972873E-2</c:v>
                </c:pt>
                <c:pt idx="552">
                  <c:v>6.6938579909972873E-2</c:v>
                </c:pt>
                <c:pt idx="553">
                  <c:v>6.6938579909972873E-2</c:v>
                </c:pt>
                <c:pt idx="554">
                  <c:v>6.6938579909972873E-2</c:v>
                </c:pt>
                <c:pt idx="555">
                  <c:v>6.6938579909972873E-2</c:v>
                </c:pt>
                <c:pt idx="556">
                  <c:v>6.6938579909972873E-2</c:v>
                </c:pt>
                <c:pt idx="557">
                  <c:v>6.6938579909972873E-2</c:v>
                </c:pt>
                <c:pt idx="558">
                  <c:v>6.6938579909972873E-2</c:v>
                </c:pt>
                <c:pt idx="559">
                  <c:v>6.6938579909972873E-2</c:v>
                </c:pt>
                <c:pt idx="560">
                  <c:v>6.6938579909972873E-2</c:v>
                </c:pt>
                <c:pt idx="561">
                  <c:v>6.6938579909972873E-2</c:v>
                </c:pt>
                <c:pt idx="562">
                  <c:v>6.6938579909972873E-2</c:v>
                </c:pt>
                <c:pt idx="563">
                  <c:v>6.6938579909972873E-2</c:v>
                </c:pt>
                <c:pt idx="564">
                  <c:v>6.6938579909972873E-2</c:v>
                </c:pt>
                <c:pt idx="565">
                  <c:v>6.6938579909972873E-2</c:v>
                </c:pt>
                <c:pt idx="566">
                  <c:v>6.6938579909972873E-2</c:v>
                </c:pt>
                <c:pt idx="567">
                  <c:v>6.6938579909972873E-2</c:v>
                </c:pt>
                <c:pt idx="568">
                  <c:v>6.6938579909972873E-2</c:v>
                </c:pt>
                <c:pt idx="569">
                  <c:v>6.6938579909972873E-2</c:v>
                </c:pt>
                <c:pt idx="570">
                  <c:v>6.6938579909972873E-2</c:v>
                </c:pt>
                <c:pt idx="571">
                  <c:v>6.6938579909972873E-2</c:v>
                </c:pt>
                <c:pt idx="572">
                  <c:v>6.6938579909972873E-2</c:v>
                </c:pt>
                <c:pt idx="573">
                  <c:v>6.6938579909972873E-2</c:v>
                </c:pt>
                <c:pt idx="574">
                  <c:v>6.6938579909972873E-2</c:v>
                </c:pt>
                <c:pt idx="575">
                  <c:v>6.6938579909972873E-2</c:v>
                </c:pt>
                <c:pt idx="576">
                  <c:v>6.6938579909972873E-2</c:v>
                </c:pt>
                <c:pt idx="577">
                  <c:v>6.6938579909972873E-2</c:v>
                </c:pt>
                <c:pt idx="578">
                  <c:v>6.6938579909972873E-2</c:v>
                </c:pt>
                <c:pt idx="579">
                  <c:v>6.6938579909972873E-2</c:v>
                </c:pt>
                <c:pt idx="580">
                  <c:v>6.6938579909972873E-2</c:v>
                </c:pt>
                <c:pt idx="581">
                  <c:v>6.6938579909972873E-2</c:v>
                </c:pt>
                <c:pt idx="582">
                  <c:v>6.6938579909972873E-2</c:v>
                </c:pt>
                <c:pt idx="583">
                  <c:v>6.6938579909972873E-2</c:v>
                </c:pt>
                <c:pt idx="584">
                  <c:v>6.6938579909972873E-2</c:v>
                </c:pt>
                <c:pt idx="585">
                  <c:v>6.6938579909972873E-2</c:v>
                </c:pt>
                <c:pt idx="586">
                  <c:v>6.6938579909972873E-2</c:v>
                </c:pt>
                <c:pt idx="587">
                  <c:v>6.6938579909972873E-2</c:v>
                </c:pt>
                <c:pt idx="588">
                  <c:v>6.6938579909972873E-2</c:v>
                </c:pt>
                <c:pt idx="589">
                  <c:v>6.6938579909972873E-2</c:v>
                </c:pt>
                <c:pt idx="590">
                  <c:v>6.6938579909972873E-2</c:v>
                </c:pt>
                <c:pt idx="591">
                  <c:v>6.6938579909972873E-2</c:v>
                </c:pt>
                <c:pt idx="592">
                  <c:v>6.6938579909972873E-2</c:v>
                </c:pt>
                <c:pt idx="593">
                  <c:v>6.6938579909972873E-2</c:v>
                </c:pt>
                <c:pt idx="594">
                  <c:v>6.6938579909972873E-2</c:v>
                </c:pt>
                <c:pt idx="595">
                  <c:v>6.6938579909972873E-2</c:v>
                </c:pt>
                <c:pt idx="596">
                  <c:v>6.6938579909972873E-2</c:v>
                </c:pt>
                <c:pt idx="597">
                  <c:v>6.6938579909972873E-2</c:v>
                </c:pt>
                <c:pt idx="598">
                  <c:v>6.6938579909972873E-2</c:v>
                </c:pt>
                <c:pt idx="599">
                  <c:v>6.6938579909972873E-2</c:v>
                </c:pt>
                <c:pt idx="600">
                  <c:v>6.6938579909972873E-2</c:v>
                </c:pt>
                <c:pt idx="601">
                  <c:v>6.6938579909972873E-2</c:v>
                </c:pt>
                <c:pt idx="602">
                  <c:v>6.6938579909972873E-2</c:v>
                </c:pt>
                <c:pt idx="603">
                  <c:v>6.6938579909972873E-2</c:v>
                </c:pt>
                <c:pt idx="604">
                  <c:v>6.6938579909972873E-2</c:v>
                </c:pt>
                <c:pt idx="605">
                  <c:v>6.6938579909972873E-2</c:v>
                </c:pt>
                <c:pt idx="606">
                  <c:v>6.6938579909972873E-2</c:v>
                </c:pt>
                <c:pt idx="607">
                  <c:v>6.6938579909972873E-2</c:v>
                </c:pt>
                <c:pt idx="608">
                  <c:v>6.6938579909972873E-2</c:v>
                </c:pt>
                <c:pt idx="609">
                  <c:v>6.6938579909972873E-2</c:v>
                </c:pt>
                <c:pt idx="610">
                  <c:v>6.6938579909972873E-2</c:v>
                </c:pt>
                <c:pt idx="611">
                  <c:v>6.6938579909972873E-2</c:v>
                </c:pt>
                <c:pt idx="612">
                  <c:v>6.6938579909972873E-2</c:v>
                </c:pt>
                <c:pt idx="613">
                  <c:v>6.6938579909972873E-2</c:v>
                </c:pt>
                <c:pt idx="614">
                  <c:v>6.6938579909972873E-2</c:v>
                </c:pt>
                <c:pt idx="615">
                  <c:v>6.6938579909972873E-2</c:v>
                </c:pt>
                <c:pt idx="616">
                  <c:v>6.6938579909972873E-2</c:v>
                </c:pt>
                <c:pt idx="617">
                  <c:v>6.6938579909972873E-2</c:v>
                </c:pt>
                <c:pt idx="618">
                  <c:v>6.6938579909972873E-2</c:v>
                </c:pt>
                <c:pt idx="619">
                  <c:v>6.6938579909972873E-2</c:v>
                </c:pt>
                <c:pt idx="620">
                  <c:v>6.6938579909972873E-2</c:v>
                </c:pt>
                <c:pt idx="621">
                  <c:v>6.6938579909972873E-2</c:v>
                </c:pt>
                <c:pt idx="622">
                  <c:v>6.6938579909972873E-2</c:v>
                </c:pt>
                <c:pt idx="623">
                  <c:v>6.6938579909972873E-2</c:v>
                </c:pt>
                <c:pt idx="624">
                  <c:v>6.6938579909972873E-2</c:v>
                </c:pt>
                <c:pt idx="625">
                  <c:v>6.6938579909972873E-2</c:v>
                </c:pt>
                <c:pt idx="626">
                  <c:v>6.6938579909972873E-2</c:v>
                </c:pt>
                <c:pt idx="627">
                  <c:v>6.6938579909972873E-2</c:v>
                </c:pt>
                <c:pt idx="628">
                  <c:v>6.6938579909972873E-2</c:v>
                </c:pt>
                <c:pt idx="629">
                  <c:v>6.6938579909972873E-2</c:v>
                </c:pt>
                <c:pt idx="630">
                  <c:v>6.6938579909972873E-2</c:v>
                </c:pt>
                <c:pt idx="631">
                  <c:v>6.6938579909972873E-2</c:v>
                </c:pt>
                <c:pt idx="632">
                  <c:v>6.6938579909972873E-2</c:v>
                </c:pt>
                <c:pt idx="633">
                  <c:v>6.6938579909972873E-2</c:v>
                </c:pt>
                <c:pt idx="634">
                  <c:v>6.6938579909972873E-2</c:v>
                </c:pt>
                <c:pt idx="635">
                  <c:v>6.6938579909972873E-2</c:v>
                </c:pt>
                <c:pt idx="636">
                  <c:v>6.6938579909972873E-2</c:v>
                </c:pt>
                <c:pt idx="637">
                  <c:v>6.6938579909972873E-2</c:v>
                </c:pt>
                <c:pt idx="638">
                  <c:v>6.6938579909972873E-2</c:v>
                </c:pt>
                <c:pt idx="639">
                  <c:v>6.6938579909972873E-2</c:v>
                </c:pt>
                <c:pt idx="640">
                  <c:v>6.6938579909972873E-2</c:v>
                </c:pt>
                <c:pt idx="641">
                  <c:v>6.6938579909972873E-2</c:v>
                </c:pt>
                <c:pt idx="642">
                  <c:v>6.6938579909972873E-2</c:v>
                </c:pt>
                <c:pt idx="643">
                  <c:v>6.6938579909972873E-2</c:v>
                </c:pt>
                <c:pt idx="644">
                  <c:v>6.6938579909972873E-2</c:v>
                </c:pt>
                <c:pt idx="645">
                  <c:v>6.6938579909972873E-2</c:v>
                </c:pt>
                <c:pt idx="646">
                  <c:v>6.6938579909972873E-2</c:v>
                </c:pt>
                <c:pt idx="647">
                  <c:v>6.6938579909972873E-2</c:v>
                </c:pt>
                <c:pt idx="648">
                  <c:v>6.6938579909972873E-2</c:v>
                </c:pt>
                <c:pt idx="649">
                  <c:v>6.6938579909972873E-2</c:v>
                </c:pt>
                <c:pt idx="650">
                  <c:v>6.6938579909972873E-2</c:v>
                </c:pt>
                <c:pt idx="651">
                  <c:v>6.6938579909972873E-2</c:v>
                </c:pt>
                <c:pt idx="652">
                  <c:v>6.6938579909972873E-2</c:v>
                </c:pt>
                <c:pt idx="653">
                  <c:v>6.6938579909972873E-2</c:v>
                </c:pt>
                <c:pt idx="654">
                  <c:v>6.6938579909972873E-2</c:v>
                </c:pt>
                <c:pt idx="655">
                  <c:v>6.6938579909972873E-2</c:v>
                </c:pt>
                <c:pt idx="656">
                  <c:v>6.6938579909972873E-2</c:v>
                </c:pt>
                <c:pt idx="657">
                  <c:v>6.6938579909972873E-2</c:v>
                </c:pt>
                <c:pt idx="658">
                  <c:v>6.6938579909972873E-2</c:v>
                </c:pt>
                <c:pt idx="659">
                  <c:v>6.6938579909972873E-2</c:v>
                </c:pt>
                <c:pt idx="660">
                  <c:v>6.6938579909972873E-2</c:v>
                </c:pt>
                <c:pt idx="661">
                  <c:v>6.6938579909972873E-2</c:v>
                </c:pt>
                <c:pt idx="662">
                  <c:v>6.6938579909972873E-2</c:v>
                </c:pt>
                <c:pt idx="663">
                  <c:v>6.6938579909972873E-2</c:v>
                </c:pt>
                <c:pt idx="664">
                  <c:v>6.6938579909972873E-2</c:v>
                </c:pt>
                <c:pt idx="665">
                  <c:v>6.6938579909972873E-2</c:v>
                </c:pt>
                <c:pt idx="666">
                  <c:v>6.6938579909972873E-2</c:v>
                </c:pt>
                <c:pt idx="667">
                  <c:v>6.6938579909972873E-2</c:v>
                </c:pt>
                <c:pt idx="668">
                  <c:v>6.6938579909972873E-2</c:v>
                </c:pt>
                <c:pt idx="669">
                  <c:v>6.6938579909972873E-2</c:v>
                </c:pt>
                <c:pt idx="670">
                  <c:v>6.6938579909972873E-2</c:v>
                </c:pt>
                <c:pt idx="671">
                  <c:v>6.6938579909972873E-2</c:v>
                </c:pt>
                <c:pt idx="672">
                  <c:v>6.6938579909972873E-2</c:v>
                </c:pt>
                <c:pt idx="673">
                  <c:v>6.6938579909972873E-2</c:v>
                </c:pt>
                <c:pt idx="674">
                  <c:v>6.6938579909972873E-2</c:v>
                </c:pt>
                <c:pt idx="675">
                  <c:v>6.6938579909972873E-2</c:v>
                </c:pt>
                <c:pt idx="676">
                  <c:v>6.6938579909972873E-2</c:v>
                </c:pt>
                <c:pt idx="677">
                  <c:v>6.6938579909972873E-2</c:v>
                </c:pt>
                <c:pt idx="678">
                  <c:v>6.6938579909972873E-2</c:v>
                </c:pt>
                <c:pt idx="679">
                  <c:v>6.6938579909972873E-2</c:v>
                </c:pt>
                <c:pt idx="680">
                  <c:v>6.6938579909972873E-2</c:v>
                </c:pt>
                <c:pt idx="681">
                  <c:v>6.6938579909972873E-2</c:v>
                </c:pt>
                <c:pt idx="682">
                  <c:v>6.6938579909972873E-2</c:v>
                </c:pt>
                <c:pt idx="683">
                  <c:v>6.6938579909972873E-2</c:v>
                </c:pt>
                <c:pt idx="684">
                  <c:v>6.6938579909972873E-2</c:v>
                </c:pt>
                <c:pt idx="685">
                  <c:v>6.6938579909972873E-2</c:v>
                </c:pt>
                <c:pt idx="686">
                  <c:v>6.6938579909972873E-2</c:v>
                </c:pt>
                <c:pt idx="687">
                  <c:v>6.6938579909972873E-2</c:v>
                </c:pt>
                <c:pt idx="688">
                  <c:v>6.6938579909972873E-2</c:v>
                </c:pt>
                <c:pt idx="689">
                  <c:v>6.6938579909972873E-2</c:v>
                </c:pt>
                <c:pt idx="690">
                  <c:v>6.6938579909972873E-2</c:v>
                </c:pt>
                <c:pt idx="691">
                  <c:v>6.6938579909972873E-2</c:v>
                </c:pt>
                <c:pt idx="692">
                  <c:v>6.6938579909972873E-2</c:v>
                </c:pt>
                <c:pt idx="693">
                  <c:v>6.6938579909972873E-2</c:v>
                </c:pt>
                <c:pt idx="694">
                  <c:v>6.6938579909972873E-2</c:v>
                </c:pt>
                <c:pt idx="695">
                  <c:v>6.6938579909972873E-2</c:v>
                </c:pt>
                <c:pt idx="696">
                  <c:v>6.6938579909972873E-2</c:v>
                </c:pt>
                <c:pt idx="697">
                  <c:v>6.6938579909972873E-2</c:v>
                </c:pt>
                <c:pt idx="698">
                  <c:v>6.6938579909972873E-2</c:v>
                </c:pt>
                <c:pt idx="699">
                  <c:v>6.6938579909972873E-2</c:v>
                </c:pt>
                <c:pt idx="700">
                  <c:v>6.6938579909972873E-2</c:v>
                </c:pt>
                <c:pt idx="701">
                  <c:v>6.6938579909972873E-2</c:v>
                </c:pt>
                <c:pt idx="702">
                  <c:v>6.6938579909972873E-2</c:v>
                </c:pt>
                <c:pt idx="703">
                  <c:v>6.6938579909972873E-2</c:v>
                </c:pt>
                <c:pt idx="704">
                  <c:v>6.6938579909972873E-2</c:v>
                </c:pt>
                <c:pt idx="705">
                  <c:v>6.6938579909972873E-2</c:v>
                </c:pt>
                <c:pt idx="706">
                  <c:v>6.6938579909972873E-2</c:v>
                </c:pt>
                <c:pt idx="707">
                  <c:v>6.6938579909972873E-2</c:v>
                </c:pt>
                <c:pt idx="708">
                  <c:v>6.6938579909972873E-2</c:v>
                </c:pt>
                <c:pt idx="709">
                  <c:v>6.6938579909972873E-2</c:v>
                </c:pt>
                <c:pt idx="710">
                  <c:v>6.6938579909972873E-2</c:v>
                </c:pt>
                <c:pt idx="711">
                  <c:v>6.6938579909972873E-2</c:v>
                </c:pt>
                <c:pt idx="712">
                  <c:v>6.6938579909972873E-2</c:v>
                </c:pt>
                <c:pt idx="713">
                  <c:v>6.6938579909972873E-2</c:v>
                </c:pt>
                <c:pt idx="714">
                  <c:v>6.6938579909972873E-2</c:v>
                </c:pt>
                <c:pt idx="715">
                  <c:v>6.6938579909972873E-2</c:v>
                </c:pt>
                <c:pt idx="716">
                  <c:v>6.6938579909972873E-2</c:v>
                </c:pt>
                <c:pt idx="717">
                  <c:v>6.6938579909972873E-2</c:v>
                </c:pt>
                <c:pt idx="718">
                  <c:v>6.6938579909972873E-2</c:v>
                </c:pt>
                <c:pt idx="719">
                  <c:v>6.6938579909972873E-2</c:v>
                </c:pt>
                <c:pt idx="720">
                  <c:v>6.6938579909972873E-2</c:v>
                </c:pt>
                <c:pt idx="721">
                  <c:v>6.6938579909972873E-2</c:v>
                </c:pt>
                <c:pt idx="722">
                  <c:v>6.6938579909972873E-2</c:v>
                </c:pt>
                <c:pt idx="723">
                  <c:v>6.6938579909972873E-2</c:v>
                </c:pt>
                <c:pt idx="724">
                  <c:v>6.6938579909972873E-2</c:v>
                </c:pt>
                <c:pt idx="725">
                  <c:v>6.6938579909972873E-2</c:v>
                </c:pt>
                <c:pt idx="726">
                  <c:v>6.6938579909972873E-2</c:v>
                </c:pt>
                <c:pt idx="727">
                  <c:v>6.6938579909972873E-2</c:v>
                </c:pt>
                <c:pt idx="728">
                  <c:v>6.6938579909972873E-2</c:v>
                </c:pt>
                <c:pt idx="729">
                  <c:v>6.6938579909972873E-2</c:v>
                </c:pt>
                <c:pt idx="730">
                  <c:v>6.6938579909972873E-2</c:v>
                </c:pt>
                <c:pt idx="731">
                  <c:v>6.6938579909972873E-2</c:v>
                </c:pt>
                <c:pt idx="732">
                  <c:v>6.6938579909972873E-2</c:v>
                </c:pt>
                <c:pt idx="733">
                  <c:v>6.6938579909972873E-2</c:v>
                </c:pt>
                <c:pt idx="734">
                  <c:v>6.6938579909972873E-2</c:v>
                </c:pt>
                <c:pt idx="735">
                  <c:v>6.6938579909972873E-2</c:v>
                </c:pt>
                <c:pt idx="736">
                  <c:v>6.6938579909972873E-2</c:v>
                </c:pt>
                <c:pt idx="737">
                  <c:v>6.6938579909972873E-2</c:v>
                </c:pt>
                <c:pt idx="738">
                  <c:v>6.6938579909972873E-2</c:v>
                </c:pt>
                <c:pt idx="739">
                  <c:v>6.6938579909972873E-2</c:v>
                </c:pt>
                <c:pt idx="740">
                  <c:v>6.6938579909972873E-2</c:v>
                </c:pt>
                <c:pt idx="741">
                  <c:v>6.6938579909972873E-2</c:v>
                </c:pt>
                <c:pt idx="742">
                  <c:v>6.6938579909972873E-2</c:v>
                </c:pt>
                <c:pt idx="743">
                  <c:v>6.6938579909972873E-2</c:v>
                </c:pt>
                <c:pt idx="744">
                  <c:v>6.6938579909972873E-2</c:v>
                </c:pt>
                <c:pt idx="745">
                  <c:v>6.6938579909972873E-2</c:v>
                </c:pt>
                <c:pt idx="746">
                  <c:v>6.6938579909972873E-2</c:v>
                </c:pt>
                <c:pt idx="747">
                  <c:v>6.6938579909972873E-2</c:v>
                </c:pt>
                <c:pt idx="748">
                  <c:v>6.6938579909972873E-2</c:v>
                </c:pt>
                <c:pt idx="749">
                  <c:v>6.6938579909972873E-2</c:v>
                </c:pt>
                <c:pt idx="750">
                  <c:v>6.6938579909972873E-2</c:v>
                </c:pt>
                <c:pt idx="751">
                  <c:v>6.6938579909972873E-2</c:v>
                </c:pt>
                <c:pt idx="752">
                  <c:v>6.6938579909972873E-2</c:v>
                </c:pt>
                <c:pt idx="753">
                  <c:v>6.6938579909972873E-2</c:v>
                </c:pt>
                <c:pt idx="754">
                  <c:v>6.6938579909972873E-2</c:v>
                </c:pt>
                <c:pt idx="755">
                  <c:v>6.6938579909972873E-2</c:v>
                </c:pt>
                <c:pt idx="756">
                  <c:v>6.6938579909972873E-2</c:v>
                </c:pt>
                <c:pt idx="757">
                  <c:v>6.6938579909972873E-2</c:v>
                </c:pt>
                <c:pt idx="758">
                  <c:v>6.6938579909972873E-2</c:v>
                </c:pt>
                <c:pt idx="759">
                  <c:v>6.6938579909972873E-2</c:v>
                </c:pt>
                <c:pt idx="760">
                  <c:v>6.6938579909972873E-2</c:v>
                </c:pt>
                <c:pt idx="761">
                  <c:v>6.6938579909972873E-2</c:v>
                </c:pt>
                <c:pt idx="762">
                  <c:v>6.6938579909972873E-2</c:v>
                </c:pt>
                <c:pt idx="763">
                  <c:v>6.6938579909972873E-2</c:v>
                </c:pt>
                <c:pt idx="764">
                  <c:v>6.6938579909972873E-2</c:v>
                </c:pt>
                <c:pt idx="765">
                  <c:v>6.6938579909972873E-2</c:v>
                </c:pt>
                <c:pt idx="766">
                  <c:v>6.6938579909972873E-2</c:v>
                </c:pt>
                <c:pt idx="767">
                  <c:v>6.6938579909972873E-2</c:v>
                </c:pt>
                <c:pt idx="768">
                  <c:v>6.6938579909972873E-2</c:v>
                </c:pt>
                <c:pt idx="769">
                  <c:v>6.6938579909972873E-2</c:v>
                </c:pt>
                <c:pt idx="770">
                  <c:v>6.6938579909972873E-2</c:v>
                </c:pt>
                <c:pt idx="771">
                  <c:v>6.6938579909972873E-2</c:v>
                </c:pt>
                <c:pt idx="772">
                  <c:v>6.6938579909972873E-2</c:v>
                </c:pt>
                <c:pt idx="773">
                  <c:v>6.6938579909972873E-2</c:v>
                </c:pt>
                <c:pt idx="774">
                  <c:v>6.6938579909972873E-2</c:v>
                </c:pt>
                <c:pt idx="775">
                  <c:v>6.6938579909972873E-2</c:v>
                </c:pt>
                <c:pt idx="776">
                  <c:v>6.6938579909972873E-2</c:v>
                </c:pt>
                <c:pt idx="777">
                  <c:v>6.6938579909972873E-2</c:v>
                </c:pt>
                <c:pt idx="778">
                  <c:v>6.6938579909972873E-2</c:v>
                </c:pt>
                <c:pt idx="779">
                  <c:v>6.6938579909972873E-2</c:v>
                </c:pt>
                <c:pt idx="780">
                  <c:v>6.6938579909972873E-2</c:v>
                </c:pt>
                <c:pt idx="781">
                  <c:v>6.6938579909972873E-2</c:v>
                </c:pt>
                <c:pt idx="782">
                  <c:v>6.6938579909972873E-2</c:v>
                </c:pt>
                <c:pt idx="783">
                  <c:v>6.6938579909972873E-2</c:v>
                </c:pt>
                <c:pt idx="784">
                  <c:v>6.6938579909972873E-2</c:v>
                </c:pt>
                <c:pt idx="785">
                  <c:v>6.6938579909972873E-2</c:v>
                </c:pt>
                <c:pt idx="786">
                  <c:v>6.6938579909972873E-2</c:v>
                </c:pt>
                <c:pt idx="787">
                  <c:v>6.6938579909972873E-2</c:v>
                </c:pt>
                <c:pt idx="788">
                  <c:v>6.6938579909972873E-2</c:v>
                </c:pt>
                <c:pt idx="789">
                  <c:v>6.6938579909972873E-2</c:v>
                </c:pt>
                <c:pt idx="790">
                  <c:v>6.6938579909972873E-2</c:v>
                </c:pt>
                <c:pt idx="791">
                  <c:v>6.6938579909972873E-2</c:v>
                </c:pt>
                <c:pt idx="792">
                  <c:v>6.6938579909972873E-2</c:v>
                </c:pt>
                <c:pt idx="793">
                  <c:v>6.6938579909972873E-2</c:v>
                </c:pt>
                <c:pt idx="794">
                  <c:v>6.6938579909972873E-2</c:v>
                </c:pt>
                <c:pt idx="795">
                  <c:v>6.6938579909972873E-2</c:v>
                </c:pt>
                <c:pt idx="796">
                  <c:v>6.6938579909972873E-2</c:v>
                </c:pt>
                <c:pt idx="797">
                  <c:v>6.6938579909972873E-2</c:v>
                </c:pt>
                <c:pt idx="798">
                  <c:v>6.6938579909972873E-2</c:v>
                </c:pt>
                <c:pt idx="799">
                  <c:v>6.6938579909972873E-2</c:v>
                </c:pt>
                <c:pt idx="800">
                  <c:v>6.6938579909972873E-2</c:v>
                </c:pt>
                <c:pt idx="801">
                  <c:v>6.6938579909972873E-2</c:v>
                </c:pt>
                <c:pt idx="802">
                  <c:v>6.6938579909972873E-2</c:v>
                </c:pt>
                <c:pt idx="803">
                  <c:v>6.6938579909972873E-2</c:v>
                </c:pt>
                <c:pt idx="804">
                  <c:v>6.6938579909972873E-2</c:v>
                </c:pt>
                <c:pt idx="805">
                  <c:v>6.6938579909972873E-2</c:v>
                </c:pt>
                <c:pt idx="806">
                  <c:v>6.6938579909972873E-2</c:v>
                </c:pt>
                <c:pt idx="807">
                  <c:v>6.6938579909972873E-2</c:v>
                </c:pt>
                <c:pt idx="808">
                  <c:v>6.6938579909972873E-2</c:v>
                </c:pt>
                <c:pt idx="809">
                  <c:v>6.6938579909972873E-2</c:v>
                </c:pt>
                <c:pt idx="810">
                  <c:v>6.6938579909972873E-2</c:v>
                </c:pt>
                <c:pt idx="811">
                  <c:v>6.6938579909972873E-2</c:v>
                </c:pt>
                <c:pt idx="812">
                  <c:v>6.6938579909972873E-2</c:v>
                </c:pt>
                <c:pt idx="813">
                  <c:v>6.6938579909972873E-2</c:v>
                </c:pt>
                <c:pt idx="814">
                  <c:v>6.6938579909972873E-2</c:v>
                </c:pt>
                <c:pt idx="815">
                  <c:v>6.6938579909972873E-2</c:v>
                </c:pt>
                <c:pt idx="816">
                  <c:v>6.6938579909972873E-2</c:v>
                </c:pt>
                <c:pt idx="817">
                  <c:v>6.6938579909972873E-2</c:v>
                </c:pt>
                <c:pt idx="818">
                  <c:v>6.6938579909972873E-2</c:v>
                </c:pt>
                <c:pt idx="819">
                  <c:v>6.6938579909972873E-2</c:v>
                </c:pt>
                <c:pt idx="820">
                  <c:v>6.6938579909972873E-2</c:v>
                </c:pt>
                <c:pt idx="821">
                  <c:v>6.6938579909972873E-2</c:v>
                </c:pt>
                <c:pt idx="822">
                  <c:v>6.6938579909972873E-2</c:v>
                </c:pt>
                <c:pt idx="823">
                  <c:v>6.6938579909972873E-2</c:v>
                </c:pt>
                <c:pt idx="824">
                  <c:v>6.6938579909972873E-2</c:v>
                </c:pt>
                <c:pt idx="825">
                  <c:v>6.6938579909972873E-2</c:v>
                </c:pt>
                <c:pt idx="826">
                  <c:v>6.6938579909972873E-2</c:v>
                </c:pt>
                <c:pt idx="827">
                  <c:v>6.6938579909972873E-2</c:v>
                </c:pt>
                <c:pt idx="828">
                  <c:v>6.6938579909972873E-2</c:v>
                </c:pt>
                <c:pt idx="829">
                  <c:v>6.6938579909972873E-2</c:v>
                </c:pt>
                <c:pt idx="830">
                  <c:v>6.6938579909972873E-2</c:v>
                </c:pt>
                <c:pt idx="831">
                  <c:v>6.6938579909972873E-2</c:v>
                </c:pt>
                <c:pt idx="832">
                  <c:v>6.6938579909972873E-2</c:v>
                </c:pt>
                <c:pt idx="833">
                  <c:v>6.6938579909972873E-2</c:v>
                </c:pt>
                <c:pt idx="834">
                  <c:v>6.6938579909972873E-2</c:v>
                </c:pt>
                <c:pt idx="835">
                  <c:v>6.6938579909972873E-2</c:v>
                </c:pt>
                <c:pt idx="836">
                  <c:v>6.6938579909972873E-2</c:v>
                </c:pt>
                <c:pt idx="837">
                  <c:v>6.6938579909972873E-2</c:v>
                </c:pt>
                <c:pt idx="838">
                  <c:v>6.6938579909972873E-2</c:v>
                </c:pt>
                <c:pt idx="839">
                  <c:v>6.6938579909972873E-2</c:v>
                </c:pt>
                <c:pt idx="840">
                  <c:v>6.6938579909972873E-2</c:v>
                </c:pt>
                <c:pt idx="841">
                  <c:v>6.6938579909972873E-2</c:v>
                </c:pt>
                <c:pt idx="842">
                  <c:v>6.6938579909972873E-2</c:v>
                </c:pt>
                <c:pt idx="843">
                  <c:v>6.6938579909972873E-2</c:v>
                </c:pt>
                <c:pt idx="844">
                  <c:v>6.6938579909972873E-2</c:v>
                </c:pt>
                <c:pt idx="845">
                  <c:v>6.6938579909972873E-2</c:v>
                </c:pt>
                <c:pt idx="846">
                  <c:v>6.6938579909972873E-2</c:v>
                </c:pt>
                <c:pt idx="847">
                  <c:v>6.6938579909972873E-2</c:v>
                </c:pt>
                <c:pt idx="848">
                  <c:v>6.6938579909972873E-2</c:v>
                </c:pt>
                <c:pt idx="849">
                  <c:v>6.6938579909972873E-2</c:v>
                </c:pt>
                <c:pt idx="850">
                  <c:v>6.6938579909972873E-2</c:v>
                </c:pt>
                <c:pt idx="851">
                  <c:v>6.6938579909972873E-2</c:v>
                </c:pt>
                <c:pt idx="852">
                  <c:v>6.6938579909972873E-2</c:v>
                </c:pt>
                <c:pt idx="853">
                  <c:v>6.6938579909972873E-2</c:v>
                </c:pt>
                <c:pt idx="854">
                  <c:v>6.6938579909972873E-2</c:v>
                </c:pt>
                <c:pt idx="855">
                  <c:v>6.6938579909972873E-2</c:v>
                </c:pt>
                <c:pt idx="856">
                  <c:v>6.6938579909972873E-2</c:v>
                </c:pt>
                <c:pt idx="857">
                  <c:v>6.6938579909972873E-2</c:v>
                </c:pt>
                <c:pt idx="858">
                  <c:v>6.6938579909972873E-2</c:v>
                </c:pt>
                <c:pt idx="859">
                  <c:v>6.6938579909972873E-2</c:v>
                </c:pt>
                <c:pt idx="860">
                  <c:v>6.6938579909972873E-2</c:v>
                </c:pt>
                <c:pt idx="861">
                  <c:v>6.6938579909972873E-2</c:v>
                </c:pt>
                <c:pt idx="862">
                  <c:v>6.6938579909972873E-2</c:v>
                </c:pt>
                <c:pt idx="863">
                  <c:v>6.6938579909972873E-2</c:v>
                </c:pt>
                <c:pt idx="864">
                  <c:v>6.6938579909972873E-2</c:v>
                </c:pt>
                <c:pt idx="865">
                  <c:v>6.6938579909972873E-2</c:v>
                </c:pt>
                <c:pt idx="866">
                  <c:v>6.6938579909972873E-2</c:v>
                </c:pt>
                <c:pt idx="867">
                  <c:v>6.6938579909972873E-2</c:v>
                </c:pt>
                <c:pt idx="868">
                  <c:v>6.6938579909972873E-2</c:v>
                </c:pt>
                <c:pt idx="869">
                  <c:v>6.6938579909972873E-2</c:v>
                </c:pt>
                <c:pt idx="870">
                  <c:v>6.6938579909972873E-2</c:v>
                </c:pt>
                <c:pt idx="871">
                  <c:v>6.6938579909972873E-2</c:v>
                </c:pt>
                <c:pt idx="872">
                  <c:v>6.6938579909972873E-2</c:v>
                </c:pt>
                <c:pt idx="873">
                  <c:v>6.6938579909972873E-2</c:v>
                </c:pt>
                <c:pt idx="874">
                  <c:v>6.6938579909972873E-2</c:v>
                </c:pt>
                <c:pt idx="875">
                  <c:v>6.6938579909972873E-2</c:v>
                </c:pt>
                <c:pt idx="876">
                  <c:v>6.6938579909972873E-2</c:v>
                </c:pt>
                <c:pt idx="877">
                  <c:v>6.6938579909972873E-2</c:v>
                </c:pt>
                <c:pt idx="878">
                  <c:v>6.6938579909972873E-2</c:v>
                </c:pt>
                <c:pt idx="879">
                  <c:v>6.6938579909972873E-2</c:v>
                </c:pt>
                <c:pt idx="880">
                  <c:v>6.6938579909972873E-2</c:v>
                </c:pt>
                <c:pt idx="881">
                  <c:v>6.6938579909972873E-2</c:v>
                </c:pt>
                <c:pt idx="882">
                  <c:v>6.6938579909972873E-2</c:v>
                </c:pt>
                <c:pt idx="883">
                  <c:v>6.6938579909972873E-2</c:v>
                </c:pt>
                <c:pt idx="884">
                  <c:v>6.6938579909972873E-2</c:v>
                </c:pt>
                <c:pt idx="885">
                  <c:v>6.6938579909972873E-2</c:v>
                </c:pt>
                <c:pt idx="886">
                  <c:v>6.6938579909972873E-2</c:v>
                </c:pt>
                <c:pt idx="887">
                  <c:v>6.6938579909972873E-2</c:v>
                </c:pt>
                <c:pt idx="888">
                  <c:v>6.6938579909972873E-2</c:v>
                </c:pt>
                <c:pt idx="889">
                  <c:v>6.6938579909972873E-2</c:v>
                </c:pt>
                <c:pt idx="890">
                  <c:v>6.6938579909972873E-2</c:v>
                </c:pt>
                <c:pt idx="891">
                  <c:v>6.6938579909972873E-2</c:v>
                </c:pt>
                <c:pt idx="892">
                  <c:v>6.6938579909972873E-2</c:v>
                </c:pt>
                <c:pt idx="893">
                  <c:v>6.6938579909972873E-2</c:v>
                </c:pt>
                <c:pt idx="894">
                  <c:v>6.6938579909972873E-2</c:v>
                </c:pt>
                <c:pt idx="895">
                  <c:v>6.6938579909972873E-2</c:v>
                </c:pt>
                <c:pt idx="896">
                  <c:v>6.6938579909972873E-2</c:v>
                </c:pt>
                <c:pt idx="897">
                  <c:v>6.6938579909972873E-2</c:v>
                </c:pt>
                <c:pt idx="898">
                  <c:v>6.6938579909972873E-2</c:v>
                </c:pt>
                <c:pt idx="899">
                  <c:v>6.6938579909972873E-2</c:v>
                </c:pt>
                <c:pt idx="900">
                  <c:v>6.6938579909972873E-2</c:v>
                </c:pt>
                <c:pt idx="901">
                  <c:v>6.6938579909972873E-2</c:v>
                </c:pt>
                <c:pt idx="902">
                  <c:v>6.6938579909972873E-2</c:v>
                </c:pt>
                <c:pt idx="903">
                  <c:v>6.6938579909972873E-2</c:v>
                </c:pt>
                <c:pt idx="904">
                  <c:v>6.6938579909972873E-2</c:v>
                </c:pt>
                <c:pt idx="905">
                  <c:v>6.6938579909972873E-2</c:v>
                </c:pt>
                <c:pt idx="906">
                  <c:v>6.6938579909972873E-2</c:v>
                </c:pt>
                <c:pt idx="907">
                  <c:v>6.6938579909972873E-2</c:v>
                </c:pt>
                <c:pt idx="908">
                  <c:v>6.6938579909972873E-2</c:v>
                </c:pt>
                <c:pt idx="909">
                  <c:v>6.6938579909972873E-2</c:v>
                </c:pt>
                <c:pt idx="910">
                  <c:v>6.6938579909972873E-2</c:v>
                </c:pt>
                <c:pt idx="911">
                  <c:v>6.6938579909972873E-2</c:v>
                </c:pt>
                <c:pt idx="912">
                  <c:v>6.6938579909972873E-2</c:v>
                </c:pt>
                <c:pt idx="913">
                  <c:v>6.6938579909972873E-2</c:v>
                </c:pt>
                <c:pt idx="914">
                  <c:v>6.6938579909972873E-2</c:v>
                </c:pt>
                <c:pt idx="915">
                  <c:v>6.6938579909972873E-2</c:v>
                </c:pt>
                <c:pt idx="916">
                  <c:v>6.6938579909972873E-2</c:v>
                </c:pt>
                <c:pt idx="917">
                  <c:v>6.6938579909972873E-2</c:v>
                </c:pt>
                <c:pt idx="918">
                  <c:v>6.6938579909972873E-2</c:v>
                </c:pt>
                <c:pt idx="919">
                  <c:v>6.6938579909972873E-2</c:v>
                </c:pt>
                <c:pt idx="920">
                  <c:v>6.6938579909972873E-2</c:v>
                </c:pt>
                <c:pt idx="921">
                  <c:v>6.6938579909972873E-2</c:v>
                </c:pt>
                <c:pt idx="922">
                  <c:v>6.6938579909972873E-2</c:v>
                </c:pt>
                <c:pt idx="923">
                  <c:v>6.6938579909972873E-2</c:v>
                </c:pt>
                <c:pt idx="924">
                  <c:v>6.6938579909972873E-2</c:v>
                </c:pt>
                <c:pt idx="925">
                  <c:v>6.6938579909972873E-2</c:v>
                </c:pt>
                <c:pt idx="926">
                  <c:v>6.6938579909972873E-2</c:v>
                </c:pt>
                <c:pt idx="927">
                  <c:v>6.6938579909972873E-2</c:v>
                </c:pt>
                <c:pt idx="928">
                  <c:v>6.6938579909972873E-2</c:v>
                </c:pt>
                <c:pt idx="929">
                  <c:v>6.6938579909972873E-2</c:v>
                </c:pt>
                <c:pt idx="930">
                  <c:v>6.6938579909972873E-2</c:v>
                </c:pt>
                <c:pt idx="931">
                  <c:v>6.6938579909972873E-2</c:v>
                </c:pt>
                <c:pt idx="932">
                  <c:v>6.6938579909972873E-2</c:v>
                </c:pt>
                <c:pt idx="933">
                  <c:v>6.6938579909972873E-2</c:v>
                </c:pt>
                <c:pt idx="934">
                  <c:v>6.6938579909972873E-2</c:v>
                </c:pt>
                <c:pt idx="935">
                  <c:v>6.6938579909972873E-2</c:v>
                </c:pt>
                <c:pt idx="936">
                  <c:v>6.6938579909972873E-2</c:v>
                </c:pt>
                <c:pt idx="937">
                  <c:v>6.6938579909972873E-2</c:v>
                </c:pt>
                <c:pt idx="938">
                  <c:v>6.6938579909972873E-2</c:v>
                </c:pt>
                <c:pt idx="939">
                  <c:v>6.6938579909972873E-2</c:v>
                </c:pt>
                <c:pt idx="940">
                  <c:v>6.6938579909972873E-2</c:v>
                </c:pt>
                <c:pt idx="941">
                  <c:v>6.6938579909972873E-2</c:v>
                </c:pt>
                <c:pt idx="942">
                  <c:v>6.6938579909972873E-2</c:v>
                </c:pt>
                <c:pt idx="943">
                  <c:v>6.6938579909972873E-2</c:v>
                </c:pt>
                <c:pt idx="944">
                  <c:v>6.6938579909972873E-2</c:v>
                </c:pt>
                <c:pt idx="945">
                  <c:v>6.6938579909972873E-2</c:v>
                </c:pt>
                <c:pt idx="946">
                  <c:v>6.6938579909972873E-2</c:v>
                </c:pt>
                <c:pt idx="947">
                  <c:v>6.6938579909972873E-2</c:v>
                </c:pt>
                <c:pt idx="948">
                  <c:v>6.6938579909972873E-2</c:v>
                </c:pt>
                <c:pt idx="949">
                  <c:v>6.6938579909972873E-2</c:v>
                </c:pt>
                <c:pt idx="950">
                  <c:v>6.6938579909972873E-2</c:v>
                </c:pt>
                <c:pt idx="951">
                  <c:v>6.6938579909972873E-2</c:v>
                </c:pt>
                <c:pt idx="952">
                  <c:v>6.6938579909972873E-2</c:v>
                </c:pt>
                <c:pt idx="953">
                  <c:v>6.6938579909972873E-2</c:v>
                </c:pt>
                <c:pt idx="954">
                  <c:v>6.6938579909972873E-2</c:v>
                </c:pt>
                <c:pt idx="955">
                  <c:v>6.6938579909972873E-2</c:v>
                </c:pt>
                <c:pt idx="956">
                  <c:v>6.6938579909972873E-2</c:v>
                </c:pt>
                <c:pt idx="957">
                  <c:v>6.6938579909972873E-2</c:v>
                </c:pt>
                <c:pt idx="958">
                  <c:v>6.6938579909972873E-2</c:v>
                </c:pt>
                <c:pt idx="959">
                  <c:v>6.6938579909972873E-2</c:v>
                </c:pt>
                <c:pt idx="960">
                  <c:v>6.6938579909972873E-2</c:v>
                </c:pt>
                <c:pt idx="961">
                  <c:v>6.6938579909972873E-2</c:v>
                </c:pt>
                <c:pt idx="962">
                  <c:v>6.6938579909972873E-2</c:v>
                </c:pt>
                <c:pt idx="963">
                  <c:v>6.6938579909972873E-2</c:v>
                </c:pt>
                <c:pt idx="964">
                  <c:v>6.6938579909972873E-2</c:v>
                </c:pt>
                <c:pt idx="965">
                  <c:v>6.6938579909972873E-2</c:v>
                </c:pt>
                <c:pt idx="966">
                  <c:v>6.6938579909972873E-2</c:v>
                </c:pt>
                <c:pt idx="967">
                  <c:v>6.6938579909972873E-2</c:v>
                </c:pt>
                <c:pt idx="968">
                  <c:v>6.6938579909972873E-2</c:v>
                </c:pt>
                <c:pt idx="969">
                  <c:v>6.6938579909972873E-2</c:v>
                </c:pt>
                <c:pt idx="970">
                  <c:v>6.6938579909972873E-2</c:v>
                </c:pt>
                <c:pt idx="971">
                  <c:v>6.6938579909972873E-2</c:v>
                </c:pt>
                <c:pt idx="972">
                  <c:v>6.6938579909972873E-2</c:v>
                </c:pt>
                <c:pt idx="973">
                  <c:v>6.6938579909972873E-2</c:v>
                </c:pt>
                <c:pt idx="974">
                  <c:v>6.6938579909972873E-2</c:v>
                </c:pt>
                <c:pt idx="975">
                  <c:v>6.6938579909972873E-2</c:v>
                </c:pt>
                <c:pt idx="976">
                  <c:v>6.6938579909972873E-2</c:v>
                </c:pt>
                <c:pt idx="977">
                  <c:v>6.6938579909972873E-2</c:v>
                </c:pt>
                <c:pt idx="978">
                  <c:v>6.6938579909972873E-2</c:v>
                </c:pt>
                <c:pt idx="979">
                  <c:v>6.6938579909972873E-2</c:v>
                </c:pt>
                <c:pt idx="980">
                  <c:v>6.6938579909972873E-2</c:v>
                </c:pt>
                <c:pt idx="981">
                  <c:v>6.6938579909972873E-2</c:v>
                </c:pt>
                <c:pt idx="982">
                  <c:v>6.6938579909972873E-2</c:v>
                </c:pt>
                <c:pt idx="983">
                  <c:v>6.6938579909972873E-2</c:v>
                </c:pt>
                <c:pt idx="984">
                  <c:v>6.6938579909972873E-2</c:v>
                </c:pt>
                <c:pt idx="985">
                  <c:v>6.6938579909972873E-2</c:v>
                </c:pt>
                <c:pt idx="986">
                  <c:v>6.6938579909972873E-2</c:v>
                </c:pt>
                <c:pt idx="987">
                  <c:v>6.6938579909972873E-2</c:v>
                </c:pt>
                <c:pt idx="988">
                  <c:v>6.6938579909972873E-2</c:v>
                </c:pt>
                <c:pt idx="989">
                  <c:v>6.6938579909972873E-2</c:v>
                </c:pt>
                <c:pt idx="990">
                  <c:v>6.6938579909972873E-2</c:v>
                </c:pt>
                <c:pt idx="991">
                  <c:v>6.6938579909972873E-2</c:v>
                </c:pt>
                <c:pt idx="992">
                  <c:v>6.6938579909972873E-2</c:v>
                </c:pt>
                <c:pt idx="993">
                  <c:v>6.6938579909972873E-2</c:v>
                </c:pt>
                <c:pt idx="994">
                  <c:v>6.6938579909972873E-2</c:v>
                </c:pt>
                <c:pt idx="995">
                  <c:v>6.6938579909972873E-2</c:v>
                </c:pt>
                <c:pt idx="996">
                  <c:v>6.6938579909972873E-2</c:v>
                </c:pt>
                <c:pt idx="997">
                  <c:v>6.6938579909972873E-2</c:v>
                </c:pt>
                <c:pt idx="998">
                  <c:v>6.6938579909972873E-2</c:v>
                </c:pt>
                <c:pt idx="999">
                  <c:v>6.6938579909972873E-2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D3C9-4DC3-ABAF-866CEBC82023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0.38902638762110076</c:v>
                </c:pt>
                <c:pt idx="1">
                  <c:v>0.38902638762110076</c:v>
                </c:pt>
                <c:pt idx="2">
                  <c:v>0.38902638762110076</c:v>
                </c:pt>
                <c:pt idx="3">
                  <c:v>0.38902638762110076</c:v>
                </c:pt>
                <c:pt idx="4">
                  <c:v>0.34776645669366835</c:v>
                </c:pt>
                <c:pt idx="5">
                  <c:v>0.34776645669366835</c:v>
                </c:pt>
                <c:pt idx="6">
                  <c:v>0.34776645669366835</c:v>
                </c:pt>
                <c:pt idx="7">
                  <c:v>0.34776645669366835</c:v>
                </c:pt>
                <c:pt idx="8">
                  <c:v>0.34776645669366835</c:v>
                </c:pt>
                <c:pt idx="9">
                  <c:v>0.34776645669366835</c:v>
                </c:pt>
                <c:pt idx="10">
                  <c:v>0.34776645669366835</c:v>
                </c:pt>
                <c:pt idx="11">
                  <c:v>0.34776645669366835</c:v>
                </c:pt>
                <c:pt idx="12">
                  <c:v>0.34776645669366835</c:v>
                </c:pt>
                <c:pt idx="13">
                  <c:v>0.34776645669366835</c:v>
                </c:pt>
                <c:pt idx="14">
                  <c:v>0.34776645669366835</c:v>
                </c:pt>
                <c:pt idx="15">
                  <c:v>0.34776645669366835</c:v>
                </c:pt>
                <c:pt idx="16">
                  <c:v>0.34776645669366835</c:v>
                </c:pt>
                <c:pt idx="17">
                  <c:v>0.34776645669366835</c:v>
                </c:pt>
                <c:pt idx="18">
                  <c:v>0.34776645669366835</c:v>
                </c:pt>
                <c:pt idx="19">
                  <c:v>0.34776645669366835</c:v>
                </c:pt>
                <c:pt idx="20">
                  <c:v>0.34776645669366835</c:v>
                </c:pt>
                <c:pt idx="21">
                  <c:v>0.34776645669366835</c:v>
                </c:pt>
                <c:pt idx="22">
                  <c:v>0.34776645669366835</c:v>
                </c:pt>
                <c:pt idx="23">
                  <c:v>0.34776645669366835</c:v>
                </c:pt>
                <c:pt idx="24">
                  <c:v>0.34776645669366835</c:v>
                </c:pt>
                <c:pt idx="25">
                  <c:v>0.34776645669366835</c:v>
                </c:pt>
                <c:pt idx="26">
                  <c:v>0.34776645669366835</c:v>
                </c:pt>
                <c:pt idx="27">
                  <c:v>0.34776645669366835</c:v>
                </c:pt>
                <c:pt idx="28">
                  <c:v>0.34776645669366835</c:v>
                </c:pt>
                <c:pt idx="29">
                  <c:v>0.34776645669366835</c:v>
                </c:pt>
                <c:pt idx="30">
                  <c:v>0.34776645669366835</c:v>
                </c:pt>
                <c:pt idx="31">
                  <c:v>0.34776645669366835</c:v>
                </c:pt>
                <c:pt idx="32">
                  <c:v>0.34776645669366835</c:v>
                </c:pt>
                <c:pt idx="33">
                  <c:v>0.34776645669366835</c:v>
                </c:pt>
                <c:pt idx="34">
                  <c:v>0.34776645669366835</c:v>
                </c:pt>
                <c:pt idx="35">
                  <c:v>0.34776645669366835</c:v>
                </c:pt>
                <c:pt idx="36">
                  <c:v>0.34776645669366835</c:v>
                </c:pt>
                <c:pt idx="37">
                  <c:v>0.34776645669366835</c:v>
                </c:pt>
                <c:pt idx="38">
                  <c:v>0.34776645669366835</c:v>
                </c:pt>
                <c:pt idx="39">
                  <c:v>0.34776645669366835</c:v>
                </c:pt>
                <c:pt idx="40">
                  <c:v>0.34776645669366835</c:v>
                </c:pt>
                <c:pt idx="41">
                  <c:v>0.34776645669366835</c:v>
                </c:pt>
                <c:pt idx="42">
                  <c:v>0.34776645669366835</c:v>
                </c:pt>
                <c:pt idx="43">
                  <c:v>0.34776645669366835</c:v>
                </c:pt>
                <c:pt idx="44">
                  <c:v>0.34776645669366835</c:v>
                </c:pt>
                <c:pt idx="45">
                  <c:v>0.34776645669366835</c:v>
                </c:pt>
                <c:pt idx="46">
                  <c:v>0.34776645669366835</c:v>
                </c:pt>
                <c:pt idx="47">
                  <c:v>0.34776645669366835</c:v>
                </c:pt>
                <c:pt idx="48">
                  <c:v>0.34776645669366835</c:v>
                </c:pt>
                <c:pt idx="49">
                  <c:v>0.34776645669366835</c:v>
                </c:pt>
                <c:pt idx="50">
                  <c:v>0.34776645669366835</c:v>
                </c:pt>
                <c:pt idx="51">
                  <c:v>0.34776645669366835</c:v>
                </c:pt>
                <c:pt idx="52">
                  <c:v>0.34776645669366835</c:v>
                </c:pt>
                <c:pt idx="53">
                  <c:v>0.34776645669366835</c:v>
                </c:pt>
                <c:pt idx="54">
                  <c:v>0.34776645669366835</c:v>
                </c:pt>
                <c:pt idx="55">
                  <c:v>0.34776645669366835</c:v>
                </c:pt>
                <c:pt idx="56">
                  <c:v>0.34776645669366835</c:v>
                </c:pt>
                <c:pt idx="57">
                  <c:v>0.34776645669366835</c:v>
                </c:pt>
                <c:pt idx="58">
                  <c:v>0.34776645669366835</c:v>
                </c:pt>
                <c:pt idx="59">
                  <c:v>0.34776645669366835</c:v>
                </c:pt>
                <c:pt idx="60">
                  <c:v>0.34776645669366835</c:v>
                </c:pt>
                <c:pt idx="61">
                  <c:v>0.34776645669366835</c:v>
                </c:pt>
                <c:pt idx="62">
                  <c:v>0.34776645669366835</c:v>
                </c:pt>
                <c:pt idx="63">
                  <c:v>0.34776645669366835</c:v>
                </c:pt>
                <c:pt idx="64">
                  <c:v>0.34776645669366835</c:v>
                </c:pt>
                <c:pt idx="65">
                  <c:v>0.34776645669366835</c:v>
                </c:pt>
                <c:pt idx="66">
                  <c:v>0.34776645669366835</c:v>
                </c:pt>
                <c:pt idx="67">
                  <c:v>0.34776645669366835</c:v>
                </c:pt>
                <c:pt idx="68">
                  <c:v>0.34776645669366835</c:v>
                </c:pt>
                <c:pt idx="69">
                  <c:v>0.34776645669366835</c:v>
                </c:pt>
                <c:pt idx="70">
                  <c:v>0.34776645669366835</c:v>
                </c:pt>
                <c:pt idx="71">
                  <c:v>0.32951608219192474</c:v>
                </c:pt>
                <c:pt idx="72">
                  <c:v>0.32951608219192474</c:v>
                </c:pt>
                <c:pt idx="73">
                  <c:v>0.32951608219192474</c:v>
                </c:pt>
                <c:pt idx="74">
                  <c:v>0.32951608219192474</c:v>
                </c:pt>
                <c:pt idx="75">
                  <c:v>0.32951608219192474</c:v>
                </c:pt>
                <c:pt idx="76">
                  <c:v>0.32951608219192474</c:v>
                </c:pt>
                <c:pt idx="77">
                  <c:v>0.32951608219192474</c:v>
                </c:pt>
                <c:pt idx="78">
                  <c:v>0.32951608219192474</c:v>
                </c:pt>
                <c:pt idx="79">
                  <c:v>0.32951608219192474</c:v>
                </c:pt>
                <c:pt idx="80">
                  <c:v>0.32951608219192474</c:v>
                </c:pt>
                <c:pt idx="81">
                  <c:v>0.32951608219192474</c:v>
                </c:pt>
                <c:pt idx="82">
                  <c:v>0.32951608219192474</c:v>
                </c:pt>
                <c:pt idx="83">
                  <c:v>0.32951608219192474</c:v>
                </c:pt>
                <c:pt idx="84">
                  <c:v>0.32951608219192474</c:v>
                </c:pt>
                <c:pt idx="85">
                  <c:v>0.32951608219192474</c:v>
                </c:pt>
                <c:pt idx="86">
                  <c:v>0.32951608219192474</c:v>
                </c:pt>
                <c:pt idx="87">
                  <c:v>0.32951608219192474</c:v>
                </c:pt>
                <c:pt idx="88">
                  <c:v>0.32951608219192474</c:v>
                </c:pt>
                <c:pt idx="89">
                  <c:v>0.32951608219192474</c:v>
                </c:pt>
                <c:pt idx="90">
                  <c:v>0.32951608219192474</c:v>
                </c:pt>
                <c:pt idx="91">
                  <c:v>0.32951608219192474</c:v>
                </c:pt>
                <c:pt idx="92">
                  <c:v>0.32951608219192474</c:v>
                </c:pt>
                <c:pt idx="93">
                  <c:v>0.32951608219192474</c:v>
                </c:pt>
                <c:pt idx="94">
                  <c:v>0.32951608219192474</c:v>
                </c:pt>
                <c:pt idx="95">
                  <c:v>0.32951608219192474</c:v>
                </c:pt>
                <c:pt idx="96">
                  <c:v>0.32951608219192474</c:v>
                </c:pt>
                <c:pt idx="97">
                  <c:v>0.32951608219192474</c:v>
                </c:pt>
                <c:pt idx="98">
                  <c:v>0.32951608219192474</c:v>
                </c:pt>
                <c:pt idx="99">
                  <c:v>0.32951608219192474</c:v>
                </c:pt>
                <c:pt idx="100">
                  <c:v>0.3295152131423944</c:v>
                </c:pt>
                <c:pt idx="101">
                  <c:v>0.3295152131423944</c:v>
                </c:pt>
                <c:pt idx="102">
                  <c:v>0.3295152131423944</c:v>
                </c:pt>
                <c:pt idx="103">
                  <c:v>0.3295152131423944</c:v>
                </c:pt>
                <c:pt idx="104">
                  <c:v>0.3295152131423944</c:v>
                </c:pt>
                <c:pt idx="105">
                  <c:v>0.32951471492680118</c:v>
                </c:pt>
                <c:pt idx="106">
                  <c:v>0.32951471492680118</c:v>
                </c:pt>
                <c:pt idx="107">
                  <c:v>0.32951471492680118</c:v>
                </c:pt>
                <c:pt idx="108">
                  <c:v>0.32951471492680118</c:v>
                </c:pt>
                <c:pt idx="109">
                  <c:v>0.32951471492680118</c:v>
                </c:pt>
                <c:pt idx="110">
                  <c:v>0.32951471492680118</c:v>
                </c:pt>
                <c:pt idx="111">
                  <c:v>0.32951471492680118</c:v>
                </c:pt>
                <c:pt idx="112">
                  <c:v>0.32951471492680118</c:v>
                </c:pt>
                <c:pt idx="113">
                  <c:v>0.32951471492680118</c:v>
                </c:pt>
                <c:pt idx="114">
                  <c:v>0.32951471492680118</c:v>
                </c:pt>
                <c:pt idx="115">
                  <c:v>0.32951471492680118</c:v>
                </c:pt>
                <c:pt idx="116">
                  <c:v>0.32951471492680118</c:v>
                </c:pt>
                <c:pt idx="117">
                  <c:v>0.32951471492680118</c:v>
                </c:pt>
                <c:pt idx="118">
                  <c:v>0.32951471492680118</c:v>
                </c:pt>
                <c:pt idx="119">
                  <c:v>0.32951471492680118</c:v>
                </c:pt>
                <c:pt idx="120">
                  <c:v>0.32951471492680118</c:v>
                </c:pt>
                <c:pt idx="121">
                  <c:v>0.32951471492680118</c:v>
                </c:pt>
                <c:pt idx="122">
                  <c:v>0.32951471492680118</c:v>
                </c:pt>
                <c:pt idx="123">
                  <c:v>0.32951471492680118</c:v>
                </c:pt>
                <c:pt idx="124">
                  <c:v>0.32951471492680118</c:v>
                </c:pt>
                <c:pt idx="125">
                  <c:v>0.32951471492680118</c:v>
                </c:pt>
                <c:pt idx="126">
                  <c:v>0.32951471492680118</c:v>
                </c:pt>
                <c:pt idx="127">
                  <c:v>0.32951471492680118</c:v>
                </c:pt>
                <c:pt idx="128">
                  <c:v>0.32951471492680118</c:v>
                </c:pt>
                <c:pt idx="129">
                  <c:v>0.32951471492680118</c:v>
                </c:pt>
                <c:pt idx="130">
                  <c:v>0.32951471492680118</c:v>
                </c:pt>
                <c:pt idx="131">
                  <c:v>0.32951471492680118</c:v>
                </c:pt>
                <c:pt idx="132">
                  <c:v>0.32951471492680118</c:v>
                </c:pt>
                <c:pt idx="133">
                  <c:v>0.32951471492680118</c:v>
                </c:pt>
                <c:pt idx="134">
                  <c:v>0.32951471492680118</c:v>
                </c:pt>
                <c:pt idx="135">
                  <c:v>0.32951471492680118</c:v>
                </c:pt>
                <c:pt idx="136">
                  <c:v>0.32951471492680118</c:v>
                </c:pt>
                <c:pt idx="137">
                  <c:v>0.32951471492680118</c:v>
                </c:pt>
                <c:pt idx="138">
                  <c:v>0.32951471492680118</c:v>
                </c:pt>
                <c:pt idx="139">
                  <c:v>0.32951471492680118</c:v>
                </c:pt>
                <c:pt idx="140">
                  <c:v>0.32951471492680118</c:v>
                </c:pt>
                <c:pt idx="141">
                  <c:v>0.32951471492680118</c:v>
                </c:pt>
                <c:pt idx="142">
                  <c:v>0.32951471492680118</c:v>
                </c:pt>
                <c:pt idx="143">
                  <c:v>0.32951471492680118</c:v>
                </c:pt>
                <c:pt idx="144">
                  <c:v>0.32951471492680118</c:v>
                </c:pt>
                <c:pt idx="145">
                  <c:v>0.32951471492680118</c:v>
                </c:pt>
                <c:pt idx="146">
                  <c:v>0.32951471492680118</c:v>
                </c:pt>
                <c:pt idx="147">
                  <c:v>0.32951471492680118</c:v>
                </c:pt>
                <c:pt idx="148">
                  <c:v>0.32951471492680118</c:v>
                </c:pt>
                <c:pt idx="149">
                  <c:v>0.32951471492680118</c:v>
                </c:pt>
                <c:pt idx="150">
                  <c:v>0.32951471492680118</c:v>
                </c:pt>
                <c:pt idx="151">
                  <c:v>0.32951471492680118</c:v>
                </c:pt>
                <c:pt idx="152">
                  <c:v>0.32951471492680118</c:v>
                </c:pt>
                <c:pt idx="153">
                  <c:v>0.32951471492680118</c:v>
                </c:pt>
                <c:pt idx="154">
                  <c:v>0.32951471492680118</c:v>
                </c:pt>
                <c:pt idx="155">
                  <c:v>0.32951471492680118</c:v>
                </c:pt>
                <c:pt idx="156">
                  <c:v>0.32951471492680118</c:v>
                </c:pt>
                <c:pt idx="157">
                  <c:v>0.32951471492680118</c:v>
                </c:pt>
                <c:pt idx="158">
                  <c:v>0.32951471492680118</c:v>
                </c:pt>
                <c:pt idx="159">
                  <c:v>0.32951471492680118</c:v>
                </c:pt>
                <c:pt idx="160">
                  <c:v>0.32951471492680118</c:v>
                </c:pt>
                <c:pt idx="161">
                  <c:v>0.32951471492680118</c:v>
                </c:pt>
                <c:pt idx="162">
                  <c:v>0.32951471492680118</c:v>
                </c:pt>
                <c:pt idx="163">
                  <c:v>0.32951471492680118</c:v>
                </c:pt>
                <c:pt idx="164">
                  <c:v>0.32951471492680118</c:v>
                </c:pt>
                <c:pt idx="165">
                  <c:v>0.32951471492680118</c:v>
                </c:pt>
                <c:pt idx="166">
                  <c:v>0.32951471492680118</c:v>
                </c:pt>
                <c:pt idx="167">
                  <c:v>0.32951471492680118</c:v>
                </c:pt>
                <c:pt idx="168">
                  <c:v>0.32951471492680118</c:v>
                </c:pt>
                <c:pt idx="169">
                  <c:v>0.32951471492680118</c:v>
                </c:pt>
                <c:pt idx="170">
                  <c:v>0.32951471492680118</c:v>
                </c:pt>
                <c:pt idx="171">
                  <c:v>0.32951471492680118</c:v>
                </c:pt>
                <c:pt idx="172">
                  <c:v>0.32951471492680118</c:v>
                </c:pt>
                <c:pt idx="173">
                  <c:v>0.32951471492680118</c:v>
                </c:pt>
                <c:pt idx="174">
                  <c:v>0.32951471492680118</c:v>
                </c:pt>
                <c:pt idx="175">
                  <c:v>0.32951471492680118</c:v>
                </c:pt>
                <c:pt idx="176">
                  <c:v>0.32951471492680118</c:v>
                </c:pt>
                <c:pt idx="177">
                  <c:v>0.32951471492680118</c:v>
                </c:pt>
                <c:pt idx="178">
                  <c:v>0.32951471492680118</c:v>
                </c:pt>
                <c:pt idx="179">
                  <c:v>0.32951471492680118</c:v>
                </c:pt>
                <c:pt idx="180">
                  <c:v>0.32951471492680118</c:v>
                </c:pt>
                <c:pt idx="181">
                  <c:v>0.32951471492680118</c:v>
                </c:pt>
                <c:pt idx="182">
                  <c:v>0.32951471492680118</c:v>
                </c:pt>
                <c:pt idx="183">
                  <c:v>0.32951471492680118</c:v>
                </c:pt>
                <c:pt idx="184">
                  <c:v>0.32951471492680118</c:v>
                </c:pt>
                <c:pt idx="185">
                  <c:v>0.32951471492680118</c:v>
                </c:pt>
                <c:pt idx="186">
                  <c:v>0.32951471492680118</c:v>
                </c:pt>
                <c:pt idx="187">
                  <c:v>0.32951471492680118</c:v>
                </c:pt>
                <c:pt idx="188">
                  <c:v>0.32951471492680118</c:v>
                </c:pt>
                <c:pt idx="189">
                  <c:v>0.32951471492680118</c:v>
                </c:pt>
                <c:pt idx="190">
                  <c:v>0.32951471492680118</c:v>
                </c:pt>
                <c:pt idx="191">
                  <c:v>0.32951471492680118</c:v>
                </c:pt>
                <c:pt idx="192">
                  <c:v>0.32951471492680118</c:v>
                </c:pt>
                <c:pt idx="193">
                  <c:v>0.32951471492680118</c:v>
                </c:pt>
                <c:pt idx="194">
                  <c:v>0.32951471492680118</c:v>
                </c:pt>
                <c:pt idx="195">
                  <c:v>0.32951471492680118</c:v>
                </c:pt>
                <c:pt idx="196">
                  <c:v>0.32951471492680118</c:v>
                </c:pt>
                <c:pt idx="197">
                  <c:v>0.32951471492680118</c:v>
                </c:pt>
                <c:pt idx="198">
                  <c:v>0.32951471492680118</c:v>
                </c:pt>
                <c:pt idx="199">
                  <c:v>0.32951471492680118</c:v>
                </c:pt>
                <c:pt idx="200">
                  <c:v>0.32951471492680118</c:v>
                </c:pt>
                <c:pt idx="201">
                  <c:v>0.32951471492680118</c:v>
                </c:pt>
                <c:pt idx="202">
                  <c:v>0.32951471492680118</c:v>
                </c:pt>
                <c:pt idx="203">
                  <c:v>0.32951471492680118</c:v>
                </c:pt>
                <c:pt idx="204">
                  <c:v>0.32951471492680118</c:v>
                </c:pt>
                <c:pt idx="205">
                  <c:v>0.32951471492680118</c:v>
                </c:pt>
                <c:pt idx="206">
                  <c:v>0.32951471492680118</c:v>
                </c:pt>
                <c:pt idx="207">
                  <c:v>0.32951471492680118</c:v>
                </c:pt>
                <c:pt idx="208">
                  <c:v>0.32951471492680118</c:v>
                </c:pt>
                <c:pt idx="209">
                  <c:v>0.32951471492680118</c:v>
                </c:pt>
                <c:pt idx="210">
                  <c:v>0.32951471492680118</c:v>
                </c:pt>
                <c:pt idx="211">
                  <c:v>0.32951471492680118</c:v>
                </c:pt>
                <c:pt idx="212">
                  <c:v>0.32951471492680118</c:v>
                </c:pt>
                <c:pt idx="213">
                  <c:v>0.32951471492680118</c:v>
                </c:pt>
                <c:pt idx="214">
                  <c:v>0.32951471492680118</c:v>
                </c:pt>
                <c:pt idx="215">
                  <c:v>0.32951471492680118</c:v>
                </c:pt>
                <c:pt idx="216">
                  <c:v>0.32951471492680118</c:v>
                </c:pt>
                <c:pt idx="217">
                  <c:v>0.32951471492680118</c:v>
                </c:pt>
                <c:pt idx="218">
                  <c:v>0.32951471492680118</c:v>
                </c:pt>
                <c:pt idx="219">
                  <c:v>0.32951471492680118</c:v>
                </c:pt>
                <c:pt idx="220">
                  <c:v>0.32951471492680118</c:v>
                </c:pt>
                <c:pt idx="221">
                  <c:v>0.32951471492680118</c:v>
                </c:pt>
                <c:pt idx="222">
                  <c:v>0.32951471492680118</c:v>
                </c:pt>
                <c:pt idx="223">
                  <c:v>0.32951471492680118</c:v>
                </c:pt>
                <c:pt idx="224">
                  <c:v>0.32951471492680118</c:v>
                </c:pt>
                <c:pt idx="225">
                  <c:v>0.32951471492680118</c:v>
                </c:pt>
                <c:pt idx="226">
                  <c:v>0.32951471492680118</c:v>
                </c:pt>
                <c:pt idx="227">
                  <c:v>0.32951471492680118</c:v>
                </c:pt>
                <c:pt idx="228">
                  <c:v>0.32951471492680118</c:v>
                </c:pt>
                <c:pt idx="229">
                  <c:v>0.32951471492680118</c:v>
                </c:pt>
                <c:pt idx="230">
                  <c:v>0.32951471492680118</c:v>
                </c:pt>
                <c:pt idx="231">
                  <c:v>0.32951471492680118</c:v>
                </c:pt>
                <c:pt idx="232">
                  <c:v>0.32951471492680118</c:v>
                </c:pt>
                <c:pt idx="233">
                  <c:v>0.32951471492680118</c:v>
                </c:pt>
                <c:pt idx="234">
                  <c:v>0.32951471492680118</c:v>
                </c:pt>
                <c:pt idx="235">
                  <c:v>0.32951471492680118</c:v>
                </c:pt>
                <c:pt idx="236">
                  <c:v>0.32951471492680118</c:v>
                </c:pt>
                <c:pt idx="237">
                  <c:v>0.32951471492680118</c:v>
                </c:pt>
                <c:pt idx="238">
                  <c:v>0.32951471492680118</c:v>
                </c:pt>
                <c:pt idx="239">
                  <c:v>0.32951471492680118</c:v>
                </c:pt>
                <c:pt idx="240">
                  <c:v>0.32951471492680118</c:v>
                </c:pt>
                <c:pt idx="241">
                  <c:v>0.32951471492680118</c:v>
                </c:pt>
                <c:pt idx="242">
                  <c:v>0.32951471492680118</c:v>
                </c:pt>
                <c:pt idx="243">
                  <c:v>0.32951471492680118</c:v>
                </c:pt>
                <c:pt idx="244">
                  <c:v>0.32951471492680118</c:v>
                </c:pt>
                <c:pt idx="245">
                  <c:v>0.32951471492680118</c:v>
                </c:pt>
                <c:pt idx="246">
                  <c:v>0.32951471492680118</c:v>
                </c:pt>
                <c:pt idx="247">
                  <c:v>0.32951471492680118</c:v>
                </c:pt>
                <c:pt idx="248">
                  <c:v>0.32951471492680118</c:v>
                </c:pt>
                <c:pt idx="249">
                  <c:v>0.32951471492680118</c:v>
                </c:pt>
                <c:pt idx="250">
                  <c:v>0.32951471492680118</c:v>
                </c:pt>
                <c:pt idx="251">
                  <c:v>0.32951471492680118</c:v>
                </c:pt>
                <c:pt idx="252">
                  <c:v>0.32951471492680118</c:v>
                </c:pt>
                <c:pt idx="253">
                  <c:v>0.32951471492680118</c:v>
                </c:pt>
                <c:pt idx="254">
                  <c:v>0.32951471492680118</c:v>
                </c:pt>
                <c:pt idx="255">
                  <c:v>0.32951471492680118</c:v>
                </c:pt>
                <c:pt idx="256">
                  <c:v>0.32951471492680118</c:v>
                </c:pt>
                <c:pt idx="257">
                  <c:v>0.32951471492680118</c:v>
                </c:pt>
                <c:pt idx="258">
                  <c:v>0.32951471492680118</c:v>
                </c:pt>
                <c:pt idx="259">
                  <c:v>0.32951471492680118</c:v>
                </c:pt>
                <c:pt idx="260">
                  <c:v>0.32951471492680118</c:v>
                </c:pt>
                <c:pt idx="261">
                  <c:v>0.32951471492680118</c:v>
                </c:pt>
                <c:pt idx="262">
                  <c:v>0.32951471492680118</c:v>
                </c:pt>
                <c:pt idx="263">
                  <c:v>0.32951471492680118</c:v>
                </c:pt>
                <c:pt idx="264">
                  <c:v>0.32951471492680118</c:v>
                </c:pt>
                <c:pt idx="265">
                  <c:v>0.32951471492680118</c:v>
                </c:pt>
                <c:pt idx="266">
                  <c:v>0.32951471492680118</c:v>
                </c:pt>
                <c:pt idx="267">
                  <c:v>0.32951471492680118</c:v>
                </c:pt>
                <c:pt idx="268">
                  <c:v>0.32951471492680118</c:v>
                </c:pt>
                <c:pt idx="269">
                  <c:v>0.32951471492680118</c:v>
                </c:pt>
                <c:pt idx="270">
                  <c:v>0.32951471492680118</c:v>
                </c:pt>
                <c:pt idx="271">
                  <c:v>0.32951471492680118</c:v>
                </c:pt>
                <c:pt idx="272">
                  <c:v>0.32951471492680118</c:v>
                </c:pt>
                <c:pt idx="273">
                  <c:v>0.32951471492680118</c:v>
                </c:pt>
                <c:pt idx="274">
                  <c:v>0.32951471492680118</c:v>
                </c:pt>
                <c:pt idx="275">
                  <c:v>0.32951471492680118</c:v>
                </c:pt>
                <c:pt idx="276">
                  <c:v>0.32951471492680118</c:v>
                </c:pt>
                <c:pt idx="277">
                  <c:v>0.32951471492680118</c:v>
                </c:pt>
                <c:pt idx="278">
                  <c:v>0.32951471492680118</c:v>
                </c:pt>
                <c:pt idx="279">
                  <c:v>0.32951471492680118</c:v>
                </c:pt>
                <c:pt idx="280">
                  <c:v>0.32951471492680118</c:v>
                </c:pt>
                <c:pt idx="281">
                  <c:v>0.32951471492680118</c:v>
                </c:pt>
                <c:pt idx="282">
                  <c:v>0.32951471492680118</c:v>
                </c:pt>
                <c:pt idx="283">
                  <c:v>0.32951471492680118</c:v>
                </c:pt>
                <c:pt idx="284">
                  <c:v>0.32951471492680118</c:v>
                </c:pt>
                <c:pt idx="285">
                  <c:v>0.32951471492680118</c:v>
                </c:pt>
                <c:pt idx="286">
                  <c:v>0.32951471492680118</c:v>
                </c:pt>
                <c:pt idx="287">
                  <c:v>0.32951471492680118</c:v>
                </c:pt>
                <c:pt idx="288">
                  <c:v>0.32951471492680118</c:v>
                </c:pt>
                <c:pt idx="289">
                  <c:v>0.32951471492680118</c:v>
                </c:pt>
                <c:pt idx="290">
                  <c:v>0.32951471492680118</c:v>
                </c:pt>
                <c:pt idx="291">
                  <c:v>0.32951471492680118</c:v>
                </c:pt>
                <c:pt idx="292">
                  <c:v>0.32951471492680118</c:v>
                </c:pt>
                <c:pt idx="293">
                  <c:v>0.32951471492680118</c:v>
                </c:pt>
                <c:pt idx="294">
                  <c:v>0.32951471492680118</c:v>
                </c:pt>
                <c:pt idx="295">
                  <c:v>0.32951471492680118</c:v>
                </c:pt>
                <c:pt idx="296">
                  <c:v>0.32951471492680118</c:v>
                </c:pt>
                <c:pt idx="297">
                  <c:v>0.32951471492680118</c:v>
                </c:pt>
                <c:pt idx="298">
                  <c:v>0.32951471492680118</c:v>
                </c:pt>
                <c:pt idx="299">
                  <c:v>0.32951471492680118</c:v>
                </c:pt>
                <c:pt idx="300">
                  <c:v>0.32951471492680118</c:v>
                </c:pt>
                <c:pt idx="301">
                  <c:v>0.32951471492680118</c:v>
                </c:pt>
                <c:pt idx="302">
                  <c:v>0.32951471492680118</c:v>
                </c:pt>
                <c:pt idx="303">
                  <c:v>0.32951471492680118</c:v>
                </c:pt>
                <c:pt idx="304">
                  <c:v>0.32951471492680118</c:v>
                </c:pt>
                <c:pt idx="305">
                  <c:v>0.32951471492680118</c:v>
                </c:pt>
                <c:pt idx="306">
                  <c:v>0.32951471492680118</c:v>
                </c:pt>
                <c:pt idx="307">
                  <c:v>0.32951471492680118</c:v>
                </c:pt>
                <c:pt idx="308">
                  <c:v>0.32951471492680118</c:v>
                </c:pt>
                <c:pt idx="309">
                  <c:v>0.32951471492680118</c:v>
                </c:pt>
                <c:pt idx="310">
                  <c:v>0.32951471492680118</c:v>
                </c:pt>
                <c:pt idx="311">
                  <c:v>0.32951471492680118</c:v>
                </c:pt>
                <c:pt idx="312">
                  <c:v>0.32951471492680118</c:v>
                </c:pt>
                <c:pt idx="313">
                  <c:v>0.32951471492680118</c:v>
                </c:pt>
                <c:pt idx="314">
                  <c:v>0.32951471492680118</c:v>
                </c:pt>
                <c:pt idx="315">
                  <c:v>0.32951471492680118</c:v>
                </c:pt>
                <c:pt idx="316">
                  <c:v>0.32951471492680118</c:v>
                </c:pt>
                <c:pt idx="317">
                  <c:v>0.32951471492680118</c:v>
                </c:pt>
                <c:pt idx="318">
                  <c:v>0.32951471492680118</c:v>
                </c:pt>
                <c:pt idx="319">
                  <c:v>0.32951471492680118</c:v>
                </c:pt>
                <c:pt idx="320">
                  <c:v>0.32951471492680118</c:v>
                </c:pt>
                <c:pt idx="321">
                  <c:v>0.32951471492680118</c:v>
                </c:pt>
                <c:pt idx="322">
                  <c:v>0.32951471492680118</c:v>
                </c:pt>
                <c:pt idx="323">
                  <c:v>0.32951471492680118</c:v>
                </c:pt>
                <c:pt idx="324">
                  <c:v>0.32951471492680118</c:v>
                </c:pt>
                <c:pt idx="325">
                  <c:v>0.32951471492680118</c:v>
                </c:pt>
                <c:pt idx="326">
                  <c:v>0.32951471492680118</c:v>
                </c:pt>
                <c:pt idx="327">
                  <c:v>0.32951471492680118</c:v>
                </c:pt>
                <c:pt idx="328">
                  <c:v>0.32951471492680118</c:v>
                </c:pt>
                <c:pt idx="329">
                  <c:v>0.32951471492680118</c:v>
                </c:pt>
                <c:pt idx="330">
                  <c:v>0.32951471492680118</c:v>
                </c:pt>
                <c:pt idx="331">
                  <c:v>0.32951471492680118</c:v>
                </c:pt>
                <c:pt idx="332">
                  <c:v>0.32951471492680118</c:v>
                </c:pt>
                <c:pt idx="333">
                  <c:v>0.32951471492680118</c:v>
                </c:pt>
                <c:pt idx="334">
                  <c:v>0.32951471492680118</c:v>
                </c:pt>
                <c:pt idx="335">
                  <c:v>0.32951471492680118</c:v>
                </c:pt>
                <c:pt idx="336">
                  <c:v>0.32951471492680118</c:v>
                </c:pt>
                <c:pt idx="337">
                  <c:v>0.32951471492680118</c:v>
                </c:pt>
                <c:pt idx="338">
                  <c:v>0.32951471492680118</c:v>
                </c:pt>
                <c:pt idx="339">
                  <c:v>0.32951471492680118</c:v>
                </c:pt>
                <c:pt idx="340">
                  <c:v>0.32951471492680118</c:v>
                </c:pt>
                <c:pt idx="341">
                  <c:v>0.32951471492680118</c:v>
                </c:pt>
                <c:pt idx="342">
                  <c:v>0.32951471492680118</c:v>
                </c:pt>
                <c:pt idx="343">
                  <c:v>0.32951471492680118</c:v>
                </c:pt>
                <c:pt idx="344">
                  <c:v>0.32951471492680118</c:v>
                </c:pt>
                <c:pt idx="345">
                  <c:v>0.32951471492680118</c:v>
                </c:pt>
                <c:pt idx="346">
                  <c:v>0.32951471492680118</c:v>
                </c:pt>
                <c:pt idx="347">
                  <c:v>0.32951471492680118</c:v>
                </c:pt>
                <c:pt idx="348">
                  <c:v>0.32951471492680118</c:v>
                </c:pt>
                <c:pt idx="349">
                  <c:v>0.32951471492680118</c:v>
                </c:pt>
                <c:pt idx="350">
                  <c:v>0.32951471492680118</c:v>
                </c:pt>
                <c:pt idx="351">
                  <c:v>0.32951471492680118</c:v>
                </c:pt>
                <c:pt idx="352">
                  <c:v>0.32951471492680118</c:v>
                </c:pt>
                <c:pt idx="353">
                  <c:v>0.32951471492680118</c:v>
                </c:pt>
                <c:pt idx="354">
                  <c:v>0.32951471492680118</c:v>
                </c:pt>
                <c:pt idx="355">
                  <c:v>0.32951471492680118</c:v>
                </c:pt>
                <c:pt idx="356">
                  <c:v>0.32951471492680118</c:v>
                </c:pt>
                <c:pt idx="357">
                  <c:v>0.32951471492680118</c:v>
                </c:pt>
                <c:pt idx="358">
                  <c:v>0.32951471492680118</c:v>
                </c:pt>
                <c:pt idx="359">
                  <c:v>0.32951471492680118</c:v>
                </c:pt>
                <c:pt idx="360">
                  <c:v>0.32951471492680118</c:v>
                </c:pt>
                <c:pt idx="361">
                  <c:v>0.32951471492680118</c:v>
                </c:pt>
                <c:pt idx="362">
                  <c:v>0.32951471492680118</c:v>
                </c:pt>
                <c:pt idx="363">
                  <c:v>0.32951471492680118</c:v>
                </c:pt>
                <c:pt idx="364">
                  <c:v>0.32951471492680118</c:v>
                </c:pt>
                <c:pt idx="365">
                  <c:v>0.32951471492680118</c:v>
                </c:pt>
                <c:pt idx="366">
                  <c:v>0.32951471492680118</c:v>
                </c:pt>
                <c:pt idx="367">
                  <c:v>0.32951471492680118</c:v>
                </c:pt>
                <c:pt idx="368">
                  <c:v>0.32951471492680118</c:v>
                </c:pt>
                <c:pt idx="369">
                  <c:v>0.32951471492680118</c:v>
                </c:pt>
                <c:pt idx="370">
                  <c:v>0.32951471492680118</c:v>
                </c:pt>
                <c:pt idx="371">
                  <c:v>0.32951471492680118</c:v>
                </c:pt>
                <c:pt idx="372">
                  <c:v>0.32951471492680118</c:v>
                </c:pt>
                <c:pt idx="373">
                  <c:v>0.32951471492680118</c:v>
                </c:pt>
                <c:pt idx="374">
                  <c:v>0.32951471492680118</c:v>
                </c:pt>
                <c:pt idx="375">
                  <c:v>0.32951471492680118</c:v>
                </c:pt>
                <c:pt idx="376">
                  <c:v>0.32951471492680118</c:v>
                </c:pt>
                <c:pt idx="377">
                  <c:v>0.32951471492680118</c:v>
                </c:pt>
                <c:pt idx="378">
                  <c:v>0.32951471492680118</c:v>
                </c:pt>
                <c:pt idx="379">
                  <c:v>0.32951471492680118</c:v>
                </c:pt>
                <c:pt idx="380">
                  <c:v>0.32951471492680118</c:v>
                </c:pt>
                <c:pt idx="381">
                  <c:v>0.32951471492680118</c:v>
                </c:pt>
                <c:pt idx="382">
                  <c:v>0.32951471492680118</c:v>
                </c:pt>
                <c:pt idx="383">
                  <c:v>0.32951471492680118</c:v>
                </c:pt>
                <c:pt idx="384">
                  <c:v>0.32951471492680118</c:v>
                </c:pt>
                <c:pt idx="385">
                  <c:v>0.32951471492680118</c:v>
                </c:pt>
                <c:pt idx="386">
                  <c:v>0.32951471492680118</c:v>
                </c:pt>
                <c:pt idx="387">
                  <c:v>0.32951471492680118</c:v>
                </c:pt>
                <c:pt idx="388">
                  <c:v>0.32951471492680118</c:v>
                </c:pt>
                <c:pt idx="389">
                  <c:v>0.32951471492680118</c:v>
                </c:pt>
                <c:pt idx="390">
                  <c:v>0.32951471492680118</c:v>
                </c:pt>
                <c:pt idx="391">
                  <c:v>0.32951471492680118</c:v>
                </c:pt>
                <c:pt idx="392">
                  <c:v>0.32951471492680118</c:v>
                </c:pt>
                <c:pt idx="393">
                  <c:v>0.32951471492680118</c:v>
                </c:pt>
                <c:pt idx="394">
                  <c:v>0.32951471492680118</c:v>
                </c:pt>
                <c:pt idx="395">
                  <c:v>0.32951471492680118</c:v>
                </c:pt>
                <c:pt idx="396">
                  <c:v>0.32951471492680118</c:v>
                </c:pt>
                <c:pt idx="397">
                  <c:v>0.32951471492680118</c:v>
                </c:pt>
                <c:pt idx="398">
                  <c:v>0.32951471492680118</c:v>
                </c:pt>
                <c:pt idx="399">
                  <c:v>0.32951471492680118</c:v>
                </c:pt>
                <c:pt idx="400">
                  <c:v>0.32951471492680118</c:v>
                </c:pt>
                <c:pt idx="401">
                  <c:v>0.32951471492680118</c:v>
                </c:pt>
                <c:pt idx="402">
                  <c:v>0.32951471492680118</c:v>
                </c:pt>
                <c:pt idx="403">
                  <c:v>0.32951471492680118</c:v>
                </c:pt>
                <c:pt idx="404">
                  <c:v>0.32951471492680118</c:v>
                </c:pt>
                <c:pt idx="405">
                  <c:v>0.32951471492680118</c:v>
                </c:pt>
                <c:pt idx="406">
                  <c:v>0.32951471492680118</c:v>
                </c:pt>
                <c:pt idx="407">
                  <c:v>0.32951471492680118</c:v>
                </c:pt>
                <c:pt idx="408">
                  <c:v>0.32951471492680118</c:v>
                </c:pt>
                <c:pt idx="409">
                  <c:v>0.32951471492680118</c:v>
                </c:pt>
                <c:pt idx="410">
                  <c:v>0.32951471492680118</c:v>
                </c:pt>
                <c:pt idx="411">
                  <c:v>0.32951471492680118</c:v>
                </c:pt>
                <c:pt idx="412">
                  <c:v>0.32951471492680118</c:v>
                </c:pt>
                <c:pt idx="413">
                  <c:v>0.32951471492680118</c:v>
                </c:pt>
                <c:pt idx="414">
                  <c:v>0.32951471492680118</c:v>
                </c:pt>
                <c:pt idx="415">
                  <c:v>0.32951471492680118</c:v>
                </c:pt>
                <c:pt idx="416">
                  <c:v>0.32951471492680118</c:v>
                </c:pt>
                <c:pt idx="417">
                  <c:v>0.32951471492680118</c:v>
                </c:pt>
                <c:pt idx="418">
                  <c:v>0.32951471492680118</c:v>
                </c:pt>
                <c:pt idx="419">
                  <c:v>0.32951471492680118</c:v>
                </c:pt>
                <c:pt idx="420">
                  <c:v>0.32951471492680118</c:v>
                </c:pt>
                <c:pt idx="421">
                  <c:v>0.32951471492680118</c:v>
                </c:pt>
                <c:pt idx="422">
                  <c:v>0.32951471492680118</c:v>
                </c:pt>
                <c:pt idx="423">
                  <c:v>0.32951471492680118</c:v>
                </c:pt>
                <c:pt idx="424">
                  <c:v>0.32951471492680118</c:v>
                </c:pt>
                <c:pt idx="425">
                  <c:v>0.32951471492680118</c:v>
                </c:pt>
                <c:pt idx="426">
                  <c:v>0.32951471492680118</c:v>
                </c:pt>
                <c:pt idx="427">
                  <c:v>0.32951471492680118</c:v>
                </c:pt>
                <c:pt idx="428">
                  <c:v>0.32951471492680118</c:v>
                </c:pt>
                <c:pt idx="429">
                  <c:v>0.32951471492680118</c:v>
                </c:pt>
                <c:pt idx="430">
                  <c:v>0.32951471492680118</c:v>
                </c:pt>
                <c:pt idx="431">
                  <c:v>0.32951471492680118</c:v>
                </c:pt>
                <c:pt idx="432">
                  <c:v>0.32951471492680118</c:v>
                </c:pt>
                <c:pt idx="433">
                  <c:v>0.32951471492680118</c:v>
                </c:pt>
                <c:pt idx="434">
                  <c:v>0.32951471492680118</c:v>
                </c:pt>
                <c:pt idx="435">
                  <c:v>0.32951471492680118</c:v>
                </c:pt>
                <c:pt idx="436">
                  <c:v>0.32951471492680118</c:v>
                </c:pt>
                <c:pt idx="437">
                  <c:v>0.32951471492680118</c:v>
                </c:pt>
                <c:pt idx="438">
                  <c:v>0.32951471492680118</c:v>
                </c:pt>
                <c:pt idx="439">
                  <c:v>0.32951471492680118</c:v>
                </c:pt>
                <c:pt idx="440">
                  <c:v>0.32951471492680118</c:v>
                </c:pt>
                <c:pt idx="441">
                  <c:v>0.32951471492680118</c:v>
                </c:pt>
                <c:pt idx="442">
                  <c:v>0.32951471492680118</c:v>
                </c:pt>
                <c:pt idx="443">
                  <c:v>0.32951471492680118</c:v>
                </c:pt>
                <c:pt idx="444">
                  <c:v>0.32951471492680118</c:v>
                </c:pt>
                <c:pt idx="445">
                  <c:v>0.32951471492680118</c:v>
                </c:pt>
                <c:pt idx="446">
                  <c:v>0.32951471492680118</c:v>
                </c:pt>
                <c:pt idx="447">
                  <c:v>0.32951471492680118</c:v>
                </c:pt>
                <c:pt idx="448">
                  <c:v>0.32951471492680118</c:v>
                </c:pt>
                <c:pt idx="449">
                  <c:v>0.32951471492680118</c:v>
                </c:pt>
                <c:pt idx="450">
                  <c:v>0.32951471492680118</c:v>
                </c:pt>
                <c:pt idx="451">
                  <c:v>0.32951471492680118</c:v>
                </c:pt>
                <c:pt idx="452">
                  <c:v>0.32951471492680118</c:v>
                </c:pt>
                <c:pt idx="453">
                  <c:v>0.32951471492680118</c:v>
                </c:pt>
                <c:pt idx="454">
                  <c:v>0.32951471492680118</c:v>
                </c:pt>
                <c:pt idx="455">
                  <c:v>0.32951471492680118</c:v>
                </c:pt>
                <c:pt idx="456">
                  <c:v>0.32951471492680118</c:v>
                </c:pt>
                <c:pt idx="457">
                  <c:v>0.32951471492680118</c:v>
                </c:pt>
                <c:pt idx="458">
                  <c:v>0.32951471492680118</c:v>
                </c:pt>
                <c:pt idx="459">
                  <c:v>0.32951471492680118</c:v>
                </c:pt>
                <c:pt idx="460">
                  <c:v>0.32951471492680118</c:v>
                </c:pt>
                <c:pt idx="461">
                  <c:v>0.32951471492680118</c:v>
                </c:pt>
                <c:pt idx="462">
                  <c:v>0.32951471492680118</c:v>
                </c:pt>
                <c:pt idx="463">
                  <c:v>0.32951471492680118</c:v>
                </c:pt>
                <c:pt idx="464">
                  <c:v>0.32951471492680118</c:v>
                </c:pt>
                <c:pt idx="465">
                  <c:v>0.32951471492680118</c:v>
                </c:pt>
                <c:pt idx="466">
                  <c:v>0.32951471492680118</c:v>
                </c:pt>
                <c:pt idx="467">
                  <c:v>0.32951471492680118</c:v>
                </c:pt>
                <c:pt idx="468">
                  <c:v>0.32951471492680118</c:v>
                </c:pt>
                <c:pt idx="469">
                  <c:v>0.32951471492680118</c:v>
                </c:pt>
                <c:pt idx="470">
                  <c:v>0.32951471492680118</c:v>
                </c:pt>
                <c:pt idx="471">
                  <c:v>0.32951471492680118</c:v>
                </c:pt>
                <c:pt idx="472">
                  <c:v>0.32951471492680118</c:v>
                </c:pt>
                <c:pt idx="473">
                  <c:v>0.32951471492680118</c:v>
                </c:pt>
                <c:pt idx="474">
                  <c:v>0.32951471492680118</c:v>
                </c:pt>
                <c:pt idx="475">
                  <c:v>0.32951471492680118</c:v>
                </c:pt>
                <c:pt idx="476">
                  <c:v>0.32951471492680118</c:v>
                </c:pt>
                <c:pt idx="477">
                  <c:v>0.32951471492680118</c:v>
                </c:pt>
                <c:pt idx="478">
                  <c:v>0.32951471492680118</c:v>
                </c:pt>
                <c:pt idx="479">
                  <c:v>0.32951471492680118</c:v>
                </c:pt>
                <c:pt idx="480">
                  <c:v>0.32951471492680118</c:v>
                </c:pt>
                <c:pt idx="481">
                  <c:v>0.32951471492680118</c:v>
                </c:pt>
                <c:pt idx="482">
                  <c:v>0.32951471492680118</c:v>
                </c:pt>
                <c:pt idx="483">
                  <c:v>0.32951471492680118</c:v>
                </c:pt>
                <c:pt idx="484">
                  <c:v>0.32951471492680118</c:v>
                </c:pt>
                <c:pt idx="485">
                  <c:v>0.32951471492680118</c:v>
                </c:pt>
                <c:pt idx="486">
                  <c:v>0.32951471492680118</c:v>
                </c:pt>
                <c:pt idx="487">
                  <c:v>0.32951471492680118</c:v>
                </c:pt>
                <c:pt idx="488">
                  <c:v>0.32951471492680118</c:v>
                </c:pt>
                <c:pt idx="489">
                  <c:v>0.32951471492680118</c:v>
                </c:pt>
                <c:pt idx="490">
                  <c:v>0.32951471492680118</c:v>
                </c:pt>
                <c:pt idx="491">
                  <c:v>0.32951471492680118</c:v>
                </c:pt>
                <c:pt idx="492">
                  <c:v>0.32951471492680118</c:v>
                </c:pt>
                <c:pt idx="493">
                  <c:v>0.32951471492680118</c:v>
                </c:pt>
                <c:pt idx="494">
                  <c:v>0.32951471492680118</c:v>
                </c:pt>
                <c:pt idx="495">
                  <c:v>0.32951471492680118</c:v>
                </c:pt>
                <c:pt idx="496">
                  <c:v>0.32951471492680118</c:v>
                </c:pt>
                <c:pt idx="497">
                  <c:v>0.32951471492680118</c:v>
                </c:pt>
                <c:pt idx="498">
                  <c:v>0.32951471492680118</c:v>
                </c:pt>
                <c:pt idx="499">
                  <c:v>0.32951471492680118</c:v>
                </c:pt>
                <c:pt idx="500">
                  <c:v>0.32951471492680118</c:v>
                </c:pt>
                <c:pt idx="501">
                  <c:v>0.32951471492680118</c:v>
                </c:pt>
                <c:pt idx="502">
                  <c:v>0.32951471492680118</c:v>
                </c:pt>
                <c:pt idx="503">
                  <c:v>0.32951471492680118</c:v>
                </c:pt>
                <c:pt idx="504">
                  <c:v>0.32951471492680118</c:v>
                </c:pt>
                <c:pt idx="505">
                  <c:v>0.32951471492680118</c:v>
                </c:pt>
                <c:pt idx="506">
                  <c:v>0.32951471492680118</c:v>
                </c:pt>
                <c:pt idx="507">
                  <c:v>0.32951471492680118</c:v>
                </c:pt>
                <c:pt idx="508">
                  <c:v>0.32951471492680118</c:v>
                </c:pt>
                <c:pt idx="509">
                  <c:v>0.32951471492680118</c:v>
                </c:pt>
                <c:pt idx="510">
                  <c:v>0.32951471492680118</c:v>
                </c:pt>
                <c:pt idx="511">
                  <c:v>0.32951471492680118</c:v>
                </c:pt>
                <c:pt idx="512">
                  <c:v>0.32951471492680118</c:v>
                </c:pt>
                <c:pt idx="513">
                  <c:v>0.32951471492680118</c:v>
                </c:pt>
                <c:pt idx="514">
                  <c:v>0.32951471492680118</c:v>
                </c:pt>
                <c:pt idx="515">
                  <c:v>0.32951471492680118</c:v>
                </c:pt>
                <c:pt idx="516">
                  <c:v>0.32951471492680118</c:v>
                </c:pt>
                <c:pt idx="517">
                  <c:v>0.32951471492680118</c:v>
                </c:pt>
                <c:pt idx="518">
                  <c:v>0.32951471492680118</c:v>
                </c:pt>
                <c:pt idx="519">
                  <c:v>0.32951471492680118</c:v>
                </c:pt>
                <c:pt idx="520">
                  <c:v>0.32951471492680118</c:v>
                </c:pt>
                <c:pt idx="521">
                  <c:v>0.32951471492680118</c:v>
                </c:pt>
                <c:pt idx="522">
                  <c:v>0.32951471492680118</c:v>
                </c:pt>
                <c:pt idx="523">
                  <c:v>0.32951471492680118</c:v>
                </c:pt>
                <c:pt idx="524">
                  <c:v>0.32951471492680118</c:v>
                </c:pt>
                <c:pt idx="525">
                  <c:v>0.32951471492680118</c:v>
                </c:pt>
                <c:pt idx="526">
                  <c:v>0.32951471492680118</c:v>
                </c:pt>
                <c:pt idx="527">
                  <c:v>0.32951471492680118</c:v>
                </c:pt>
                <c:pt idx="528">
                  <c:v>0.32951471492680118</c:v>
                </c:pt>
                <c:pt idx="529">
                  <c:v>0.32951471492680118</c:v>
                </c:pt>
                <c:pt idx="530">
                  <c:v>0.32951471492680118</c:v>
                </c:pt>
                <c:pt idx="531">
                  <c:v>0.32951471492680118</c:v>
                </c:pt>
                <c:pt idx="532">
                  <c:v>0.32951471492680118</c:v>
                </c:pt>
                <c:pt idx="533">
                  <c:v>0.32951471492680118</c:v>
                </c:pt>
                <c:pt idx="534">
                  <c:v>0.32951471492680118</c:v>
                </c:pt>
                <c:pt idx="535">
                  <c:v>0.32951471492680118</c:v>
                </c:pt>
                <c:pt idx="536">
                  <c:v>0.32951471492680118</c:v>
                </c:pt>
                <c:pt idx="537">
                  <c:v>0.32951471492680118</c:v>
                </c:pt>
                <c:pt idx="538">
                  <c:v>0.32951471492680118</c:v>
                </c:pt>
                <c:pt idx="539">
                  <c:v>0.32951471492680118</c:v>
                </c:pt>
                <c:pt idx="540">
                  <c:v>0.32951471492680118</c:v>
                </c:pt>
                <c:pt idx="541">
                  <c:v>0.32951471492680118</c:v>
                </c:pt>
                <c:pt idx="542">
                  <c:v>0.32951471492680118</c:v>
                </c:pt>
                <c:pt idx="543">
                  <c:v>0.32951471492680118</c:v>
                </c:pt>
                <c:pt idx="544">
                  <c:v>0.32951471492680118</c:v>
                </c:pt>
                <c:pt idx="545">
                  <c:v>0.32951471492680118</c:v>
                </c:pt>
                <c:pt idx="546">
                  <c:v>0.32951471492680118</c:v>
                </c:pt>
                <c:pt idx="547">
                  <c:v>0.32951471492680118</c:v>
                </c:pt>
                <c:pt idx="548">
                  <c:v>0.32951471492680118</c:v>
                </c:pt>
                <c:pt idx="549">
                  <c:v>0.32951471492680118</c:v>
                </c:pt>
                <c:pt idx="550">
                  <c:v>0.32951471492680118</c:v>
                </c:pt>
                <c:pt idx="551">
                  <c:v>0.32951471492680118</c:v>
                </c:pt>
                <c:pt idx="552">
                  <c:v>0.32951471492680118</c:v>
                </c:pt>
                <c:pt idx="553">
                  <c:v>0.32951471492680118</c:v>
                </c:pt>
                <c:pt idx="554">
                  <c:v>0.32951471492680118</c:v>
                </c:pt>
                <c:pt idx="555">
                  <c:v>0.32951471492680118</c:v>
                </c:pt>
                <c:pt idx="556">
                  <c:v>0.32951471492680118</c:v>
                </c:pt>
                <c:pt idx="557">
                  <c:v>0.32951471492680118</c:v>
                </c:pt>
                <c:pt idx="558">
                  <c:v>0.32951471492680118</c:v>
                </c:pt>
                <c:pt idx="559">
                  <c:v>0.32951471492680118</c:v>
                </c:pt>
                <c:pt idx="560">
                  <c:v>0.32951471492680118</c:v>
                </c:pt>
                <c:pt idx="561">
                  <c:v>0.32951471492680118</c:v>
                </c:pt>
                <c:pt idx="562">
                  <c:v>0.32951471492680118</c:v>
                </c:pt>
                <c:pt idx="563">
                  <c:v>0.32951471492680118</c:v>
                </c:pt>
                <c:pt idx="564">
                  <c:v>0.32951471492680118</c:v>
                </c:pt>
                <c:pt idx="565">
                  <c:v>0.32951471492680118</c:v>
                </c:pt>
                <c:pt idx="566">
                  <c:v>0.32951471492680118</c:v>
                </c:pt>
                <c:pt idx="567">
                  <c:v>0.32951471492680118</c:v>
                </c:pt>
                <c:pt idx="568">
                  <c:v>0.32951471492680118</c:v>
                </c:pt>
                <c:pt idx="569">
                  <c:v>0.32951471492680118</c:v>
                </c:pt>
                <c:pt idx="570">
                  <c:v>0.32951471492680118</c:v>
                </c:pt>
                <c:pt idx="571">
                  <c:v>0.32951471492680118</c:v>
                </c:pt>
                <c:pt idx="572">
                  <c:v>0.32951471492680118</c:v>
                </c:pt>
                <c:pt idx="573">
                  <c:v>0.32951471492680118</c:v>
                </c:pt>
                <c:pt idx="574">
                  <c:v>0.32951471492680118</c:v>
                </c:pt>
                <c:pt idx="575">
                  <c:v>0.32951471492680118</c:v>
                </c:pt>
                <c:pt idx="576">
                  <c:v>0.32951471492680118</c:v>
                </c:pt>
                <c:pt idx="577">
                  <c:v>0.32951471492680118</c:v>
                </c:pt>
                <c:pt idx="578">
                  <c:v>0.32951471492680118</c:v>
                </c:pt>
                <c:pt idx="579">
                  <c:v>0.32951471492680118</c:v>
                </c:pt>
                <c:pt idx="580">
                  <c:v>0.32951471492680118</c:v>
                </c:pt>
                <c:pt idx="581">
                  <c:v>0.32951471492680118</c:v>
                </c:pt>
                <c:pt idx="582">
                  <c:v>0.32951471492680118</c:v>
                </c:pt>
                <c:pt idx="583">
                  <c:v>0.32951471492680118</c:v>
                </c:pt>
                <c:pt idx="584">
                  <c:v>0.32951471492680118</c:v>
                </c:pt>
                <c:pt idx="585">
                  <c:v>0.32951471492680118</c:v>
                </c:pt>
                <c:pt idx="586">
                  <c:v>0.32951471492680118</c:v>
                </c:pt>
                <c:pt idx="587">
                  <c:v>0.32951471492680118</c:v>
                </c:pt>
                <c:pt idx="588">
                  <c:v>0.32951471492680118</c:v>
                </c:pt>
                <c:pt idx="589">
                  <c:v>0.32951471492680118</c:v>
                </c:pt>
                <c:pt idx="590">
                  <c:v>0.32951471492680118</c:v>
                </c:pt>
                <c:pt idx="591">
                  <c:v>0.32951471492680118</c:v>
                </c:pt>
                <c:pt idx="592">
                  <c:v>0.32951471492680118</c:v>
                </c:pt>
                <c:pt idx="593">
                  <c:v>0.32951471492680118</c:v>
                </c:pt>
                <c:pt idx="594">
                  <c:v>0.32951471492680118</c:v>
                </c:pt>
                <c:pt idx="595">
                  <c:v>0.32951471492680118</c:v>
                </c:pt>
                <c:pt idx="596">
                  <c:v>0.32951471492680118</c:v>
                </c:pt>
                <c:pt idx="597">
                  <c:v>0.32951471492680118</c:v>
                </c:pt>
                <c:pt idx="598">
                  <c:v>0.32951471492680118</c:v>
                </c:pt>
                <c:pt idx="599">
                  <c:v>0.32951471492680118</c:v>
                </c:pt>
                <c:pt idx="600">
                  <c:v>0.32951471492680118</c:v>
                </c:pt>
                <c:pt idx="601">
                  <c:v>0.32951471492680118</c:v>
                </c:pt>
                <c:pt idx="602">
                  <c:v>0.32951471492680118</c:v>
                </c:pt>
                <c:pt idx="603">
                  <c:v>0.32951471492680118</c:v>
                </c:pt>
                <c:pt idx="604">
                  <c:v>0.32951471492680118</c:v>
                </c:pt>
                <c:pt idx="605">
                  <c:v>0.32951471492680118</c:v>
                </c:pt>
                <c:pt idx="606">
                  <c:v>0.32951471492680118</c:v>
                </c:pt>
                <c:pt idx="607">
                  <c:v>0.32951471492680118</c:v>
                </c:pt>
                <c:pt idx="608">
                  <c:v>0.32951471492680118</c:v>
                </c:pt>
                <c:pt idx="609">
                  <c:v>0.32951471492680118</c:v>
                </c:pt>
                <c:pt idx="610">
                  <c:v>0.32951471492680118</c:v>
                </c:pt>
                <c:pt idx="611">
                  <c:v>0.32951471492680118</c:v>
                </c:pt>
                <c:pt idx="612">
                  <c:v>0.32951471492680118</c:v>
                </c:pt>
                <c:pt idx="613">
                  <c:v>0.32951471492680118</c:v>
                </c:pt>
                <c:pt idx="614">
                  <c:v>0.32951471492680118</c:v>
                </c:pt>
                <c:pt idx="615">
                  <c:v>0.32951471492680118</c:v>
                </c:pt>
                <c:pt idx="616">
                  <c:v>0.32951471492680118</c:v>
                </c:pt>
                <c:pt idx="617">
                  <c:v>0.32951471492680118</c:v>
                </c:pt>
                <c:pt idx="618">
                  <c:v>0.32951471492680118</c:v>
                </c:pt>
                <c:pt idx="619">
                  <c:v>0.32951471492680118</c:v>
                </c:pt>
                <c:pt idx="620">
                  <c:v>0.32951471492680118</c:v>
                </c:pt>
                <c:pt idx="621">
                  <c:v>0.32951471492680118</c:v>
                </c:pt>
                <c:pt idx="622">
                  <c:v>0.32951471492680118</c:v>
                </c:pt>
                <c:pt idx="623">
                  <c:v>0.32951471492680118</c:v>
                </c:pt>
                <c:pt idx="624">
                  <c:v>0.32951471492680118</c:v>
                </c:pt>
                <c:pt idx="625">
                  <c:v>0.32951471492680118</c:v>
                </c:pt>
                <c:pt idx="626">
                  <c:v>0.32951471492680118</c:v>
                </c:pt>
                <c:pt idx="627">
                  <c:v>0.32951471492680118</c:v>
                </c:pt>
                <c:pt idx="628">
                  <c:v>0.32951471492680118</c:v>
                </c:pt>
                <c:pt idx="629">
                  <c:v>0.32951471492680118</c:v>
                </c:pt>
                <c:pt idx="630">
                  <c:v>0.32951471492680118</c:v>
                </c:pt>
                <c:pt idx="631">
                  <c:v>0.32951471492680118</c:v>
                </c:pt>
                <c:pt idx="632">
                  <c:v>0.32951471492680118</c:v>
                </c:pt>
                <c:pt idx="633">
                  <c:v>0.32951471492680118</c:v>
                </c:pt>
                <c:pt idx="634">
                  <c:v>0.32951471492680118</c:v>
                </c:pt>
                <c:pt idx="635">
                  <c:v>0.32951471492680118</c:v>
                </c:pt>
                <c:pt idx="636">
                  <c:v>0.32951471492680118</c:v>
                </c:pt>
                <c:pt idx="637">
                  <c:v>0.32951471492680118</c:v>
                </c:pt>
                <c:pt idx="638">
                  <c:v>0.32951471492680118</c:v>
                </c:pt>
                <c:pt idx="639">
                  <c:v>0.32951471492680118</c:v>
                </c:pt>
                <c:pt idx="640">
                  <c:v>0.32951471492680118</c:v>
                </c:pt>
                <c:pt idx="641">
                  <c:v>0.32951471492680118</c:v>
                </c:pt>
                <c:pt idx="642">
                  <c:v>0.32951471492680118</c:v>
                </c:pt>
                <c:pt idx="643">
                  <c:v>0.32951471492680118</c:v>
                </c:pt>
                <c:pt idx="644">
                  <c:v>0.32951471492680118</c:v>
                </c:pt>
                <c:pt idx="645">
                  <c:v>0.32951471492680118</c:v>
                </c:pt>
                <c:pt idx="646">
                  <c:v>0.32951471492680118</c:v>
                </c:pt>
                <c:pt idx="647">
                  <c:v>0.32951471492680118</c:v>
                </c:pt>
                <c:pt idx="648">
                  <c:v>0.32951471492680118</c:v>
                </c:pt>
                <c:pt idx="649">
                  <c:v>0.32951471492680118</c:v>
                </c:pt>
                <c:pt idx="650">
                  <c:v>0.32951471492680118</c:v>
                </c:pt>
                <c:pt idx="651">
                  <c:v>0.32951471492680118</c:v>
                </c:pt>
                <c:pt idx="652">
                  <c:v>0.32951471492680118</c:v>
                </c:pt>
                <c:pt idx="653">
                  <c:v>0.32951471492680118</c:v>
                </c:pt>
                <c:pt idx="654">
                  <c:v>0.32951471492680118</c:v>
                </c:pt>
                <c:pt idx="655">
                  <c:v>0.32951471492680118</c:v>
                </c:pt>
                <c:pt idx="656">
                  <c:v>0.32951471492680118</c:v>
                </c:pt>
                <c:pt idx="657">
                  <c:v>0.32951471492680118</c:v>
                </c:pt>
                <c:pt idx="658">
                  <c:v>0.32951471492680118</c:v>
                </c:pt>
                <c:pt idx="659">
                  <c:v>0.32951471492680118</c:v>
                </c:pt>
                <c:pt idx="660">
                  <c:v>0.32951471492680118</c:v>
                </c:pt>
                <c:pt idx="661">
                  <c:v>0.32951471492680118</c:v>
                </c:pt>
                <c:pt idx="662">
                  <c:v>0.32951471492680118</c:v>
                </c:pt>
                <c:pt idx="663">
                  <c:v>0.32951471492680118</c:v>
                </c:pt>
                <c:pt idx="664">
                  <c:v>0.32951471492680118</c:v>
                </c:pt>
                <c:pt idx="665">
                  <c:v>0.32951471492680118</c:v>
                </c:pt>
                <c:pt idx="666">
                  <c:v>0.32951471492680118</c:v>
                </c:pt>
                <c:pt idx="667">
                  <c:v>0.32951471492680118</c:v>
                </c:pt>
                <c:pt idx="668">
                  <c:v>0.32951471492680118</c:v>
                </c:pt>
                <c:pt idx="669">
                  <c:v>0.32951471492680118</c:v>
                </c:pt>
                <c:pt idx="670">
                  <c:v>0.32951471492680118</c:v>
                </c:pt>
                <c:pt idx="671">
                  <c:v>0.32951471492680118</c:v>
                </c:pt>
                <c:pt idx="672">
                  <c:v>0.32951471492680118</c:v>
                </c:pt>
                <c:pt idx="673">
                  <c:v>0.32951471492680118</c:v>
                </c:pt>
                <c:pt idx="674">
                  <c:v>0.32951471492680118</c:v>
                </c:pt>
                <c:pt idx="675">
                  <c:v>0.32951471492680118</c:v>
                </c:pt>
                <c:pt idx="676">
                  <c:v>0.32951471492680118</c:v>
                </c:pt>
                <c:pt idx="677">
                  <c:v>0.32951471492680118</c:v>
                </c:pt>
                <c:pt idx="678">
                  <c:v>0.32951471492680118</c:v>
                </c:pt>
                <c:pt idx="679">
                  <c:v>0.32951471492680118</c:v>
                </c:pt>
                <c:pt idx="680">
                  <c:v>0.32951471492680118</c:v>
                </c:pt>
                <c:pt idx="681">
                  <c:v>0.32951471492680118</c:v>
                </c:pt>
                <c:pt idx="682">
                  <c:v>0.32951471492680118</c:v>
                </c:pt>
                <c:pt idx="683">
                  <c:v>0.32951471492680118</c:v>
                </c:pt>
                <c:pt idx="684">
                  <c:v>0.32951471492680118</c:v>
                </c:pt>
                <c:pt idx="685">
                  <c:v>0.32951471492680118</c:v>
                </c:pt>
                <c:pt idx="686">
                  <c:v>0.32951471492680118</c:v>
                </c:pt>
                <c:pt idx="687">
                  <c:v>0.32951471492680118</c:v>
                </c:pt>
                <c:pt idx="688">
                  <c:v>0.32951471492680118</c:v>
                </c:pt>
                <c:pt idx="689">
                  <c:v>0.32951471492680118</c:v>
                </c:pt>
                <c:pt idx="690">
                  <c:v>0.32951471492680118</c:v>
                </c:pt>
                <c:pt idx="691">
                  <c:v>0.32951471492680118</c:v>
                </c:pt>
                <c:pt idx="692">
                  <c:v>0.32951471492680118</c:v>
                </c:pt>
                <c:pt idx="693">
                  <c:v>0.32951471492680118</c:v>
                </c:pt>
                <c:pt idx="694">
                  <c:v>0.32951471492680118</c:v>
                </c:pt>
                <c:pt idx="695">
                  <c:v>0.32951471492680118</c:v>
                </c:pt>
                <c:pt idx="696">
                  <c:v>0.32951471492680118</c:v>
                </c:pt>
                <c:pt idx="697">
                  <c:v>0.32951471492680118</c:v>
                </c:pt>
                <c:pt idx="698">
                  <c:v>0.32951471492680118</c:v>
                </c:pt>
                <c:pt idx="699">
                  <c:v>0.32951471492680118</c:v>
                </c:pt>
                <c:pt idx="700">
                  <c:v>0.32951471492680118</c:v>
                </c:pt>
                <c:pt idx="701">
                  <c:v>0.32951471492680118</c:v>
                </c:pt>
                <c:pt idx="702">
                  <c:v>0.32951471492680118</c:v>
                </c:pt>
                <c:pt idx="703">
                  <c:v>0.32951471492680118</c:v>
                </c:pt>
                <c:pt idx="704">
                  <c:v>0.32951471492680118</c:v>
                </c:pt>
                <c:pt idx="705">
                  <c:v>0.32951471492680118</c:v>
                </c:pt>
                <c:pt idx="706">
                  <c:v>0.32951471492680118</c:v>
                </c:pt>
                <c:pt idx="707">
                  <c:v>0.32951471492680118</c:v>
                </c:pt>
                <c:pt idx="708">
                  <c:v>0.32951471492680118</c:v>
                </c:pt>
                <c:pt idx="709">
                  <c:v>0.32951471492680118</c:v>
                </c:pt>
                <c:pt idx="710">
                  <c:v>0.32951471492680118</c:v>
                </c:pt>
                <c:pt idx="711">
                  <c:v>0.32951471492680118</c:v>
                </c:pt>
                <c:pt idx="712">
                  <c:v>0.32951471492680118</c:v>
                </c:pt>
                <c:pt idx="713">
                  <c:v>0.32951471492680118</c:v>
                </c:pt>
                <c:pt idx="714">
                  <c:v>0.32951471492680118</c:v>
                </c:pt>
                <c:pt idx="715">
                  <c:v>0.32951471492680118</c:v>
                </c:pt>
                <c:pt idx="716">
                  <c:v>0.32951471492680118</c:v>
                </c:pt>
                <c:pt idx="717">
                  <c:v>0.32951471492680118</c:v>
                </c:pt>
                <c:pt idx="718">
                  <c:v>0.32951471492680118</c:v>
                </c:pt>
                <c:pt idx="719">
                  <c:v>0.32951471492680118</c:v>
                </c:pt>
                <c:pt idx="720">
                  <c:v>0.32951471492680118</c:v>
                </c:pt>
                <c:pt idx="721">
                  <c:v>0.32951471492680118</c:v>
                </c:pt>
                <c:pt idx="722">
                  <c:v>0.32951471492680118</c:v>
                </c:pt>
                <c:pt idx="723">
                  <c:v>0.32951471492680118</c:v>
                </c:pt>
                <c:pt idx="724">
                  <c:v>0.32951471492680118</c:v>
                </c:pt>
                <c:pt idx="725">
                  <c:v>0.32951471492680118</c:v>
                </c:pt>
                <c:pt idx="726">
                  <c:v>0.32951471492680118</c:v>
                </c:pt>
                <c:pt idx="727">
                  <c:v>0.32951471492680118</c:v>
                </c:pt>
                <c:pt idx="728">
                  <c:v>0.32951471492680118</c:v>
                </c:pt>
                <c:pt idx="729">
                  <c:v>0.32951471492680118</c:v>
                </c:pt>
                <c:pt idx="730">
                  <c:v>0.32951471492680118</c:v>
                </c:pt>
                <c:pt idx="731">
                  <c:v>0.32951471492680118</c:v>
                </c:pt>
                <c:pt idx="732">
                  <c:v>0.32951471492680118</c:v>
                </c:pt>
                <c:pt idx="733">
                  <c:v>0.32951471492680118</c:v>
                </c:pt>
                <c:pt idx="734">
                  <c:v>0.32951471492680118</c:v>
                </c:pt>
                <c:pt idx="735">
                  <c:v>0.32951471492680118</c:v>
                </c:pt>
                <c:pt idx="736">
                  <c:v>0.32951471492680118</c:v>
                </c:pt>
                <c:pt idx="737">
                  <c:v>0.32951471492680118</c:v>
                </c:pt>
                <c:pt idx="738">
                  <c:v>0.32951471492680118</c:v>
                </c:pt>
                <c:pt idx="739">
                  <c:v>0.32951471492680118</c:v>
                </c:pt>
                <c:pt idx="740">
                  <c:v>0.32951471492680118</c:v>
                </c:pt>
                <c:pt idx="741">
                  <c:v>0.32951471492680118</c:v>
                </c:pt>
                <c:pt idx="742">
                  <c:v>0.32951471492680118</c:v>
                </c:pt>
                <c:pt idx="743">
                  <c:v>0.32951471492680118</c:v>
                </c:pt>
                <c:pt idx="744">
                  <c:v>0.32951471492680118</c:v>
                </c:pt>
                <c:pt idx="745">
                  <c:v>0.32951471492680118</c:v>
                </c:pt>
                <c:pt idx="746">
                  <c:v>0.32951471492680118</c:v>
                </c:pt>
                <c:pt idx="747">
                  <c:v>0.32951471492680118</c:v>
                </c:pt>
                <c:pt idx="748">
                  <c:v>0.32951471492680118</c:v>
                </c:pt>
                <c:pt idx="749">
                  <c:v>0.32951471492680118</c:v>
                </c:pt>
                <c:pt idx="750">
                  <c:v>0.32951471492680118</c:v>
                </c:pt>
                <c:pt idx="751">
                  <c:v>0.32951471492680118</c:v>
                </c:pt>
                <c:pt idx="752">
                  <c:v>0.32951471492680118</c:v>
                </c:pt>
                <c:pt idx="753">
                  <c:v>0.32951471492680118</c:v>
                </c:pt>
                <c:pt idx="754">
                  <c:v>0.32951471492680118</c:v>
                </c:pt>
                <c:pt idx="755">
                  <c:v>0.32951471492680118</c:v>
                </c:pt>
                <c:pt idx="756">
                  <c:v>0.32951471492680118</c:v>
                </c:pt>
                <c:pt idx="757">
                  <c:v>0.32951471492680118</c:v>
                </c:pt>
                <c:pt idx="758">
                  <c:v>0.32951471492680118</c:v>
                </c:pt>
                <c:pt idx="759">
                  <c:v>0.32951471492680118</c:v>
                </c:pt>
                <c:pt idx="760">
                  <c:v>0.32951471492680118</c:v>
                </c:pt>
                <c:pt idx="761">
                  <c:v>0.32951471492680118</c:v>
                </c:pt>
                <c:pt idx="762">
                  <c:v>0.32951471492680118</c:v>
                </c:pt>
                <c:pt idx="763">
                  <c:v>0.32951471492680118</c:v>
                </c:pt>
                <c:pt idx="764">
                  <c:v>0.32951471492680118</c:v>
                </c:pt>
                <c:pt idx="765">
                  <c:v>0.32951471492680118</c:v>
                </c:pt>
                <c:pt idx="766">
                  <c:v>0.32951471492680118</c:v>
                </c:pt>
                <c:pt idx="767">
                  <c:v>0.32951471492680118</c:v>
                </c:pt>
                <c:pt idx="768">
                  <c:v>0.32951471492680118</c:v>
                </c:pt>
                <c:pt idx="769">
                  <c:v>0.32951471492680118</c:v>
                </c:pt>
                <c:pt idx="770">
                  <c:v>0.32951471492680118</c:v>
                </c:pt>
                <c:pt idx="771">
                  <c:v>0.32951471492680118</c:v>
                </c:pt>
                <c:pt idx="772">
                  <c:v>0.32951471492680118</c:v>
                </c:pt>
                <c:pt idx="773">
                  <c:v>0.32951471492680118</c:v>
                </c:pt>
                <c:pt idx="774">
                  <c:v>0.32951471492680118</c:v>
                </c:pt>
                <c:pt idx="775">
                  <c:v>0.32951471492680118</c:v>
                </c:pt>
                <c:pt idx="776">
                  <c:v>0.32951471492680118</c:v>
                </c:pt>
                <c:pt idx="777">
                  <c:v>0.32951471492680118</c:v>
                </c:pt>
                <c:pt idx="778">
                  <c:v>0.32951471492680118</c:v>
                </c:pt>
                <c:pt idx="779">
                  <c:v>0.32951471492680118</c:v>
                </c:pt>
                <c:pt idx="780">
                  <c:v>0.32951471492680118</c:v>
                </c:pt>
                <c:pt idx="781">
                  <c:v>0.32951471492680118</c:v>
                </c:pt>
                <c:pt idx="782">
                  <c:v>0.32951471492680118</c:v>
                </c:pt>
                <c:pt idx="783">
                  <c:v>0.32951471492680118</c:v>
                </c:pt>
                <c:pt idx="784">
                  <c:v>0.32951471492680118</c:v>
                </c:pt>
                <c:pt idx="785">
                  <c:v>0.32951471492680118</c:v>
                </c:pt>
                <c:pt idx="786">
                  <c:v>0.32951471492680118</c:v>
                </c:pt>
                <c:pt idx="787">
                  <c:v>0.32951471492680118</c:v>
                </c:pt>
                <c:pt idx="788">
                  <c:v>0.32951471492680118</c:v>
                </c:pt>
                <c:pt idx="789">
                  <c:v>0.32951471492680118</c:v>
                </c:pt>
                <c:pt idx="790">
                  <c:v>0.32951471492680118</c:v>
                </c:pt>
                <c:pt idx="791">
                  <c:v>0.32951471492680118</c:v>
                </c:pt>
                <c:pt idx="792">
                  <c:v>0.32951471492680118</c:v>
                </c:pt>
                <c:pt idx="793">
                  <c:v>0.32951471492680118</c:v>
                </c:pt>
                <c:pt idx="794">
                  <c:v>0.32951471492680118</c:v>
                </c:pt>
                <c:pt idx="795">
                  <c:v>0.32951471492680118</c:v>
                </c:pt>
                <c:pt idx="796">
                  <c:v>0.32951471492680118</c:v>
                </c:pt>
                <c:pt idx="797">
                  <c:v>0.32951471492680118</c:v>
                </c:pt>
                <c:pt idx="798">
                  <c:v>0.32951471492680118</c:v>
                </c:pt>
                <c:pt idx="799">
                  <c:v>0.32951471492680118</c:v>
                </c:pt>
                <c:pt idx="800">
                  <c:v>0.32951471492680118</c:v>
                </c:pt>
                <c:pt idx="801">
                  <c:v>0.32951471492680118</c:v>
                </c:pt>
                <c:pt idx="802">
                  <c:v>0.32951471492680118</c:v>
                </c:pt>
                <c:pt idx="803">
                  <c:v>0.32951471492680118</c:v>
                </c:pt>
                <c:pt idx="804">
                  <c:v>0.32951471492680118</c:v>
                </c:pt>
                <c:pt idx="805">
                  <c:v>0.32951471492680118</c:v>
                </c:pt>
                <c:pt idx="806">
                  <c:v>0.32951471492680118</c:v>
                </c:pt>
                <c:pt idx="807">
                  <c:v>0.32951471492680118</c:v>
                </c:pt>
                <c:pt idx="808">
                  <c:v>0.32951471492680118</c:v>
                </c:pt>
                <c:pt idx="809">
                  <c:v>0.32951471492680118</c:v>
                </c:pt>
                <c:pt idx="810">
                  <c:v>0.32951471492680118</c:v>
                </c:pt>
                <c:pt idx="811">
                  <c:v>0.32951471492680118</c:v>
                </c:pt>
                <c:pt idx="812">
                  <c:v>0.32951471492680118</c:v>
                </c:pt>
                <c:pt idx="813">
                  <c:v>0.32951471492680118</c:v>
                </c:pt>
                <c:pt idx="814">
                  <c:v>0.32951471492680118</c:v>
                </c:pt>
                <c:pt idx="815">
                  <c:v>0.32951471492680118</c:v>
                </c:pt>
                <c:pt idx="816">
                  <c:v>0.32951471492680118</c:v>
                </c:pt>
                <c:pt idx="817">
                  <c:v>0.32951471492680118</c:v>
                </c:pt>
                <c:pt idx="818">
                  <c:v>0.32951471492680118</c:v>
                </c:pt>
                <c:pt idx="819">
                  <c:v>0.32951471492680118</c:v>
                </c:pt>
                <c:pt idx="820">
                  <c:v>0.32951471492680118</c:v>
                </c:pt>
                <c:pt idx="821">
                  <c:v>0.32951471492680118</c:v>
                </c:pt>
                <c:pt idx="822">
                  <c:v>0.32951471492680118</c:v>
                </c:pt>
                <c:pt idx="823">
                  <c:v>0.32951471492680118</c:v>
                </c:pt>
                <c:pt idx="824">
                  <c:v>0.32951471492680118</c:v>
                </c:pt>
                <c:pt idx="825">
                  <c:v>0.32951471492680118</c:v>
                </c:pt>
                <c:pt idx="826">
                  <c:v>0.32951471492680118</c:v>
                </c:pt>
                <c:pt idx="827">
                  <c:v>0.32951471492680118</c:v>
                </c:pt>
                <c:pt idx="828">
                  <c:v>0.32951471492680118</c:v>
                </c:pt>
                <c:pt idx="829">
                  <c:v>0.32951471492680118</c:v>
                </c:pt>
                <c:pt idx="830">
                  <c:v>0.32951471492680118</c:v>
                </c:pt>
                <c:pt idx="831">
                  <c:v>0.32951471492680118</c:v>
                </c:pt>
                <c:pt idx="832">
                  <c:v>0.32951471492680118</c:v>
                </c:pt>
                <c:pt idx="833">
                  <c:v>0.32951471492680118</c:v>
                </c:pt>
                <c:pt idx="834">
                  <c:v>0.32951471492680118</c:v>
                </c:pt>
                <c:pt idx="835">
                  <c:v>0.32951471492680118</c:v>
                </c:pt>
                <c:pt idx="836">
                  <c:v>0.32951471492680118</c:v>
                </c:pt>
                <c:pt idx="837">
                  <c:v>0.32951471492680118</c:v>
                </c:pt>
                <c:pt idx="838">
                  <c:v>0.32951471492680118</c:v>
                </c:pt>
                <c:pt idx="839">
                  <c:v>0.32951471492680118</c:v>
                </c:pt>
                <c:pt idx="840">
                  <c:v>0.32951471492680118</c:v>
                </c:pt>
                <c:pt idx="841">
                  <c:v>0.32951471492680118</c:v>
                </c:pt>
                <c:pt idx="842">
                  <c:v>0.32951471492680118</c:v>
                </c:pt>
                <c:pt idx="843">
                  <c:v>0.32951471492680118</c:v>
                </c:pt>
                <c:pt idx="844">
                  <c:v>0.32951471492680118</c:v>
                </c:pt>
                <c:pt idx="845">
                  <c:v>0.32951471492680118</c:v>
                </c:pt>
                <c:pt idx="846">
                  <c:v>0.32951471492680118</c:v>
                </c:pt>
                <c:pt idx="847">
                  <c:v>0.32951471492680118</c:v>
                </c:pt>
                <c:pt idx="848">
                  <c:v>0.32951471492680118</c:v>
                </c:pt>
                <c:pt idx="849">
                  <c:v>0.32951471492680118</c:v>
                </c:pt>
                <c:pt idx="850">
                  <c:v>0.32951471492680118</c:v>
                </c:pt>
                <c:pt idx="851">
                  <c:v>0.32951471492680118</c:v>
                </c:pt>
                <c:pt idx="852">
                  <c:v>0.32951471492680118</c:v>
                </c:pt>
                <c:pt idx="853">
                  <c:v>0.32951471492680118</c:v>
                </c:pt>
                <c:pt idx="854">
                  <c:v>0.32951471492680118</c:v>
                </c:pt>
                <c:pt idx="855">
                  <c:v>0.32951471492680118</c:v>
                </c:pt>
                <c:pt idx="856">
                  <c:v>0.32951471492680118</c:v>
                </c:pt>
                <c:pt idx="857">
                  <c:v>0.32951471492680118</c:v>
                </c:pt>
                <c:pt idx="858">
                  <c:v>0.32951471492680118</c:v>
                </c:pt>
                <c:pt idx="859">
                  <c:v>0.32951471492680118</c:v>
                </c:pt>
                <c:pt idx="860">
                  <c:v>0.32951471492680118</c:v>
                </c:pt>
                <c:pt idx="861">
                  <c:v>0.32951471492680118</c:v>
                </c:pt>
                <c:pt idx="862">
                  <c:v>0.32951471492680118</c:v>
                </c:pt>
                <c:pt idx="863">
                  <c:v>0.32951471492680118</c:v>
                </c:pt>
                <c:pt idx="864">
                  <c:v>0.32951471492680118</c:v>
                </c:pt>
                <c:pt idx="865">
                  <c:v>0.32951471492680118</c:v>
                </c:pt>
                <c:pt idx="866">
                  <c:v>0.32951471492680118</c:v>
                </c:pt>
                <c:pt idx="867">
                  <c:v>0.32951471492680118</c:v>
                </c:pt>
                <c:pt idx="868">
                  <c:v>0.32951471492680118</c:v>
                </c:pt>
                <c:pt idx="869">
                  <c:v>0.32951471492680118</c:v>
                </c:pt>
                <c:pt idx="870">
                  <c:v>0.32951471492680118</c:v>
                </c:pt>
                <c:pt idx="871">
                  <c:v>0.32951471492680118</c:v>
                </c:pt>
                <c:pt idx="872">
                  <c:v>0.32951471492680118</c:v>
                </c:pt>
                <c:pt idx="873">
                  <c:v>0.32951471492680118</c:v>
                </c:pt>
                <c:pt idx="874">
                  <c:v>0.32951471492680118</c:v>
                </c:pt>
                <c:pt idx="875">
                  <c:v>0.32951471492680118</c:v>
                </c:pt>
                <c:pt idx="876">
                  <c:v>0.32951471492680118</c:v>
                </c:pt>
                <c:pt idx="877">
                  <c:v>0.32951471492680118</c:v>
                </c:pt>
                <c:pt idx="878">
                  <c:v>0.32951471492680118</c:v>
                </c:pt>
                <c:pt idx="879">
                  <c:v>0.32951471492680118</c:v>
                </c:pt>
                <c:pt idx="880">
                  <c:v>0.32951471492680118</c:v>
                </c:pt>
                <c:pt idx="881">
                  <c:v>0.32951471492680118</c:v>
                </c:pt>
                <c:pt idx="882">
                  <c:v>0.32951471492680118</c:v>
                </c:pt>
                <c:pt idx="883">
                  <c:v>0.32951471492680118</c:v>
                </c:pt>
                <c:pt idx="884">
                  <c:v>0.32951471492680118</c:v>
                </c:pt>
                <c:pt idx="885">
                  <c:v>0.32951471492680118</c:v>
                </c:pt>
                <c:pt idx="886">
                  <c:v>0.32951471492680118</c:v>
                </c:pt>
                <c:pt idx="887">
                  <c:v>0.32951471492680118</c:v>
                </c:pt>
                <c:pt idx="888">
                  <c:v>0.32951471492680118</c:v>
                </c:pt>
                <c:pt idx="889">
                  <c:v>0.32951471492680118</c:v>
                </c:pt>
                <c:pt idx="890">
                  <c:v>0.32951471492680118</c:v>
                </c:pt>
                <c:pt idx="891">
                  <c:v>0.32951471492680118</c:v>
                </c:pt>
                <c:pt idx="892">
                  <c:v>0.32951471492680118</c:v>
                </c:pt>
                <c:pt idx="893">
                  <c:v>0.32951471492680118</c:v>
                </c:pt>
                <c:pt idx="894">
                  <c:v>0.32951471492680118</c:v>
                </c:pt>
                <c:pt idx="895">
                  <c:v>0.32951471492680118</c:v>
                </c:pt>
                <c:pt idx="896">
                  <c:v>0.32951471492680118</c:v>
                </c:pt>
                <c:pt idx="897">
                  <c:v>0.32951471492680118</c:v>
                </c:pt>
                <c:pt idx="898">
                  <c:v>0.32951471492680118</c:v>
                </c:pt>
                <c:pt idx="899">
                  <c:v>0.32951471492680118</c:v>
                </c:pt>
                <c:pt idx="900">
                  <c:v>0.32951471492680118</c:v>
                </c:pt>
                <c:pt idx="901">
                  <c:v>0.32951471492680118</c:v>
                </c:pt>
                <c:pt idx="902">
                  <c:v>0.32951471492680118</c:v>
                </c:pt>
                <c:pt idx="903">
                  <c:v>0.32951471492680118</c:v>
                </c:pt>
                <c:pt idx="904">
                  <c:v>0.32951471492680118</c:v>
                </c:pt>
                <c:pt idx="905">
                  <c:v>0.32951471492680118</c:v>
                </c:pt>
                <c:pt idx="906">
                  <c:v>0.32951471492680118</c:v>
                </c:pt>
                <c:pt idx="907">
                  <c:v>0.32951471492680118</c:v>
                </c:pt>
                <c:pt idx="908">
                  <c:v>0.32951471492680118</c:v>
                </c:pt>
                <c:pt idx="909">
                  <c:v>0.32951471492680118</c:v>
                </c:pt>
                <c:pt idx="910">
                  <c:v>0.32951471492680118</c:v>
                </c:pt>
                <c:pt idx="911">
                  <c:v>0.32951471492680118</c:v>
                </c:pt>
                <c:pt idx="912">
                  <c:v>0.32951471492680118</c:v>
                </c:pt>
                <c:pt idx="913">
                  <c:v>0.32951471492680118</c:v>
                </c:pt>
                <c:pt idx="914">
                  <c:v>0.32951471492680118</c:v>
                </c:pt>
                <c:pt idx="915">
                  <c:v>0.32951471492680118</c:v>
                </c:pt>
                <c:pt idx="916">
                  <c:v>0.32951471492680118</c:v>
                </c:pt>
                <c:pt idx="917">
                  <c:v>0.32951471492680118</c:v>
                </c:pt>
                <c:pt idx="918">
                  <c:v>0.32951471492680118</c:v>
                </c:pt>
                <c:pt idx="919">
                  <c:v>0.32951471492680118</c:v>
                </c:pt>
                <c:pt idx="920">
                  <c:v>0.32951471492680118</c:v>
                </c:pt>
                <c:pt idx="921">
                  <c:v>0.32951471492680118</c:v>
                </c:pt>
                <c:pt idx="922">
                  <c:v>0.32951471492680118</c:v>
                </c:pt>
                <c:pt idx="923">
                  <c:v>0.32951471492680118</c:v>
                </c:pt>
                <c:pt idx="924">
                  <c:v>0.32951471492680118</c:v>
                </c:pt>
                <c:pt idx="925">
                  <c:v>0.32951471492680118</c:v>
                </c:pt>
                <c:pt idx="926">
                  <c:v>0.32951471492680118</c:v>
                </c:pt>
                <c:pt idx="927">
                  <c:v>0.32951471492680118</c:v>
                </c:pt>
                <c:pt idx="928">
                  <c:v>0.32951471492680118</c:v>
                </c:pt>
                <c:pt idx="929">
                  <c:v>0.32951471492680118</c:v>
                </c:pt>
                <c:pt idx="930">
                  <c:v>0.32951471492680118</c:v>
                </c:pt>
                <c:pt idx="931">
                  <c:v>0.32951471492680118</c:v>
                </c:pt>
                <c:pt idx="932">
                  <c:v>0.32951471492680118</c:v>
                </c:pt>
                <c:pt idx="933">
                  <c:v>0.32951471492680118</c:v>
                </c:pt>
                <c:pt idx="934">
                  <c:v>0.32951471492680118</c:v>
                </c:pt>
                <c:pt idx="935">
                  <c:v>0.32951471492680118</c:v>
                </c:pt>
                <c:pt idx="936">
                  <c:v>0.32951471492680118</c:v>
                </c:pt>
                <c:pt idx="937">
                  <c:v>0.32951471492680118</c:v>
                </c:pt>
                <c:pt idx="938">
                  <c:v>0.32951471492680118</c:v>
                </c:pt>
                <c:pt idx="939">
                  <c:v>0.32951471492680118</c:v>
                </c:pt>
                <c:pt idx="940">
                  <c:v>0.32951471492680118</c:v>
                </c:pt>
                <c:pt idx="941">
                  <c:v>0.32951471492680118</c:v>
                </c:pt>
                <c:pt idx="942">
                  <c:v>0.32951471492680118</c:v>
                </c:pt>
                <c:pt idx="943">
                  <c:v>0.32951471492680118</c:v>
                </c:pt>
                <c:pt idx="944">
                  <c:v>0.32951471492680118</c:v>
                </c:pt>
                <c:pt idx="945">
                  <c:v>0.32951471492680118</c:v>
                </c:pt>
                <c:pt idx="946">
                  <c:v>0.32951471492680118</c:v>
                </c:pt>
                <c:pt idx="947">
                  <c:v>0.32951471492680118</c:v>
                </c:pt>
                <c:pt idx="948">
                  <c:v>0.32951471492680118</c:v>
                </c:pt>
                <c:pt idx="949">
                  <c:v>0.32951471492680118</c:v>
                </c:pt>
                <c:pt idx="950">
                  <c:v>0.32951471492680118</c:v>
                </c:pt>
                <c:pt idx="951">
                  <c:v>0.32951471492680118</c:v>
                </c:pt>
                <c:pt idx="952">
                  <c:v>0.32951471492680118</c:v>
                </c:pt>
                <c:pt idx="953">
                  <c:v>0.32951471492680118</c:v>
                </c:pt>
                <c:pt idx="954">
                  <c:v>0.32951471492680118</c:v>
                </c:pt>
                <c:pt idx="955">
                  <c:v>0.32951471492680118</c:v>
                </c:pt>
                <c:pt idx="956">
                  <c:v>0.32951471492680118</c:v>
                </c:pt>
                <c:pt idx="957">
                  <c:v>0.32951471492680118</c:v>
                </c:pt>
                <c:pt idx="958">
                  <c:v>0.32951471492680118</c:v>
                </c:pt>
                <c:pt idx="959">
                  <c:v>0.32951471492680118</c:v>
                </c:pt>
                <c:pt idx="960">
                  <c:v>0.32951471492680118</c:v>
                </c:pt>
                <c:pt idx="961">
                  <c:v>0.32951471492680118</c:v>
                </c:pt>
                <c:pt idx="962">
                  <c:v>0.32951471492680118</c:v>
                </c:pt>
                <c:pt idx="963">
                  <c:v>0.32951471492680118</c:v>
                </c:pt>
                <c:pt idx="964">
                  <c:v>0.32951471492680118</c:v>
                </c:pt>
                <c:pt idx="965">
                  <c:v>0.32951471492680118</c:v>
                </c:pt>
                <c:pt idx="966">
                  <c:v>0.32951471492680118</c:v>
                </c:pt>
                <c:pt idx="967">
                  <c:v>0.32951471492680118</c:v>
                </c:pt>
                <c:pt idx="968">
                  <c:v>0.32951471492680118</c:v>
                </c:pt>
                <c:pt idx="969">
                  <c:v>0.32951471492680118</c:v>
                </c:pt>
                <c:pt idx="970">
                  <c:v>0.32951471492680118</c:v>
                </c:pt>
                <c:pt idx="971">
                  <c:v>0.32951471492680118</c:v>
                </c:pt>
                <c:pt idx="972">
                  <c:v>0.32951471492680118</c:v>
                </c:pt>
                <c:pt idx="973">
                  <c:v>0.32951471492680118</c:v>
                </c:pt>
                <c:pt idx="974">
                  <c:v>0.32951471492680118</c:v>
                </c:pt>
                <c:pt idx="975">
                  <c:v>0.32951471492680118</c:v>
                </c:pt>
                <c:pt idx="976">
                  <c:v>0.32951471492680118</c:v>
                </c:pt>
                <c:pt idx="977">
                  <c:v>0.32951471492680118</c:v>
                </c:pt>
                <c:pt idx="978">
                  <c:v>0.32951471492680118</c:v>
                </c:pt>
                <c:pt idx="979">
                  <c:v>0.32951471492680118</c:v>
                </c:pt>
                <c:pt idx="980">
                  <c:v>0.32951471492680118</c:v>
                </c:pt>
                <c:pt idx="981">
                  <c:v>0.32951471492680118</c:v>
                </c:pt>
                <c:pt idx="982">
                  <c:v>0.32951471492680118</c:v>
                </c:pt>
                <c:pt idx="983">
                  <c:v>0.32951471492680118</c:v>
                </c:pt>
                <c:pt idx="984">
                  <c:v>0.32951471492680118</c:v>
                </c:pt>
                <c:pt idx="985">
                  <c:v>0.32951471492680118</c:v>
                </c:pt>
                <c:pt idx="986">
                  <c:v>0.32951471492680118</c:v>
                </c:pt>
                <c:pt idx="987">
                  <c:v>0.32951471492680118</c:v>
                </c:pt>
                <c:pt idx="988">
                  <c:v>0.32951471492680118</c:v>
                </c:pt>
                <c:pt idx="989">
                  <c:v>0.32951471492680118</c:v>
                </c:pt>
                <c:pt idx="990">
                  <c:v>0.32951471492680118</c:v>
                </c:pt>
                <c:pt idx="991">
                  <c:v>0.32951471492680118</c:v>
                </c:pt>
                <c:pt idx="992">
                  <c:v>0.32951471492680118</c:v>
                </c:pt>
                <c:pt idx="993">
                  <c:v>0.32951471492680118</c:v>
                </c:pt>
                <c:pt idx="994">
                  <c:v>0.32951471492680118</c:v>
                </c:pt>
                <c:pt idx="995">
                  <c:v>0.32951471492680118</c:v>
                </c:pt>
                <c:pt idx="996">
                  <c:v>0.32951471492680118</c:v>
                </c:pt>
                <c:pt idx="997">
                  <c:v>0.32951471492680118</c:v>
                </c:pt>
                <c:pt idx="998">
                  <c:v>0.32951471492680118</c:v>
                </c:pt>
                <c:pt idx="999">
                  <c:v>0.32951471492680118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D3C9-4DC3-ABAF-866CEBC82023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0.17917817048475915</c:v>
                </c:pt>
                <c:pt idx="1">
                  <c:v>0.17917817048475915</c:v>
                </c:pt>
                <c:pt idx="2">
                  <c:v>0.17917817048475915</c:v>
                </c:pt>
                <c:pt idx="3">
                  <c:v>0.17917817048475915</c:v>
                </c:pt>
                <c:pt idx="4">
                  <c:v>0.17917817048475915</c:v>
                </c:pt>
                <c:pt idx="5">
                  <c:v>0.17917817048475915</c:v>
                </c:pt>
                <c:pt idx="6">
                  <c:v>0.17917817048475915</c:v>
                </c:pt>
                <c:pt idx="7">
                  <c:v>0.17917817048475915</c:v>
                </c:pt>
                <c:pt idx="8">
                  <c:v>0.17917817048475915</c:v>
                </c:pt>
                <c:pt idx="9">
                  <c:v>0.17917817048475915</c:v>
                </c:pt>
                <c:pt idx="10">
                  <c:v>0.17917817048475915</c:v>
                </c:pt>
                <c:pt idx="11">
                  <c:v>0.17917817048475915</c:v>
                </c:pt>
                <c:pt idx="12">
                  <c:v>0.17917817048475915</c:v>
                </c:pt>
                <c:pt idx="13">
                  <c:v>0.17917817048475915</c:v>
                </c:pt>
                <c:pt idx="14">
                  <c:v>0.17917817048475915</c:v>
                </c:pt>
                <c:pt idx="15">
                  <c:v>0.17917817048475915</c:v>
                </c:pt>
                <c:pt idx="16">
                  <c:v>0.17917817048475915</c:v>
                </c:pt>
                <c:pt idx="17">
                  <c:v>0.17917817048475915</c:v>
                </c:pt>
                <c:pt idx="18">
                  <c:v>0.17917817048475915</c:v>
                </c:pt>
                <c:pt idx="19">
                  <c:v>0.17917817048475915</c:v>
                </c:pt>
                <c:pt idx="20">
                  <c:v>0.17917817048475915</c:v>
                </c:pt>
                <c:pt idx="21">
                  <c:v>0.17917817048475915</c:v>
                </c:pt>
                <c:pt idx="22">
                  <c:v>0.17917817048475915</c:v>
                </c:pt>
                <c:pt idx="23">
                  <c:v>0.17917817048475915</c:v>
                </c:pt>
                <c:pt idx="24">
                  <c:v>0.17917817048475915</c:v>
                </c:pt>
                <c:pt idx="25">
                  <c:v>0.17917817048475915</c:v>
                </c:pt>
                <c:pt idx="26">
                  <c:v>0.17917817048475915</c:v>
                </c:pt>
                <c:pt idx="27">
                  <c:v>0.17917817048475915</c:v>
                </c:pt>
                <c:pt idx="28">
                  <c:v>0.17917817048475915</c:v>
                </c:pt>
                <c:pt idx="29">
                  <c:v>0.17917817048475915</c:v>
                </c:pt>
                <c:pt idx="30">
                  <c:v>0.17917817048475915</c:v>
                </c:pt>
                <c:pt idx="31">
                  <c:v>0.17917817048475915</c:v>
                </c:pt>
                <c:pt idx="32">
                  <c:v>0.17917817048475915</c:v>
                </c:pt>
                <c:pt idx="33">
                  <c:v>0.17917817048475915</c:v>
                </c:pt>
                <c:pt idx="34">
                  <c:v>0.17917817048475915</c:v>
                </c:pt>
                <c:pt idx="35">
                  <c:v>0.17917817048475915</c:v>
                </c:pt>
                <c:pt idx="36">
                  <c:v>0.17917817048475915</c:v>
                </c:pt>
                <c:pt idx="37">
                  <c:v>0.17917817048475915</c:v>
                </c:pt>
                <c:pt idx="38">
                  <c:v>0.17917817048475915</c:v>
                </c:pt>
                <c:pt idx="39">
                  <c:v>0.17917817048475915</c:v>
                </c:pt>
                <c:pt idx="40">
                  <c:v>0.17917817048475915</c:v>
                </c:pt>
                <c:pt idx="41">
                  <c:v>0.17917817048475915</c:v>
                </c:pt>
                <c:pt idx="42">
                  <c:v>0.17917817048475915</c:v>
                </c:pt>
                <c:pt idx="43">
                  <c:v>0.17917817048475915</c:v>
                </c:pt>
                <c:pt idx="44">
                  <c:v>0.17917817048475915</c:v>
                </c:pt>
                <c:pt idx="45">
                  <c:v>0.17917817048475915</c:v>
                </c:pt>
                <c:pt idx="46">
                  <c:v>0.17917817048475915</c:v>
                </c:pt>
                <c:pt idx="47">
                  <c:v>0.17917817048475915</c:v>
                </c:pt>
                <c:pt idx="48">
                  <c:v>0.17917817048475915</c:v>
                </c:pt>
                <c:pt idx="49">
                  <c:v>0.17917817048475915</c:v>
                </c:pt>
                <c:pt idx="50">
                  <c:v>0.17917817048475915</c:v>
                </c:pt>
                <c:pt idx="51">
                  <c:v>0.17917817048475915</c:v>
                </c:pt>
                <c:pt idx="52">
                  <c:v>0.17917817048475915</c:v>
                </c:pt>
                <c:pt idx="53">
                  <c:v>0.17917817048475915</c:v>
                </c:pt>
                <c:pt idx="54">
                  <c:v>0.17917817048475915</c:v>
                </c:pt>
                <c:pt idx="55">
                  <c:v>0.17917817048475915</c:v>
                </c:pt>
                <c:pt idx="56">
                  <c:v>0.17917817048475915</c:v>
                </c:pt>
                <c:pt idx="57">
                  <c:v>0.17917817048475915</c:v>
                </c:pt>
                <c:pt idx="58">
                  <c:v>0.17917817048475915</c:v>
                </c:pt>
                <c:pt idx="59">
                  <c:v>0.17917817048475915</c:v>
                </c:pt>
                <c:pt idx="60">
                  <c:v>0.17917817048475915</c:v>
                </c:pt>
                <c:pt idx="61">
                  <c:v>0.17917817048475915</c:v>
                </c:pt>
                <c:pt idx="62">
                  <c:v>0.17917817048475915</c:v>
                </c:pt>
                <c:pt idx="63">
                  <c:v>0.17917817048475915</c:v>
                </c:pt>
                <c:pt idx="64">
                  <c:v>0.17917817048475915</c:v>
                </c:pt>
                <c:pt idx="65">
                  <c:v>0.17917817048475915</c:v>
                </c:pt>
                <c:pt idx="66">
                  <c:v>0.17917817048475915</c:v>
                </c:pt>
                <c:pt idx="67">
                  <c:v>0.17917817048475915</c:v>
                </c:pt>
                <c:pt idx="68">
                  <c:v>0.17917817048475915</c:v>
                </c:pt>
                <c:pt idx="69">
                  <c:v>0.17917817048475915</c:v>
                </c:pt>
                <c:pt idx="70">
                  <c:v>0.17917817048475915</c:v>
                </c:pt>
                <c:pt idx="71">
                  <c:v>0.17917817048475915</c:v>
                </c:pt>
                <c:pt idx="72">
                  <c:v>0.17917817048475915</c:v>
                </c:pt>
                <c:pt idx="73">
                  <c:v>0.17917817048475915</c:v>
                </c:pt>
                <c:pt idx="74">
                  <c:v>0.17917817048475915</c:v>
                </c:pt>
                <c:pt idx="75">
                  <c:v>0.17917817048475915</c:v>
                </c:pt>
                <c:pt idx="76">
                  <c:v>0.17917817048475915</c:v>
                </c:pt>
                <c:pt idx="77">
                  <c:v>0.17917817048475915</c:v>
                </c:pt>
                <c:pt idx="78">
                  <c:v>0.17917817048475915</c:v>
                </c:pt>
                <c:pt idx="79">
                  <c:v>0.17917817048475915</c:v>
                </c:pt>
                <c:pt idx="80">
                  <c:v>0.17917817048475915</c:v>
                </c:pt>
                <c:pt idx="81">
                  <c:v>0.17917817048475915</c:v>
                </c:pt>
                <c:pt idx="82">
                  <c:v>0.17917817048475915</c:v>
                </c:pt>
                <c:pt idx="83">
                  <c:v>0.17917817048475915</c:v>
                </c:pt>
                <c:pt idx="84">
                  <c:v>0.17917817048475915</c:v>
                </c:pt>
                <c:pt idx="85">
                  <c:v>0.17917817048475915</c:v>
                </c:pt>
                <c:pt idx="86">
                  <c:v>0.17917817048475915</c:v>
                </c:pt>
                <c:pt idx="87">
                  <c:v>0.17917817048475915</c:v>
                </c:pt>
                <c:pt idx="88">
                  <c:v>0.17917817048475915</c:v>
                </c:pt>
                <c:pt idx="89">
                  <c:v>0.17917817048475915</c:v>
                </c:pt>
                <c:pt idx="90">
                  <c:v>0.17917817048475915</c:v>
                </c:pt>
                <c:pt idx="91">
                  <c:v>0.17917817048475915</c:v>
                </c:pt>
                <c:pt idx="92">
                  <c:v>0.17917817048475915</c:v>
                </c:pt>
                <c:pt idx="93">
                  <c:v>0.17917817048475915</c:v>
                </c:pt>
                <c:pt idx="94">
                  <c:v>0.17917817048475915</c:v>
                </c:pt>
                <c:pt idx="95">
                  <c:v>0.17917817048475915</c:v>
                </c:pt>
                <c:pt idx="96">
                  <c:v>0.17917817048475915</c:v>
                </c:pt>
                <c:pt idx="97">
                  <c:v>0.17917817048475915</c:v>
                </c:pt>
                <c:pt idx="98">
                  <c:v>7.1593907559713621E-2</c:v>
                </c:pt>
                <c:pt idx="99">
                  <c:v>7.1593907559713621E-2</c:v>
                </c:pt>
                <c:pt idx="100">
                  <c:v>7.1593907559713621E-2</c:v>
                </c:pt>
                <c:pt idx="101">
                  <c:v>7.1593907559713621E-2</c:v>
                </c:pt>
                <c:pt idx="102">
                  <c:v>7.1593907559713621E-2</c:v>
                </c:pt>
                <c:pt idx="103">
                  <c:v>7.1593907559713621E-2</c:v>
                </c:pt>
                <c:pt idx="104">
                  <c:v>7.1593907559713621E-2</c:v>
                </c:pt>
                <c:pt idx="105">
                  <c:v>7.1593907559713621E-2</c:v>
                </c:pt>
                <c:pt idx="106">
                  <c:v>7.1593907559713621E-2</c:v>
                </c:pt>
                <c:pt idx="107">
                  <c:v>7.1593907559713621E-2</c:v>
                </c:pt>
                <c:pt idx="108">
                  <c:v>7.1593907559713621E-2</c:v>
                </c:pt>
                <c:pt idx="109">
                  <c:v>7.1593907559713621E-2</c:v>
                </c:pt>
                <c:pt idx="110">
                  <c:v>7.1593907559713621E-2</c:v>
                </c:pt>
                <c:pt idx="111">
                  <c:v>7.1593907559713621E-2</c:v>
                </c:pt>
                <c:pt idx="112">
                  <c:v>7.1593907559713621E-2</c:v>
                </c:pt>
                <c:pt idx="113">
                  <c:v>7.1593907559713621E-2</c:v>
                </c:pt>
                <c:pt idx="114">
                  <c:v>7.1593907559713621E-2</c:v>
                </c:pt>
                <c:pt idx="115">
                  <c:v>7.1593907559713621E-2</c:v>
                </c:pt>
                <c:pt idx="116">
                  <c:v>7.1593907559713621E-2</c:v>
                </c:pt>
                <c:pt idx="117">
                  <c:v>7.1593907559713621E-2</c:v>
                </c:pt>
                <c:pt idx="118">
                  <c:v>7.1593907559713621E-2</c:v>
                </c:pt>
                <c:pt idx="119">
                  <c:v>7.1593907559713621E-2</c:v>
                </c:pt>
                <c:pt idx="120">
                  <c:v>7.1593907559713621E-2</c:v>
                </c:pt>
                <c:pt idx="121">
                  <c:v>7.1593907559713621E-2</c:v>
                </c:pt>
                <c:pt idx="122">
                  <c:v>7.1593907559713621E-2</c:v>
                </c:pt>
                <c:pt idx="123">
                  <c:v>7.1593907559713621E-2</c:v>
                </c:pt>
                <c:pt idx="124">
                  <c:v>7.1593907559713621E-2</c:v>
                </c:pt>
                <c:pt idx="125">
                  <c:v>7.1593907559713621E-2</c:v>
                </c:pt>
                <c:pt idx="126">
                  <c:v>7.1593907559713621E-2</c:v>
                </c:pt>
                <c:pt idx="127">
                  <c:v>7.1593907559713621E-2</c:v>
                </c:pt>
                <c:pt idx="128">
                  <c:v>7.1593907559713621E-2</c:v>
                </c:pt>
                <c:pt idx="129">
                  <c:v>7.1593907559713621E-2</c:v>
                </c:pt>
                <c:pt idx="130">
                  <c:v>7.1593907559713621E-2</c:v>
                </c:pt>
                <c:pt idx="131">
                  <c:v>7.1593907559713621E-2</c:v>
                </c:pt>
                <c:pt idx="132">
                  <c:v>7.1593907559713621E-2</c:v>
                </c:pt>
                <c:pt idx="133">
                  <c:v>7.1593907559713621E-2</c:v>
                </c:pt>
                <c:pt idx="134">
                  <c:v>7.1593907559713621E-2</c:v>
                </c:pt>
                <c:pt idx="135">
                  <c:v>7.1593907559713621E-2</c:v>
                </c:pt>
                <c:pt idx="136">
                  <c:v>7.1593907559713621E-2</c:v>
                </c:pt>
                <c:pt idx="137">
                  <c:v>7.1593907559713621E-2</c:v>
                </c:pt>
                <c:pt idx="138">
                  <c:v>7.1593907559713621E-2</c:v>
                </c:pt>
                <c:pt idx="139">
                  <c:v>7.1593907559713621E-2</c:v>
                </c:pt>
                <c:pt idx="140">
                  <c:v>7.1593907559713621E-2</c:v>
                </c:pt>
                <c:pt idx="141">
                  <c:v>7.1593907559713621E-2</c:v>
                </c:pt>
                <c:pt idx="142">
                  <c:v>7.1593907559713621E-2</c:v>
                </c:pt>
                <c:pt idx="143">
                  <c:v>7.1593907559713621E-2</c:v>
                </c:pt>
                <c:pt idx="144">
                  <c:v>7.1593907559713621E-2</c:v>
                </c:pt>
                <c:pt idx="145">
                  <c:v>7.1593907559713621E-2</c:v>
                </c:pt>
                <c:pt idx="146">
                  <c:v>7.1593907559713621E-2</c:v>
                </c:pt>
                <c:pt idx="147">
                  <c:v>7.1593907559713621E-2</c:v>
                </c:pt>
                <c:pt idx="148">
                  <c:v>7.1593907559713621E-2</c:v>
                </c:pt>
                <c:pt idx="149">
                  <c:v>7.1593907559713621E-2</c:v>
                </c:pt>
                <c:pt idx="150">
                  <c:v>7.1593907559713621E-2</c:v>
                </c:pt>
                <c:pt idx="151">
                  <c:v>7.1593907559713621E-2</c:v>
                </c:pt>
                <c:pt idx="152">
                  <c:v>7.1593907559713621E-2</c:v>
                </c:pt>
                <c:pt idx="153">
                  <c:v>7.1593907559713621E-2</c:v>
                </c:pt>
                <c:pt idx="154">
                  <c:v>7.1593907559713621E-2</c:v>
                </c:pt>
                <c:pt idx="155">
                  <c:v>7.1593907559713621E-2</c:v>
                </c:pt>
                <c:pt idx="156">
                  <c:v>7.1593907559713621E-2</c:v>
                </c:pt>
                <c:pt idx="157">
                  <c:v>7.1593907559713621E-2</c:v>
                </c:pt>
                <c:pt idx="158">
                  <c:v>7.1593907559713621E-2</c:v>
                </c:pt>
                <c:pt idx="159">
                  <c:v>7.1593907559713621E-2</c:v>
                </c:pt>
                <c:pt idx="160">
                  <c:v>7.1593907559713621E-2</c:v>
                </c:pt>
                <c:pt idx="161">
                  <c:v>7.1593907559713621E-2</c:v>
                </c:pt>
                <c:pt idx="162">
                  <c:v>7.1593907559713621E-2</c:v>
                </c:pt>
                <c:pt idx="163">
                  <c:v>7.1593907559713621E-2</c:v>
                </c:pt>
                <c:pt idx="164">
                  <c:v>7.1593907559713621E-2</c:v>
                </c:pt>
                <c:pt idx="165">
                  <c:v>7.1593907559713621E-2</c:v>
                </c:pt>
                <c:pt idx="166">
                  <c:v>7.1593907559713621E-2</c:v>
                </c:pt>
                <c:pt idx="167">
                  <c:v>7.1593907559713621E-2</c:v>
                </c:pt>
                <c:pt idx="168">
                  <c:v>7.1593907559713621E-2</c:v>
                </c:pt>
                <c:pt idx="169">
                  <c:v>7.1593907559713621E-2</c:v>
                </c:pt>
                <c:pt idx="170">
                  <c:v>7.1593907559713621E-2</c:v>
                </c:pt>
                <c:pt idx="171">
                  <c:v>7.1593907559713621E-2</c:v>
                </c:pt>
                <c:pt idx="172">
                  <c:v>7.1593907559713621E-2</c:v>
                </c:pt>
                <c:pt idx="173">
                  <c:v>7.1593907559713621E-2</c:v>
                </c:pt>
                <c:pt idx="174">
                  <c:v>7.1593907559713621E-2</c:v>
                </c:pt>
                <c:pt idx="175">
                  <c:v>7.1593907559713621E-2</c:v>
                </c:pt>
                <c:pt idx="176">
                  <c:v>7.1593907559713621E-2</c:v>
                </c:pt>
                <c:pt idx="177">
                  <c:v>7.1593907559713621E-2</c:v>
                </c:pt>
                <c:pt idx="178">
                  <c:v>7.1593907559713621E-2</c:v>
                </c:pt>
                <c:pt idx="179">
                  <c:v>7.1593907559713621E-2</c:v>
                </c:pt>
                <c:pt idx="180">
                  <c:v>7.1593907559713621E-2</c:v>
                </c:pt>
                <c:pt idx="181">
                  <c:v>7.1593907559713621E-2</c:v>
                </c:pt>
                <c:pt idx="182">
                  <c:v>7.1593907559713621E-2</c:v>
                </c:pt>
                <c:pt idx="183">
                  <c:v>7.1593907559713621E-2</c:v>
                </c:pt>
                <c:pt idx="184">
                  <c:v>7.1593907559713621E-2</c:v>
                </c:pt>
                <c:pt idx="185">
                  <c:v>7.1593907559713621E-2</c:v>
                </c:pt>
                <c:pt idx="186">
                  <c:v>7.1593907559713621E-2</c:v>
                </c:pt>
                <c:pt idx="187">
                  <c:v>7.1593907559713621E-2</c:v>
                </c:pt>
                <c:pt idx="188">
                  <c:v>7.1593907559713621E-2</c:v>
                </c:pt>
                <c:pt idx="189">
                  <c:v>7.1593907559713621E-2</c:v>
                </c:pt>
                <c:pt idx="190">
                  <c:v>7.1593907559713621E-2</c:v>
                </c:pt>
                <c:pt idx="191">
                  <c:v>7.1593907559713621E-2</c:v>
                </c:pt>
                <c:pt idx="192">
                  <c:v>7.1593907559713621E-2</c:v>
                </c:pt>
                <c:pt idx="193">
                  <c:v>7.1593907559713621E-2</c:v>
                </c:pt>
                <c:pt idx="194">
                  <c:v>7.1593907559713621E-2</c:v>
                </c:pt>
                <c:pt idx="195">
                  <c:v>7.1593907559713621E-2</c:v>
                </c:pt>
                <c:pt idx="196">
                  <c:v>7.1593907559713621E-2</c:v>
                </c:pt>
                <c:pt idx="197">
                  <c:v>7.1593907559713621E-2</c:v>
                </c:pt>
                <c:pt idx="198">
                  <c:v>7.1593907559713621E-2</c:v>
                </c:pt>
                <c:pt idx="199">
                  <c:v>7.1593907559713621E-2</c:v>
                </c:pt>
                <c:pt idx="200">
                  <c:v>7.1593907559713621E-2</c:v>
                </c:pt>
                <c:pt idx="201">
                  <c:v>7.1593907559713621E-2</c:v>
                </c:pt>
                <c:pt idx="202">
                  <c:v>7.1593907559713621E-2</c:v>
                </c:pt>
                <c:pt idx="203">
                  <c:v>7.1593907559713621E-2</c:v>
                </c:pt>
                <c:pt idx="204">
                  <c:v>7.1593907559713621E-2</c:v>
                </c:pt>
                <c:pt idx="205">
                  <c:v>7.1593907559713621E-2</c:v>
                </c:pt>
                <c:pt idx="206">
                  <c:v>7.1593907559713621E-2</c:v>
                </c:pt>
                <c:pt idx="207">
                  <c:v>7.1593907559713621E-2</c:v>
                </c:pt>
                <c:pt idx="208">
                  <c:v>7.1593907559713621E-2</c:v>
                </c:pt>
                <c:pt idx="209">
                  <c:v>7.1593907559713621E-2</c:v>
                </c:pt>
                <c:pt idx="210">
                  <c:v>7.1593907559713621E-2</c:v>
                </c:pt>
                <c:pt idx="211">
                  <c:v>7.1593907559713621E-2</c:v>
                </c:pt>
                <c:pt idx="212">
                  <c:v>7.1593907559713621E-2</c:v>
                </c:pt>
                <c:pt idx="213">
                  <c:v>7.1593907559713621E-2</c:v>
                </c:pt>
                <c:pt idx="214">
                  <c:v>7.1593907559713621E-2</c:v>
                </c:pt>
                <c:pt idx="215">
                  <c:v>7.1593907559713621E-2</c:v>
                </c:pt>
                <c:pt idx="216">
                  <c:v>7.1593907559713621E-2</c:v>
                </c:pt>
                <c:pt idx="217">
                  <c:v>7.1593907559713621E-2</c:v>
                </c:pt>
                <c:pt idx="218">
                  <c:v>7.1593907559713621E-2</c:v>
                </c:pt>
                <c:pt idx="219">
                  <c:v>7.1593907559713621E-2</c:v>
                </c:pt>
                <c:pt idx="220">
                  <c:v>7.1593907559713621E-2</c:v>
                </c:pt>
                <c:pt idx="221">
                  <c:v>7.1593907559713621E-2</c:v>
                </c:pt>
                <c:pt idx="222">
                  <c:v>7.1593907559713621E-2</c:v>
                </c:pt>
                <c:pt idx="223">
                  <c:v>7.1593907559713621E-2</c:v>
                </c:pt>
                <c:pt idx="224">
                  <c:v>7.1593907559713621E-2</c:v>
                </c:pt>
                <c:pt idx="225">
                  <c:v>7.1593907559713621E-2</c:v>
                </c:pt>
                <c:pt idx="226">
                  <c:v>7.1593907559713621E-2</c:v>
                </c:pt>
                <c:pt idx="227">
                  <c:v>7.1593907559713621E-2</c:v>
                </c:pt>
                <c:pt idx="228">
                  <c:v>7.1593907559713621E-2</c:v>
                </c:pt>
                <c:pt idx="229">
                  <c:v>7.1593907559713621E-2</c:v>
                </c:pt>
                <c:pt idx="230">
                  <c:v>7.1593907559713621E-2</c:v>
                </c:pt>
                <c:pt idx="231">
                  <c:v>7.1593907559713621E-2</c:v>
                </c:pt>
                <c:pt idx="232">
                  <c:v>7.1593907559713621E-2</c:v>
                </c:pt>
                <c:pt idx="233">
                  <c:v>7.1593907559713621E-2</c:v>
                </c:pt>
                <c:pt idx="234">
                  <c:v>7.1593907559713621E-2</c:v>
                </c:pt>
                <c:pt idx="235">
                  <c:v>7.1593907559713621E-2</c:v>
                </c:pt>
                <c:pt idx="236">
                  <c:v>7.1593907559713621E-2</c:v>
                </c:pt>
                <c:pt idx="237">
                  <c:v>7.1593907559713621E-2</c:v>
                </c:pt>
                <c:pt idx="238">
                  <c:v>7.1593907559713621E-2</c:v>
                </c:pt>
                <c:pt idx="239">
                  <c:v>7.1593907559713621E-2</c:v>
                </c:pt>
                <c:pt idx="240">
                  <c:v>7.1593907559713621E-2</c:v>
                </c:pt>
                <c:pt idx="241">
                  <c:v>7.1593907559713621E-2</c:v>
                </c:pt>
                <c:pt idx="242">
                  <c:v>7.1593907559713621E-2</c:v>
                </c:pt>
                <c:pt idx="243">
                  <c:v>7.1593907559713621E-2</c:v>
                </c:pt>
                <c:pt idx="244">
                  <c:v>7.1593907559713621E-2</c:v>
                </c:pt>
                <c:pt idx="245">
                  <c:v>7.1593907559713621E-2</c:v>
                </c:pt>
                <c:pt idx="246">
                  <c:v>7.1593907559713621E-2</c:v>
                </c:pt>
                <c:pt idx="247">
                  <c:v>7.1593907559713621E-2</c:v>
                </c:pt>
                <c:pt idx="248">
                  <c:v>7.1593907559713621E-2</c:v>
                </c:pt>
                <c:pt idx="249">
                  <c:v>7.1593907559713621E-2</c:v>
                </c:pt>
                <c:pt idx="250">
                  <c:v>7.1593907559713621E-2</c:v>
                </c:pt>
                <c:pt idx="251">
                  <c:v>7.1593907559713621E-2</c:v>
                </c:pt>
                <c:pt idx="252">
                  <c:v>7.1593907559713621E-2</c:v>
                </c:pt>
                <c:pt idx="253">
                  <c:v>7.1593907559713621E-2</c:v>
                </c:pt>
                <c:pt idx="254">
                  <c:v>7.1593907559713621E-2</c:v>
                </c:pt>
                <c:pt idx="255">
                  <c:v>7.1593907559713621E-2</c:v>
                </c:pt>
                <c:pt idx="256">
                  <c:v>7.1593907559713621E-2</c:v>
                </c:pt>
                <c:pt idx="257">
                  <c:v>7.1593907559713621E-2</c:v>
                </c:pt>
                <c:pt idx="258">
                  <c:v>7.1593907559713621E-2</c:v>
                </c:pt>
                <c:pt idx="259">
                  <c:v>7.1593907559713621E-2</c:v>
                </c:pt>
                <c:pt idx="260">
                  <c:v>7.1593907559713621E-2</c:v>
                </c:pt>
                <c:pt idx="261">
                  <c:v>7.1593907559713621E-2</c:v>
                </c:pt>
                <c:pt idx="262">
                  <c:v>7.1593907559713621E-2</c:v>
                </c:pt>
                <c:pt idx="263">
                  <c:v>7.1593907559713621E-2</c:v>
                </c:pt>
                <c:pt idx="264">
                  <c:v>7.1593907559713621E-2</c:v>
                </c:pt>
                <c:pt idx="265">
                  <c:v>7.1593907559713621E-2</c:v>
                </c:pt>
                <c:pt idx="266">
                  <c:v>7.1593907559713621E-2</c:v>
                </c:pt>
                <c:pt idx="267">
                  <c:v>7.1593907559713621E-2</c:v>
                </c:pt>
                <c:pt idx="268">
                  <c:v>7.1593907559713621E-2</c:v>
                </c:pt>
                <c:pt idx="269">
                  <c:v>7.1593907559713621E-2</c:v>
                </c:pt>
                <c:pt idx="270">
                  <c:v>7.1593907559713621E-2</c:v>
                </c:pt>
                <c:pt idx="271">
                  <c:v>7.1593907559713621E-2</c:v>
                </c:pt>
                <c:pt idx="272">
                  <c:v>7.1593907559713621E-2</c:v>
                </c:pt>
                <c:pt idx="273">
                  <c:v>7.1593907559713621E-2</c:v>
                </c:pt>
                <c:pt idx="274">
                  <c:v>7.1593907559713621E-2</c:v>
                </c:pt>
                <c:pt idx="275">
                  <c:v>7.1593907559713621E-2</c:v>
                </c:pt>
                <c:pt idx="276">
                  <c:v>7.1593907559713621E-2</c:v>
                </c:pt>
                <c:pt idx="277">
                  <c:v>7.1593907559713621E-2</c:v>
                </c:pt>
                <c:pt idx="278">
                  <c:v>7.1593907559713621E-2</c:v>
                </c:pt>
                <c:pt idx="279">
                  <c:v>7.1593907559713621E-2</c:v>
                </c:pt>
                <c:pt idx="280">
                  <c:v>7.1593907559713621E-2</c:v>
                </c:pt>
                <c:pt idx="281">
                  <c:v>7.1593907559713621E-2</c:v>
                </c:pt>
                <c:pt idx="282">
                  <c:v>7.1593907559713621E-2</c:v>
                </c:pt>
                <c:pt idx="283">
                  <c:v>7.1593907559713621E-2</c:v>
                </c:pt>
                <c:pt idx="284">
                  <c:v>7.1593907559713621E-2</c:v>
                </c:pt>
                <c:pt idx="285">
                  <c:v>7.1593907559713621E-2</c:v>
                </c:pt>
                <c:pt idx="286">
                  <c:v>7.1593907559713621E-2</c:v>
                </c:pt>
                <c:pt idx="287">
                  <c:v>7.1593907559713621E-2</c:v>
                </c:pt>
                <c:pt idx="288">
                  <c:v>7.1593907559713621E-2</c:v>
                </c:pt>
                <c:pt idx="289">
                  <c:v>7.1593907559713621E-2</c:v>
                </c:pt>
                <c:pt idx="290">
                  <c:v>7.1593907559713621E-2</c:v>
                </c:pt>
                <c:pt idx="291">
                  <c:v>7.1593907559713621E-2</c:v>
                </c:pt>
                <c:pt idx="292">
                  <c:v>7.1593907559713621E-2</c:v>
                </c:pt>
                <c:pt idx="293">
                  <c:v>7.1593907559713621E-2</c:v>
                </c:pt>
                <c:pt idx="294">
                  <c:v>7.1593907559713621E-2</c:v>
                </c:pt>
                <c:pt idx="295">
                  <c:v>7.1593907559713621E-2</c:v>
                </c:pt>
                <c:pt idx="296">
                  <c:v>7.1593907559713621E-2</c:v>
                </c:pt>
                <c:pt idx="297">
                  <c:v>7.1593907559713621E-2</c:v>
                </c:pt>
                <c:pt idx="298">
                  <c:v>7.1593907559713621E-2</c:v>
                </c:pt>
                <c:pt idx="299">
                  <c:v>7.1593907559713621E-2</c:v>
                </c:pt>
                <c:pt idx="300">
                  <c:v>7.1593907559713621E-2</c:v>
                </c:pt>
                <c:pt idx="301">
                  <c:v>7.1593907559713621E-2</c:v>
                </c:pt>
                <c:pt idx="302">
                  <c:v>7.1593907559713621E-2</c:v>
                </c:pt>
                <c:pt idx="303">
                  <c:v>7.1593907559713621E-2</c:v>
                </c:pt>
                <c:pt idx="304">
                  <c:v>7.1593907559713621E-2</c:v>
                </c:pt>
                <c:pt idx="305">
                  <c:v>7.1593907559713621E-2</c:v>
                </c:pt>
                <c:pt idx="306">
                  <c:v>7.1593907559713621E-2</c:v>
                </c:pt>
                <c:pt idx="307">
                  <c:v>7.1593907559713621E-2</c:v>
                </c:pt>
                <c:pt idx="308">
                  <c:v>7.1593907559713621E-2</c:v>
                </c:pt>
                <c:pt idx="309">
                  <c:v>7.1593907559713621E-2</c:v>
                </c:pt>
                <c:pt idx="310">
                  <c:v>7.1593907559713621E-2</c:v>
                </c:pt>
                <c:pt idx="311">
                  <c:v>7.1593907559713621E-2</c:v>
                </c:pt>
                <c:pt idx="312">
                  <c:v>7.1593907559713621E-2</c:v>
                </c:pt>
                <c:pt idx="313">
                  <c:v>7.1593907559713621E-2</c:v>
                </c:pt>
                <c:pt idx="314">
                  <c:v>7.1593907559713621E-2</c:v>
                </c:pt>
                <c:pt idx="315">
                  <c:v>7.1593907559713621E-2</c:v>
                </c:pt>
                <c:pt idx="316">
                  <c:v>7.1593907559713621E-2</c:v>
                </c:pt>
                <c:pt idx="317">
                  <c:v>7.1593907559713621E-2</c:v>
                </c:pt>
                <c:pt idx="318">
                  <c:v>7.1593907559713621E-2</c:v>
                </c:pt>
                <c:pt idx="319">
                  <c:v>7.1593907559713621E-2</c:v>
                </c:pt>
                <c:pt idx="320">
                  <c:v>7.1593907559713621E-2</c:v>
                </c:pt>
                <c:pt idx="321">
                  <c:v>7.1593907559713621E-2</c:v>
                </c:pt>
                <c:pt idx="322">
                  <c:v>7.1593907559713621E-2</c:v>
                </c:pt>
                <c:pt idx="323">
                  <c:v>7.1593907559713621E-2</c:v>
                </c:pt>
                <c:pt idx="324">
                  <c:v>7.1593907559713621E-2</c:v>
                </c:pt>
                <c:pt idx="325">
                  <c:v>7.1593907559713621E-2</c:v>
                </c:pt>
                <c:pt idx="326">
                  <c:v>7.1593907559713621E-2</c:v>
                </c:pt>
                <c:pt idx="327">
                  <c:v>7.1593907559713621E-2</c:v>
                </c:pt>
                <c:pt idx="328">
                  <c:v>7.1593907559713621E-2</c:v>
                </c:pt>
                <c:pt idx="329">
                  <c:v>7.1593907559713621E-2</c:v>
                </c:pt>
                <c:pt idx="330">
                  <c:v>7.1593907559713621E-2</c:v>
                </c:pt>
                <c:pt idx="331">
                  <c:v>7.1593907559713621E-2</c:v>
                </c:pt>
                <c:pt idx="332">
                  <c:v>7.1593907559713621E-2</c:v>
                </c:pt>
                <c:pt idx="333">
                  <c:v>7.1593907559713621E-2</c:v>
                </c:pt>
                <c:pt idx="334">
                  <c:v>7.1593907559713621E-2</c:v>
                </c:pt>
                <c:pt idx="335">
                  <c:v>7.1593907559713621E-2</c:v>
                </c:pt>
                <c:pt idx="336">
                  <c:v>7.1593907559713621E-2</c:v>
                </c:pt>
                <c:pt idx="337">
                  <c:v>7.1593907559713621E-2</c:v>
                </c:pt>
                <c:pt idx="338">
                  <c:v>7.1593907559713621E-2</c:v>
                </c:pt>
                <c:pt idx="339">
                  <c:v>7.1593907559713621E-2</c:v>
                </c:pt>
                <c:pt idx="340">
                  <c:v>7.1593907559713621E-2</c:v>
                </c:pt>
                <c:pt idx="341">
                  <c:v>7.1593907559713621E-2</c:v>
                </c:pt>
                <c:pt idx="342">
                  <c:v>7.1593907559713621E-2</c:v>
                </c:pt>
                <c:pt idx="343">
                  <c:v>7.1593907559713621E-2</c:v>
                </c:pt>
                <c:pt idx="344">
                  <c:v>7.1593907559713621E-2</c:v>
                </c:pt>
                <c:pt idx="345">
                  <c:v>7.1593907559713621E-2</c:v>
                </c:pt>
                <c:pt idx="346">
                  <c:v>7.1593907559713621E-2</c:v>
                </c:pt>
                <c:pt idx="347">
                  <c:v>7.1593907559713621E-2</c:v>
                </c:pt>
                <c:pt idx="348">
                  <c:v>7.1593907559713621E-2</c:v>
                </c:pt>
                <c:pt idx="349">
                  <c:v>7.1593907559713621E-2</c:v>
                </c:pt>
                <c:pt idx="350">
                  <c:v>7.1593907559713621E-2</c:v>
                </c:pt>
                <c:pt idx="351">
                  <c:v>7.1593907559713621E-2</c:v>
                </c:pt>
                <c:pt idx="352">
                  <c:v>7.1593907559713621E-2</c:v>
                </c:pt>
                <c:pt idx="353">
                  <c:v>7.1593907559713621E-2</c:v>
                </c:pt>
                <c:pt idx="354">
                  <c:v>7.1593907559713621E-2</c:v>
                </c:pt>
                <c:pt idx="355">
                  <c:v>7.1593907559713621E-2</c:v>
                </c:pt>
                <c:pt idx="356">
                  <c:v>7.1593907559713621E-2</c:v>
                </c:pt>
                <c:pt idx="357">
                  <c:v>7.1593907559713621E-2</c:v>
                </c:pt>
                <c:pt idx="358">
                  <c:v>7.1593907559713621E-2</c:v>
                </c:pt>
                <c:pt idx="359">
                  <c:v>7.1593907559713621E-2</c:v>
                </c:pt>
                <c:pt idx="360">
                  <c:v>7.1593907559713621E-2</c:v>
                </c:pt>
                <c:pt idx="361">
                  <c:v>7.1593907559713621E-2</c:v>
                </c:pt>
                <c:pt idx="362">
                  <c:v>7.1593907559713621E-2</c:v>
                </c:pt>
                <c:pt idx="363">
                  <c:v>7.1593907559713621E-2</c:v>
                </c:pt>
                <c:pt idx="364">
                  <c:v>7.1593907559713621E-2</c:v>
                </c:pt>
                <c:pt idx="365">
                  <c:v>7.1593907559713621E-2</c:v>
                </c:pt>
                <c:pt idx="366">
                  <c:v>7.1593907559713621E-2</c:v>
                </c:pt>
                <c:pt idx="367">
                  <c:v>7.1593907559713621E-2</c:v>
                </c:pt>
                <c:pt idx="368">
                  <c:v>7.1593907559713621E-2</c:v>
                </c:pt>
                <c:pt idx="369">
                  <c:v>7.1593907559713621E-2</c:v>
                </c:pt>
                <c:pt idx="370">
                  <c:v>7.1593907559713621E-2</c:v>
                </c:pt>
                <c:pt idx="371">
                  <c:v>7.1593907559713621E-2</c:v>
                </c:pt>
                <c:pt idx="372">
                  <c:v>7.1593907559713621E-2</c:v>
                </c:pt>
                <c:pt idx="373">
                  <c:v>7.1593907559713621E-2</c:v>
                </c:pt>
                <c:pt idx="374">
                  <c:v>7.1593907559713621E-2</c:v>
                </c:pt>
                <c:pt idx="375">
                  <c:v>7.1593907559713621E-2</c:v>
                </c:pt>
                <c:pt idx="376">
                  <c:v>7.1593907559713621E-2</c:v>
                </c:pt>
                <c:pt idx="377">
                  <c:v>7.1593907559713621E-2</c:v>
                </c:pt>
                <c:pt idx="378">
                  <c:v>7.1593907559713621E-2</c:v>
                </c:pt>
                <c:pt idx="379">
                  <c:v>7.1593907559713621E-2</c:v>
                </c:pt>
                <c:pt idx="380">
                  <c:v>7.1593907559713621E-2</c:v>
                </c:pt>
                <c:pt idx="381">
                  <c:v>7.1593907559713621E-2</c:v>
                </c:pt>
                <c:pt idx="382">
                  <c:v>7.1593907559713621E-2</c:v>
                </c:pt>
                <c:pt idx="383">
                  <c:v>7.1593907559713621E-2</c:v>
                </c:pt>
                <c:pt idx="384">
                  <c:v>7.1593907559713621E-2</c:v>
                </c:pt>
                <c:pt idx="385">
                  <c:v>7.1593907559713621E-2</c:v>
                </c:pt>
                <c:pt idx="386">
                  <c:v>7.1593907559713621E-2</c:v>
                </c:pt>
                <c:pt idx="387">
                  <c:v>7.1593907559713621E-2</c:v>
                </c:pt>
                <c:pt idx="388">
                  <c:v>7.1593907559713621E-2</c:v>
                </c:pt>
                <c:pt idx="389">
                  <c:v>7.1593907559713621E-2</c:v>
                </c:pt>
                <c:pt idx="390">
                  <c:v>7.1593907559713621E-2</c:v>
                </c:pt>
                <c:pt idx="391">
                  <c:v>7.1593907559713621E-2</c:v>
                </c:pt>
                <c:pt idx="392">
                  <c:v>7.1593907559713621E-2</c:v>
                </c:pt>
                <c:pt idx="393">
                  <c:v>7.1593907559713621E-2</c:v>
                </c:pt>
                <c:pt idx="394">
                  <c:v>7.1593907559713621E-2</c:v>
                </c:pt>
                <c:pt idx="395">
                  <c:v>7.1593907559713621E-2</c:v>
                </c:pt>
                <c:pt idx="396">
                  <c:v>7.1593907559713621E-2</c:v>
                </c:pt>
                <c:pt idx="397">
                  <c:v>7.1593907559713621E-2</c:v>
                </c:pt>
                <c:pt idx="398">
                  <c:v>7.1593907559713621E-2</c:v>
                </c:pt>
                <c:pt idx="399">
                  <c:v>7.1593907559713621E-2</c:v>
                </c:pt>
                <c:pt idx="400">
                  <c:v>7.1593907559713621E-2</c:v>
                </c:pt>
                <c:pt idx="401">
                  <c:v>7.1593907559713621E-2</c:v>
                </c:pt>
                <c:pt idx="402">
                  <c:v>7.1593907559713621E-2</c:v>
                </c:pt>
                <c:pt idx="403">
                  <c:v>7.1593907559713621E-2</c:v>
                </c:pt>
                <c:pt idx="404">
                  <c:v>7.1593907559713621E-2</c:v>
                </c:pt>
                <c:pt idx="405">
                  <c:v>7.1593907559713621E-2</c:v>
                </c:pt>
                <c:pt idx="406">
                  <c:v>7.1593907559713621E-2</c:v>
                </c:pt>
                <c:pt idx="407">
                  <c:v>7.1593907559713621E-2</c:v>
                </c:pt>
                <c:pt idx="408">
                  <c:v>7.1593907559713621E-2</c:v>
                </c:pt>
                <c:pt idx="409">
                  <c:v>7.1593907559713621E-2</c:v>
                </c:pt>
                <c:pt idx="410">
                  <c:v>7.1593907559713621E-2</c:v>
                </c:pt>
                <c:pt idx="411">
                  <c:v>7.1593907559713621E-2</c:v>
                </c:pt>
                <c:pt idx="412">
                  <c:v>7.1593907559713621E-2</c:v>
                </c:pt>
                <c:pt idx="413">
                  <c:v>7.1593907559713621E-2</c:v>
                </c:pt>
                <c:pt idx="414">
                  <c:v>7.1593907559713621E-2</c:v>
                </c:pt>
                <c:pt idx="415">
                  <c:v>7.1593907559713621E-2</c:v>
                </c:pt>
                <c:pt idx="416">
                  <c:v>7.1593907559713621E-2</c:v>
                </c:pt>
                <c:pt idx="417">
                  <c:v>7.1593907559713621E-2</c:v>
                </c:pt>
                <c:pt idx="418">
                  <c:v>7.1593907559713621E-2</c:v>
                </c:pt>
                <c:pt idx="419">
                  <c:v>7.1593907559713621E-2</c:v>
                </c:pt>
                <c:pt idx="420">
                  <c:v>7.1593907559713621E-2</c:v>
                </c:pt>
                <c:pt idx="421">
                  <c:v>7.1593907559713621E-2</c:v>
                </c:pt>
                <c:pt idx="422">
                  <c:v>7.1593907559713621E-2</c:v>
                </c:pt>
                <c:pt idx="423">
                  <c:v>7.1593907559713621E-2</c:v>
                </c:pt>
                <c:pt idx="424">
                  <c:v>7.1593907559713621E-2</c:v>
                </c:pt>
                <c:pt idx="425">
                  <c:v>7.1593907559713621E-2</c:v>
                </c:pt>
                <c:pt idx="426">
                  <c:v>7.1593907559713621E-2</c:v>
                </c:pt>
                <c:pt idx="427">
                  <c:v>7.1593907559713621E-2</c:v>
                </c:pt>
                <c:pt idx="428">
                  <c:v>7.1593907559713621E-2</c:v>
                </c:pt>
                <c:pt idx="429">
                  <c:v>7.1593907559713621E-2</c:v>
                </c:pt>
                <c:pt idx="430">
                  <c:v>7.1593907559713621E-2</c:v>
                </c:pt>
                <c:pt idx="431">
                  <c:v>7.1593907559713621E-2</c:v>
                </c:pt>
                <c:pt idx="432">
                  <c:v>7.1593907559713621E-2</c:v>
                </c:pt>
                <c:pt idx="433">
                  <c:v>7.1593907559713621E-2</c:v>
                </c:pt>
                <c:pt idx="434">
                  <c:v>7.1593907559713621E-2</c:v>
                </c:pt>
                <c:pt idx="435">
                  <c:v>7.1593907559713621E-2</c:v>
                </c:pt>
                <c:pt idx="436">
                  <c:v>7.1593907559713621E-2</c:v>
                </c:pt>
                <c:pt idx="437">
                  <c:v>7.1593907559713621E-2</c:v>
                </c:pt>
                <c:pt idx="438">
                  <c:v>7.1593907559713621E-2</c:v>
                </c:pt>
                <c:pt idx="439">
                  <c:v>7.1593907559713621E-2</c:v>
                </c:pt>
                <c:pt idx="440">
                  <c:v>7.1593907559713621E-2</c:v>
                </c:pt>
                <c:pt idx="441">
                  <c:v>7.1593907559713621E-2</c:v>
                </c:pt>
                <c:pt idx="442">
                  <c:v>7.1593907559713621E-2</c:v>
                </c:pt>
                <c:pt idx="443">
                  <c:v>7.1593907559713621E-2</c:v>
                </c:pt>
                <c:pt idx="444">
                  <c:v>7.1593907559713621E-2</c:v>
                </c:pt>
                <c:pt idx="445">
                  <c:v>7.1593907559713621E-2</c:v>
                </c:pt>
                <c:pt idx="446">
                  <c:v>7.1593907559713621E-2</c:v>
                </c:pt>
                <c:pt idx="447">
                  <c:v>7.1593907559713621E-2</c:v>
                </c:pt>
                <c:pt idx="448">
                  <c:v>7.1593907559713621E-2</c:v>
                </c:pt>
                <c:pt idx="449">
                  <c:v>7.1593907559713621E-2</c:v>
                </c:pt>
                <c:pt idx="450">
                  <c:v>7.1593907559713621E-2</c:v>
                </c:pt>
                <c:pt idx="451">
                  <c:v>7.1593907559713621E-2</c:v>
                </c:pt>
                <c:pt idx="452">
                  <c:v>7.1593907559713621E-2</c:v>
                </c:pt>
                <c:pt idx="453">
                  <c:v>7.1593907559713621E-2</c:v>
                </c:pt>
                <c:pt idx="454">
                  <c:v>7.1593907559713621E-2</c:v>
                </c:pt>
                <c:pt idx="455">
                  <c:v>7.1593907559713621E-2</c:v>
                </c:pt>
                <c:pt idx="456">
                  <c:v>7.1593907559713621E-2</c:v>
                </c:pt>
                <c:pt idx="457">
                  <c:v>7.1593907559713621E-2</c:v>
                </c:pt>
                <c:pt idx="458">
                  <c:v>7.1593907559713621E-2</c:v>
                </c:pt>
                <c:pt idx="459">
                  <c:v>7.1593907559713621E-2</c:v>
                </c:pt>
                <c:pt idx="460">
                  <c:v>7.1593907559713621E-2</c:v>
                </c:pt>
                <c:pt idx="461">
                  <c:v>7.1593907559713621E-2</c:v>
                </c:pt>
                <c:pt idx="462">
                  <c:v>7.1593907559713621E-2</c:v>
                </c:pt>
                <c:pt idx="463">
                  <c:v>7.1593907559713621E-2</c:v>
                </c:pt>
                <c:pt idx="464">
                  <c:v>7.1593907559713621E-2</c:v>
                </c:pt>
                <c:pt idx="465">
                  <c:v>7.1593907559713621E-2</c:v>
                </c:pt>
                <c:pt idx="466">
                  <c:v>7.1593907559713621E-2</c:v>
                </c:pt>
                <c:pt idx="467">
                  <c:v>7.1593907559713621E-2</c:v>
                </c:pt>
                <c:pt idx="468">
                  <c:v>7.1593907559713621E-2</c:v>
                </c:pt>
                <c:pt idx="469">
                  <c:v>7.1593907559713621E-2</c:v>
                </c:pt>
                <c:pt idx="470">
                  <c:v>7.1593907559713621E-2</c:v>
                </c:pt>
                <c:pt idx="471">
                  <c:v>7.1593907559713621E-2</c:v>
                </c:pt>
                <c:pt idx="472">
                  <c:v>7.1593907559713621E-2</c:v>
                </c:pt>
                <c:pt idx="473">
                  <c:v>7.1593907559713621E-2</c:v>
                </c:pt>
                <c:pt idx="474">
                  <c:v>7.1593907559713621E-2</c:v>
                </c:pt>
                <c:pt idx="475">
                  <c:v>7.1593907559713621E-2</c:v>
                </c:pt>
                <c:pt idx="476">
                  <c:v>7.1593907559713621E-2</c:v>
                </c:pt>
                <c:pt idx="477">
                  <c:v>7.1593907559713621E-2</c:v>
                </c:pt>
                <c:pt idx="478">
                  <c:v>7.1593907559713621E-2</c:v>
                </c:pt>
                <c:pt idx="479">
                  <c:v>7.1593907559713621E-2</c:v>
                </c:pt>
                <c:pt idx="480">
                  <c:v>7.1593907559713621E-2</c:v>
                </c:pt>
                <c:pt idx="481">
                  <c:v>7.1593907559713621E-2</c:v>
                </c:pt>
                <c:pt idx="482">
                  <c:v>7.1593907559713621E-2</c:v>
                </c:pt>
                <c:pt idx="483">
                  <c:v>7.1593907559713621E-2</c:v>
                </c:pt>
                <c:pt idx="484">
                  <c:v>7.1593907559713621E-2</c:v>
                </c:pt>
                <c:pt idx="485">
                  <c:v>7.1593907559713621E-2</c:v>
                </c:pt>
                <c:pt idx="486">
                  <c:v>7.1593907559713621E-2</c:v>
                </c:pt>
                <c:pt idx="487">
                  <c:v>7.1593907559713621E-2</c:v>
                </c:pt>
                <c:pt idx="488">
                  <c:v>7.1593907559713621E-2</c:v>
                </c:pt>
                <c:pt idx="489">
                  <c:v>7.1593907559713621E-2</c:v>
                </c:pt>
                <c:pt idx="490">
                  <c:v>7.1593907559713621E-2</c:v>
                </c:pt>
                <c:pt idx="491">
                  <c:v>7.1593907559713621E-2</c:v>
                </c:pt>
                <c:pt idx="492">
                  <c:v>7.1593907559713621E-2</c:v>
                </c:pt>
                <c:pt idx="493">
                  <c:v>7.1593907559713621E-2</c:v>
                </c:pt>
                <c:pt idx="494">
                  <c:v>7.1593907559713621E-2</c:v>
                </c:pt>
                <c:pt idx="495">
                  <c:v>7.1593907559713621E-2</c:v>
                </c:pt>
                <c:pt idx="496">
                  <c:v>7.1593907559713621E-2</c:v>
                </c:pt>
                <c:pt idx="497">
                  <c:v>7.1593907559713621E-2</c:v>
                </c:pt>
                <c:pt idx="498">
                  <c:v>7.1593907559713621E-2</c:v>
                </c:pt>
                <c:pt idx="499">
                  <c:v>7.1593907559713621E-2</c:v>
                </c:pt>
                <c:pt idx="500">
                  <c:v>7.1593907559713621E-2</c:v>
                </c:pt>
                <c:pt idx="501">
                  <c:v>7.1593907559713621E-2</c:v>
                </c:pt>
                <c:pt idx="502">
                  <c:v>7.1593907559713621E-2</c:v>
                </c:pt>
                <c:pt idx="503">
                  <c:v>7.1593907559713621E-2</c:v>
                </c:pt>
                <c:pt idx="504">
                  <c:v>7.1593907559713621E-2</c:v>
                </c:pt>
                <c:pt idx="505">
                  <c:v>7.1593907559713621E-2</c:v>
                </c:pt>
                <c:pt idx="506">
                  <c:v>7.1593907559713621E-2</c:v>
                </c:pt>
                <c:pt idx="507">
                  <c:v>7.1593907559713621E-2</c:v>
                </c:pt>
                <c:pt idx="508">
                  <c:v>7.1593907559713621E-2</c:v>
                </c:pt>
                <c:pt idx="509">
                  <c:v>7.1593907559713621E-2</c:v>
                </c:pt>
                <c:pt idx="510">
                  <c:v>7.1593907559713621E-2</c:v>
                </c:pt>
                <c:pt idx="511">
                  <c:v>7.1593907559713621E-2</c:v>
                </c:pt>
                <c:pt idx="512">
                  <c:v>7.1593907559713621E-2</c:v>
                </c:pt>
                <c:pt idx="513">
                  <c:v>7.1593907559713621E-2</c:v>
                </c:pt>
                <c:pt idx="514">
                  <c:v>7.1593907559713621E-2</c:v>
                </c:pt>
                <c:pt idx="515">
                  <c:v>7.1593907559713621E-2</c:v>
                </c:pt>
                <c:pt idx="516">
                  <c:v>7.1593907559713621E-2</c:v>
                </c:pt>
                <c:pt idx="517">
                  <c:v>7.1593907559713621E-2</c:v>
                </c:pt>
                <c:pt idx="518">
                  <c:v>7.1593907559713621E-2</c:v>
                </c:pt>
                <c:pt idx="519">
                  <c:v>7.1593907559713621E-2</c:v>
                </c:pt>
                <c:pt idx="520">
                  <c:v>7.1593907559713621E-2</c:v>
                </c:pt>
                <c:pt idx="521">
                  <c:v>7.1593907559713621E-2</c:v>
                </c:pt>
                <c:pt idx="522">
                  <c:v>7.1593907559713621E-2</c:v>
                </c:pt>
                <c:pt idx="523">
                  <c:v>7.1593907559713621E-2</c:v>
                </c:pt>
                <c:pt idx="524">
                  <c:v>7.1593907559713621E-2</c:v>
                </c:pt>
                <c:pt idx="525">
                  <c:v>7.1593907559713621E-2</c:v>
                </c:pt>
                <c:pt idx="526">
                  <c:v>7.1593907559713621E-2</c:v>
                </c:pt>
                <c:pt idx="527">
                  <c:v>7.1593907559713621E-2</c:v>
                </c:pt>
                <c:pt idx="528">
                  <c:v>7.1593907559713621E-2</c:v>
                </c:pt>
                <c:pt idx="529">
                  <c:v>7.1593907559713621E-2</c:v>
                </c:pt>
                <c:pt idx="530">
                  <c:v>7.1593907559713621E-2</c:v>
                </c:pt>
                <c:pt idx="531">
                  <c:v>7.1593907559713621E-2</c:v>
                </c:pt>
                <c:pt idx="532">
                  <c:v>7.1593907559713621E-2</c:v>
                </c:pt>
                <c:pt idx="533">
                  <c:v>7.1593907559713621E-2</c:v>
                </c:pt>
                <c:pt idx="534">
                  <c:v>7.1593907559713621E-2</c:v>
                </c:pt>
                <c:pt idx="535">
                  <c:v>7.1593907559713621E-2</c:v>
                </c:pt>
                <c:pt idx="536">
                  <c:v>7.1593907559713621E-2</c:v>
                </c:pt>
                <c:pt idx="537">
                  <c:v>7.1593907559713621E-2</c:v>
                </c:pt>
                <c:pt idx="538">
                  <c:v>7.1593907559713621E-2</c:v>
                </c:pt>
                <c:pt idx="539">
                  <c:v>7.1593907559713621E-2</c:v>
                </c:pt>
                <c:pt idx="540">
                  <c:v>7.1593907559713621E-2</c:v>
                </c:pt>
                <c:pt idx="541">
                  <c:v>7.1593907559713621E-2</c:v>
                </c:pt>
                <c:pt idx="542">
                  <c:v>7.1593907559713621E-2</c:v>
                </c:pt>
                <c:pt idx="543">
                  <c:v>7.1593907559713621E-2</c:v>
                </c:pt>
                <c:pt idx="544">
                  <c:v>7.1593907559713621E-2</c:v>
                </c:pt>
                <c:pt idx="545">
                  <c:v>7.1593907559713621E-2</c:v>
                </c:pt>
                <c:pt idx="546">
                  <c:v>7.1593907559713621E-2</c:v>
                </c:pt>
                <c:pt idx="547">
                  <c:v>7.1593907559713621E-2</c:v>
                </c:pt>
                <c:pt idx="548">
                  <c:v>7.1593907559713621E-2</c:v>
                </c:pt>
                <c:pt idx="549">
                  <c:v>7.1593907559713621E-2</c:v>
                </c:pt>
                <c:pt idx="550">
                  <c:v>7.1593907559713621E-2</c:v>
                </c:pt>
                <c:pt idx="551">
                  <c:v>7.1593907559713621E-2</c:v>
                </c:pt>
                <c:pt idx="552">
                  <c:v>7.1593907559713621E-2</c:v>
                </c:pt>
                <c:pt idx="553">
                  <c:v>7.1593907559713621E-2</c:v>
                </c:pt>
                <c:pt idx="554">
                  <c:v>7.1593907559713621E-2</c:v>
                </c:pt>
                <c:pt idx="555">
                  <c:v>7.1593907559713621E-2</c:v>
                </c:pt>
                <c:pt idx="556">
                  <c:v>7.1593907559713621E-2</c:v>
                </c:pt>
                <c:pt idx="557">
                  <c:v>7.1593907559713621E-2</c:v>
                </c:pt>
                <c:pt idx="558">
                  <c:v>7.1593907559713621E-2</c:v>
                </c:pt>
                <c:pt idx="559">
                  <c:v>7.1593907559713621E-2</c:v>
                </c:pt>
                <c:pt idx="560">
                  <c:v>7.1593907559713621E-2</c:v>
                </c:pt>
                <c:pt idx="561">
                  <c:v>7.1593907559713621E-2</c:v>
                </c:pt>
                <c:pt idx="562">
                  <c:v>7.1593907559713621E-2</c:v>
                </c:pt>
                <c:pt idx="563">
                  <c:v>7.1593907559713621E-2</c:v>
                </c:pt>
                <c:pt idx="564">
                  <c:v>7.1593907559713621E-2</c:v>
                </c:pt>
                <c:pt idx="565">
                  <c:v>7.1593907559713621E-2</c:v>
                </c:pt>
                <c:pt idx="566">
                  <c:v>7.1593907559713621E-2</c:v>
                </c:pt>
                <c:pt idx="567">
                  <c:v>7.1593907559713621E-2</c:v>
                </c:pt>
                <c:pt idx="568">
                  <c:v>7.1593907559713621E-2</c:v>
                </c:pt>
                <c:pt idx="569">
                  <c:v>7.1593907559713621E-2</c:v>
                </c:pt>
                <c:pt idx="570">
                  <c:v>7.1593907559713621E-2</c:v>
                </c:pt>
                <c:pt idx="571">
                  <c:v>7.1593907559713621E-2</c:v>
                </c:pt>
                <c:pt idx="572">
                  <c:v>7.1593907559713621E-2</c:v>
                </c:pt>
                <c:pt idx="573">
                  <c:v>7.1593907559713621E-2</c:v>
                </c:pt>
                <c:pt idx="574">
                  <c:v>7.1593907559713621E-2</c:v>
                </c:pt>
                <c:pt idx="575">
                  <c:v>7.1593907559713621E-2</c:v>
                </c:pt>
                <c:pt idx="576">
                  <c:v>7.1593907559713621E-2</c:v>
                </c:pt>
                <c:pt idx="577">
                  <c:v>7.1593907559713621E-2</c:v>
                </c:pt>
                <c:pt idx="578">
                  <c:v>7.1593907559713621E-2</c:v>
                </c:pt>
                <c:pt idx="579">
                  <c:v>7.1593907559713621E-2</c:v>
                </c:pt>
                <c:pt idx="580">
                  <c:v>7.1593907559713621E-2</c:v>
                </c:pt>
                <c:pt idx="581">
                  <c:v>7.1593907559713621E-2</c:v>
                </c:pt>
                <c:pt idx="582">
                  <c:v>7.1593907559713621E-2</c:v>
                </c:pt>
                <c:pt idx="583">
                  <c:v>7.1593907559713621E-2</c:v>
                </c:pt>
                <c:pt idx="584">
                  <c:v>7.1593907559713621E-2</c:v>
                </c:pt>
                <c:pt idx="585">
                  <c:v>7.1593907559713621E-2</c:v>
                </c:pt>
                <c:pt idx="586">
                  <c:v>7.1593907559713621E-2</c:v>
                </c:pt>
                <c:pt idx="587">
                  <c:v>7.1593907559713621E-2</c:v>
                </c:pt>
                <c:pt idx="588">
                  <c:v>7.1593907559713621E-2</c:v>
                </c:pt>
                <c:pt idx="589">
                  <c:v>7.1593907559713621E-2</c:v>
                </c:pt>
                <c:pt idx="590">
                  <c:v>7.1593907559713621E-2</c:v>
                </c:pt>
                <c:pt idx="591">
                  <c:v>7.1593907559713621E-2</c:v>
                </c:pt>
                <c:pt idx="592">
                  <c:v>7.1593907559713621E-2</c:v>
                </c:pt>
                <c:pt idx="593">
                  <c:v>7.1593907559713621E-2</c:v>
                </c:pt>
                <c:pt idx="594">
                  <c:v>7.1593907559713621E-2</c:v>
                </c:pt>
                <c:pt idx="595">
                  <c:v>7.1593907559713621E-2</c:v>
                </c:pt>
                <c:pt idx="596">
                  <c:v>7.1593907559713621E-2</c:v>
                </c:pt>
                <c:pt idx="597">
                  <c:v>7.1593907559713621E-2</c:v>
                </c:pt>
                <c:pt idx="598">
                  <c:v>7.1593907559713621E-2</c:v>
                </c:pt>
                <c:pt idx="599">
                  <c:v>7.1593907559713621E-2</c:v>
                </c:pt>
                <c:pt idx="600">
                  <c:v>7.1593907559713621E-2</c:v>
                </c:pt>
                <c:pt idx="601">
                  <c:v>7.1593907559713621E-2</c:v>
                </c:pt>
                <c:pt idx="602">
                  <c:v>7.1593907559713621E-2</c:v>
                </c:pt>
                <c:pt idx="603">
                  <c:v>7.1593907559713621E-2</c:v>
                </c:pt>
                <c:pt idx="604">
                  <c:v>7.1593907559713621E-2</c:v>
                </c:pt>
                <c:pt idx="605">
                  <c:v>7.1593907559713621E-2</c:v>
                </c:pt>
                <c:pt idx="606">
                  <c:v>7.1593907559713621E-2</c:v>
                </c:pt>
                <c:pt idx="607">
                  <c:v>7.1593907559713621E-2</c:v>
                </c:pt>
                <c:pt idx="608">
                  <c:v>7.1593907559713621E-2</c:v>
                </c:pt>
                <c:pt idx="609">
                  <c:v>7.1593907559713621E-2</c:v>
                </c:pt>
                <c:pt idx="610">
                  <c:v>7.1593907559713621E-2</c:v>
                </c:pt>
                <c:pt idx="611">
                  <c:v>7.1593907559713621E-2</c:v>
                </c:pt>
                <c:pt idx="612">
                  <c:v>7.1593907559713621E-2</c:v>
                </c:pt>
                <c:pt idx="613">
                  <c:v>7.1593907559713621E-2</c:v>
                </c:pt>
                <c:pt idx="614">
                  <c:v>7.1593907559713621E-2</c:v>
                </c:pt>
                <c:pt idx="615">
                  <c:v>7.1593907559713621E-2</c:v>
                </c:pt>
                <c:pt idx="616">
                  <c:v>7.1593907559713621E-2</c:v>
                </c:pt>
                <c:pt idx="617">
                  <c:v>7.1593907559713621E-2</c:v>
                </c:pt>
                <c:pt idx="618">
                  <c:v>7.1593907559713621E-2</c:v>
                </c:pt>
                <c:pt idx="619">
                  <c:v>7.1593907559713621E-2</c:v>
                </c:pt>
                <c:pt idx="620">
                  <c:v>7.1593907559713621E-2</c:v>
                </c:pt>
                <c:pt idx="621">
                  <c:v>7.1593907559713621E-2</c:v>
                </c:pt>
                <c:pt idx="622">
                  <c:v>7.1593907559713621E-2</c:v>
                </c:pt>
                <c:pt idx="623">
                  <c:v>7.1593907559713621E-2</c:v>
                </c:pt>
                <c:pt idx="624">
                  <c:v>7.1593907559713621E-2</c:v>
                </c:pt>
                <c:pt idx="625">
                  <c:v>7.1593907559713621E-2</c:v>
                </c:pt>
                <c:pt idx="626">
                  <c:v>7.1593907559713621E-2</c:v>
                </c:pt>
                <c:pt idx="627">
                  <c:v>7.1593907559713621E-2</c:v>
                </c:pt>
                <c:pt idx="628">
                  <c:v>7.1593907559713621E-2</c:v>
                </c:pt>
                <c:pt idx="629">
                  <c:v>7.1593907559713621E-2</c:v>
                </c:pt>
                <c:pt idx="630">
                  <c:v>7.1593907559713621E-2</c:v>
                </c:pt>
                <c:pt idx="631">
                  <c:v>7.1593907559713621E-2</c:v>
                </c:pt>
                <c:pt idx="632">
                  <c:v>7.1593907559713621E-2</c:v>
                </c:pt>
                <c:pt idx="633">
                  <c:v>7.1593907559713621E-2</c:v>
                </c:pt>
                <c:pt idx="634">
                  <c:v>7.1593907559713621E-2</c:v>
                </c:pt>
                <c:pt idx="635">
                  <c:v>7.1593907559713621E-2</c:v>
                </c:pt>
                <c:pt idx="636">
                  <c:v>7.1593907559713621E-2</c:v>
                </c:pt>
                <c:pt idx="637">
                  <c:v>7.1593907559713621E-2</c:v>
                </c:pt>
                <c:pt idx="638">
                  <c:v>7.1593907559713621E-2</c:v>
                </c:pt>
                <c:pt idx="639">
                  <c:v>7.1593907559713621E-2</c:v>
                </c:pt>
                <c:pt idx="640">
                  <c:v>7.1593907559713621E-2</c:v>
                </c:pt>
                <c:pt idx="641">
                  <c:v>7.1593907559713621E-2</c:v>
                </c:pt>
                <c:pt idx="642">
                  <c:v>7.1593907559713621E-2</c:v>
                </c:pt>
                <c:pt idx="643">
                  <c:v>7.1593907559713621E-2</c:v>
                </c:pt>
                <c:pt idx="644">
                  <c:v>7.1593907559713621E-2</c:v>
                </c:pt>
                <c:pt idx="645">
                  <c:v>7.1593907559713621E-2</c:v>
                </c:pt>
                <c:pt idx="646">
                  <c:v>7.1593907559713621E-2</c:v>
                </c:pt>
                <c:pt idx="647">
                  <c:v>7.1593907559713621E-2</c:v>
                </c:pt>
                <c:pt idx="648">
                  <c:v>7.1593907559713621E-2</c:v>
                </c:pt>
                <c:pt idx="649">
                  <c:v>7.1593907559713621E-2</c:v>
                </c:pt>
                <c:pt idx="650">
                  <c:v>7.1593907559713621E-2</c:v>
                </c:pt>
                <c:pt idx="651">
                  <c:v>7.1593907559713621E-2</c:v>
                </c:pt>
                <c:pt idx="652">
                  <c:v>7.1593907559713621E-2</c:v>
                </c:pt>
                <c:pt idx="653">
                  <c:v>7.1593907559713621E-2</c:v>
                </c:pt>
                <c:pt idx="654">
                  <c:v>7.1593907559713621E-2</c:v>
                </c:pt>
                <c:pt idx="655">
                  <c:v>7.1593907559713621E-2</c:v>
                </c:pt>
                <c:pt idx="656">
                  <c:v>7.1593907559713621E-2</c:v>
                </c:pt>
                <c:pt idx="657">
                  <c:v>7.1593907559713621E-2</c:v>
                </c:pt>
                <c:pt idx="658">
                  <c:v>7.1593907559713621E-2</c:v>
                </c:pt>
                <c:pt idx="659">
                  <c:v>7.1593907559713621E-2</c:v>
                </c:pt>
                <c:pt idx="660">
                  <c:v>7.1593907559713621E-2</c:v>
                </c:pt>
                <c:pt idx="661">
                  <c:v>7.1593907559713621E-2</c:v>
                </c:pt>
                <c:pt idx="662">
                  <c:v>7.1593907559713621E-2</c:v>
                </c:pt>
                <c:pt idx="663">
                  <c:v>7.1593907559713621E-2</c:v>
                </c:pt>
                <c:pt idx="664">
                  <c:v>7.1593907559713621E-2</c:v>
                </c:pt>
                <c:pt idx="665">
                  <c:v>7.1593907559713621E-2</c:v>
                </c:pt>
                <c:pt idx="666">
                  <c:v>7.1593907559713621E-2</c:v>
                </c:pt>
                <c:pt idx="667">
                  <c:v>7.1593907559713621E-2</c:v>
                </c:pt>
                <c:pt idx="668">
                  <c:v>7.1593907559713621E-2</c:v>
                </c:pt>
                <c:pt idx="669">
                  <c:v>7.1593907559713621E-2</c:v>
                </c:pt>
                <c:pt idx="670">
                  <c:v>7.1593907559713621E-2</c:v>
                </c:pt>
                <c:pt idx="671">
                  <c:v>7.1593907559713621E-2</c:v>
                </c:pt>
                <c:pt idx="672">
                  <c:v>7.1593907559713621E-2</c:v>
                </c:pt>
                <c:pt idx="673">
                  <c:v>7.1593907559713621E-2</c:v>
                </c:pt>
                <c:pt idx="674">
                  <c:v>7.1593907559713621E-2</c:v>
                </c:pt>
                <c:pt idx="675">
                  <c:v>7.1593907559713621E-2</c:v>
                </c:pt>
                <c:pt idx="676">
                  <c:v>7.1593907559713621E-2</c:v>
                </c:pt>
                <c:pt idx="677">
                  <c:v>7.1593907559713621E-2</c:v>
                </c:pt>
                <c:pt idx="678">
                  <c:v>7.1593907559713621E-2</c:v>
                </c:pt>
                <c:pt idx="679">
                  <c:v>7.1593907559713621E-2</c:v>
                </c:pt>
                <c:pt idx="680">
                  <c:v>7.1593907559713621E-2</c:v>
                </c:pt>
                <c:pt idx="681">
                  <c:v>7.1593907559713621E-2</c:v>
                </c:pt>
                <c:pt idx="682">
                  <c:v>7.1593907559713621E-2</c:v>
                </c:pt>
                <c:pt idx="683">
                  <c:v>7.1593907559713621E-2</c:v>
                </c:pt>
                <c:pt idx="684">
                  <c:v>7.1593907559713621E-2</c:v>
                </c:pt>
                <c:pt idx="685">
                  <c:v>7.1593907559713621E-2</c:v>
                </c:pt>
                <c:pt idx="686">
                  <c:v>7.1593907559713621E-2</c:v>
                </c:pt>
                <c:pt idx="687">
                  <c:v>7.1593907559713621E-2</c:v>
                </c:pt>
                <c:pt idx="688">
                  <c:v>7.1593907559713621E-2</c:v>
                </c:pt>
                <c:pt idx="689">
                  <c:v>7.1593907559713621E-2</c:v>
                </c:pt>
                <c:pt idx="690">
                  <c:v>7.1593907559713621E-2</c:v>
                </c:pt>
                <c:pt idx="691">
                  <c:v>7.1593907559713621E-2</c:v>
                </c:pt>
                <c:pt idx="692">
                  <c:v>7.1593907559713621E-2</c:v>
                </c:pt>
                <c:pt idx="693">
                  <c:v>7.1593907559713621E-2</c:v>
                </c:pt>
                <c:pt idx="694">
                  <c:v>7.1593907559713621E-2</c:v>
                </c:pt>
                <c:pt idx="695">
                  <c:v>7.1593907559713621E-2</c:v>
                </c:pt>
                <c:pt idx="696">
                  <c:v>7.1593907559713621E-2</c:v>
                </c:pt>
                <c:pt idx="697">
                  <c:v>7.1593907559713621E-2</c:v>
                </c:pt>
                <c:pt idx="698">
                  <c:v>7.1593907559713621E-2</c:v>
                </c:pt>
                <c:pt idx="699">
                  <c:v>7.1593907559713621E-2</c:v>
                </c:pt>
                <c:pt idx="700">
                  <c:v>7.1593907559713621E-2</c:v>
                </c:pt>
                <c:pt idx="701">
                  <c:v>7.1593907559713621E-2</c:v>
                </c:pt>
                <c:pt idx="702">
                  <c:v>7.1593907559713621E-2</c:v>
                </c:pt>
                <c:pt idx="703">
                  <c:v>7.1593907559713621E-2</c:v>
                </c:pt>
                <c:pt idx="704">
                  <c:v>7.1593907559713621E-2</c:v>
                </c:pt>
                <c:pt idx="705">
                  <c:v>7.1593907559713621E-2</c:v>
                </c:pt>
                <c:pt idx="706">
                  <c:v>7.1593907559713621E-2</c:v>
                </c:pt>
                <c:pt idx="707">
                  <c:v>7.1593907559713621E-2</c:v>
                </c:pt>
                <c:pt idx="708">
                  <c:v>7.1593907559713621E-2</c:v>
                </c:pt>
                <c:pt idx="709">
                  <c:v>7.1593907559713621E-2</c:v>
                </c:pt>
                <c:pt idx="710">
                  <c:v>7.1593907559713621E-2</c:v>
                </c:pt>
                <c:pt idx="711">
                  <c:v>7.1593907559713621E-2</c:v>
                </c:pt>
                <c:pt idx="712">
                  <c:v>7.1593907559713621E-2</c:v>
                </c:pt>
                <c:pt idx="713">
                  <c:v>7.1593907559713621E-2</c:v>
                </c:pt>
                <c:pt idx="714">
                  <c:v>7.1593907559713621E-2</c:v>
                </c:pt>
                <c:pt idx="715">
                  <c:v>7.1593907559713621E-2</c:v>
                </c:pt>
                <c:pt idx="716">
                  <c:v>7.1593907559713621E-2</c:v>
                </c:pt>
                <c:pt idx="717">
                  <c:v>7.1593907559713621E-2</c:v>
                </c:pt>
                <c:pt idx="718">
                  <c:v>7.1593907559713621E-2</c:v>
                </c:pt>
                <c:pt idx="719">
                  <c:v>7.1593907559713621E-2</c:v>
                </c:pt>
                <c:pt idx="720">
                  <c:v>7.1593907559713621E-2</c:v>
                </c:pt>
                <c:pt idx="721">
                  <c:v>7.1593907559713621E-2</c:v>
                </c:pt>
                <c:pt idx="722">
                  <c:v>7.1593907559713621E-2</c:v>
                </c:pt>
                <c:pt idx="723">
                  <c:v>7.1593907559713621E-2</c:v>
                </c:pt>
                <c:pt idx="724">
                  <c:v>7.1593907559713621E-2</c:v>
                </c:pt>
                <c:pt idx="725">
                  <c:v>7.1593907559713621E-2</c:v>
                </c:pt>
                <c:pt idx="726">
                  <c:v>7.1593907559713621E-2</c:v>
                </c:pt>
                <c:pt idx="727">
                  <c:v>7.1593907559713621E-2</c:v>
                </c:pt>
                <c:pt idx="728">
                  <c:v>7.1593907559713621E-2</c:v>
                </c:pt>
                <c:pt idx="729">
                  <c:v>7.1593907559713621E-2</c:v>
                </c:pt>
                <c:pt idx="730">
                  <c:v>7.1593907559713621E-2</c:v>
                </c:pt>
                <c:pt idx="731">
                  <c:v>7.1593907559713621E-2</c:v>
                </c:pt>
                <c:pt idx="732">
                  <c:v>7.1593907559713621E-2</c:v>
                </c:pt>
                <c:pt idx="733">
                  <c:v>7.1593907559713621E-2</c:v>
                </c:pt>
                <c:pt idx="734">
                  <c:v>7.1593907559713621E-2</c:v>
                </c:pt>
                <c:pt idx="735">
                  <c:v>7.1593907559713621E-2</c:v>
                </c:pt>
                <c:pt idx="736">
                  <c:v>7.1593907559713621E-2</c:v>
                </c:pt>
                <c:pt idx="737">
                  <c:v>7.1593907559713621E-2</c:v>
                </c:pt>
                <c:pt idx="738">
                  <c:v>7.1593907559713621E-2</c:v>
                </c:pt>
                <c:pt idx="739">
                  <c:v>7.1593907559713621E-2</c:v>
                </c:pt>
                <c:pt idx="740">
                  <c:v>7.1593907559713621E-2</c:v>
                </c:pt>
                <c:pt idx="741">
                  <c:v>7.1593907559713621E-2</c:v>
                </c:pt>
                <c:pt idx="742">
                  <c:v>7.1593907559713621E-2</c:v>
                </c:pt>
                <c:pt idx="743">
                  <c:v>7.1593907559713621E-2</c:v>
                </c:pt>
                <c:pt idx="744">
                  <c:v>7.1593907559713621E-2</c:v>
                </c:pt>
                <c:pt idx="745">
                  <c:v>7.1593907559713621E-2</c:v>
                </c:pt>
                <c:pt idx="746">
                  <c:v>7.1593907559713621E-2</c:v>
                </c:pt>
                <c:pt idx="747">
                  <c:v>7.1593907559713621E-2</c:v>
                </c:pt>
                <c:pt idx="748">
                  <c:v>7.1593907559713621E-2</c:v>
                </c:pt>
                <c:pt idx="749">
                  <c:v>7.1593907559713621E-2</c:v>
                </c:pt>
                <c:pt idx="750">
                  <c:v>7.1593907559713621E-2</c:v>
                </c:pt>
                <c:pt idx="751">
                  <c:v>7.1593907559713621E-2</c:v>
                </c:pt>
                <c:pt idx="752">
                  <c:v>7.1593907559713621E-2</c:v>
                </c:pt>
                <c:pt idx="753">
                  <c:v>7.1593907559713621E-2</c:v>
                </c:pt>
                <c:pt idx="754">
                  <c:v>7.1593907559713621E-2</c:v>
                </c:pt>
                <c:pt idx="755">
                  <c:v>7.1593907559713621E-2</c:v>
                </c:pt>
                <c:pt idx="756">
                  <c:v>7.1593907559713621E-2</c:v>
                </c:pt>
                <c:pt idx="757">
                  <c:v>7.1593907559713621E-2</c:v>
                </c:pt>
                <c:pt idx="758">
                  <c:v>7.1593907559713621E-2</c:v>
                </c:pt>
                <c:pt idx="759">
                  <c:v>7.1593907559713621E-2</c:v>
                </c:pt>
                <c:pt idx="760">
                  <c:v>7.1593907559713621E-2</c:v>
                </c:pt>
                <c:pt idx="761">
                  <c:v>7.1593907559713621E-2</c:v>
                </c:pt>
                <c:pt idx="762">
                  <c:v>7.1593907559713621E-2</c:v>
                </c:pt>
                <c:pt idx="763">
                  <c:v>7.1593907559713621E-2</c:v>
                </c:pt>
                <c:pt idx="764">
                  <c:v>7.1593907559713621E-2</c:v>
                </c:pt>
                <c:pt idx="765">
                  <c:v>7.1593907559713621E-2</c:v>
                </c:pt>
                <c:pt idx="766">
                  <c:v>7.1593907559713621E-2</c:v>
                </c:pt>
                <c:pt idx="767">
                  <c:v>7.1593907559713621E-2</c:v>
                </c:pt>
                <c:pt idx="768">
                  <c:v>7.1593907559713621E-2</c:v>
                </c:pt>
                <c:pt idx="769">
                  <c:v>7.1593907559713621E-2</c:v>
                </c:pt>
                <c:pt idx="770">
                  <c:v>7.1593907559713621E-2</c:v>
                </c:pt>
                <c:pt idx="771">
                  <c:v>7.1593907559713621E-2</c:v>
                </c:pt>
                <c:pt idx="772">
                  <c:v>7.1593907559713621E-2</c:v>
                </c:pt>
                <c:pt idx="773">
                  <c:v>7.1593907559713621E-2</c:v>
                </c:pt>
                <c:pt idx="774">
                  <c:v>7.1593907559713621E-2</c:v>
                </c:pt>
                <c:pt idx="775">
                  <c:v>7.1593907559713621E-2</c:v>
                </c:pt>
                <c:pt idx="776">
                  <c:v>7.1593907559713621E-2</c:v>
                </c:pt>
                <c:pt idx="777">
                  <c:v>7.1593907559713621E-2</c:v>
                </c:pt>
                <c:pt idx="778">
                  <c:v>7.1593907559713621E-2</c:v>
                </c:pt>
                <c:pt idx="779">
                  <c:v>7.1593907559713621E-2</c:v>
                </c:pt>
                <c:pt idx="780">
                  <c:v>7.1593907559713621E-2</c:v>
                </c:pt>
                <c:pt idx="781">
                  <c:v>7.1593907559713621E-2</c:v>
                </c:pt>
                <c:pt idx="782">
                  <c:v>7.1593907559713621E-2</c:v>
                </c:pt>
                <c:pt idx="783">
                  <c:v>7.1593907559713621E-2</c:v>
                </c:pt>
                <c:pt idx="784">
                  <c:v>7.1593907559713621E-2</c:v>
                </c:pt>
                <c:pt idx="785">
                  <c:v>7.1593907559713621E-2</c:v>
                </c:pt>
                <c:pt idx="786">
                  <c:v>7.1593907559713621E-2</c:v>
                </c:pt>
                <c:pt idx="787">
                  <c:v>7.1593907559713621E-2</c:v>
                </c:pt>
                <c:pt idx="788">
                  <c:v>7.1593907559713621E-2</c:v>
                </c:pt>
                <c:pt idx="789">
                  <c:v>7.1593907559713621E-2</c:v>
                </c:pt>
                <c:pt idx="790">
                  <c:v>7.1593907559713621E-2</c:v>
                </c:pt>
                <c:pt idx="791">
                  <c:v>7.1593907559713621E-2</c:v>
                </c:pt>
                <c:pt idx="792">
                  <c:v>7.1593907559713621E-2</c:v>
                </c:pt>
                <c:pt idx="793">
                  <c:v>7.1593907559713621E-2</c:v>
                </c:pt>
                <c:pt idx="794">
                  <c:v>7.1593907559713621E-2</c:v>
                </c:pt>
                <c:pt idx="795">
                  <c:v>7.1593907559713621E-2</c:v>
                </c:pt>
                <c:pt idx="796">
                  <c:v>7.1593907559713621E-2</c:v>
                </c:pt>
                <c:pt idx="797">
                  <c:v>7.1593907559713621E-2</c:v>
                </c:pt>
                <c:pt idx="798">
                  <c:v>7.1593907559713621E-2</c:v>
                </c:pt>
                <c:pt idx="799">
                  <c:v>7.1593907559713621E-2</c:v>
                </c:pt>
                <c:pt idx="800">
                  <c:v>7.1593907559713621E-2</c:v>
                </c:pt>
                <c:pt idx="801">
                  <c:v>7.1593907559713621E-2</c:v>
                </c:pt>
                <c:pt idx="802">
                  <c:v>7.1593907559713621E-2</c:v>
                </c:pt>
                <c:pt idx="803">
                  <c:v>7.1593907559713621E-2</c:v>
                </c:pt>
                <c:pt idx="804">
                  <c:v>7.1593907559713621E-2</c:v>
                </c:pt>
                <c:pt idx="805">
                  <c:v>7.1593907559713621E-2</c:v>
                </c:pt>
                <c:pt idx="806">
                  <c:v>7.1593907559713621E-2</c:v>
                </c:pt>
                <c:pt idx="807">
                  <c:v>7.1593907559713621E-2</c:v>
                </c:pt>
                <c:pt idx="808">
                  <c:v>7.1593907559713621E-2</c:v>
                </c:pt>
                <c:pt idx="809">
                  <c:v>7.1593907559713621E-2</c:v>
                </c:pt>
                <c:pt idx="810">
                  <c:v>7.1593907559713621E-2</c:v>
                </c:pt>
                <c:pt idx="811">
                  <c:v>7.1593907559713621E-2</c:v>
                </c:pt>
                <c:pt idx="812">
                  <c:v>7.1593907559713621E-2</c:v>
                </c:pt>
                <c:pt idx="813">
                  <c:v>7.1593907559713621E-2</c:v>
                </c:pt>
                <c:pt idx="814">
                  <c:v>7.1593907559713621E-2</c:v>
                </c:pt>
                <c:pt idx="815">
                  <c:v>7.1593907559713621E-2</c:v>
                </c:pt>
                <c:pt idx="816">
                  <c:v>7.1593907559713621E-2</c:v>
                </c:pt>
                <c:pt idx="817">
                  <c:v>7.1593907559713621E-2</c:v>
                </c:pt>
                <c:pt idx="818">
                  <c:v>7.1593907559713621E-2</c:v>
                </c:pt>
                <c:pt idx="819">
                  <c:v>7.1593907559713621E-2</c:v>
                </c:pt>
                <c:pt idx="820">
                  <c:v>7.1593907559713621E-2</c:v>
                </c:pt>
                <c:pt idx="821">
                  <c:v>7.1593907559713621E-2</c:v>
                </c:pt>
                <c:pt idx="822">
                  <c:v>7.1593907559713621E-2</c:v>
                </c:pt>
                <c:pt idx="823">
                  <c:v>7.1593907559713621E-2</c:v>
                </c:pt>
                <c:pt idx="824">
                  <c:v>7.1593907559713621E-2</c:v>
                </c:pt>
                <c:pt idx="825">
                  <c:v>7.1593907559713621E-2</c:v>
                </c:pt>
                <c:pt idx="826">
                  <c:v>7.1593907559713621E-2</c:v>
                </c:pt>
                <c:pt idx="827">
                  <c:v>7.1593907559713621E-2</c:v>
                </c:pt>
                <c:pt idx="828">
                  <c:v>7.1593907559713621E-2</c:v>
                </c:pt>
                <c:pt idx="829">
                  <c:v>7.1593907559713621E-2</c:v>
                </c:pt>
                <c:pt idx="830">
                  <c:v>7.1593907559713621E-2</c:v>
                </c:pt>
                <c:pt idx="831">
                  <c:v>7.1593907559713621E-2</c:v>
                </c:pt>
                <c:pt idx="832">
                  <c:v>7.1593907559713621E-2</c:v>
                </c:pt>
                <c:pt idx="833">
                  <c:v>7.1593907559713621E-2</c:v>
                </c:pt>
                <c:pt idx="834">
                  <c:v>7.1593907559713621E-2</c:v>
                </c:pt>
                <c:pt idx="835">
                  <c:v>7.1593907559713621E-2</c:v>
                </c:pt>
                <c:pt idx="836">
                  <c:v>7.1593907559713621E-2</c:v>
                </c:pt>
                <c:pt idx="837">
                  <c:v>7.1593907559713621E-2</c:v>
                </c:pt>
                <c:pt idx="838">
                  <c:v>7.1593907559713621E-2</c:v>
                </c:pt>
                <c:pt idx="839">
                  <c:v>7.1593907559713621E-2</c:v>
                </c:pt>
                <c:pt idx="840">
                  <c:v>7.1593907559713621E-2</c:v>
                </c:pt>
                <c:pt idx="841">
                  <c:v>7.1593907559713621E-2</c:v>
                </c:pt>
                <c:pt idx="842">
                  <c:v>7.1593907559713621E-2</c:v>
                </c:pt>
                <c:pt idx="843">
                  <c:v>7.1593907559713621E-2</c:v>
                </c:pt>
                <c:pt idx="844">
                  <c:v>7.1593907559713621E-2</c:v>
                </c:pt>
                <c:pt idx="845">
                  <c:v>7.1593907559713621E-2</c:v>
                </c:pt>
                <c:pt idx="846">
                  <c:v>7.1593907559713621E-2</c:v>
                </c:pt>
                <c:pt idx="847">
                  <c:v>7.1593907559713621E-2</c:v>
                </c:pt>
                <c:pt idx="848">
                  <c:v>7.1593907559713621E-2</c:v>
                </c:pt>
                <c:pt idx="849">
                  <c:v>7.1593907559713621E-2</c:v>
                </c:pt>
                <c:pt idx="850">
                  <c:v>7.1593907559713621E-2</c:v>
                </c:pt>
                <c:pt idx="851">
                  <c:v>7.1593907559713621E-2</c:v>
                </c:pt>
                <c:pt idx="852">
                  <c:v>7.1593907559713621E-2</c:v>
                </c:pt>
                <c:pt idx="853">
                  <c:v>7.1593907559713621E-2</c:v>
                </c:pt>
                <c:pt idx="854">
                  <c:v>7.1593907559713621E-2</c:v>
                </c:pt>
                <c:pt idx="855">
                  <c:v>7.1593907559713621E-2</c:v>
                </c:pt>
                <c:pt idx="856">
                  <c:v>7.1593907559713621E-2</c:v>
                </c:pt>
                <c:pt idx="857">
                  <c:v>7.1593907559713621E-2</c:v>
                </c:pt>
                <c:pt idx="858">
                  <c:v>7.1593907559713621E-2</c:v>
                </c:pt>
                <c:pt idx="859">
                  <c:v>7.1593907559713621E-2</c:v>
                </c:pt>
                <c:pt idx="860">
                  <c:v>7.1593907559713621E-2</c:v>
                </c:pt>
                <c:pt idx="861">
                  <c:v>7.1593907559713621E-2</c:v>
                </c:pt>
                <c:pt idx="862">
                  <c:v>7.1593907559713621E-2</c:v>
                </c:pt>
                <c:pt idx="863">
                  <c:v>7.1593907559713621E-2</c:v>
                </c:pt>
                <c:pt idx="864">
                  <c:v>7.1593907559713621E-2</c:v>
                </c:pt>
                <c:pt idx="865">
                  <c:v>7.1593907559713621E-2</c:v>
                </c:pt>
                <c:pt idx="866">
                  <c:v>7.1593907559713621E-2</c:v>
                </c:pt>
                <c:pt idx="867">
                  <c:v>7.1593907559713621E-2</c:v>
                </c:pt>
                <c:pt idx="868">
                  <c:v>7.1593907559713621E-2</c:v>
                </c:pt>
                <c:pt idx="869">
                  <c:v>7.1593907559713621E-2</c:v>
                </c:pt>
                <c:pt idx="870">
                  <c:v>7.1593907559713621E-2</c:v>
                </c:pt>
                <c:pt idx="871">
                  <c:v>7.1593907559713621E-2</c:v>
                </c:pt>
                <c:pt idx="872">
                  <c:v>7.1593907559713621E-2</c:v>
                </c:pt>
                <c:pt idx="873">
                  <c:v>7.1593907559713621E-2</c:v>
                </c:pt>
                <c:pt idx="874">
                  <c:v>7.1593907559713621E-2</c:v>
                </c:pt>
                <c:pt idx="875">
                  <c:v>7.1593907559713621E-2</c:v>
                </c:pt>
                <c:pt idx="876">
                  <c:v>7.1593907559713621E-2</c:v>
                </c:pt>
                <c:pt idx="877">
                  <c:v>7.1593907559713621E-2</c:v>
                </c:pt>
                <c:pt idx="878">
                  <c:v>7.1593907559713621E-2</c:v>
                </c:pt>
                <c:pt idx="879">
                  <c:v>7.1593907559713621E-2</c:v>
                </c:pt>
                <c:pt idx="880">
                  <c:v>7.1593907559713621E-2</c:v>
                </c:pt>
                <c:pt idx="881">
                  <c:v>7.1593907559713621E-2</c:v>
                </c:pt>
                <c:pt idx="882">
                  <c:v>7.1593907559713621E-2</c:v>
                </c:pt>
                <c:pt idx="883">
                  <c:v>7.1593907559713621E-2</c:v>
                </c:pt>
                <c:pt idx="884">
                  <c:v>7.1593907559713621E-2</c:v>
                </c:pt>
                <c:pt idx="885">
                  <c:v>7.1593907559713621E-2</c:v>
                </c:pt>
                <c:pt idx="886">
                  <c:v>7.1593907559713621E-2</c:v>
                </c:pt>
                <c:pt idx="887">
                  <c:v>7.1593907559713621E-2</c:v>
                </c:pt>
                <c:pt idx="888">
                  <c:v>7.1593907559713621E-2</c:v>
                </c:pt>
                <c:pt idx="889">
                  <c:v>7.1593907559713621E-2</c:v>
                </c:pt>
                <c:pt idx="890">
                  <c:v>7.1593907559713621E-2</c:v>
                </c:pt>
                <c:pt idx="891">
                  <c:v>7.1593907559713621E-2</c:v>
                </c:pt>
                <c:pt idx="892">
                  <c:v>7.1593907559713621E-2</c:v>
                </c:pt>
                <c:pt idx="893">
                  <c:v>7.1593907559713621E-2</c:v>
                </c:pt>
                <c:pt idx="894">
                  <c:v>7.1593907559713621E-2</c:v>
                </c:pt>
                <c:pt idx="895">
                  <c:v>7.1593907559713621E-2</c:v>
                </c:pt>
                <c:pt idx="896">
                  <c:v>7.1593907559713621E-2</c:v>
                </c:pt>
                <c:pt idx="897">
                  <c:v>7.1593907559713621E-2</c:v>
                </c:pt>
                <c:pt idx="898">
                  <c:v>7.1593907559713621E-2</c:v>
                </c:pt>
                <c:pt idx="899">
                  <c:v>7.1593907559713621E-2</c:v>
                </c:pt>
                <c:pt idx="900">
                  <c:v>7.1593907559713621E-2</c:v>
                </c:pt>
                <c:pt idx="901">
                  <c:v>7.1593907559713621E-2</c:v>
                </c:pt>
                <c:pt idx="902">
                  <c:v>7.1593907559713621E-2</c:v>
                </c:pt>
                <c:pt idx="903">
                  <c:v>7.1593907559713621E-2</c:v>
                </c:pt>
                <c:pt idx="904">
                  <c:v>7.1593907559713621E-2</c:v>
                </c:pt>
                <c:pt idx="905">
                  <c:v>7.1593907559713621E-2</c:v>
                </c:pt>
                <c:pt idx="906">
                  <c:v>7.1593907559713621E-2</c:v>
                </c:pt>
                <c:pt idx="907">
                  <c:v>7.1593907559713621E-2</c:v>
                </c:pt>
                <c:pt idx="908">
                  <c:v>7.1593907559713621E-2</c:v>
                </c:pt>
                <c:pt idx="909">
                  <c:v>7.1593907559713621E-2</c:v>
                </c:pt>
                <c:pt idx="910">
                  <c:v>7.1593907559713621E-2</c:v>
                </c:pt>
                <c:pt idx="911">
                  <c:v>7.1593907559713621E-2</c:v>
                </c:pt>
                <c:pt idx="912">
                  <c:v>7.1593907559713621E-2</c:v>
                </c:pt>
                <c:pt idx="913">
                  <c:v>7.1593907559713621E-2</c:v>
                </c:pt>
                <c:pt idx="914">
                  <c:v>7.1593907559713621E-2</c:v>
                </c:pt>
                <c:pt idx="915">
                  <c:v>7.1593907559713621E-2</c:v>
                </c:pt>
                <c:pt idx="916">
                  <c:v>7.1593907559713621E-2</c:v>
                </c:pt>
                <c:pt idx="917">
                  <c:v>7.1593907559713621E-2</c:v>
                </c:pt>
                <c:pt idx="918">
                  <c:v>7.1593907559713621E-2</c:v>
                </c:pt>
                <c:pt idx="919">
                  <c:v>7.1593907559713621E-2</c:v>
                </c:pt>
                <c:pt idx="920">
                  <c:v>7.1593907559713621E-2</c:v>
                </c:pt>
                <c:pt idx="921">
                  <c:v>7.1593907559713621E-2</c:v>
                </c:pt>
                <c:pt idx="922">
                  <c:v>7.1593907559713621E-2</c:v>
                </c:pt>
                <c:pt idx="923">
                  <c:v>7.1593907559713621E-2</c:v>
                </c:pt>
                <c:pt idx="924">
                  <c:v>7.1593907559713621E-2</c:v>
                </c:pt>
                <c:pt idx="925">
                  <c:v>7.1593907559713621E-2</c:v>
                </c:pt>
                <c:pt idx="926">
                  <c:v>7.1593907559713621E-2</c:v>
                </c:pt>
                <c:pt idx="927">
                  <c:v>7.1593907559713621E-2</c:v>
                </c:pt>
                <c:pt idx="928">
                  <c:v>7.1593907559713621E-2</c:v>
                </c:pt>
                <c:pt idx="929">
                  <c:v>7.1593907559713621E-2</c:v>
                </c:pt>
                <c:pt idx="930">
                  <c:v>7.1593907559713621E-2</c:v>
                </c:pt>
                <c:pt idx="931">
                  <c:v>7.1593907559713621E-2</c:v>
                </c:pt>
                <c:pt idx="932">
                  <c:v>7.1593907559713621E-2</c:v>
                </c:pt>
                <c:pt idx="933">
                  <c:v>7.1593907559713621E-2</c:v>
                </c:pt>
                <c:pt idx="934">
                  <c:v>7.1593907559713621E-2</c:v>
                </c:pt>
                <c:pt idx="935">
                  <c:v>7.1593907559713621E-2</c:v>
                </c:pt>
                <c:pt idx="936">
                  <c:v>7.1593907559713621E-2</c:v>
                </c:pt>
                <c:pt idx="937">
                  <c:v>7.1593907559713621E-2</c:v>
                </c:pt>
                <c:pt idx="938">
                  <c:v>7.1593907559713621E-2</c:v>
                </c:pt>
                <c:pt idx="939">
                  <c:v>7.1593907559713621E-2</c:v>
                </c:pt>
                <c:pt idx="940">
                  <c:v>7.1593907559713621E-2</c:v>
                </c:pt>
                <c:pt idx="941">
                  <c:v>7.1593907559713621E-2</c:v>
                </c:pt>
                <c:pt idx="942">
                  <c:v>7.1593907559713621E-2</c:v>
                </c:pt>
                <c:pt idx="943">
                  <c:v>7.1593907559713621E-2</c:v>
                </c:pt>
                <c:pt idx="944">
                  <c:v>7.1593907559713621E-2</c:v>
                </c:pt>
                <c:pt idx="945">
                  <c:v>7.1593907559713621E-2</c:v>
                </c:pt>
                <c:pt idx="946">
                  <c:v>7.1593907559713621E-2</c:v>
                </c:pt>
                <c:pt idx="947">
                  <c:v>7.1593907559713621E-2</c:v>
                </c:pt>
                <c:pt idx="948">
                  <c:v>7.1593907559713621E-2</c:v>
                </c:pt>
                <c:pt idx="949">
                  <c:v>7.1593907559713621E-2</c:v>
                </c:pt>
                <c:pt idx="950">
                  <c:v>7.1593907559713621E-2</c:v>
                </c:pt>
                <c:pt idx="951">
                  <c:v>7.1593907559713621E-2</c:v>
                </c:pt>
                <c:pt idx="952">
                  <c:v>7.1593907559713621E-2</c:v>
                </c:pt>
                <c:pt idx="953">
                  <c:v>7.1593907559713621E-2</c:v>
                </c:pt>
                <c:pt idx="954">
                  <c:v>7.1593907559713621E-2</c:v>
                </c:pt>
                <c:pt idx="955">
                  <c:v>7.1593907559713621E-2</c:v>
                </c:pt>
                <c:pt idx="956">
                  <c:v>7.1593907559713621E-2</c:v>
                </c:pt>
                <c:pt idx="957">
                  <c:v>7.1593907559713621E-2</c:v>
                </c:pt>
                <c:pt idx="958">
                  <c:v>7.1593907559713621E-2</c:v>
                </c:pt>
                <c:pt idx="959">
                  <c:v>7.1593907559713621E-2</c:v>
                </c:pt>
                <c:pt idx="960">
                  <c:v>7.1593907559713621E-2</c:v>
                </c:pt>
                <c:pt idx="961">
                  <c:v>7.1593907559713621E-2</c:v>
                </c:pt>
                <c:pt idx="962">
                  <c:v>7.1593907559713621E-2</c:v>
                </c:pt>
                <c:pt idx="963">
                  <c:v>7.1593907559713621E-2</c:v>
                </c:pt>
                <c:pt idx="964">
                  <c:v>7.1593907559713621E-2</c:v>
                </c:pt>
                <c:pt idx="965">
                  <c:v>7.1593907559713621E-2</c:v>
                </c:pt>
                <c:pt idx="966">
                  <c:v>7.1593907559713621E-2</c:v>
                </c:pt>
                <c:pt idx="967">
                  <c:v>7.1593907559713621E-2</c:v>
                </c:pt>
                <c:pt idx="968">
                  <c:v>7.1593907559713621E-2</c:v>
                </c:pt>
                <c:pt idx="969">
                  <c:v>7.1593907559713621E-2</c:v>
                </c:pt>
                <c:pt idx="970">
                  <c:v>7.1593907559713621E-2</c:v>
                </c:pt>
                <c:pt idx="971">
                  <c:v>7.1593907559713621E-2</c:v>
                </c:pt>
                <c:pt idx="972">
                  <c:v>7.1593907559713621E-2</c:v>
                </c:pt>
                <c:pt idx="973">
                  <c:v>7.1593907559713621E-2</c:v>
                </c:pt>
                <c:pt idx="974">
                  <c:v>7.1593907559713621E-2</c:v>
                </c:pt>
                <c:pt idx="975">
                  <c:v>7.1593907559713621E-2</c:v>
                </c:pt>
                <c:pt idx="976">
                  <c:v>7.1593907559713621E-2</c:v>
                </c:pt>
                <c:pt idx="977">
                  <c:v>7.1593907559713621E-2</c:v>
                </c:pt>
                <c:pt idx="978">
                  <c:v>7.1593907559713621E-2</c:v>
                </c:pt>
                <c:pt idx="979">
                  <c:v>7.1593907559713621E-2</c:v>
                </c:pt>
                <c:pt idx="980">
                  <c:v>7.1593907559713621E-2</c:v>
                </c:pt>
                <c:pt idx="981">
                  <c:v>7.1593907559713621E-2</c:v>
                </c:pt>
                <c:pt idx="982">
                  <c:v>7.1593907559713621E-2</c:v>
                </c:pt>
                <c:pt idx="983">
                  <c:v>7.1593907559713621E-2</c:v>
                </c:pt>
                <c:pt idx="984">
                  <c:v>7.1593907559713621E-2</c:v>
                </c:pt>
                <c:pt idx="985">
                  <c:v>7.1593907559713621E-2</c:v>
                </c:pt>
                <c:pt idx="986">
                  <c:v>7.1593907559713621E-2</c:v>
                </c:pt>
                <c:pt idx="987">
                  <c:v>7.1593907559713621E-2</c:v>
                </c:pt>
                <c:pt idx="988">
                  <c:v>7.1593907559713621E-2</c:v>
                </c:pt>
                <c:pt idx="989">
                  <c:v>7.1593907559713621E-2</c:v>
                </c:pt>
                <c:pt idx="990">
                  <c:v>7.1593907559713621E-2</c:v>
                </c:pt>
                <c:pt idx="991">
                  <c:v>7.1593907559713621E-2</c:v>
                </c:pt>
                <c:pt idx="992">
                  <c:v>7.1593907559713621E-2</c:v>
                </c:pt>
                <c:pt idx="993">
                  <c:v>7.1593907559713621E-2</c:v>
                </c:pt>
                <c:pt idx="994">
                  <c:v>7.1593907559713621E-2</c:v>
                </c:pt>
                <c:pt idx="995">
                  <c:v>7.1593907559713621E-2</c:v>
                </c:pt>
                <c:pt idx="996">
                  <c:v>7.1593907559713621E-2</c:v>
                </c:pt>
                <c:pt idx="997">
                  <c:v>7.1593907559713621E-2</c:v>
                </c:pt>
                <c:pt idx="998">
                  <c:v>7.1593907559713621E-2</c:v>
                </c:pt>
                <c:pt idx="999">
                  <c:v>7.1593907559713621E-2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D3C9-4DC3-ABAF-866CEBC82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614223"/>
        <c:axId val="294610063"/>
      </c:scatterChart>
      <c:valAx>
        <c:axId val="29461422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世代数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610063"/>
        <c:crosses val="autoZero"/>
        <c:crossBetween val="midCat"/>
      </c:valAx>
      <c:valAx>
        <c:axId val="2946100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/>
                  <a:t>Xpbest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61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8626" y="485776"/>
            <a:ext cx="874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進捗報告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626" y="1496753"/>
            <a:ext cx="4121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電気通信大学　情報理工学研究科 高玉研究室　修士１年</a:t>
            </a:r>
            <a:endParaRPr kumimoji="1" lang="en-US" altLang="ja-JP" sz="2000" b="1" dirty="0" smtClean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kumimoji="1" lang="ja-JP" altLang="en-US" sz="2000" b="1" dirty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798" y="5764696"/>
            <a:ext cx="26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作成</a:t>
            </a:r>
            <a:r>
              <a:rPr lang="ja-JP" altLang="en-US" dirty="0" smtClean="0"/>
              <a:t>日：</a:t>
            </a:r>
            <a:r>
              <a:rPr lang="en-US" altLang="ja-JP" dirty="0" smtClean="0"/>
              <a:t>2017/10/13(</a:t>
            </a:r>
            <a:r>
              <a:rPr lang="ja-JP" altLang="en-US" dirty="0"/>
              <a:t>金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64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09" y="4925357"/>
            <a:ext cx="8207315" cy="6681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27" y="4555045"/>
            <a:ext cx="8262991" cy="601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04" y="4094146"/>
            <a:ext cx="8151630" cy="6013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77" y="2768184"/>
            <a:ext cx="11329259" cy="614197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更新式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/>
              <a:t>問題に対する手法の</a:t>
            </a:r>
            <a:r>
              <a:rPr lang="ja-JP" altLang="en-US" dirty="0" smtClean="0"/>
              <a:t>検討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13" y="2753294"/>
            <a:ext cx="9160783" cy="142608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76" y="5546890"/>
            <a:ext cx="11329259" cy="614197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ランダムウォーク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586280" y="5753955"/>
                <a:ext cx="5865388" cy="300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𝑟𝑛𝑑</m:t>
                            </m:r>
                          </m:sub>
                        </m:sSub>
                      </m:e>
                      <m:sup/>
                    </m:sSup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 (8)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80" y="5753955"/>
                <a:ext cx="5865388" cy="300660"/>
              </a:xfrm>
              <a:prstGeom prst="rect">
                <a:avLst/>
              </a:prstGeom>
              <a:blipFill>
                <a:blip r:embed="rId7"/>
                <a:stretch>
                  <a:fillRect l="-1038" t="-18367" r="-1350" b="-469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6253998" y="4239829"/>
                <a:ext cx="3543145" cy="3138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      </a:t>
                </a:r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　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98" y="4239829"/>
                <a:ext cx="3543145" cy="313820"/>
              </a:xfrm>
              <a:prstGeom prst="rect">
                <a:avLst/>
              </a:prstGeom>
              <a:blipFill>
                <a:blip r:embed="rId8"/>
                <a:stretch>
                  <a:fillRect l="-1721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096000" y="3267032"/>
                <a:ext cx="1741714" cy="5058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67032"/>
                <a:ext cx="1741714" cy="505844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9985829" y="2873829"/>
            <a:ext cx="570389" cy="381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</a:p>
          <a:p>
            <a:r>
              <a:rPr kumimoji="1" lang="en-US" altLang="ja-JP" sz="2400" dirty="0" smtClean="0"/>
              <a:t>(2)</a:t>
            </a:r>
          </a:p>
          <a:p>
            <a:r>
              <a:rPr kumimoji="1" lang="en-US" altLang="ja-JP" sz="2400" dirty="0" smtClean="0"/>
              <a:t>(3)</a:t>
            </a:r>
          </a:p>
          <a:p>
            <a:pPr>
              <a:lnSpc>
                <a:spcPts val="6000"/>
              </a:lnSpc>
            </a:pPr>
            <a:r>
              <a:rPr kumimoji="1" lang="en-US" altLang="ja-JP" sz="2400" dirty="0" smtClean="0"/>
              <a:t>(4)</a:t>
            </a:r>
          </a:p>
          <a:p>
            <a:r>
              <a:rPr kumimoji="1" lang="en-US" altLang="ja-JP" sz="2400" dirty="0" smtClean="0"/>
              <a:t>(5)</a:t>
            </a:r>
          </a:p>
          <a:p>
            <a:r>
              <a:rPr kumimoji="1" lang="en-US" altLang="ja-JP" sz="2400" dirty="0" smtClean="0"/>
              <a:t>(6)</a:t>
            </a: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(7)</a:t>
            </a:r>
          </a:p>
          <a:p>
            <a:endParaRPr kumimoji="1" lang="ja-JP" altLang="en-US" sz="2400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1" y="2022247"/>
            <a:ext cx="6382145" cy="424792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55" y="2022248"/>
            <a:ext cx="6382145" cy="424792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98171" y="6008914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従来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01365" y="6085504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世代目の各個体の分布（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seed 1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1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</a:t>
            </a:r>
            <a:r>
              <a:rPr kumimoji="1" lang="en-US" altLang="ja-JP" dirty="0" smtClean="0"/>
              <a:t>BA</a:t>
            </a:r>
            <a:r>
              <a:rPr kumimoji="1" lang="ja-JP" altLang="en-US" dirty="0" smtClean="0"/>
              <a:t>（各個体の評価値）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2" y="1425126"/>
            <a:ext cx="10586499" cy="51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分散型</a:t>
            </a:r>
            <a:r>
              <a:rPr kumimoji="1" lang="en-US" altLang="ja-JP" dirty="0" smtClean="0"/>
              <a:t>BA</a:t>
            </a:r>
            <a:r>
              <a:rPr lang="ja-JP" altLang="en-US" dirty="0"/>
              <a:t>（各個体の評価値）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6" y="1179288"/>
            <a:ext cx="10650708" cy="54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33" y="1942192"/>
            <a:ext cx="7379531" cy="26434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78" y="4014106"/>
            <a:ext cx="8587042" cy="25812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困っていること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２個体間の距離を考慮して速度の更新を行った．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各個体の最良解（パーソナルベスト）に着目し，解を更新した．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複数解探索性能は上がり，大域的かつ局所的な探索をすることができたといえる．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ja-JP" altLang="en-US" sz="2400" b="1" dirty="0">
                <a:solidFill>
                  <a:schemeClr val="accent2"/>
                </a:solidFill>
              </a:rPr>
              <a:t>全ての局所解を網羅するためにプログラムを修正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する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3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サブテーマ</a:t>
            </a:r>
            <a:endParaRPr kumimoji="1" lang="ja-JP" alt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411015"/>
            <a:ext cx="11622459" cy="3994316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SSI	 	</a:t>
            </a:r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静的環境：複数の局所解を持つ目的関数において，</a:t>
            </a:r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各個体が全ての局所解を網羅するよう分散させる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進化計算シンポ</a:t>
            </a:r>
            <a:r>
              <a:rPr lang="en-US" altLang="ja-JP" sz="2400" dirty="0" smtClean="0">
                <a:solidFill>
                  <a:srgbClr val="FF0000"/>
                </a:solidFill>
              </a:rPr>
              <a:t>(11/3</a:t>
            </a:r>
            <a:r>
              <a:rPr lang="ja-JP" altLang="en-US" sz="2400" dirty="0" smtClean="0">
                <a:solidFill>
                  <a:srgbClr val="FF0000"/>
                </a:solidFill>
              </a:rPr>
              <a:t>まで</a:t>
            </a:r>
            <a:r>
              <a:rPr lang="en-US" altLang="ja-JP" sz="2400" dirty="0" smtClean="0">
                <a:solidFill>
                  <a:srgbClr val="FF0000"/>
                </a:solidFill>
              </a:rPr>
              <a:t>)	</a:t>
            </a:r>
            <a:r>
              <a:rPr lang="ja-JP" altLang="en-US" sz="2400" dirty="0" smtClean="0">
                <a:solidFill>
                  <a:srgbClr val="FF0000"/>
                </a:solidFill>
              </a:rPr>
              <a:t>静的環境：解探索に優先順位を付け，</a:t>
            </a:r>
            <a:r>
              <a:rPr lang="en-US" altLang="ja-JP" sz="2400" dirty="0" smtClean="0">
                <a:solidFill>
                  <a:srgbClr val="FF0000"/>
                </a:solidFill>
              </a:rPr>
              <a:t/>
            </a:r>
            <a:br>
              <a:rPr lang="en-US" altLang="ja-JP" sz="2400" dirty="0" smtClean="0">
                <a:solidFill>
                  <a:srgbClr val="FF0000"/>
                </a:solidFill>
              </a:rPr>
            </a:br>
            <a:r>
              <a:rPr lang="en-US" altLang="ja-JP" sz="2400" dirty="0" smtClean="0">
                <a:solidFill>
                  <a:srgbClr val="FF0000"/>
                </a:solidFill>
              </a:rPr>
              <a:t>			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すべての解を探索するようアルゴリズムを改良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GECCO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(1/30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まで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動的環境：環境を変化させた場合でも適応できるようにする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90" y="1322387"/>
            <a:ext cx="5172075" cy="5229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3" y="1297441"/>
            <a:ext cx="4991100" cy="39147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98171" y="618308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従来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8677" y="625967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6037943" y="1508787"/>
            <a:ext cx="29028" cy="512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89" y="3052118"/>
            <a:ext cx="8151630" cy="601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173" y="1641826"/>
            <a:ext cx="11329259" cy="614197"/>
          </a:xfrm>
        </p:spPr>
        <p:txBody>
          <a:bodyPr/>
          <a:lstStyle/>
          <a:p>
            <a:r>
              <a:rPr lang="en-US" altLang="ja-JP" b="1" dirty="0" smtClean="0"/>
              <a:t>r</a:t>
            </a:r>
            <a:r>
              <a:rPr lang="ja-JP" altLang="en-US" b="1" dirty="0"/>
              <a:t>値</a:t>
            </a:r>
            <a:r>
              <a:rPr lang="ja-JP" altLang="en-US" b="1" dirty="0" smtClean="0"/>
              <a:t>調整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000" dirty="0" smtClean="0"/>
              </a:p>
              <a:p>
                <a:endParaRPr lang="en-US" altLang="ja-JP" sz="2000" dirty="0"/>
              </a:p>
              <a:p>
                <a:r>
                  <a:rPr kumimoji="1" lang="en-US" altLang="ja-JP" sz="2000" dirty="0" smtClean="0"/>
                  <a:t>r</a:t>
                </a:r>
                <a:r>
                  <a:rPr kumimoji="1" lang="ja-JP" altLang="en-US" sz="2000" dirty="0" smtClean="0"/>
                  <a:t>値を下げて</a:t>
                </a:r>
                <a:r>
                  <a:rPr kumimoji="1" lang="en-US" altLang="ja-JP" sz="2000" dirty="0" smtClean="0"/>
                  <a:t>(5)</a:t>
                </a:r>
                <a:r>
                  <a:rPr kumimoji="1" lang="ja-JP" altLang="en-US" sz="2000" dirty="0" smtClean="0"/>
                  <a:t>式を起こりやすく調整</a:t>
                </a:r>
                <a:endParaRPr kumimoji="1" lang="en-US" altLang="ja-JP" sz="2000" dirty="0" smtClean="0"/>
              </a:p>
              <a:p>
                <a:endParaRPr lang="en-US" altLang="ja-JP" sz="2000" dirty="0" smtClean="0"/>
              </a:p>
              <a:p>
                <a:endParaRPr lang="en-US" altLang="ja-JP" sz="2000" dirty="0" smtClean="0"/>
              </a:p>
              <a:p>
                <a:endParaRPr lang="en-US" altLang="ja-JP" sz="2000" dirty="0"/>
              </a:p>
              <a:p>
                <a:endParaRPr kumimoji="1" lang="en-US" altLang="ja-JP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950683" y="3197801"/>
                <a:ext cx="3543145" cy="3138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ja-JP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      </a:t>
                </a:r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　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83" y="3197801"/>
                <a:ext cx="3543145" cy="313820"/>
              </a:xfrm>
              <a:prstGeom prst="rect">
                <a:avLst/>
              </a:prstGeom>
              <a:blipFill>
                <a:blip r:embed="rId4"/>
                <a:stretch>
                  <a:fillRect l="-1721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41173" y="4294571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近傍個体同士の差分ベクトルをとって</a:t>
            </a:r>
            <a:r>
              <a:rPr lang="ja-JP" altLang="en-US" b="1" dirty="0" smtClean="0"/>
              <a:t>更新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452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おまけ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値調整）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6" y="2122984"/>
            <a:ext cx="6666928" cy="4437473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86909"/>
              </p:ext>
            </p:extLst>
          </p:nvPr>
        </p:nvGraphicFramePr>
        <p:xfrm>
          <a:off x="6192010" y="1372570"/>
          <a:ext cx="4746171" cy="5294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057">
                  <a:extLst>
                    <a:ext uri="{9D8B030D-6E8A-4147-A177-3AD203B41FA5}">
                      <a16:colId xmlns:a16="http://schemas.microsoft.com/office/drawing/2014/main" val="2505434449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3660414302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540124710"/>
                    </a:ext>
                  </a:extLst>
                </a:gridCol>
              </a:tblGrid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fitness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63771494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-9.64711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4.439049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0.052811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59680052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-6.51704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-9.00535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0.061588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836231710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0.120567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-8.80701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0.028193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039335604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9.729372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-4.54109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0.077151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817130713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-3.17652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-4.41614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0.008187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873357343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-9.43623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-4.48752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0.027859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013248822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-9.4961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-4.4938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0.030781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977319028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-9.45737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4.464078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0.027986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2591786940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-9.48531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-4.55434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0.032609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117079333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-6.21789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-0.01719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0.01187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89669729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6.519268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8.527372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0.087597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582452037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-3.13171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4.47527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0.00777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4104163381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-3.0604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-4.69745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0.027257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941089066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-3.1141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4.407241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0.007976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4187948521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6.350421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-8.92723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0.032694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309482146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-0.0138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-8.9381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0.020752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606011228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-3.04456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-4.50318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0.012995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711000540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3.198908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4.688421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0.024705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37482655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-3.14007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-4.40742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0.007637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219192770"/>
                  </a:ext>
                </a:extLst>
              </a:tr>
              <a:tr h="222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-9.41204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-4.3307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0.030061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2265106206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サブテーマ</a:t>
            </a:r>
            <a:endParaRPr kumimoji="1" lang="ja-JP" alt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411015"/>
            <a:ext cx="11622459" cy="3994316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【SSI】	 	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静的環境：複数の局所解を持つ目的関数において，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</a:rPr>
            </a:br>
            <a:r>
              <a:rPr kumimoji="1" lang="en-US" altLang="ja-JP" sz="2400" dirty="0" smtClean="0">
                <a:solidFill>
                  <a:srgbClr val="FF0000"/>
                </a:solidFill>
              </a:rPr>
              <a:t>		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各個体が全ての局所解を網羅するよう分散させる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600" dirty="0" smtClean="0"/>
          </a:p>
          <a:p>
            <a: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【</a:t>
            </a:r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進化計算シンポ</a:t>
            </a:r>
            <a: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】	</a:t>
            </a:r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静的環境：解探索に優先順位を付け，</a:t>
            </a:r>
            <a: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すべての解を探索するようアルゴリズムを改良</a:t>
            </a:r>
            <a:endParaRPr lang="en-US" altLang="ja-JP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ja-JP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【GECCO】	</a:t>
            </a:r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動的環境：環境を変化させた場合でも適応できるようにする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49310"/>
              </p:ext>
            </p:extLst>
          </p:nvPr>
        </p:nvGraphicFramePr>
        <p:xfrm>
          <a:off x="541173" y="2122984"/>
          <a:ext cx="10842172" cy="4488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 smtClean="0"/>
              <a:t>おま</a:t>
            </a:r>
            <a:r>
              <a:rPr lang="ja-JP" altLang="en-US" dirty="0"/>
              <a:t>け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値調整）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3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おまけ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2122984"/>
            <a:ext cx="6299880" cy="4193167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18832"/>
              </p:ext>
            </p:extLst>
          </p:nvPr>
        </p:nvGraphicFramePr>
        <p:xfrm>
          <a:off x="7029450" y="1411085"/>
          <a:ext cx="4161063" cy="5294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021">
                  <a:extLst>
                    <a:ext uri="{9D8B030D-6E8A-4147-A177-3AD203B41FA5}">
                      <a16:colId xmlns:a16="http://schemas.microsoft.com/office/drawing/2014/main" val="2142194335"/>
                    </a:ext>
                  </a:extLst>
                </a:gridCol>
                <a:gridCol w="1387021">
                  <a:extLst>
                    <a:ext uri="{9D8B030D-6E8A-4147-A177-3AD203B41FA5}">
                      <a16:colId xmlns:a16="http://schemas.microsoft.com/office/drawing/2014/main" val="2558246685"/>
                    </a:ext>
                  </a:extLst>
                </a:gridCol>
                <a:gridCol w="1387021">
                  <a:extLst>
                    <a:ext uri="{9D8B030D-6E8A-4147-A177-3AD203B41FA5}">
                      <a16:colId xmlns:a16="http://schemas.microsoft.com/office/drawing/2014/main" val="3467328573"/>
                    </a:ext>
                  </a:extLst>
                </a:gridCol>
              </a:tblGrid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fitness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982415094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-6.54239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0.353916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458061607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-6.24981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0.32981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639029902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-6.23266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-8.90446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0.030897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993056607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-5.91995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-9.48254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0.178488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4187864377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-7.04335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0.526219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2906288812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-3.14423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-4.60816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0.014605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540279465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-6.16773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0.333858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710749372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-6.78975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-0.15087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0.142086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389883195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6.731816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9.480858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0.211362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765770666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1.641837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85242163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3.292597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-4.55161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0.022189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948261136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6.218911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8.54832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0.058276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411532071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-6.98913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9.406619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0.324365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002413730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-8.80471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-5.84085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0.580354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83978458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-0.27206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-9.46351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0.138455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2142443307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-6.66842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0.382463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337252535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5.905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-9.72666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0.262533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169815415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-9.51164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4.059246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0.066939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165343384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-6.27858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0.329515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3475375951"/>
                  </a:ext>
                </a:extLst>
              </a:tr>
              <a:tr h="2417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-6.30549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9.286384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0.071594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288" marR="8288" marT="8288" marB="0" anchor="ctr"/>
                </a:tc>
                <a:extLst>
                  <a:ext uri="{0D108BD9-81ED-4DB2-BD59-A6C34878D82A}">
                    <a16:rowId xmlns:a16="http://schemas.microsoft.com/office/drawing/2014/main" val="150744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 smtClean="0"/>
              <a:t>おまけ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820246"/>
              </p:ext>
            </p:extLst>
          </p:nvPr>
        </p:nvGraphicFramePr>
        <p:xfrm>
          <a:off x="527381" y="1654629"/>
          <a:ext cx="10895362" cy="486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5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400" dirty="0" smtClean="0"/>
              <a:t>コウモリの特性である超音波を用いてターゲットとの距離を計測し，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ターゲットに向かって飛んでいく．</a:t>
            </a:r>
            <a:endParaRPr kumimoji="1" lang="en-US" altLang="ja-JP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 smtClean="0"/>
              <a:t>ターゲットに</a:t>
            </a:r>
            <a:r>
              <a:rPr lang="ja-JP" altLang="en-US" sz="2400" dirty="0"/>
              <a:t>近</a:t>
            </a:r>
            <a:r>
              <a:rPr lang="ja-JP" altLang="en-US" sz="2400" dirty="0" smtClean="0"/>
              <a:t>づくにつれ，コウモリは自身の超音波を弱めていく．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0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0" y="2452483"/>
            <a:ext cx="5334000" cy="4000500"/>
          </a:xfrm>
          <a:prstGeom prst="rect">
            <a:avLst/>
          </a:prstGeom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582410" y="3803672"/>
            <a:ext cx="609600" cy="12917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77" y="2455658"/>
            <a:ext cx="5325533" cy="3994150"/>
          </a:xfrm>
        </p:spPr>
      </p:pic>
      <p:sp>
        <p:nvSpPr>
          <p:cNvPr id="12" name="楕円 11"/>
          <p:cNvSpPr/>
          <p:nvPr/>
        </p:nvSpPr>
        <p:spPr>
          <a:xfrm>
            <a:off x="2972485" y="4449558"/>
            <a:ext cx="29224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829798" y="3367314"/>
            <a:ext cx="142687" cy="4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26681" y="3585493"/>
            <a:ext cx="822740" cy="5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38051" y="5053239"/>
            <a:ext cx="560006" cy="4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644571" y="5537200"/>
            <a:ext cx="245537" cy="24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3860799" y="3211978"/>
            <a:ext cx="1043823" cy="78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72485" y="4853786"/>
            <a:ext cx="29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最良解（グローバルベスト）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95771" y="6255657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35693" y="6324453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78" y="727308"/>
            <a:ext cx="2080244" cy="15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メリット</a:t>
            </a:r>
            <a:endParaRPr kumimoji="1"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大域的な探索が可能で最適解を見つけることが可能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独自のパラメータ（ラウドネス，パルスレート）を変えることで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大域的かつ局所的な探索を調節することができる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デメリット</a:t>
            </a:r>
            <a:endParaRPr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つの局所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に早い段階で収束しやすい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従来手法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0" y="2452483"/>
            <a:ext cx="5334000" cy="4000500"/>
          </a:xfrm>
          <a:prstGeom prst="rect">
            <a:avLst/>
          </a:prstGeom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582410" y="3803672"/>
            <a:ext cx="609600" cy="12917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972485" y="4449558"/>
            <a:ext cx="29224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829798" y="3367314"/>
            <a:ext cx="142687" cy="4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26681" y="3585493"/>
            <a:ext cx="822740" cy="5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38051" y="5053239"/>
            <a:ext cx="560006" cy="4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644571" y="5537200"/>
            <a:ext cx="245537" cy="24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3860799" y="3211978"/>
            <a:ext cx="1043823" cy="78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72485" y="4853786"/>
            <a:ext cx="29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最良解（グローバルベスト）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95771" y="6255657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35693" y="6324453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52" y="2330303"/>
            <a:ext cx="5325533" cy="3994150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55912"/>
            <a:ext cx="2268764" cy="167439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1196638" y="61674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7214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91" y="2352346"/>
            <a:ext cx="5334000" cy="4000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8" y="2383870"/>
            <a:ext cx="5334000" cy="4000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582410" y="3803672"/>
            <a:ext cx="609600" cy="12917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10972894" y="3585493"/>
            <a:ext cx="71344" cy="33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738573" y="3968431"/>
            <a:ext cx="984513" cy="19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069943" y="5337425"/>
            <a:ext cx="982741" cy="32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10289423" y="4992914"/>
            <a:ext cx="683471" cy="22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9332687" y="3251200"/>
            <a:ext cx="159656" cy="1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190803" y="2894058"/>
            <a:ext cx="29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各個体の最良解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/>
            </a:r>
            <a:br>
              <a:rPr kumimoji="1" lang="en-US" altLang="ja-JP" dirty="0" smtClean="0">
                <a:solidFill>
                  <a:schemeClr val="accent2"/>
                </a:solidFill>
              </a:rPr>
            </a:br>
            <a:r>
              <a:rPr kumimoji="1" lang="ja-JP" altLang="en-US" dirty="0" smtClean="0">
                <a:solidFill>
                  <a:schemeClr val="accent2"/>
                </a:solidFill>
              </a:rPr>
              <a:t>（パーソナルベスト）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35693" y="6324453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09555" y="6266101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7918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3256176"/>
            <a:ext cx="4576970" cy="33778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</p:spPr>
            <p:txBody>
              <a:bodyPr/>
              <a:lstStyle/>
              <a:p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Griewank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関数 （局所解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17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個）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Global Minimum</a:t>
                </a:r>
                <a:r>
                  <a:rPr lang="ja-JP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𝒃𝒈𝒆𝒔𝒕</m:t>
                            </m:r>
                          </m:sub>
                        </m:sSub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  <a:blipFill>
                <a:blip r:embed="rId3"/>
                <a:stretch>
                  <a:fillRect t="-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41" y="1931910"/>
            <a:ext cx="6819191" cy="45461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パラメータの設定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265872"/>
                <a:ext cx="6744998" cy="3994316"/>
              </a:xfrm>
            </p:spPr>
            <p:txBody>
              <a:bodyPr/>
              <a:lstStyle/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個体数：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kumimoji="1" lang="ja-JP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世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代数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従来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と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分散型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の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アルゴリズムを各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回実行した．</a:t>
                </a:r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265872"/>
                <a:ext cx="6744998" cy="3994316"/>
              </a:xfrm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1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329</TotalTime>
  <Words>513</Words>
  <Application>Microsoft Office PowerPoint</Application>
  <PresentationFormat>ワイド画面</PresentationFormat>
  <Paragraphs>250</Paragraphs>
  <Slides>22</Slides>
  <Notes>0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Meiryo UI</vt:lpstr>
      <vt:lpstr>ＭＳ Ｐゴシック</vt:lpstr>
      <vt:lpstr>游ゴシック</vt:lpstr>
      <vt:lpstr>游ゴシック Light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目的</vt:lpstr>
      <vt:lpstr>従来手法</vt:lpstr>
      <vt:lpstr>従来手法</vt:lpstr>
      <vt:lpstr>従来手法</vt:lpstr>
      <vt:lpstr>従来手法</vt:lpstr>
      <vt:lpstr>提案手法</vt:lpstr>
      <vt:lpstr>問題設定</vt:lpstr>
      <vt:lpstr>問題設定</vt:lpstr>
      <vt:lpstr>問題に対する手法の検討</vt:lpstr>
      <vt:lpstr>実験結果</vt:lpstr>
      <vt:lpstr>従来BA（各個体の評価値）</vt:lpstr>
      <vt:lpstr>分散型BA（各個体の評価値）</vt:lpstr>
      <vt:lpstr>実験結果</vt:lpstr>
      <vt:lpstr>考察&amp;困っていること</vt:lpstr>
      <vt:lpstr>今後の課題</vt:lpstr>
      <vt:lpstr>アルゴリズム</vt:lpstr>
      <vt:lpstr>おまけ</vt:lpstr>
      <vt:lpstr>おまけ（r値調整）</vt:lpstr>
      <vt:lpstr>おまけ（r値調整）</vt:lpstr>
      <vt:lpstr>おまけ２</vt:lpstr>
      <vt:lpstr>おまけ２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32</cp:revision>
  <dcterms:created xsi:type="dcterms:W3CDTF">2017-10-11T10:33:32Z</dcterms:created>
  <dcterms:modified xsi:type="dcterms:W3CDTF">2017-10-13T05:35:19Z</dcterms:modified>
</cp:coreProperties>
</file>